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9" r:id="rId6"/>
    <p:sldId id="265" r:id="rId7"/>
    <p:sldId id="264" r:id="rId8"/>
    <p:sldId id="280" r:id="rId9"/>
    <p:sldId id="268" r:id="rId10"/>
    <p:sldId id="272" r:id="rId11"/>
    <p:sldId id="271" r:id="rId12"/>
    <p:sldId id="278" r:id="rId13"/>
    <p:sldId id="274" r:id="rId14"/>
    <p:sldId id="273" r:id="rId15"/>
    <p:sldId id="275" r:id="rId16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18"/>
      <p:bold r:id="rId19"/>
      <p:italic r:id="rId20"/>
      <p:boldItalic r:id="rId21"/>
    </p:embeddedFont>
    <p:embeddedFont>
      <p:font typeface="Amasis MT Pro Medium" panose="02040604050005020304" pitchFamily="18" charset="0"/>
      <p:regular r:id="rId22"/>
      <p:italic r:id="rId23"/>
    </p:embeddedFont>
    <p:embeddedFont>
      <p:font typeface="Arial Rounded MT Bold" panose="020F0704030504030204" pitchFamily="34" charset="0"/>
      <p:regular r:id="rId24"/>
    </p:embeddedFon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Black" panose="00000A00000000000000" pitchFamily="2" charset="0"/>
      <p:bold r:id="rId29"/>
      <p:boldItalic r:id="rId30"/>
    </p:embeddedFont>
    <p:embeddedFont>
      <p:font typeface="Barlow Medium" panose="00000600000000000000" pitchFamily="2" charset="0"/>
      <p:regular r:id="rId31"/>
      <p:bold r:id="rId32"/>
      <p:italic r:id="rId33"/>
      <p:boldItalic r:id="rId34"/>
    </p:embeddedFont>
    <p:embeddedFont>
      <p:font typeface="Congenial" panose="02000503040000020004" pitchFamily="2" charset="0"/>
      <p:regular r:id="rId35"/>
      <p:bold r:id="rId36"/>
      <p:italic r:id="rId37"/>
      <p:boldItalic r:id="rId38"/>
    </p:embeddedFont>
    <p:embeddedFont>
      <p:font typeface="Francois One" panose="020B0604020202020204" charset="0"/>
      <p:regular r:id="rId39"/>
    </p:embeddedFont>
    <p:embeddedFont>
      <p:font typeface="Fraunces Medium" panose="020B0604020202020204" charset="0"/>
      <p:regular r:id="rId40"/>
      <p:bold r:id="rId41"/>
      <p:italic r:id="rId42"/>
      <p:boldItalic r:id="rId43"/>
    </p:embeddedFont>
    <p:embeddedFont>
      <p:font typeface="Fraunces SemiBold" panose="020B0604020202020204" charset="0"/>
      <p:regular r:id="rId44"/>
      <p:bold r:id="rId45"/>
      <p:italic r:id="rId46"/>
      <p:boldItalic r:id="rId47"/>
    </p:embeddedFont>
    <p:embeddedFont>
      <p:font typeface="Lexend Mega" panose="020B0604020202020204" charset="0"/>
      <p:regular r:id="rId48"/>
      <p:bold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22A"/>
    <a:srgbClr val="737754"/>
    <a:srgbClr val="91966A"/>
    <a:srgbClr val="8D8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F0A92-A1DE-47CC-9678-A76164C44D6E}">
  <a:tblStyle styleId="{0E1F0A92-A1DE-47CC-9678-A76164C44D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font" Target="fonts/font3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font" Target="fonts/font3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ea5d40951c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ea5d40951c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a5d40951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ea5d40951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ea5d40951c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ea5d40951c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ea5d40951c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ea5d40951c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a5d40951c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ea5d40951c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a4bb420c5_0_3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ea4bb420c5_0_3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a4bb420c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a4bb420c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a4bb420c5_0_3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a4bb420c5_0_3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a4cd844a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ea4cd844a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ea5d40951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ea5d40951c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a5d4095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a5d4095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a4bb420c5_0_3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a4bb420c5_0_3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a4bb420c5_0_3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a4bb420c5_0_3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4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ea5d40951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ea5d40951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 r="52139"/>
          <a:stretch/>
        </p:blipFill>
        <p:spPr>
          <a:xfrm>
            <a:off x="7939700" y="-200962"/>
            <a:ext cx="1875200" cy="5541499"/>
          </a:xfrm>
          <a:prstGeom prst="rect">
            <a:avLst/>
          </a:prstGeom>
          <a:noFill/>
          <a:ln>
            <a:noFill/>
          </a:ln>
          <a:effectLst>
            <a:outerShdw blurRad="85725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Google Shape;10;p2"/>
          <p:cNvSpPr/>
          <p:nvPr/>
        </p:nvSpPr>
        <p:spPr>
          <a:xfrm rot="-1731449">
            <a:off x="-1743329" y="-313112"/>
            <a:ext cx="3650817" cy="6503080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68"/>
                  <a:pt x="7870" y="7168"/>
                </a:cubicBezTo>
                <a:cubicBezTo>
                  <a:pt x="7870" y="7168"/>
                  <a:pt x="7882" y="7133"/>
                  <a:pt x="7870" y="7109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09"/>
                  <a:pt x="7751" y="7145"/>
                </a:cubicBezTo>
                <a:cubicBezTo>
                  <a:pt x="7751" y="7168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66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692"/>
                </a:cubicBezTo>
                <a:cubicBezTo>
                  <a:pt x="7822" y="6668"/>
                  <a:pt x="7846" y="6633"/>
                  <a:pt x="7858" y="6621"/>
                </a:cubicBezTo>
                <a:cubicBezTo>
                  <a:pt x="7930" y="6537"/>
                  <a:pt x="7941" y="6394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097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16"/>
                  <a:pt x="7799" y="6216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097"/>
                </a:cubicBezTo>
                <a:cubicBezTo>
                  <a:pt x="7727" y="6097"/>
                  <a:pt x="7727" y="6085"/>
                  <a:pt x="7739" y="6073"/>
                </a:cubicBezTo>
                <a:cubicBezTo>
                  <a:pt x="7751" y="6061"/>
                  <a:pt x="7763" y="6037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8" y="5605"/>
                  <a:pt x="7039" y="5639"/>
                  <a:pt x="7012" y="5639"/>
                </a:cubicBezTo>
                <a:cubicBezTo>
                  <a:pt x="7002" y="5639"/>
                  <a:pt x="6990" y="5634"/>
                  <a:pt x="6977" y="5621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42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44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47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09"/>
                </a:cubicBezTo>
                <a:lnTo>
                  <a:pt x="7370" y="4597"/>
                </a:lnTo>
                <a:cubicBezTo>
                  <a:pt x="7370" y="4489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73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7" y="4354"/>
                  <a:pt x="7644" y="4351"/>
                  <a:pt x="7650" y="4351"/>
                </a:cubicBezTo>
                <a:cubicBezTo>
                  <a:pt x="7659" y="4351"/>
                  <a:pt x="7668" y="4356"/>
                  <a:pt x="7668" y="4370"/>
                </a:cubicBezTo>
                <a:cubicBezTo>
                  <a:pt x="7668" y="4389"/>
                  <a:pt x="7654" y="4414"/>
                  <a:pt x="7669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37"/>
                  <a:pt x="8227" y="3537"/>
                  <a:pt x="8239" y="3525"/>
                </a:cubicBezTo>
                <a:lnTo>
                  <a:pt x="8239" y="3561"/>
                </a:lnTo>
                <a:cubicBezTo>
                  <a:pt x="8227" y="3596"/>
                  <a:pt x="8215" y="3644"/>
                  <a:pt x="8239" y="3692"/>
                </a:cubicBezTo>
                <a:cubicBezTo>
                  <a:pt x="8263" y="3704"/>
                  <a:pt x="8239" y="3716"/>
                  <a:pt x="8239" y="3739"/>
                </a:cubicBezTo>
                <a:cubicBezTo>
                  <a:pt x="8144" y="3882"/>
                  <a:pt x="8120" y="4073"/>
                  <a:pt x="7977" y="4192"/>
                </a:cubicBezTo>
                <a:cubicBezTo>
                  <a:pt x="7965" y="4192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489"/>
                </a:cubicBezTo>
                <a:cubicBezTo>
                  <a:pt x="7967" y="4544"/>
                  <a:pt x="7987" y="4580"/>
                  <a:pt x="8007" y="4580"/>
                </a:cubicBezTo>
                <a:cubicBezTo>
                  <a:pt x="8026" y="4580"/>
                  <a:pt x="8044" y="4547"/>
                  <a:pt x="8096" y="4466"/>
                </a:cubicBezTo>
                <a:cubicBezTo>
                  <a:pt x="8108" y="4454"/>
                  <a:pt x="8108" y="4430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82"/>
                  <a:pt x="9108" y="2739"/>
                </a:cubicBezTo>
                <a:cubicBezTo>
                  <a:pt x="9108" y="2727"/>
                  <a:pt x="9120" y="2727"/>
                  <a:pt x="9120" y="2704"/>
                </a:cubicBezTo>
                <a:lnTo>
                  <a:pt x="9120" y="2644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25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83042" y="4784150"/>
            <a:ext cx="5030934" cy="547197"/>
          </a:xfrm>
          <a:custGeom>
            <a:avLst/>
            <a:gdLst/>
            <a:ahLst/>
            <a:cxnLst/>
            <a:rect l="l" t="t" r="r" b="b"/>
            <a:pathLst>
              <a:path w="88092" h="13584" extrusionOk="0">
                <a:moveTo>
                  <a:pt x="47208" y="322"/>
                </a:moveTo>
                <a:cubicBezTo>
                  <a:pt x="47208" y="322"/>
                  <a:pt x="47268" y="322"/>
                  <a:pt x="47268" y="358"/>
                </a:cubicBezTo>
                <a:lnTo>
                  <a:pt x="47327" y="382"/>
                </a:lnTo>
                <a:cubicBezTo>
                  <a:pt x="47268" y="382"/>
                  <a:pt x="47268" y="418"/>
                  <a:pt x="47208" y="418"/>
                </a:cubicBezTo>
                <a:cubicBezTo>
                  <a:pt x="47101" y="418"/>
                  <a:pt x="46982" y="382"/>
                  <a:pt x="47042" y="358"/>
                </a:cubicBezTo>
                <a:cubicBezTo>
                  <a:pt x="47101" y="322"/>
                  <a:pt x="47149" y="322"/>
                  <a:pt x="47208" y="322"/>
                </a:cubicBezTo>
                <a:close/>
                <a:moveTo>
                  <a:pt x="48222" y="397"/>
                </a:moveTo>
                <a:cubicBezTo>
                  <a:pt x="48357" y="397"/>
                  <a:pt x="48494" y="412"/>
                  <a:pt x="48637" y="441"/>
                </a:cubicBezTo>
                <a:cubicBezTo>
                  <a:pt x="48732" y="477"/>
                  <a:pt x="48732" y="477"/>
                  <a:pt x="48685" y="501"/>
                </a:cubicBezTo>
                <a:cubicBezTo>
                  <a:pt x="48459" y="560"/>
                  <a:pt x="48256" y="537"/>
                  <a:pt x="48089" y="596"/>
                </a:cubicBezTo>
                <a:cubicBezTo>
                  <a:pt x="48082" y="599"/>
                  <a:pt x="48073" y="600"/>
                  <a:pt x="48062" y="600"/>
                </a:cubicBezTo>
                <a:cubicBezTo>
                  <a:pt x="47982" y="600"/>
                  <a:pt x="47816" y="530"/>
                  <a:pt x="47816" y="477"/>
                </a:cubicBezTo>
                <a:lnTo>
                  <a:pt x="47816" y="441"/>
                </a:lnTo>
                <a:cubicBezTo>
                  <a:pt x="47953" y="412"/>
                  <a:pt x="48086" y="397"/>
                  <a:pt x="48222" y="397"/>
                </a:cubicBezTo>
                <a:close/>
                <a:moveTo>
                  <a:pt x="43363" y="965"/>
                </a:moveTo>
                <a:cubicBezTo>
                  <a:pt x="43422" y="965"/>
                  <a:pt x="43470" y="1001"/>
                  <a:pt x="43529" y="1001"/>
                </a:cubicBezTo>
                <a:cubicBezTo>
                  <a:pt x="43470" y="1025"/>
                  <a:pt x="43434" y="1061"/>
                  <a:pt x="43434" y="1061"/>
                </a:cubicBezTo>
                <a:cubicBezTo>
                  <a:pt x="43375" y="1061"/>
                  <a:pt x="43327" y="1025"/>
                  <a:pt x="43267" y="1025"/>
                </a:cubicBezTo>
                <a:cubicBezTo>
                  <a:pt x="43327" y="989"/>
                  <a:pt x="43327" y="965"/>
                  <a:pt x="43363" y="965"/>
                </a:cubicBezTo>
                <a:close/>
                <a:moveTo>
                  <a:pt x="45101" y="1001"/>
                </a:moveTo>
                <a:lnTo>
                  <a:pt x="45149" y="1025"/>
                </a:lnTo>
                <a:lnTo>
                  <a:pt x="45101" y="1061"/>
                </a:lnTo>
                <a:lnTo>
                  <a:pt x="45041" y="1061"/>
                </a:lnTo>
                <a:cubicBezTo>
                  <a:pt x="45053" y="1025"/>
                  <a:pt x="45053" y="1001"/>
                  <a:pt x="45101" y="1001"/>
                </a:cubicBezTo>
                <a:close/>
                <a:moveTo>
                  <a:pt x="50840" y="1108"/>
                </a:moveTo>
                <a:lnTo>
                  <a:pt x="50899" y="1144"/>
                </a:lnTo>
                <a:cubicBezTo>
                  <a:pt x="50899" y="1144"/>
                  <a:pt x="50899" y="1180"/>
                  <a:pt x="50840" y="1180"/>
                </a:cubicBezTo>
                <a:lnTo>
                  <a:pt x="50780" y="1144"/>
                </a:lnTo>
                <a:lnTo>
                  <a:pt x="50840" y="1108"/>
                </a:lnTo>
                <a:close/>
                <a:moveTo>
                  <a:pt x="59186" y="1180"/>
                </a:moveTo>
                <a:lnTo>
                  <a:pt x="59186" y="1180"/>
                </a:lnTo>
                <a:cubicBezTo>
                  <a:pt x="59183" y="1182"/>
                  <a:pt x="59180" y="1183"/>
                  <a:pt x="59177" y="1185"/>
                </a:cubicBezTo>
                <a:lnTo>
                  <a:pt x="59177" y="1185"/>
                </a:lnTo>
                <a:cubicBezTo>
                  <a:pt x="59180" y="1184"/>
                  <a:pt x="59183" y="1182"/>
                  <a:pt x="59186" y="1180"/>
                </a:cubicBezTo>
                <a:lnTo>
                  <a:pt x="59186" y="1180"/>
                </a:lnTo>
                <a:cubicBezTo>
                  <a:pt x="59186" y="1180"/>
                  <a:pt x="59186" y="1180"/>
                  <a:pt x="59186" y="1180"/>
                </a:cubicBezTo>
                <a:close/>
                <a:moveTo>
                  <a:pt x="46613" y="1084"/>
                </a:moveTo>
                <a:cubicBezTo>
                  <a:pt x="46673" y="1108"/>
                  <a:pt x="46720" y="1108"/>
                  <a:pt x="46780" y="1144"/>
                </a:cubicBezTo>
                <a:cubicBezTo>
                  <a:pt x="46732" y="1144"/>
                  <a:pt x="46732" y="1180"/>
                  <a:pt x="46673" y="1180"/>
                </a:cubicBezTo>
                <a:cubicBezTo>
                  <a:pt x="46631" y="1189"/>
                  <a:pt x="46597" y="1194"/>
                  <a:pt x="46567" y="1194"/>
                </a:cubicBezTo>
                <a:cubicBezTo>
                  <a:pt x="46519" y="1194"/>
                  <a:pt x="46483" y="1180"/>
                  <a:pt x="46446" y="1144"/>
                </a:cubicBezTo>
                <a:lnTo>
                  <a:pt x="46446" y="1108"/>
                </a:lnTo>
                <a:cubicBezTo>
                  <a:pt x="46506" y="1108"/>
                  <a:pt x="46554" y="1084"/>
                  <a:pt x="46613" y="1084"/>
                </a:cubicBezTo>
                <a:close/>
                <a:moveTo>
                  <a:pt x="51768" y="1084"/>
                </a:moveTo>
                <a:cubicBezTo>
                  <a:pt x="51911" y="1162"/>
                  <a:pt x="52075" y="1180"/>
                  <a:pt x="52247" y="1180"/>
                </a:cubicBezTo>
                <a:cubicBezTo>
                  <a:pt x="52391" y="1180"/>
                  <a:pt x="52539" y="1168"/>
                  <a:pt x="52685" y="1168"/>
                </a:cubicBezTo>
                <a:cubicBezTo>
                  <a:pt x="52745" y="1168"/>
                  <a:pt x="52792" y="1203"/>
                  <a:pt x="52792" y="1227"/>
                </a:cubicBezTo>
                <a:cubicBezTo>
                  <a:pt x="52911" y="1263"/>
                  <a:pt x="52852" y="1263"/>
                  <a:pt x="52852" y="1299"/>
                </a:cubicBezTo>
                <a:lnTo>
                  <a:pt x="52304" y="1299"/>
                </a:lnTo>
                <a:cubicBezTo>
                  <a:pt x="52138" y="1299"/>
                  <a:pt x="51971" y="1299"/>
                  <a:pt x="51804" y="1263"/>
                </a:cubicBezTo>
                <a:cubicBezTo>
                  <a:pt x="51745" y="1263"/>
                  <a:pt x="51745" y="1203"/>
                  <a:pt x="51709" y="1168"/>
                </a:cubicBezTo>
                <a:cubicBezTo>
                  <a:pt x="51709" y="1144"/>
                  <a:pt x="51768" y="1108"/>
                  <a:pt x="51768" y="1084"/>
                </a:cubicBezTo>
                <a:close/>
                <a:moveTo>
                  <a:pt x="24064" y="1278"/>
                </a:moveTo>
                <a:cubicBezTo>
                  <a:pt x="24095" y="1278"/>
                  <a:pt x="24130" y="1281"/>
                  <a:pt x="24170" y="1287"/>
                </a:cubicBezTo>
                <a:cubicBezTo>
                  <a:pt x="24182" y="1322"/>
                  <a:pt x="24229" y="1322"/>
                  <a:pt x="24348" y="1358"/>
                </a:cubicBezTo>
                <a:lnTo>
                  <a:pt x="24289" y="1382"/>
                </a:lnTo>
                <a:lnTo>
                  <a:pt x="23908" y="1382"/>
                </a:lnTo>
                <a:cubicBezTo>
                  <a:pt x="23908" y="1309"/>
                  <a:pt x="23963" y="1278"/>
                  <a:pt x="24064" y="1278"/>
                </a:cubicBezTo>
                <a:close/>
                <a:moveTo>
                  <a:pt x="21146" y="1358"/>
                </a:moveTo>
                <a:cubicBezTo>
                  <a:pt x="21146" y="1382"/>
                  <a:pt x="21205" y="1418"/>
                  <a:pt x="21205" y="1418"/>
                </a:cubicBezTo>
                <a:lnTo>
                  <a:pt x="21193" y="1418"/>
                </a:lnTo>
                <a:cubicBezTo>
                  <a:pt x="21134" y="1418"/>
                  <a:pt x="21027" y="1418"/>
                  <a:pt x="21086" y="1358"/>
                </a:cubicBezTo>
                <a:close/>
                <a:moveTo>
                  <a:pt x="23158" y="1418"/>
                </a:moveTo>
                <a:lnTo>
                  <a:pt x="23158" y="1477"/>
                </a:lnTo>
                <a:cubicBezTo>
                  <a:pt x="23051" y="1442"/>
                  <a:pt x="23051" y="1442"/>
                  <a:pt x="23158" y="1418"/>
                </a:cubicBezTo>
                <a:close/>
                <a:moveTo>
                  <a:pt x="23860" y="1382"/>
                </a:moveTo>
                <a:cubicBezTo>
                  <a:pt x="23860" y="1455"/>
                  <a:pt x="23798" y="1486"/>
                  <a:pt x="23715" y="1486"/>
                </a:cubicBezTo>
                <a:cubicBezTo>
                  <a:pt x="23690" y="1486"/>
                  <a:pt x="23662" y="1483"/>
                  <a:pt x="23634" y="1477"/>
                </a:cubicBezTo>
                <a:cubicBezTo>
                  <a:pt x="23634" y="1477"/>
                  <a:pt x="23574" y="1477"/>
                  <a:pt x="23574" y="1442"/>
                </a:cubicBezTo>
                <a:lnTo>
                  <a:pt x="23515" y="1406"/>
                </a:lnTo>
                <a:lnTo>
                  <a:pt x="23574" y="1382"/>
                </a:lnTo>
                <a:close/>
                <a:moveTo>
                  <a:pt x="59368" y="1073"/>
                </a:moveTo>
                <a:cubicBezTo>
                  <a:pt x="59430" y="1073"/>
                  <a:pt x="59500" y="1084"/>
                  <a:pt x="59567" y="1084"/>
                </a:cubicBezTo>
                <a:cubicBezTo>
                  <a:pt x="59540" y="1172"/>
                  <a:pt x="59456" y="1191"/>
                  <a:pt x="59369" y="1191"/>
                </a:cubicBezTo>
                <a:cubicBezTo>
                  <a:pt x="59302" y="1191"/>
                  <a:pt x="59233" y="1180"/>
                  <a:pt x="59186" y="1180"/>
                </a:cubicBezTo>
                <a:cubicBezTo>
                  <a:pt x="59127" y="1263"/>
                  <a:pt x="59127" y="1358"/>
                  <a:pt x="59127" y="1442"/>
                </a:cubicBezTo>
                <a:cubicBezTo>
                  <a:pt x="59127" y="1478"/>
                  <a:pt x="59104" y="1492"/>
                  <a:pt x="59065" y="1492"/>
                </a:cubicBezTo>
                <a:cubicBezTo>
                  <a:pt x="59040" y="1492"/>
                  <a:pt x="59009" y="1486"/>
                  <a:pt x="58972" y="1477"/>
                </a:cubicBezTo>
                <a:cubicBezTo>
                  <a:pt x="58746" y="1382"/>
                  <a:pt x="58746" y="1358"/>
                  <a:pt x="58912" y="1263"/>
                </a:cubicBezTo>
                <a:cubicBezTo>
                  <a:pt x="58981" y="1240"/>
                  <a:pt x="59084" y="1239"/>
                  <a:pt x="59177" y="1185"/>
                </a:cubicBezTo>
                <a:lnTo>
                  <a:pt x="59177" y="1185"/>
                </a:lnTo>
                <a:cubicBezTo>
                  <a:pt x="59170" y="1189"/>
                  <a:pt x="59165" y="1190"/>
                  <a:pt x="59162" y="1190"/>
                </a:cubicBezTo>
                <a:cubicBezTo>
                  <a:pt x="59154" y="1190"/>
                  <a:pt x="59162" y="1180"/>
                  <a:pt x="59186" y="1180"/>
                </a:cubicBezTo>
                <a:cubicBezTo>
                  <a:pt x="59220" y="1092"/>
                  <a:pt x="59288" y="1073"/>
                  <a:pt x="59368" y="1073"/>
                </a:cubicBezTo>
                <a:close/>
                <a:moveTo>
                  <a:pt x="23158" y="1477"/>
                </a:moveTo>
                <a:cubicBezTo>
                  <a:pt x="23158" y="1489"/>
                  <a:pt x="23143" y="1495"/>
                  <a:pt x="23135" y="1495"/>
                </a:cubicBezTo>
                <a:cubicBezTo>
                  <a:pt x="23128" y="1495"/>
                  <a:pt x="23128" y="1489"/>
                  <a:pt x="23158" y="1477"/>
                </a:cubicBezTo>
                <a:close/>
                <a:moveTo>
                  <a:pt x="22297" y="1490"/>
                </a:moveTo>
                <a:cubicBezTo>
                  <a:pt x="22303" y="1490"/>
                  <a:pt x="22316" y="1493"/>
                  <a:pt x="22336" y="1501"/>
                </a:cubicBezTo>
                <a:cubicBezTo>
                  <a:pt x="22297" y="1501"/>
                  <a:pt x="22283" y="1490"/>
                  <a:pt x="22297" y="1490"/>
                </a:cubicBezTo>
                <a:close/>
                <a:moveTo>
                  <a:pt x="22336" y="1442"/>
                </a:moveTo>
                <a:lnTo>
                  <a:pt x="22396" y="1477"/>
                </a:lnTo>
                <a:cubicBezTo>
                  <a:pt x="22396" y="1477"/>
                  <a:pt x="22336" y="1477"/>
                  <a:pt x="22336" y="1501"/>
                </a:cubicBezTo>
                <a:cubicBezTo>
                  <a:pt x="22277" y="1465"/>
                  <a:pt x="22336" y="1442"/>
                  <a:pt x="22336" y="1442"/>
                </a:cubicBezTo>
                <a:close/>
                <a:moveTo>
                  <a:pt x="57674" y="1442"/>
                </a:moveTo>
                <a:cubicBezTo>
                  <a:pt x="57674" y="1442"/>
                  <a:pt x="57734" y="1442"/>
                  <a:pt x="57734" y="1477"/>
                </a:cubicBezTo>
                <a:lnTo>
                  <a:pt x="57674" y="1501"/>
                </a:lnTo>
                <a:cubicBezTo>
                  <a:pt x="57567" y="1477"/>
                  <a:pt x="57567" y="1442"/>
                  <a:pt x="57674" y="1442"/>
                </a:cubicBezTo>
                <a:close/>
                <a:moveTo>
                  <a:pt x="58162" y="1406"/>
                </a:moveTo>
                <a:cubicBezTo>
                  <a:pt x="58222" y="1442"/>
                  <a:pt x="58269" y="1442"/>
                  <a:pt x="58329" y="1465"/>
                </a:cubicBezTo>
                <a:cubicBezTo>
                  <a:pt x="58269" y="1477"/>
                  <a:pt x="58222" y="1501"/>
                  <a:pt x="58162" y="1501"/>
                </a:cubicBezTo>
                <a:cubicBezTo>
                  <a:pt x="58103" y="1501"/>
                  <a:pt x="57995" y="1465"/>
                  <a:pt x="57995" y="1465"/>
                </a:cubicBezTo>
                <a:cubicBezTo>
                  <a:pt x="57995" y="1406"/>
                  <a:pt x="58103" y="1406"/>
                  <a:pt x="58162" y="1406"/>
                </a:cubicBezTo>
                <a:close/>
                <a:moveTo>
                  <a:pt x="21765" y="1322"/>
                </a:moveTo>
                <a:cubicBezTo>
                  <a:pt x="21824" y="1322"/>
                  <a:pt x="21920" y="1322"/>
                  <a:pt x="21920" y="1358"/>
                </a:cubicBezTo>
                <a:cubicBezTo>
                  <a:pt x="22015" y="1382"/>
                  <a:pt x="21908" y="1406"/>
                  <a:pt x="21848" y="1442"/>
                </a:cubicBezTo>
                <a:cubicBezTo>
                  <a:pt x="21755" y="1495"/>
                  <a:pt x="21666" y="1518"/>
                  <a:pt x="21567" y="1518"/>
                </a:cubicBezTo>
                <a:cubicBezTo>
                  <a:pt x="21490" y="1518"/>
                  <a:pt x="21407" y="1504"/>
                  <a:pt x="21312" y="1477"/>
                </a:cubicBezTo>
                <a:cubicBezTo>
                  <a:pt x="21253" y="1477"/>
                  <a:pt x="21253" y="1418"/>
                  <a:pt x="21253" y="1418"/>
                </a:cubicBezTo>
                <a:lnTo>
                  <a:pt x="21265" y="1418"/>
                </a:lnTo>
                <a:cubicBezTo>
                  <a:pt x="21491" y="1418"/>
                  <a:pt x="21598" y="1382"/>
                  <a:pt x="21765" y="1322"/>
                </a:cubicBezTo>
                <a:close/>
                <a:moveTo>
                  <a:pt x="20598" y="1442"/>
                </a:moveTo>
                <a:lnTo>
                  <a:pt x="20657" y="1465"/>
                </a:lnTo>
                <a:cubicBezTo>
                  <a:pt x="20657" y="1501"/>
                  <a:pt x="20598" y="1525"/>
                  <a:pt x="20598" y="1525"/>
                </a:cubicBezTo>
                <a:lnTo>
                  <a:pt x="20372" y="1525"/>
                </a:lnTo>
                <a:cubicBezTo>
                  <a:pt x="20372" y="1442"/>
                  <a:pt x="20479" y="1442"/>
                  <a:pt x="20598" y="1442"/>
                </a:cubicBezTo>
                <a:close/>
                <a:moveTo>
                  <a:pt x="20327" y="1527"/>
                </a:moveTo>
                <a:cubicBezTo>
                  <a:pt x="20395" y="1562"/>
                  <a:pt x="20395" y="1596"/>
                  <a:pt x="20336" y="1596"/>
                </a:cubicBezTo>
                <a:cubicBezTo>
                  <a:pt x="20319" y="1603"/>
                  <a:pt x="20304" y="1606"/>
                  <a:pt x="20291" y="1606"/>
                </a:cubicBezTo>
                <a:cubicBezTo>
                  <a:pt x="20257" y="1606"/>
                  <a:pt x="20242" y="1586"/>
                  <a:pt x="20276" y="1561"/>
                </a:cubicBezTo>
                <a:cubicBezTo>
                  <a:pt x="20276" y="1538"/>
                  <a:pt x="20301" y="1530"/>
                  <a:pt x="20327" y="1527"/>
                </a:cubicBezTo>
                <a:close/>
                <a:moveTo>
                  <a:pt x="67097" y="1520"/>
                </a:moveTo>
                <a:cubicBezTo>
                  <a:pt x="67115" y="1520"/>
                  <a:pt x="67133" y="1521"/>
                  <a:pt x="67151" y="1525"/>
                </a:cubicBezTo>
                <a:cubicBezTo>
                  <a:pt x="67270" y="1561"/>
                  <a:pt x="67318" y="1596"/>
                  <a:pt x="67318" y="1656"/>
                </a:cubicBezTo>
                <a:cubicBezTo>
                  <a:pt x="67318" y="1690"/>
                  <a:pt x="67263" y="1718"/>
                  <a:pt x="67188" y="1718"/>
                </a:cubicBezTo>
                <a:cubicBezTo>
                  <a:pt x="67158" y="1718"/>
                  <a:pt x="67126" y="1714"/>
                  <a:pt x="67092" y="1703"/>
                </a:cubicBezTo>
                <a:cubicBezTo>
                  <a:pt x="66985" y="1703"/>
                  <a:pt x="66925" y="1680"/>
                  <a:pt x="66925" y="1620"/>
                </a:cubicBezTo>
                <a:cubicBezTo>
                  <a:pt x="66925" y="1570"/>
                  <a:pt x="67002" y="1520"/>
                  <a:pt x="67097" y="1520"/>
                </a:cubicBezTo>
                <a:close/>
                <a:moveTo>
                  <a:pt x="33504" y="2406"/>
                </a:moveTo>
                <a:lnTo>
                  <a:pt x="33564" y="2442"/>
                </a:lnTo>
                <a:lnTo>
                  <a:pt x="33504" y="2465"/>
                </a:lnTo>
                <a:cubicBezTo>
                  <a:pt x="33397" y="2442"/>
                  <a:pt x="33397" y="2406"/>
                  <a:pt x="33504" y="2406"/>
                </a:cubicBezTo>
                <a:close/>
                <a:moveTo>
                  <a:pt x="73283" y="2501"/>
                </a:moveTo>
                <a:cubicBezTo>
                  <a:pt x="73283" y="2525"/>
                  <a:pt x="73283" y="2561"/>
                  <a:pt x="73224" y="2561"/>
                </a:cubicBezTo>
                <a:cubicBezTo>
                  <a:pt x="73224" y="2567"/>
                  <a:pt x="73220" y="2570"/>
                  <a:pt x="73214" y="2570"/>
                </a:cubicBezTo>
                <a:cubicBezTo>
                  <a:pt x="73201" y="2570"/>
                  <a:pt x="73176" y="2551"/>
                  <a:pt x="73176" y="2525"/>
                </a:cubicBezTo>
                <a:cubicBezTo>
                  <a:pt x="73176" y="2501"/>
                  <a:pt x="73235" y="2501"/>
                  <a:pt x="73283" y="2501"/>
                </a:cubicBezTo>
                <a:close/>
                <a:moveTo>
                  <a:pt x="43101" y="2501"/>
                </a:moveTo>
                <a:lnTo>
                  <a:pt x="43160" y="2525"/>
                </a:lnTo>
                <a:cubicBezTo>
                  <a:pt x="43148" y="2561"/>
                  <a:pt x="43101" y="2561"/>
                  <a:pt x="43101" y="2585"/>
                </a:cubicBezTo>
                <a:cubicBezTo>
                  <a:pt x="43041" y="2585"/>
                  <a:pt x="43041" y="2585"/>
                  <a:pt x="43041" y="2561"/>
                </a:cubicBezTo>
                <a:cubicBezTo>
                  <a:pt x="43041" y="2525"/>
                  <a:pt x="43101" y="2525"/>
                  <a:pt x="43101" y="2501"/>
                </a:cubicBezTo>
                <a:close/>
                <a:moveTo>
                  <a:pt x="39469" y="2620"/>
                </a:moveTo>
                <a:cubicBezTo>
                  <a:pt x="39517" y="2620"/>
                  <a:pt x="39517" y="2644"/>
                  <a:pt x="39517" y="2680"/>
                </a:cubicBezTo>
                <a:cubicBezTo>
                  <a:pt x="39457" y="2680"/>
                  <a:pt x="39457" y="2644"/>
                  <a:pt x="39410" y="2644"/>
                </a:cubicBezTo>
                <a:lnTo>
                  <a:pt x="39469" y="2620"/>
                </a:lnTo>
                <a:close/>
                <a:moveTo>
                  <a:pt x="13093" y="2490"/>
                </a:moveTo>
                <a:cubicBezTo>
                  <a:pt x="13191" y="2490"/>
                  <a:pt x="13228" y="2537"/>
                  <a:pt x="13228" y="2585"/>
                </a:cubicBezTo>
                <a:cubicBezTo>
                  <a:pt x="13287" y="2585"/>
                  <a:pt x="13335" y="2620"/>
                  <a:pt x="13395" y="2620"/>
                </a:cubicBezTo>
                <a:cubicBezTo>
                  <a:pt x="13395" y="2664"/>
                  <a:pt x="13362" y="2689"/>
                  <a:pt x="13326" y="2689"/>
                </a:cubicBezTo>
                <a:cubicBezTo>
                  <a:pt x="13313" y="2689"/>
                  <a:pt x="13300" y="2686"/>
                  <a:pt x="13287" y="2680"/>
                </a:cubicBezTo>
                <a:cubicBezTo>
                  <a:pt x="13228" y="2680"/>
                  <a:pt x="13228" y="2620"/>
                  <a:pt x="13228" y="2585"/>
                </a:cubicBezTo>
                <a:lnTo>
                  <a:pt x="12966" y="2585"/>
                </a:lnTo>
                <a:lnTo>
                  <a:pt x="12906" y="2561"/>
                </a:lnTo>
                <a:cubicBezTo>
                  <a:pt x="12966" y="2525"/>
                  <a:pt x="12966" y="2501"/>
                  <a:pt x="13002" y="2501"/>
                </a:cubicBezTo>
                <a:cubicBezTo>
                  <a:pt x="13037" y="2494"/>
                  <a:pt x="13067" y="2490"/>
                  <a:pt x="13093" y="2490"/>
                </a:cubicBezTo>
                <a:close/>
                <a:moveTo>
                  <a:pt x="36267" y="2442"/>
                </a:moveTo>
                <a:cubicBezTo>
                  <a:pt x="36326" y="2465"/>
                  <a:pt x="36326" y="2501"/>
                  <a:pt x="36374" y="2525"/>
                </a:cubicBezTo>
                <a:lnTo>
                  <a:pt x="36374" y="2561"/>
                </a:lnTo>
                <a:cubicBezTo>
                  <a:pt x="36374" y="2585"/>
                  <a:pt x="36314" y="2620"/>
                  <a:pt x="36267" y="2680"/>
                </a:cubicBezTo>
                <a:cubicBezTo>
                  <a:pt x="36207" y="2704"/>
                  <a:pt x="36171" y="2704"/>
                  <a:pt x="36112" y="2704"/>
                </a:cubicBezTo>
                <a:cubicBezTo>
                  <a:pt x="36005" y="2704"/>
                  <a:pt x="36005" y="2680"/>
                  <a:pt x="36052" y="2644"/>
                </a:cubicBezTo>
                <a:cubicBezTo>
                  <a:pt x="36112" y="2585"/>
                  <a:pt x="36147" y="2525"/>
                  <a:pt x="36207" y="2465"/>
                </a:cubicBezTo>
                <a:cubicBezTo>
                  <a:pt x="36207" y="2442"/>
                  <a:pt x="36267" y="2442"/>
                  <a:pt x="36267" y="2442"/>
                </a:cubicBezTo>
                <a:close/>
                <a:moveTo>
                  <a:pt x="41255" y="2525"/>
                </a:moveTo>
                <a:cubicBezTo>
                  <a:pt x="41255" y="2525"/>
                  <a:pt x="41362" y="2525"/>
                  <a:pt x="41422" y="2561"/>
                </a:cubicBezTo>
                <a:cubicBezTo>
                  <a:pt x="41481" y="2585"/>
                  <a:pt x="41529" y="2620"/>
                  <a:pt x="41589" y="2680"/>
                </a:cubicBezTo>
                <a:cubicBezTo>
                  <a:pt x="41529" y="2680"/>
                  <a:pt x="41529" y="2704"/>
                  <a:pt x="41481" y="2704"/>
                </a:cubicBezTo>
                <a:cubicBezTo>
                  <a:pt x="41452" y="2713"/>
                  <a:pt x="41418" y="2718"/>
                  <a:pt x="41384" y="2718"/>
                </a:cubicBezTo>
                <a:cubicBezTo>
                  <a:pt x="41295" y="2718"/>
                  <a:pt x="41208" y="2687"/>
                  <a:pt x="41208" y="2644"/>
                </a:cubicBezTo>
                <a:cubicBezTo>
                  <a:pt x="41196" y="2585"/>
                  <a:pt x="41196" y="2561"/>
                  <a:pt x="41255" y="2525"/>
                </a:cubicBezTo>
                <a:close/>
                <a:moveTo>
                  <a:pt x="45007" y="2599"/>
                </a:moveTo>
                <a:cubicBezTo>
                  <a:pt x="45101" y="2599"/>
                  <a:pt x="45196" y="2614"/>
                  <a:pt x="45256" y="2644"/>
                </a:cubicBezTo>
                <a:lnTo>
                  <a:pt x="45256" y="2680"/>
                </a:lnTo>
                <a:lnTo>
                  <a:pt x="45256" y="2704"/>
                </a:lnTo>
                <a:cubicBezTo>
                  <a:pt x="45315" y="2739"/>
                  <a:pt x="45315" y="2763"/>
                  <a:pt x="45256" y="2763"/>
                </a:cubicBezTo>
                <a:cubicBezTo>
                  <a:pt x="45178" y="2793"/>
                  <a:pt x="45098" y="2808"/>
                  <a:pt x="45024" y="2808"/>
                </a:cubicBezTo>
                <a:cubicBezTo>
                  <a:pt x="44949" y="2808"/>
                  <a:pt x="44881" y="2793"/>
                  <a:pt x="44827" y="2763"/>
                </a:cubicBezTo>
                <a:cubicBezTo>
                  <a:pt x="44768" y="2739"/>
                  <a:pt x="44768" y="2644"/>
                  <a:pt x="44768" y="2644"/>
                </a:cubicBezTo>
                <a:cubicBezTo>
                  <a:pt x="44821" y="2614"/>
                  <a:pt x="44913" y="2599"/>
                  <a:pt x="45007" y="2599"/>
                </a:cubicBezTo>
                <a:close/>
                <a:moveTo>
                  <a:pt x="7929" y="2962"/>
                </a:moveTo>
                <a:cubicBezTo>
                  <a:pt x="7899" y="2962"/>
                  <a:pt x="7888" y="2985"/>
                  <a:pt x="7930" y="3001"/>
                </a:cubicBezTo>
                <a:cubicBezTo>
                  <a:pt x="7930" y="3037"/>
                  <a:pt x="7977" y="3037"/>
                  <a:pt x="8037" y="3037"/>
                </a:cubicBezTo>
                <a:cubicBezTo>
                  <a:pt x="8037" y="3001"/>
                  <a:pt x="8037" y="2977"/>
                  <a:pt x="7977" y="2977"/>
                </a:cubicBezTo>
                <a:cubicBezTo>
                  <a:pt x="7959" y="2967"/>
                  <a:pt x="7942" y="2962"/>
                  <a:pt x="7929" y="2962"/>
                </a:cubicBezTo>
                <a:close/>
                <a:moveTo>
                  <a:pt x="73450" y="3489"/>
                </a:moveTo>
                <a:cubicBezTo>
                  <a:pt x="73509" y="3525"/>
                  <a:pt x="73509" y="3525"/>
                  <a:pt x="73390" y="3549"/>
                </a:cubicBezTo>
                <a:lnTo>
                  <a:pt x="73390" y="3489"/>
                </a:lnTo>
                <a:close/>
                <a:moveTo>
                  <a:pt x="72033" y="3489"/>
                </a:moveTo>
                <a:lnTo>
                  <a:pt x="72092" y="3525"/>
                </a:lnTo>
                <a:lnTo>
                  <a:pt x="72033" y="3561"/>
                </a:lnTo>
                <a:cubicBezTo>
                  <a:pt x="72033" y="3561"/>
                  <a:pt x="71973" y="3561"/>
                  <a:pt x="71973" y="3525"/>
                </a:cubicBezTo>
                <a:cubicBezTo>
                  <a:pt x="72033" y="3525"/>
                  <a:pt x="72033" y="3489"/>
                  <a:pt x="72033" y="3489"/>
                </a:cubicBezTo>
                <a:close/>
                <a:moveTo>
                  <a:pt x="74748" y="3466"/>
                </a:moveTo>
                <a:cubicBezTo>
                  <a:pt x="74807" y="3466"/>
                  <a:pt x="74843" y="3501"/>
                  <a:pt x="74902" y="3525"/>
                </a:cubicBezTo>
                <a:cubicBezTo>
                  <a:pt x="74843" y="3561"/>
                  <a:pt x="74807" y="3561"/>
                  <a:pt x="74748" y="3585"/>
                </a:cubicBezTo>
                <a:lnTo>
                  <a:pt x="74640" y="3585"/>
                </a:lnTo>
                <a:cubicBezTo>
                  <a:pt x="74533" y="3549"/>
                  <a:pt x="74474" y="3549"/>
                  <a:pt x="74367" y="3525"/>
                </a:cubicBezTo>
                <a:cubicBezTo>
                  <a:pt x="74474" y="3489"/>
                  <a:pt x="74533" y="3466"/>
                  <a:pt x="74581" y="3466"/>
                </a:cubicBezTo>
                <a:close/>
                <a:moveTo>
                  <a:pt x="72366" y="3418"/>
                </a:moveTo>
                <a:lnTo>
                  <a:pt x="73057" y="3513"/>
                </a:lnTo>
                <a:lnTo>
                  <a:pt x="73057" y="3537"/>
                </a:lnTo>
                <a:cubicBezTo>
                  <a:pt x="73057" y="3597"/>
                  <a:pt x="72795" y="3692"/>
                  <a:pt x="72688" y="3692"/>
                </a:cubicBezTo>
                <a:cubicBezTo>
                  <a:pt x="72521" y="3692"/>
                  <a:pt x="72366" y="3573"/>
                  <a:pt x="72319" y="3478"/>
                </a:cubicBezTo>
                <a:cubicBezTo>
                  <a:pt x="72366" y="3442"/>
                  <a:pt x="72366" y="3418"/>
                  <a:pt x="72366" y="3418"/>
                </a:cubicBezTo>
                <a:close/>
                <a:moveTo>
                  <a:pt x="4346" y="3918"/>
                </a:moveTo>
                <a:lnTo>
                  <a:pt x="4405" y="3942"/>
                </a:lnTo>
                <a:lnTo>
                  <a:pt x="4346" y="3978"/>
                </a:lnTo>
                <a:lnTo>
                  <a:pt x="4286" y="3942"/>
                </a:lnTo>
                <a:lnTo>
                  <a:pt x="4346" y="3918"/>
                </a:lnTo>
                <a:close/>
                <a:moveTo>
                  <a:pt x="6132" y="3787"/>
                </a:moveTo>
                <a:cubicBezTo>
                  <a:pt x="6191" y="3823"/>
                  <a:pt x="6191" y="3847"/>
                  <a:pt x="6239" y="3882"/>
                </a:cubicBezTo>
                <a:cubicBezTo>
                  <a:pt x="6239" y="3918"/>
                  <a:pt x="6179" y="3942"/>
                  <a:pt x="6179" y="3978"/>
                </a:cubicBezTo>
                <a:cubicBezTo>
                  <a:pt x="6120" y="3978"/>
                  <a:pt x="6072" y="3942"/>
                  <a:pt x="6072" y="3942"/>
                </a:cubicBezTo>
                <a:cubicBezTo>
                  <a:pt x="6084" y="3882"/>
                  <a:pt x="6084" y="3859"/>
                  <a:pt x="6132" y="3787"/>
                </a:cubicBezTo>
                <a:close/>
                <a:moveTo>
                  <a:pt x="5275" y="3823"/>
                </a:moveTo>
                <a:cubicBezTo>
                  <a:pt x="5334" y="3823"/>
                  <a:pt x="5370" y="3859"/>
                  <a:pt x="5370" y="3859"/>
                </a:cubicBezTo>
                <a:lnTo>
                  <a:pt x="5370" y="4001"/>
                </a:lnTo>
                <a:cubicBezTo>
                  <a:pt x="5429" y="4001"/>
                  <a:pt x="5477" y="4001"/>
                  <a:pt x="5477" y="4061"/>
                </a:cubicBezTo>
                <a:lnTo>
                  <a:pt x="5417" y="4061"/>
                </a:lnTo>
                <a:cubicBezTo>
                  <a:pt x="5417" y="4037"/>
                  <a:pt x="5358" y="4001"/>
                  <a:pt x="5358" y="4001"/>
                </a:cubicBezTo>
                <a:lnTo>
                  <a:pt x="5298" y="4001"/>
                </a:lnTo>
                <a:cubicBezTo>
                  <a:pt x="5191" y="4001"/>
                  <a:pt x="5072" y="3942"/>
                  <a:pt x="5132" y="3882"/>
                </a:cubicBezTo>
                <a:cubicBezTo>
                  <a:pt x="5275" y="3859"/>
                  <a:pt x="5275" y="3823"/>
                  <a:pt x="5275" y="3823"/>
                </a:cubicBezTo>
                <a:close/>
                <a:moveTo>
                  <a:pt x="78165" y="4037"/>
                </a:moveTo>
                <a:cubicBezTo>
                  <a:pt x="78224" y="4061"/>
                  <a:pt x="78272" y="4061"/>
                  <a:pt x="78331" y="4085"/>
                </a:cubicBezTo>
                <a:cubicBezTo>
                  <a:pt x="78224" y="4120"/>
                  <a:pt x="78165" y="4180"/>
                  <a:pt x="78057" y="4204"/>
                </a:cubicBezTo>
                <a:lnTo>
                  <a:pt x="77998" y="4180"/>
                </a:lnTo>
                <a:lnTo>
                  <a:pt x="77998" y="4120"/>
                </a:lnTo>
                <a:cubicBezTo>
                  <a:pt x="77938" y="4061"/>
                  <a:pt x="78046" y="4037"/>
                  <a:pt x="78165" y="4037"/>
                </a:cubicBezTo>
                <a:close/>
                <a:moveTo>
                  <a:pt x="78641" y="4156"/>
                </a:moveTo>
                <a:lnTo>
                  <a:pt x="78700" y="4180"/>
                </a:lnTo>
                <a:lnTo>
                  <a:pt x="78641" y="4216"/>
                </a:lnTo>
                <a:cubicBezTo>
                  <a:pt x="78641" y="4216"/>
                  <a:pt x="78581" y="4216"/>
                  <a:pt x="78581" y="4180"/>
                </a:cubicBezTo>
                <a:cubicBezTo>
                  <a:pt x="78593" y="4180"/>
                  <a:pt x="78641" y="4156"/>
                  <a:pt x="78641" y="4156"/>
                </a:cubicBezTo>
                <a:close/>
                <a:moveTo>
                  <a:pt x="2977" y="4180"/>
                </a:moveTo>
                <a:cubicBezTo>
                  <a:pt x="2977" y="4216"/>
                  <a:pt x="3036" y="4240"/>
                  <a:pt x="3036" y="4275"/>
                </a:cubicBezTo>
                <a:cubicBezTo>
                  <a:pt x="3048" y="4275"/>
                  <a:pt x="2989" y="4299"/>
                  <a:pt x="2929" y="4335"/>
                </a:cubicBezTo>
                <a:cubicBezTo>
                  <a:pt x="2870" y="4299"/>
                  <a:pt x="2870" y="4240"/>
                  <a:pt x="2870" y="4216"/>
                </a:cubicBezTo>
                <a:cubicBezTo>
                  <a:pt x="2870" y="4216"/>
                  <a:pt x="2929" y="4180"/>
                  <a:pt x="2977" y="4180"/>
                </a:cubicBezTo>
                <a:close/>
                <a:moveTo>
                  <a:pt x="81796" y="4478"/>
                </a:moveTo>
                <a:cubicBezTo>
                  <a:pt x="81796" y="4478"/>
                  <a:pt x="81856" y="4478"/>
                  <a:pt x="81856" y="4513"/>
                </a:cubicBezTo>
                <a:lnTo>
                  <a:pt x="81856" y="4537"/>
                </a:lnTo>
                <a:cubicBezTo>
                  <a:pt x="81796" y="4537"/>
                  <a:pt x="81796" y="4537"/>
                  <a:pt x="81748" y="4513"/>
                </a:cubicBezTo>
                <a:cubicBezTo>
                  <a:pt x="81796" y="4513"/>
                  <a:pt x="81796" y="4478"/>
                  <a:pt x="81796" y="4478"/>
                </a:cubicBezTo>
                <a:close/>
                <a:moveTo>
                  <a:pt x="79531" y="4448"/>
                </a:moveTo>
                <a:cubicBezTo>
                  <a:pt x="79562" y="4448"/>
                  <a:pt x="79595" y="4450"/>
                  <a:pt x="79629" y="4454"/>
                </a:cubicBezTo>
                <a:cubicBezTo>
                  <a:pt x="79701" y="4462"/>
                  <a:pt x="79772" y="4464"/>
                  <a:pt x="79845" y="4464"/>
                </a:cubicBezTo>
                <a:cubicBezTo>
                  <a:pt x="79992" y="4464"/>
                  <a:pt x="80145" y="4454"/>
                  <a:pt x="80320" y="4454"/>
                </a:cubicBezTo>
                <a:lnTo>
                  <a:pt x="81141" y="4454"/>
                </a:lnTo>
                <a:cubicBezTo>
                  <a:pt x="81427" y="4454"/>
                  <a:pt x="81510" y="4573"/>
                  <a:pt x="81367" y="4716"/>
                </a:cubicBezTo>
                <a:cubicBezTo>
                  <a:pt x="81367" y="4751"/>
                  <a:pt x="81308" y="4751"/>
                  <a:pt x="81308" y="4751"/>
                </a:cubicBezTo>
                <a:lnTo>
                  <a:pt x="81248" y="4716"/>
                </a:lnTo>
                <a:cubicBezTo>
                  <a:pt x="81198" y="4645"/>
                  <a:pt x="81156" y="4565"/>
                  <a:pt x="81004" y="4565"/>
                </a:cubicBezTo>
                <a:cubicBezTo>
                  <a:pt x="80978" y="4565"/>
                  <a:pt x="80949" y="4568"/>
                  <a:pt x="80915" y="4573"/>
                </a:cubicBezTo>
                <a:cubicBezTo>
                  <a:pt x="80851" y="4573"/>
                  <a:pt x="80756" y="4557"/>
                  <a:pt x="80668" y="4557"/>
                </a:cubicBezTo>
                <a:cubicBezTo>
                  <a:pt x="80624" y="4557"/>
                  <a:pt x="80582" y="4561"/>
                  <a:pt x="80546" y="4573"/>
                </a:cubicBezTo>
                <a:cubicBezTo>
                  <a:pt x="80379" y="4597"/>
                  <a:pt x="80284" y="4656"/>
                  <a:pt x="80117" y="4656"/>
                </a:cubicBezTo>
                <a:cubicBezTo>
                  <a:pt x="79689" y="4656"/>
                  <a:pt x="79189" y="4656"/>
                  <a:pt x="78760" y="4632"/>
                </a:cubicBezTo>
                <a:cubicBezTo>
                  <a:pt x="78593" y="4632"/>
                  <a:pt x="78534" y="4597"/>
                  <a:pt x="78534" y="4573"/>
                </a:cubicBezTo>
                <a:lnTo>
                  <a:pt x="78272" y="4573"/>
                </a:lnTo>
                <a:lnTo>
                  <a:pt x="78212" y="4537"/>
                </a:lnTo>
                <a:cubicBezTo>
                  <a:pt x="78272" y="4501"/>
                  <a:pt x="78272" y="4478"/>
                  <a:pt x="78319" y="4478"/>
                </a:cubicBezTo>
                <a:cubicBezTo>
                  <a:pt x="78348" y="4472"/>
                  <a:pt x="78374" y="4469"/>
                  <a:pt x="78399" y="4469"/>
                </a:cubicBezTo>
                <a:cubicBezTo>
                  <a:pt x="78478" y="4469"/>
                  <a:pt x="78534" y="4500"/>
                  <a:pt x="78534" y="4573"/>
                </a:cubicBezTo>
                <a:lnTo>
                  <a:pt x="78867" y="4573"/>
                </a:lnTo>
                <a:cubicBezTo>
                  <a:pt x="79102" y="4573"/>
                  <a:pt x="79260" y="4448"/>
                  <a:pt x="79531" y="4448"/>
                </a:cubicBezTo>
                <a:close/>
                <a:moveTo>
                  <a:pt x="42398" y="5537"/>
                </a:moveTo>
                <a:cubicBezTo>
                  <a:pt x="42458" y="5537"/>
                  <a:pt x="42458" y="5561"/>
                  <a:pt x="42505" y="5597"/>
                </a:cubicBezTo>
                <a:cubicBezTo>
                  <a:pt x="42446" y="5621"/>
                  <a:pt x="42386" y="5621"/>
                  <a:pt x="42339" y="5621"/>
                </a:cubicBezTo>
                <a:cubicBezTo>
                  <a:pt x="42279" y="5621"/>
                  <a:pt x="42279" y="5597"/>
                  <a:pt x="42243" y="5561"/>
                </a:cubicBezTo>
                <a:cubicBezTo>
                  <a:pt x="42303" y="5561"/>
                  <a:pt x="42339" y="5537"/>
                  <a:pt x="42398" y="5537"/>
                </a:cubicBezTo>
                <a:close/>
                <a:moveTo>
                  <a:pt x="35457" y="5561"/>
                </a:moveTo>
                <a:cubicBezTo>
                  <a:pt x="35516" y="5597"/>
                  <a:pt x="35516" y="5597"/>
                  <a:pt x="35552" y="5621"/>
                </a:cubicBezTo>
                <a:cubicBezTo>
                  <a:pt x="35552" y="5656"/>
                  <a:pt x="35516" y="5680"/>
                  <a:pt x="35516" y="5716"/>
                </a:cubicBezTo>
                <a:lnTo>
                  <a:pt x="35457" y="5680"/>
                </a:lnTo>
                <a:lnTo>
                  <a:pt x="35397" y="5656"/>
                </a:lnTo>
                <a:cubicBezTo>
                  <a:pt x="35397" y="5621"/>
                  <a:pt x="35457" y="5597"/>
                  <a:pt x="35457" y="5561"/>
                </a:cubicBezTo>
                <a:close/>
                <a:moveTo>
                  <a:pt x="41498" y="5553"/>
                </a:moveTo>
                <a:cubicBezTo>
                  <a:pt x="41545" y="5553"/>
                  <a:pt x="41595" y="5555"/>
                  <a:pt x="41648" y="5561"/>
                </a:cubicBezTo>
                <a:cubicBezTo>
                  <a:pt x="41743" y="5561"/>
                  <a:pt x="41803" y="5597"/>
                  <a:pt x="41803" y="5656"/>
                </a:cubicBezTo>
                <a:cubicBezTo>
                  <a:pt x="41803" y="5716"/>
                  <a:pt x="41684" y="5740"/>
                  <a:pt x="41624" y="5740"/>
                </a:cubicBezTo>
                <a:lnTo>
                  <a:pt x="41196" y="5740"/>
                </a:lnTo>
                <a:cubicBezTo>
                  <a:pt x="41136" y="5740"/>
                  <a:pt x="41136" y="5716"/>
                  <a:pt x="41089" y="5680"/>
                </a:cubicBezTo>
                <a:cubicBezTo>
                  <a:pt x="41089" y="5680"/>
                  <a:pt x="41089" y="5656"/>
                  <a:pt x="41148" y="5656"/>
                </a:cubicBezTo>
                <a:cubicBezTo>
                  <a:pt x="41230" y="5584"/>
                  <a:pt x="41347" y="5553"/>
                  <a:pt x="41498" y="5553"/>
                </a:cubicBezTo>
                <a:close/>
                <a:moveTo>
                  <a:pt x="40502" y="5582"/>
                </a:moveTo>
                <a:cubicBezTo>
                  <a:pt x="40517" y="5582"/>
                  <a:pt x="40535" y="5586"/>
                  <a:pt x="40553" y="5597"/>
                </a:cubicBezTo>
                <a:cubicBezTo>
                  <a:pt x="40612" y="5597"/>
                  <a:pt x="40612" y="5621"/>
                  <a:pt x="40612" y="5656"/>
                </a:cubicBezTo>
                <a:cubicBezTo>
                  <a:pt x="40708" y="5656"/>
                  <a:pt x="40827" y="5680"/>
                  <a:pt x="40767" y="5775"/>
                </a:cubicBezTo>
                <a:cubicBezTo>
                  <a:pt x="40767" y="5799"/>
                  <a:pt x="40708" y="5799"/>
                  <a:pt x="40660" y="5835"/>
                </a:cubicBezTo>
                <a:lnTo>
                  <a:pt x="40600" y="5799"/>
                </a:lnTo>
                <a:lnTo>
                  <a:pt x="40600" y="5656"/>
                </a:lnTo>
                <a:cubicBezTo>
                  <a:pt x="40541" y="5656"/>
                  <a:pt x="40493" y="5656"/>
                  <a:pt x="40493" y="5621"/>
                </a:cubicBezTo>
                <a:cubicBezTo>
                  <a:pt x="40452" y="5604"/>
                  <a:pt x="40468" y="5582"/>
                  <a:pt x="40502" y="5582"/>
                </a:cubicBezTo>
                <a:close/>
                <a:moveTo>
                  <a:pt x="8632" y="5775"/>
                </a:moveTo>
                <a:cubicBezTo>
                  <a:pt x="8739" y="5775"/>
                  <a:pt x="8858" y="5799"/>
                  <a:pt x="8799" y="5835"/>
                </a:cubicBezTo>
                <a:cubicBezTo>
                  <a:pt x="8739" y="5859"/>
                  <a:pt x="8692" y="5859"/>
                  <a:pt x="8632" y="5859"/>
                </a:cubicBezTo>
                <a:cubicBezTo>
                  <a:pt x="8573" y="5859"/>
                  <a:pt x="8513" y="5835"/>
                  <a:pt x="8465" y="5799"/>
                </a:cubicBezTo>
                <a:cubicBezTo>
                  <a:pt x="8525" y="5775"/>
                  <a:pt x="8573" y="5775"/>
                  <a:pt x="8632" y="5775"/>
                </a:cubicBezTo>
                <a:close/>
                <a:moveTo>
                  <a:pt x="12169" y="5909"/>
                </a:moveTo>
                <a:cubicBezTo>
                  <a:pt x="12183" y="5909"/>
                  <a:pt x="12199" y="5912"/>
                  <a:pt x="12216" y="5918"/>
                </a:cubicBezTo>
                <a:cubicBezTo>
                  <a:pt x="12275" y="5918"/>
                  <a:pt x="12275" y="5954"/>
                  <a:pt x="12275" y="5978"/>
                </a:cubicBezTo>
                <a:cubicBezTo>
                  <a:pt x="12335" y="5978"/>
                  <a:pt x="12383" y="6014"/>
                  <a:pt x="12383" y="6014"/>
                </a:cubicBezTo>
                <a:cubicBezTo>
                  <a:pt x="12371" y="6014"/>
                  <a:pt x="12371" y="6037"/>
                  <a:pt x="12371" y="6037"/>
                </a:cubicBezTo>
                <a:cubicBezTo>
                  <a:pt x="12264" y="6037"/>
                  <a:pt x="12264" y="6014"/>
                  <a:pt x="12264" y="5978"/>
                </a:cubicBezTo>
                <a:cubicBezTo>
                  <a:pt x="12204" y="5978"/>
                  <a:pt x="12156" y="5978"/>
                  <a:pt x="12156" y="5954"/>
                </a:cubicBezTo>
                <a:cubicBezTo>
                  <a:pt x="12113" y="5928"/>
                  <a:pt x="12132" y="5909"/>
                  <a:pt x="12169" y="5909"/>
                </a:cubicBezTo>
                <a:close/>
                <a:moveTo>
                  <a:pt x="2608" y="5859"/>
                </a:moveTo>
                <a:cubicBezTo>
                  <a:pt x="2643" y="5859"/>
                  <a:pt x="2715" y="5894"/>
                  <a:pt x="2715" y="5918"/>
                </a:cubicBezTo>
                <a:cubicBezTo>
                  <a:pt x="2834" y="5954"/>
                  <a:pt x="2834" y="6014"/>
                  <a:pt x="2774" y="6037"/>
                </a:cubicBezTo>
                <a:cubicBezTo>
                  <a:pt x="2774" y="6055"/>
                  <a:pt x="2759" y="6064"/>
                  <a:pt x="2731" y="6064"/>
                </a:cubicBezTo>
                <a:cubicBezTo>
                  <a:pt x="2703" y="6064"/>
                  <a:pt x="2661" y="6055"/>
                  <a:pt x="2608" y="6037"/>
                </a:cubicBezTo>
                <a:cubicBezTo>
                  <a:pt x="2500" y="5978"/>
                  <a:pt x="2334" y="5978"/>
                  <a:pt x="2179" y="5978"/>
                </a:cubicBezTo>
                <a:cubicBezTo>
                  <a:pt x="2119" y="5978"/>
                  <a:pt x="2072" y="5954"/>
                  <a:pt x="2012" y="5918"/>
                </a:cubicBezTo>
                <a:cubicBezTo>
                  <a:pt x="2072" y="5894"/>
                  <a:pt x="2119" y="5894"/>
                  <a:pt x="2179" y="5859"/>
                </a:cubicBezTo>
                <a:close/>
                <a:moveTo>
                  <a:pt x="20872" y="6061"/>
                </a:moveTo>
                <a:cubicBezTo>
                  <a:pt x="20931" y="6061"/>
                  <a:pt x="20931" y="6085"/>
                  <a:pt x="20931" y="6085"/>
                </a:cubicBezTo>
                <a:cubicBezTo>
                  <a:pt x="20931" y="6145"/>
                  <a:pt x="20931" y="6145"/>
                  <a:pt x="20884" y="6145"/>
                </a:cubicBezTo>
                <a:cubicBezTo>
                  <a:pt x="20824" y="6145"/>
                  <a:pt x="20777" y="6145"/>
                  <a:pt x="20657" y="6180"/>
                </a:cubicBezTo>
                <a:cubicBezTo>
                  <a:pt x="20598" y="6180"/>
                  <a:pt x="20491" y="6145"/>
                  <a:pt x="20431" y="6121"/>
                </a:cubicBezTo>
                <a:cubicBezTo>
                  <a:pt x="20538" y="6085"/>
                  <a:pt x="20598" y="6085"/>
                  <a:pt x="20705" y="6061"/>
                </a:cubicBezTo>
                <a:close/>
                <a:moveTo>
                  <a:pt x="18014" y="6168"/>
                </a:moveTo>
                <a:cubicBezTo>
                  <a:pt x="18074" y="6168"/>
                  <a:pt x="18074" y="6168"/>
                  <a:pt x="18110" y="6204"/>
                </a:cubicBezTo>
                <a:cubicBezTo>
                  <a:pt x="18217" y="6204"/>
                  <a:pt x="18169" y="6240"/>
                  <a:pt x="18110" y="6299"/>
                </a:cubicBezTo>
                <a:cubicBezTo>
                  <a:pt x="18050" y="6323"/>
                  <a:pt x="18014" y="6359"/>
                  <a:pt x="17955" y="6359"/>
                </a:cubicBezTo>
                <a:cubicBezTo>
                  <a:pt x="17932" y="6368"/>
                  <a:pt x="17910" y="6374"/>
                  <a:pt x="17890" y="6374"/>
                </a:cubicBezTo>
                <a:cubicBezTo>
                  <a:pt x="17857" y="6374"/>
                  <a:pt x="17825" y="6360"/>
                  <a:pt x="17788" y="6323"/>
                </a:cubicBezTo>
                <a:cubicBezTo>
                  <a:pt x="17729" y="6228"/>
                  <a:pt x="17848" y="6168"/>
                  <a:pt x="18014" y="6168"/>
                </a:cubicBezTo>
                <a:close/>
                <a:moveTo>
                  <a:pt x="2574" y="6180"/>
                </a:moveTo>
                <a:cubicBezTo>
                  <a:pt x="2641" y="6180"/>
                  <a:pt x="2713" y="6188"/>
                  <a:pt x="2786" y="6204"/>
                </a:cubicBezTo>
                <a:cubicBezTo>
                  <a:pt x="2846" y="6204"/>
                  <a:pt x="2846" y="6228"/>
                  <a:pt x="2846" y="6228"/>
                </a:cubicBezTo>
                <a:cubicBezTo>
                  <a:pt x="2774" y="6240"/>
                  <a:pt x="2774" y="6240"/>
                  <a:pt x="2774" y="6264"/>
                </a:cubicBezTo>
                <a:cubicBezTo>
                  <a:pt x="2683" y="6314"/>
                  <a:pt x="2584" y="6390"/>
                  <a:pt x="2461" y="6390"/>
                </a:cubicBezTo>
                <a:cubicBezTo>
                  <a:pt x="2439" y="6390"/>
                  <a:pt x="2417" y="6388"/>
                  <a:pt x="2393" y="6383"/>
                </a:cubicBezTo>
                <a:cubicBezTo>
                  <a:pt x="2334" y="6383"/>
                  <a:pt x="2298" y="6347"/>
                  <a:pt x="2298" y="6323"/>
                </a:cubicBezTo>
                <a:cubicBezTo>
                  <a:pt x="2298" y="6299"/>
                  <a:pt x="2298" y="6228"/>
                  <a:pt x="2358" y="6228"/>
                </a:cubicBezTo>
                <a:cubicBezTo>
                  <a:pt x="2411" y="6194"/>
                  <a:pt x="2488" y="6180"/>
                  <a:pt x="2574" y="6180"/>
                </a:cubicBezTo>
                <a:close/>
                <a:moveTo>
                  <a:pt x="16773" y="6323"/>
                </a:moveTo>
                <a:cubicBezTo>
                  <a:pt x="16793" y="6323"/>
                  <a:pt x="16797" y="6339"/>
                  <a:pt x="16764" y="6359"/>
                </a:cubicBezTo>
                <a:cubicBezTo>
                  <a:pt x="16764" y="6383"/>
                  <a:pt x="16705" y="6383"/>
                  <a:pt x="16657" y="6383"/>
                </a:cubicBezTo>
                <a:lnTo>
                  <a:pt x="16657" y="6418"/>
                </a:lnTo>
                <a:lnTo>
                  <a:pt x="16645" y="6418"/>
                </a:lnTo>
                <a:cubicBezTo>
                  <a:pt x="16645" y="6383"/>
                  <a:pt x="16645" y="6359"/>
                  <a:pt x="16705" y="6359"/>
                </a:cubicBezTo>
                <a:cubicBezTo>
                  <a:pt x="16731" y="6333"/>
                  <a:pt x="16757" y="6323"/>
                  <a:pt x="16773" y="6323"/>
                </a:cubicBezTo>
                <a:close/>
                <a:moveTo>
                  <a:pt x="15943" y="6406"/>
                </a:moveTo>
                <a:lnTo>
                  <a:pt x="16002" y="6442"/>
                </a:lnTo>
                <a:lnTo>
                  <a:pt x="15943" y="6466"/>
                </a:lnTo>
                <a:lnTo>
                  <a:pt x="15883" y="6442"/>
                </a:lnTo>
                <a:lnTo>
                  <a:pt x="15943" y="6406"/>
                </a:lnTo>
                <a:close/>
                <a:moveTo>
                  <a:pt x="16597" y="6418"/>
                </a:moveTo>
                <a:cubicBezTo>
                  <a:pt x="16597" y="6442"/>
                  <a:pt x="16538" y="6478"/>
                  <a:pt x="16538" y="6478"/>
                </a:cubicBezTo>
                <a:lnTo>
                  <a:pt x="16478" y="6478"/>
                </a:lnTo>
                <a:cubicBezTo>
                  <a:pt x="16478" y="6418"/>
                  <a:pt x="16538" y="6418"/>
                  <a:pt x="16586" y="6418"/>
                </a:cubicBezTo>
                <a:close/>
                <a:moveTo>
                  <a:pt x="8020" y="5802"/>
                </a:moveTo>
                <a:cubicBezTo>
                  <a:pt x="8104" y="5802"/>
                  <a:pt x="8215" y="5821"/>
                  <a:pt x="8215" y="5847"/>
                </a:cubicBezTo>
                <a:cubicBezTo>
                  <a:pt x="8156" y="5871"/>
                  <a:pt x="8156" y="5906"/>
                  <a:pt x="8108" y="5930"/>
                </a:cubicBezTo>
                <a:cubicBezTo>
                  <a:pt x="8013" y="5990"/>
                  <a:pt x="7894" y="6025"/>
                  <a:pt x="7787" y="6025"/>
                </a:cubicBezTo>
                <a:lnTo>
                  <a:pt x="6703" y="6025"/>
                </a:lnTo>
                <a:lnTo>
                  <a:pt x="6703" y="6168"/>
                </a:lnTo>
                <a:cubicBezTo>
                  <a:pt x="6737" y="6223"/>
                  <a:pt x="6802" y="6234"/>
                  <a:pt x="6872" y="6234"/>
                </a:cubicBezTo>
                <a:cubicBezTo>
                  <a:pt x="6924" y="6234"/>
                  <a:pt x="6979" y="6228"/>
                  <a:pt x="7025" y="6228"/>
                </a:cubicBezTo>
                <a:cubicBezTo>
                  <a:pt x="7096" y="6228"/>
                  <a:pt x="7173" y="6244"/>
                  <a:pt x="7230" y="6244"/>
                </a:cubicBezTo>
                <a:cubicBezTo>
                  <a:pt x="7259" y="6244"/>
                  <a:pt x="7283" y="6240"/>
                  <a:pt x="7299" y="6228"/>
                </a:cubicBezTo>
                <a:cubicBezTo>
                  <a:pt x="7462" y="6153"/>
                  <a:pt x="7631" y="6139"/>
                  <a:pt x="7812" y="6139"/>
                </a:cubicBezTo>
                <a:cubicBezTo>
                  <a:pt x="7921" y="6139"/>
                  <a:pt x="8035" y="6145"/>
                  <a:pt x="8156" y="6145"/>
                </a:cubicBezTo>
                <a:cubicBezTo>
                  <a:pt x="8224" y="6145"/>
                  <a:pt x="8296" y="6146"/>
                  <a:pt x="8368" y="6146"/>
                </a:cubicBezTo>
                <a:cubicBezTo>
                  <a:pt x="8585" y="6146"/>
                  <a:pt x="8808" y="6133"/>
                  <a:pt x="8977" y="6025"/>
                </a:cubicBezTo>
                <a:cubicBezTo>
                  <a:pt x="9466" y="6025"/>
                  <a:pt x="9894" y="6025"/>
                  <a:pt x="10335" y="6049"/>
                </a:cubicBezTo>
                <a:lnTo>
                  <a:pt x="10656" y="6049"/>
                </a:lnTo>
                <a:cubicBezTo>
                  <a:pt x="10978" y="6025"/>
                  <a:pt x="11311" y="6025"/>
                  <a:pt x="11644" y="6025"/>
                </a:cubicBezTo>
                <a:cubicBezTo>
                  <a:pt x="11704" y="6025"/>
                  <a:pt x="11740" y="6085"/>
                  <a:pt x="11740" y="6085"/>
                </a:cubicBezTo>
                <a:cubicBezTo>
                  <a:pt x="11716" y="6085"/>
                  <a:pt x="11668" y="6168"/>
                  <a:pt x="11609" y="6204"/>
                </a:cubicBezTo>
                <a:cubicBezTo>
                  <a:pt x="11549" y="6240"/>
                  <a:pt x="11382" y="6264"/>
                  <a:pt x="11347" y="6264"/>
                </a:cubicBezTo>
                <a:cubicBezTo>
                  <a:pt x="11254" y="6230"/>
                  <a:pt x="11180" y="6205"/>
                  <a:pt x="11104" y="6205"/>
                </a:cubicBezTo>
                <a:cubicBezTo>
                  <a:pt x="11043" y="6205"/>
                  <a:pt x="10980" y="6221"/>
                  <a:pt x="10906" y="6264"/>
                </a:cubicBezTo>
                <a:cubicBezTo>
                  <a:pt x="10859" y="6293"/>
                  <a:pt x="10778" y="6308"/>
                  <a:pt x="10696" y="6308"/>
                </a:cubicBezTo>
                <a:cubicBezTo>
                  <a:pt x="10615" y="6308"/>
                  <a:pt x="10531" y="6293"/>
                  <a:pt x="10478" y="6264"/>
                </a:cubicBezTo>
                <a:cubicBezTo>
                  <a:pt x="10413" y="6240"/>
                  <a:pt x="10364" y="6230"/>
                  <a:pt x="10323" y="6230"/>
                </a:cubicBezTo>
                <a:cubicBezTo>
                  <a:pt x="10259" y="6230"/>
                  <a:pt x="10214" y="6256"/>
                  <a:pt x="10156" y="6299"/>
                </a:cubicBezTo>
                <a:cubicBezTo>
                  <a:pt x="10043" y="6359"/>
                  <a:pt x="9986" y="6389"/>
                  <a:pt x="9931" y="6389"/>
                </a:cubicBezTo>
                <a:cubicBezTo>
                  <a:pt x="9876" y="6389"/>
                  <a:pt x="9823" y="6359"/>
                  <a:pt x="9716" y="6299"/>
                </a:cubicBezTo>
                <a:cubicBezTo>
                  <a:pt x="9648" y="6257"/>
                  <a:pt x="9589" y="6234"/>
                  <a:pt x="9544" y="6234"/>
                </a:cubicBezTo>
                <a:cubicBezTo>
                  <a:pt x="9487" y="6234"/>
                  <a:pt x="9454" y="6272"/>
                  <a:pt x="9454" y="6359"/>
                </a:cubicBezTo>
                <a:cubicBezTo>
                  <a:pt x="9454" y="6383"/>
                  <a:pt x="9347" y="6418"/>
                  <a:pt x="9287" y="6418"/>
                </a:cubicBezTo>
                <a:lnTo>
                  <a:pt x="8799" y="6418"/>
                </a:lnTo>
                <a:cubicBezTo>
                  <a:pt x="8418" y="6418"/>
                  <a:pt x="8037" y="6418"/>
                  <a:pt x="7668" y="6502"/>
                </a:cubicBezTo>
                <a:cubicBezTo>
                  <a:pt x="7601" y="6526"/>
                  <a:pt x="7501" y="6546"/>
                  <a:pt x="7402" y="6546"/>
                </a:cubicBezTo>
                <a:cubicBezTo>
                  <a:pt x="7254" y="6546"/>
                  <a:pt x="7108" y="6501"/>
                  <a:pt x="7072" y="6359"/>
                </a:cubicBezTo>
                <a:cubicBezTo>
                  <a:pt x="7072" y="6299"/>
                  <a:pt x="6906" y="6299"/>
                  <a:pt x="6799" y="6299"/>
                </a:cubicBezTo>
                <a:cubicBezTo>
                  <a:pt x="6691" y="6323"/>
                  <a:pt x="6572" y="6359"/>
                  <a:pt x="6477" y="6418"/>
                </a:cubicBezTo>
                <a:cubicBezTo>
                  <a:pt x="6203" y="6526"/>
                  <a:pt x="5941" y="6502"/>
                  <a:pt x="5608" y="6526"/>
                </a:cubicBezTo>
                <a:cubicBezTo>
                  <a:pt x="5382" y="6526"/>
                  <a:pt x="5346" y="6466"/>
                  <a:pt x="5286" y="6383"/>
                </a:cubicBezTo>
                <a:cubicBezTo>
                  <a:pt x="5227" y="6323"/>
                  <a:pt x="5179" y="6264"/>
                  <a:pt x="5120" y="6204"/>
                </a:cubicBezTo>
                <a:cubicBezTo>
                  <a:pt x="4925" y="6204"/>
                  <a:pt x="4715" y="6192"/>
                  <a:pt x="4504" y="6192"/>
                </a:cubicBezTo>
                <a:cubicBezTo>
                  <a:pt x="4251" y="6192"/>
                  <a:pt x="3996" y="6209"/>
                  <a:pt x="3762" y="6287"/>
                </a:cubicBezTo>
                <a:cubicBezTo>
                  <a:pt x="3741" y="6295"/>
                  <a:pt x="3718" y="6298"/>
                  <a:pt x="3694" y="6298"/>
                </a:cubicBezTo>
                <a:cubicBezTo>
                  <a:pt x="3600" y="6298"/>
                  <a:pt x="3501" y="6245"/>
                  <a:pt x="3501" y="6168"/>
                </a:cubicBezTo>
                <a:cubicBezTo>
                  <a:pt x="3501" y="6061"/>
                  <a:pt x="3441" y="5966"/>
                  <a:pt x="3167" y="5966"/>
                </a:cubicBezTo>
                <a:lnTo>
                  <a:pt x="3108" y="5930"/>
                </a:lnTo>
                <a:lnTo>
                  <a:pt x="3167" y="5906"/>
                </a:lnTo>
                <a:lnTo>
                  <a:pt x="3536" y="5906"/>
                </a:lnTo>
                <a:cubicBezTo>
                  <a:pt x="3592" y="5914"/>
                  <a:pt x="3707" y="5917"/>
                  <a:pt x="3842" y="5917"/>
                </a:cubicBezTo>
                <a:cubicBezTo>
                  <a:pt x="4112" y="5917"/>
                  <a:pt x="4461" y="5906"/>
                  <a:pt x="4572" y="5906"/>
                </a:cubicBezTo>
                <a:cubicBezTo>
                  <a:pt x="4636" y="5906"/>
                  <a:pt x="4731" y="5891"/>
                  <a:pt x="4819" y="5891"/>
                </a:cubicBezTo>
                <a:cubicBezTo>
                  <a:pt x="4863" y="5891"/>
                  <a:pt x="4905" y="5894"/>
                  <a:pt x="4941" y="5906"/>
                </a:cubicBezTo>
                <a:cubicBezTo>
                  <a:pt x="5108" y="5906"/>
                  <a:pt x="5203" y="5966"/>
                  <a:pt x="5370" y="5966"/>
                </a:cubicBezTo>
                <a:cubicBezTo>
                  <a:pt x="5477" y="5966"/>
                  <a:pt x="5596" y="5906"/>
                  <a:pt x="5739" y="5906"/>
                </a:cubicBezTo>
                <a:lnTo>
                  <a:pt x="5846" y="5906"/>
                </a:lnTo>
                <a:cubicBezTo>
                  <a:pt x="5906" y="5906"/>
                  <a:pt x="6013" y="5930"/>
                  <a:pt x="6013" y="5966"/>
                </a:cubicBezTo>
                <a:cubicBezTo>
                  <a:pt x="6072" y="6025"/>
                  <a:pt x="6072" y="6085"/>
                  <a:pt x="5953" y="6109"/>
                </a:cubicBezTo>
                <a:cubicBezTo>
                  <a:pt x="5846" y="6145"/>
                  <a:pt x="5787" y="6145"/>
                  <a:pt x="5679" y="6168"/>
                </a:cubicBezTo>
                <a:cubicBezTo>
                  <a:pt x="5620" y="6204"/>
                  <a:pt x="5679" y="6323"/>
                  <a:pt x="5739" y="6323"/>
                </a:cubicBezTo>
                <a:cubicBezTo>
                  <a:pt x="5890" y="6323"/>
                  <a:pt x="6009" y="6334"/>
                  <a:pt x="6135" y="6334"/>
                </a:cubicBezTo>
                <a:cubicBezTo>
                  <a:pt x="6198" y="6334"/>
                  <a:pt x="6263" y="6331"/>
                  <a:pt x="6334" y="6323"/>
                </a:cubicBezTo>
                <a:cubicBezTo>
                  <a:pt x="6441" y="6323"/>
                  <a:pt x="6441" y="6264"/>
                  <a:pt x="6441" y="6204"/>
                </a:cubicBezTo>
                <a:cubicBezTo>
                  <a:pt x="6441" y="6145"/>
                  <a:pt x="6179" y="6109"/>
                  <a:pt x="6382" y="6025"/>
                </a:cubicBezTo>
                <a:cubicBezTo>
                  <a:pt x="6402" y="6014"/>
                  <a:pt x="6427" y="6010"/>
                  <a:pt x="6455" y="6010"/>
                </a:cubicBezTo>
                <a:cubicBezTo>
                  <a:pt x="6513" y="6010"/>
                  <a:pt x="6584" y="6025"/>
                  <a:pt x="6656" y="6025"/>
                </a:cubicBezTo>
                <a:cubicBezTo>
                  <a:pt x="6656" y="5990"/>
                  <a:pt x="6715" y="5930"/>
                  <a:pt x="6715" y="5930"/>
                </a:cubicBezTo>
                <a:cubicBezTo>
                  <a:pt x="6941" y="5930"/>
                  <a:pt x="7144" y="5906"/>
                  <a:pt x="7406" y="5906"/>
                </a:cubicBezTo>
                <a:cubicBezTo>
                  <a:pt x="7632" y="5906"/>
                  <a:pt x="7787" y="5871"/>
                  <a:pt x="7942" y="5811"/>
                </a:cubicBezTo>
                <a:cubicBezTo>
                  <a:pt x="7958" y="5804"/>
                  <a:pt x="7987" y="5802"/>
                  <a:pt x="8020" y="5802"/>
                </a:cubicBezTo>
                <a:close/>
                <a:moveTo>
                  <a:pt x="4775" y="6526"/>
                </a:moveTo>
                <a:cubicBezTo>
                  <a:pt x="4834" y="6526"/>
                  <a:pt x="4882" y="6526"/>
                  <a:pt x="4941" y="6561"/>
                </a:cubicBezTo>
                <a:lnTo>
                  <a:pt x="4941" y="6621"/>
                </a:lnTo>
                <a:cubicBezTo>
                  <a:pt x="4882" y="6656"/>
                  <a:pt x="4834" y="6656"/>
                  <a:pt x="4775" y="6680"/>
                </a:cubicBezTo>
                <a:cubicBezTo>
                  <a:pt x="4749" y="6691"/>
                  <a:pt x="4727" y="6699"/>
                  <a:pt x="4707" y="6699"/>
                </a:cubicBezTo>
                <a:cubicBezTo>
                  <a:pt x="4679" y="6699"/>
                  <a:pt x="4653" y="6685"/>
                  <a:pt x="4620" y="6645"/>
                </a:cubicBezTo>
                <a:lnTo>
                  <a:pt x="4620" y="6621"/>
                </a:lnTo>
                <a:cubicBezTo>
                  <a:pt x="4620" y="6561"/>
                  <a:pt x="4679" y="6526"/>
                  <a:pt x="4775" y="6526"/>
                </a:cubicBezTo>
                <a:close/>
                <a:moveTo>
                  <a:pt x="2512" y="6740"/>
                </a:moveTo>
                <a:cubicBezTo>
                  <a:pt x="2560" y="6740"/>
                  <a:pt x="2560" y="6764"/>
                  <a:pt x="2560" y="6799"/>
                </a:cubicBezTo>
                <a:cubicBezTo>
                  <a:pt x="2500" y="6799"/>
                  <a:pt x="2500" y="6764"/>
                  <a:pt x="2453" y="6764"/>
                </a:cubicBezTo>
                <a:lnTo>
                  <a:pt x="2512" y="6740"/>
                </a:lnTo>
                <a:close/>
                <a:moveTo>
                  <a:pt x="12906" y="7180"/>
                </a:moveTo>
                <a:lnTo>
                  <a:pt x="12966" y="7216"/>
                </a:lnTo>
                <a:cubicBezTo>
                  <a:pt x="12966" y="7216"/>
                  <a:pt x="12966" y="7252"/>
                  <a:pt x="12906" y="7252"/>
                </a:cubicBezTo>
                <a:lnTo>
                  <a:pt x="12847" y="7216"/>
                </a:lnTo>
                <a:lnTo>
                  <a:pt x="12906" y="7180"/>
                </a:lnTo>
                <a:close/>
                <a:moveTo>
                  <a:pt x="9156" y="8240"/>
                </a:moveTo>
                <a:cubicBezTo>
                  <a:pt x="9216" y="8276"/>
                  <a:pt x="9216" y="8300"/>
                  <a:pt x="9216" y="8300"/>
                </a:cubicBezTo>
                <a:cubicBezTo>
                  <a:pt x="9227" y="8395"/>
                  <a:pt x="9227" y="8419"/>
                  <a:pt x="9108" y="8419"/>
                </a:cubicBezTo>
                <a:cubicBezTo>
                  <a:pt x="9049" y="8419"/>
                  <a:pt x="9049" y="8359"/>
                  <a:pt x="9049" y="8335"/>
                </a:cubicBezTo>
                <a:cubicBezTo>
                  <a:pt x="9049" y="8300"/>
                  <a:pt x="9108" y="8276"/>
                  <a:pt x="9156" y="8240"/>
                </a:cubicBezTo>
                <a:close/>
                <a:moveTo>
                  <a:pt x="7858" y="8359"/>
                </a:moveTo>
                <a:cubicBezTo>
                  <a:pt x="7918" y="8359"/>
                  <a:pt x="7965" y="8359"/>
                  <a:pt x="7965" y="8395"/>
                </a:cubicBezTo>
                <a:cubicBezTo>
                  <a:pt x="8015" y="8411"/>
                  <a:pt x="8001" y="8434"/>
                  <a:pt x="7968" y="8434"/>
                </a:cubicBezTo>
                <a:cubicBezTo>
                  <a:pt x="7954" y="8434"/>
                  <a:pt x="7936" y="8429"/>
                  <a:pt x="7918" y="8419"/>
                </a:cubicBezTo>
                <a:cubicBezTo>
                  <a:pt x="7858" y="8419"/>
                  <a:pt x="7858" y="8395"/>
                  <a:pt x="7858" y="8359"/>
                </a:cubicBezTo>
                <a:close/>
                <a:moveTo>
                  <a:pt x="70466" y="9005"/>
                </a:moveTo>
                <a:cubicBezTo>
                  <a:pt x="70518" y="9039"/>
                  <a:pt x="70473" y="9062"/>
                  <a:pt x="70473" y="9062"/>
                </a:cubicBezTo>
                <a:lnTo>
                  <a:pt x="70414" y="9062"/>
                </a:lnTo>
                <a:cubicBezTo>
                  <a:pt x="70414" y="9024"/>
                  <a:pt x="70437" y="9010"/>
                  <a:pt x="70466" y="9005"/>
                </a:cubicBezTo>
                <a:close/>
                <a:moveTo>
                  <a:pt x="10501" y="9538"/>
                </a:moveTo>
                <a:cubicBezTo>
                  <a:pt x="10501" y="9597"/>
                  <a:pt x="10561" y="9633"/>
                  <a:pt x="10561" y="9693"/>
                </a:cubicBezTo>
                <a:cubicBezTo>
                  <a:pt x="10632" y="9716"/>
                  <a:pt x="10525" y="9716"/>
                  <a:pt x="10466" y="9716"/>
                </a:cubicBezTo>
                <a:cubicBezTo>
                  <a:pt x="10466" y="9693"/>
                  <a:pt x="10406" y="9657"/>
                  <a:pt x="10406" y="9633"/>
                </a:cubicBezTo>
                <a:cubicBezTo>
                  <a:pt x="10406" y="9597"/>
                  <a:pt x="10466" y="9573"/>
                  <a:pt x="10501" y="9538"/>
                </a:cubicBezTo>
                <a:close/>
                <a:moveTo>
                  <a:pt x="9870" y="9776"/>
                </a:moveTo>
                <a:cubicBezTo>
                  <a:pt x="9930" y="9776"/>
                  <a:pt x="9966" y="9776"/>
                  <a:pt x="9966" y="9812"/>
                </a:cubicBezTo>
                <a:cubicBezTo>
                  <a:pt x="10015" y="9828"/>
                  <a:pt x="10007" y="9851"/>
                  <a:pt x="9978" y="9851"/>
                </a:cubicBezTo>
                <a:cubicBezTo>
                  <a:pt x="9965" y="9851"/>
                  <a:pt x="9948" y="9846"/>
                  <a:pt x="9930" y="9835"/>
                </a:cubicBezTo>
                <a:cubicBezTo>
                  <a:pt x="9870" y="9835"/>
                  <a:pt x="9870" y="9800"/>
                  <a:pt x="9870" y="9776"/>
                </a:cubicBezTo>
                <a:close/>
                <a:moveTo>
                  <a:pt x="88009" y="10316"/>
                </a:moveTo>
                <a:lnTo>
                  <a:pt x="88009" y="10316"/>
                </a:lnTo>
                <a:cubicBezTo>
                  <a:pt x="88058" y="10325"/>
                  <a:pt x="88082" y="10328"/>
                  <a:pt x="88086" y="10328"/>
                </a:cubicBezTo>
                <a:cubicBezTo>
                  <a:pt x="88091" y="10328"/>
                  <a:pt x="88062" y="10322"/>
                  <a:pt x="88009" y="10316"/>
                </a:cubicBezTo>
                <a:close/>
                <a:moveTo>
                  <a:pt x="11716" y="10324"/>
                </a:moveTo>
                <a:lnTo>
                  <a:pt x="11775" y="10359"/>
                </a:lnTo>
                <a:lnTo>
                  <a:pt x="11716" y="10383"/>
                </a:lnTo>
                <a:lnTo>
                  <a:pt x="11656" y="10359"/>
                </a:lnTo>
                <a:lnTo>
                  <a:pt x="11716" y="10324"/>
                </a:lnTo>
                <a:close/>
                <a:moveTo>
                  <a:pt x="71010" y="11073"/>
                </a:moveTo>
                <a:cubicBezTo>
                  <a:pt x="71058" y="11073"/>
                  <a:pt x="71113" y="11080"/>
                  <a:pt x="71176" y="11097"/>
                </a:cubicBezTo>
                <a:cubicBezTo>
                  <a:pt x="71235" y="11133"/>
                  <a:pt x="71330" y="11157"/>
                  <a:pt x="71438" y="11157"/>
                </a:cubicBezTo>
                <a:cubicBezTo>
                  <a:pt x="71497" y="11193"/>
                  <a:pt x="71545" y="11193"/>
                  <a:pt x="71604" y="11217"/>
                </a:cubicBezTo>
                <a:cubicBezTo>
                  <a:pt x="71438" y="11252"/>
                  <a:pt x="71390" y="11276"/>
                  <a:pt x="71330" y="11276"/>
                </a:cubicBezTo>
                <a:lnTo>
                  <a:pt x="70699" y="11276"/>
                </a:lnTo>
                <a:cubicBezTo>
                  <a:pt x="70640" y="11276"/>
                  <a:pt x="70640" y="11252"/>
                  <a:pt x="70640" y="11252"/>
                </a:cubicBezTo>
                <a:cubicBezTo>
                  <a:pt x="70640" y="11217"/>
                  <a:pt x="70699" y="11193"/>
                  <a:pt x="70735" y="11157"/>
                </a:cubicBezTo>
                <a:cubicBezTo>
                  <a:pt x="70811" y="11115"/>
                  <a:pt x="70893" y="11073"/>
                  <a:pt x="71010" y="11073"/>
                </a:cubicBezTo>
                <a:close/>
                <a:moveTo>
                  <a:pt x="72509" y="11074"/>
                </a:moveTo>
                <a:cubicBezTo>
                  <a:pt x="72735" y="11074"/>
                  <a:pt x="72938" y="11097"/>
                  <a:pt x="73164" y="11097"/>
                </a:cubicBezTo>
                <a:cubicBezTo>
                  <a:pt x="73224" y="11097"/>
                  <a:pt x="73224" y="11133"/>
                  <a:pt x="73224" y="11133"/>
                </a:cubicBezTo>
                <a:cubicBezTo>
                  <a:pt x="73283" y="11133"/>
                  <a:pt x="73283" y="11157"/>
                  <a:pt x="73224" y="11157"/>
                </a:cubicBezTo>
                <a:cubicBezTo>
                  <a:pt x="73116" y="11193"/>
                  <a:pt x="72997" y="11276"/>
                  <a:pt x="72890" y="11276"/>
                </a:cubicBezTo>
                <a:lnTo>
                  <a:pt x="71807" y="11276"/>
                </a:lnTo>
                <a:cubicBezTo>
                  <a:pt x="71747" y="11276"/>
                  <a:pt x="71640" y="11193"/>
                  <a:pt x="71700" y="11157"/>
                </a:cubicBezTo>
                <a:cubicBezTo>
                  <a:pt x="71759" y="11133"/>
                  <a:pt x="71759" y="11097"/>
                  <a:pt x="71807" y="11097"/>
                </a:cubicBezTo>
                <a:lnTo>
                  <a:pt x="72509" y="11097"/>
                </a:lnTo>
                <a:lnTo>
                  <a:pt x="72509" y="11074"/>
                </a:lnTo>
                <a:close/>
                <a:moveTo>
                  <a:pt x="74033" y="11074"/>
                </a:moveTo>
                <a:cubicBezTo>
                  <a:pt x="74152" y="11097"/>
                  <a:pt x="74105" y="11133"/>
                  <a:pt x="74045" y="11157"/>
                </a:cubicBezTo>
                <a:cubicBezTo>
                  <a:pt x="73986" y="11217"/>
                  <a:pt x="73938" y="11276"/>
                  <a:pt x="73878" y="11336"/>
                </a:cubicBezTo>
                <a:cubicBezTo>
                  <a:pt x="73845" y="11369"/>
                  <a:pt x="73798" y="11376"/>
                  <a:pt x="73745" y="11376"/>
                </a:cubicBezTo>
                <a:cubicBezTo>
                  <a:pt x="73703" y="11376"/>
                  <a:pt x="73659" y="11371"/>
                  <a:pt x="73616" y="11371"/>
                </a:cubicBezTo>
                <a:cubicBezTo>
                  <a:pt x="73509" y="11336"/>
                  <a:pt x="73509" y="11276"/>
                  <a:pt x="73557" y="11217"/>
                </a:cubicBezTo>
                <a:cubicBezTo>
                  <a:pt x="73652" y="11133"/>
                  <a:pt x="73712" y="11074"/>
                  <a:pt x="73926" y="11074"/>
                </a:cubicBezTo>
                <a:close/>
                <a:moveTo>
                  <a:pt x="75981" y="10736"/>
                </a:moveTo>
                <a:cubicBezTo>
                  <a:pt x="76022" y="10736"/>
                  <a:pt x="76063" y="10738"/>
                  <a:pt x="76105" y="10740"/>
                </a:cubicBezTo>
                <a:cubicBezTo>
                  <a:pt x="76126" y="10739"/>
                  <a:pt x="76147" y="10738"/>
                  <a:pt x="76167" y="10738"/>
                </a:cubicBezTo>
                <a:cubicBezTo>
                  <a:pt x="76442" y="10738"/>
                  <a:pt x="76672" y="10864"/>
                  <a:pt x="76944" y="10864"/>
                </a:cubicBezTo>
                <a:cubicBezTo>
                  <a:pt x="76973" y="10864"/>
                  <a:pt x="77003" y="10863"/>
                  <a:pt x="77034" y="10859"/>
                </a:cubicBezTo>
                <a:cubicBezTo>
                  <a:pt x="77081" y="10859"/>
                  <a:pt x="77141" y="10895"/>
                  <a:pt x="77081" y="10919"/>
                </a:cubicBezTo>
                <a:cubicBezTo>
                  <a:pt x="76855" y="11038"/>
                  <a:pt x="76748" y="11157"/>
                  <a:pt x="76700" y="11336"/>
                </a:cubicBezTo>
                <a:cubicBezTo>
                  <a:pt x="76700" y="11361"/>
                  <a:pt x="76651" y="11381"/>
                  <a:pt x="76601" y="11381"/>
                </a:cubicBezTo>
                <a:cubicBezTo>
                  <a:pt x="76581" y="11381"/>
                  <a:pt x="76562" y="11378"/>
                  <a:pt x="76545" y="11371"/>
                </a:cubicBezTo>
                <a:cubicBezTo>
                  <a:pt x="76057" y="11276"/>
                  <a:pt x="75510" y="11193"/>
                  <a:pt x="75081" y="11038"/>
                </a:cubicBezTo>
                <a:cubicBezTo>
                  <a:pt x="75021" y="11014"/>
                  <a:pt x="75021" y="10978"/>
                  <a:pt x="75081" y="10955"/>
                </a:cubicBezTo>
                <a:cubicBezTo>
                  <a:pt x="75377" y="10817"/>
                  <a:pt x="75663" y="10736"/>
                  <a:pt x="75981" y="10736"/>
                </a:cubicBezTo>
                <a:close/>
                <a:moveTo>
                  <a:pt x="10097" y="11288"/>
                </a:moveTo>
                <a:cubicBezTo>
                  <a:pt x="10037" y="11348"/>
                  <a:pt x="10132" y="11348"/>
                  <a:pt x="10192" y="11383"/>
                </a:cubicBezTo>
                <a:cubicBezTo>
                  <a:pt x="10192" y="11359"/>
                  <a:pt x="10192" y="11324"/>
                  <a:pt x="10156" y="11288"/>
                </a:cubicBezTo>
                <a:close/>
                <a:moveTo>
                  <a:pt x="19958" y="11342"/>
                </a:moveTo>
                <a:cubicBezTo>
                  <a:pt x="20096" y="11342"/>
                  <a:pt x="20221" y="11396"/>
                  <a:pt x="20312" y="11467"/>
                </a:cubicBezTo>
                <a:cubicBezTo>
                  <a:pt x="20396" y="11526"/>
                  <a:pt x="20396" y="11562"/>
                  <a:pt x="20336" y="11562"/>
                </a:cubicBezTo>
                <a:cubicBezTo>
                  <a:pt x="20097" y="11593"/>
                  <a:pt x="19940" y="11688"/>
                  <a:pt x="19730" y="11688"/>
                </a:cubicBezTo>
                <a:cubicBezTo>
                  <a:pt x="19699" y="11688"/>
                  <a:pt x="19667" y="11685"/>
                  <a:pt x="19634" y="11681"/>
                </a:cubicBezTo>
                <a:cubicBezTo>
                  <a:pt x="19634" y="11717"/>
                  <a:pt x="19634" y="11740"/>
                  <a:pt x="19574" y="11740"/>
                </a:cubicBezTo>
                <a:cubicBezTo>
                  <a:pt x="19557" y="11751"/>
                  <a:pt x="19540" y="11755"/>
                  <a:pt x="19527" y="11755"/>
                </a:cubicBezTo>
                <a:cubicBezTo>
                  <a:pt x="19495" y="11755"/>
                  <a:pt x="19481" y="11730"/>
                  <a:pt x="19514" y="11705"/>
                </a:cubicBezTo>
                <a:cubicBezTo>
                  <a:pt x="19514" y="11681"/>
                  <a:pt x="19574" y="11681"/>
                  <a:pt x="19622" y="11681"/>
                </a:cubicBezTo>
                <a:cubicBezTo>
                  <a:pt x="19562" y="11586"/>
                  <a:pt x="19455" y="11586"/>
                  <a:pt x="19348" y="11562"/>
                </a:cubicBezTo>
                <a:cubicBezTo>
                  <a:pt x="19241" y="11562"/>
                  <a:pt x="19241" y="11502"/>
                  <a:pt x="19288" y="11502"/>
                </a:cubicBezTo>
                <a:cubicBezTo>
                  <a:pt x="19514" y="11443"/>
                  <a:pt x="19657" y="11383"/>
                  <a:pt x="19884" y="11348"/>
                </a:cubicBezTo>
                <a:cubicBezTo>
                  <a:pt x="19909" y="11344"/>
                  <a:pt x="19934" y="11342"/>
                  <a:pt x="19958" y="11342"/>
                </a:cubicBezTo>
                <a:close/>
                <a:moveTo>
                  <a:pt x="16002" y="12038"/>
                </a:moveTo>
                <a:cubicBezTo>
                  <a:pt x="16002" y="12074"/>
                  <a:pt x="16002" y="12098"/>
                  <a:pt x="15943" y="12098"/>
                </a:cubicBezTo>
                <a:cubicBezTo>
                  <a:pt x="15929" y="12105"/>
                  <a:pt x="15914" y="12107"/>
                  <a:pt x="15901" y="12107"/>
                </a:cubicBezTo>
                <a:cubicBezTo>
                  <a:pt x="15870" y="12107"/>
                  <a:pt x="15853" y="12091"/>
                  <a:pt x="15895" y="12074"/>
                </a:cubicBezTo>
                <a:cubicBezTo>
                  <a:pt x="15895" y="12038"/>
                  <a:pt x="15954" y="12038"/>
                  <a:pt x="16002" y="12038"/>
                </a:cubicBezTo>
                <a:close/>
                <a:moveTo>
                  <a:pt x="15062" y="12813"/>
                </a:moveTo>
                <a:cubicBezTo>
                  <a:pt x="14897" y="12813"/>
                  <a:pt x="14720" y="12824"/>
                  <a:pt x="14538" y="12824"/>
                </a:cubicBezTo>
                <a:lnTo>
                  <a:pt x="14478" y="12860"/>
                </a:lnTo>
                <a:lnTo>
                  <a:pt x="14538" y="12883"/>
                </a:lnTo>
                <a:cubicBezTo>
                  <a:pt x="14811" y="12883"/>
                  <a:pt x="15014" y="12943"/>
                  <a:pt x="15240" y="13002"/>
                </a:cubicBezTo>
                <a:cubicBezTo>
                  <a:pt x="15240" y="12979"/>
                  <a:pt x="15300" y="12943"/>
                  <a:pt x="15300" y="12919"/>
                </a:cubicBezTo>
                <a:cubicBezTo>
                  <a:pt x="15338" y="12891"/>
                  <a:pt x="15414" y="12847"/>
                  <a:pt x="15363" y="12830"/>
                </a:cubicBezTo>
                <a:lnTo>
                  <a:pt x="15363" y="12830"/>
                </a:lnTo>
                <a:cubicBezTo>
                  <a:pt x="15356" y="12830"/>
                  <a:pt x="15349" y="12830"/>
                  <a:pt x="15341" y="12830"/>
                </a:cubicBezTo>
                <a:cubicBezTo>
                  <a:pt x="15283" y="12830"/>
                  <a:pt x="15224" y="12827"/>
                  <a:pt x="15169" y="12815"/>
                </a:cubicBezTo>
                <a:lnTo>
                  <a:pt x="15169" y="12815"/>
                </a:lnTo>
                <a:cubicBezTo>
                  <a:pt x="15134" y="12814"/>
                  <a:pt x="15098" y="12813"/>
                  <a:pt x="15062" y="12813"/>
                </a:cubicBezTo>
                <a:close/>
                <a:moveTo>
                  <a:pt x="46899" y="1"/>
                </a:moveTo>
                <a:cubicBezTo>
                  <a:pt x="46732" y="1"/>
                  <a:pt x="46565" y="1"/>
                  <a:pt x="46411" y="25"/>
                </a:cubicBezTo>
                <a:cubicBezTo>
                  <a:pt x="46244" y="84"/>
                  <a:pt x="46351" y="203"/>
                  <a:pt x="46304" y="263"/>
                </a:cubicBezTo>
                <a:cubicBezTo>
                  <a:pt x="46304" y="358"/>
                  <a:pt x="46196" y="418"/>
                  <a:pt x="46137" y="441"/>
                </a:cubicBezTo>
                <a:cubicBezTo>
                  <a:pt x="46077" y="477"/>
                  <a:pt x="46030" y="477"/>
                  <a:pt x="45970" y="477"/>
                </a:cubicBezTo>
                <a:lnTo>
                  <a:pt x="45911" y="441"/>
                </a:lnTo>
                <a:lnTo>
                  <a:pt x="45911" y="322"/>
                </a:lnTo>
                <a:cubicBezTo>
                  <a:pt x="45875" y="166"/>
                  <a:pt x="45861" y="103"/>
                  <a:pt x="45764" y="103"/>
                </a:cubicBezTo>
                <a:cubicBezTo>
                  <a:pt x="45698" y="103"/>
                  <a:pt x="45595" y="132"/>
                  <a:pt x="45422" y="179"/>
                </a:cubicBezTo>
                <a:cubicBezTo>
                  <a:pt x="45256" y="239"/>
                  <a:pt x="45101" y="263"/>
                  <a:pt x="44934" y="299"/>
                </a:cubicBezTo>
                <a:lnTo>
                  <a:pt x="44934" y="358"/>
                </a:lnTo>
                <a:cubicBezTo>
                  <a:pt x="44784" y="437"/>
                  <a:pt x="44716" y="483"/>
                  <a:pt x="44650" y="483"/>
                </a:cubicBezTo>
                <a:cubicBezTo>
                  <a:pt x="44596" y="483"/>
                  <a:pt x="44543" y="452"/>
                  <a:pt x="44446" y="382"/>
                </a:cubicBezTo>
                <a:cubicBezTo>
                  <a:pt x="44314" y="312"/>
                  <a:pt x="44206" y="283"/>
                  <a:pt x="44096" y="283"/>
                </a:cubicBezTo>
                <a:cubicBezTo>
                  <a:pt x="44018" y="283"/>
                  <a:pt x="43940" y="298"/>
                  <a:pt x="43851" y="322"/>
                </a:cubicBezTo>
                <a:cubicBezTo>
                  <a:pt x="43744" y="358"/>
                  <a:pt x="43577" y="358"/>
                  <a:pt x="43517" y="418"/>
                </a:cubicBezTo>
                <a:cubicBezTo>
                  <a:pt x="43426" y="540"/>
                  <a:pt x="43299" y="628"/>
                  <a:pt x="43054" y="628"/>
                </a:cubicBezTo>
                <a:cubicBezTo>
                  <a:pt x="43014" y="628"/>
                  <a:pt x="42970" y="625"/>
                  <a:pt x="42922" y="620"/>
                </a:cubicBezTo>
                <a:cubicBezTo>
                  <a:pt x="42863" y="620"/>
                  <a:pt x="42815" y="680"/>
                  <a:pt x="42815" y="715"/>
                </a:cubicBezTo>
                <a:cubicBezTo>
                  <a:pt x="42815" y="770"/>
                  <a:pt x="42774" y="804"/>
                  <a:pt x="42712" y="804"/>
                </a:cubicBezTo>
                <a:cubicBezTo>
                  <a:pt x="42679" y="804"/>
                  <a:pt x="42641" y="795"/>
                  <a:pt x="42601" y="775"/>
                </a:cubicBezTo>
                <a:cubicBezTo>
                  <a:pt x="42459" y="700"/>
                  <a:pt x="42345" y="635"/>
                  <a:pt x="42212" y="635"/>
                </a:cubicBezTo>
                <a:cubicBezTo>
                  <a:pt x="42133" y="635"/>
                  <a:pt x="42048" y="658"/>
                  <a:pt x="41946" y="715"/>
                </a:cubicBezTo>
                <a:cubicBezTo>
                  <a:pt x="41904" y="732"/>
                  <a:pt x="41759" y="754"/>
                  <a:pt x="41659" y="754"/>
                </a:cubicBezTo>
                <a:cubicBezTo>
                  <a:pt x="41615" y="754"/>
                  <a:pt x="41579" y="750"/>
                  <a:pt x="41565" y="739"/>
                </a:cubicBezTo>
                <a:cubicBezTo>
                  <a:pt x="41477" y="681"/>
                  <a:pt x="41390" y="660"/>
                  <a:pt x="41306" y="660"/>
                </a:cubicBezTo>
                <a:cubicBezTo>
                  <a:pt x="41184" y="660"/>
                  <a:pt x="41068" y="704"/>
                  <a:pt x="40970" y="739"/>
                </a:cubicBezTo>
                <a:cubicBezTo>
                  <a:pt x="40751" y="820"/>
                  <a:pt x="40509" y="863"/>
                  <a:pt x="40273" y="863"/>
                </a:cubicBezTo>
                <a:cubicBezTo>
                  <a:pt x="40162" y="863"/>
                  <a:pt x="40052" y="853"/>
                  <a:pt x="39946" y="834"/>
                </a:cubicBezTo>
                <a:cubicBezTo>
                  <a:pt x="39624" y="739"/>
                  <a:pt x="39291" y="775"/>
                  <a:pt x="38969" y="739"/>
                </a:cubicBezTo>
                <a:lnTo>
                  <a:pt x="38148" y="739"/>
                </a:lnTo>
                <a:cubicBezTo>
                  <a:pt x="38041" y="739"/>
                  <a:pt x="37981" y="715"/>
                  <a:pt x="37981" y="656"/>
                </a:cubicBezTo>
                <a:cubicBezTo>
                  <a:pt x="37830" y="656"/>
                  <a:pt x="37690" y="640"/>
                  <a:pt x="37564" y="640"/>
                </a:cubicBezTo>
                <a:cubicBezTo>
                  <a:pt x="37501" y="640"/>
                  <a:pt x="37441" y="644"/>
                  <a:pt x="37386" y="656"/>
                </a:cubicBezTo>
                <a:cubicBezTo>
                  <a:pt x="37017" y="775"/>
                  <a:pt x="36624" y="739"/>
                  <a:pt x="36255" y="775"/>
                </a:cubicBezTo>
                <a:cubicBezTo>
                  <a:pt x="36147" y="775"/>
                  <a:pt x="36028" y="834"/>
                  <a:pt x="35886" y="858"/>
                </a:cubicBezTo>
                <a:cubicBezTo>
                  <a:pt x="35832" y="876"/>
                  <a:pt x="35775" y="885"/>
                  <a:pt x="35726" y="885"/>
                </a:cubicBezTo>
                <a:cubicBezTo>
                  <a:pt x="35677" y="885"/>
                  <a:pt x="35636" y="876"/>
                  <a:pt x="35612" y="858"/>
                </a:cubicBezTo>
                <a:cubicBezTo>
                  <a:pt x="35612" y="858"/>
                  <a:pt x="35671" y="799"/>
                  <a:pt x="35671" y="775"/>
                </a:cubicBezTo>
                <a:cubicBezTo>
                  <a:pt x="35731" y="715"/>
                  <a:pt x="35731" y="620"/>
                  <a:pt x="35731" y="560"/>
                </a:cubicBezTo>
                <a:cubicBezTo>
                  <a:pt x="35731" y="537"/>
                  <a:pt x="35671" y="501"/>
                  <a:pt x="35636" y="477"/>
                </a:cubicBezTo>
                <a:lnTo>
                  <a:pt x="35576" y="501"/>
                </a:lnTo>
                <a:cubicBezTo>
                  <a:pt x="35469" y="715"/>
                  <a:pt x="35195" y="775"/>
                  <a:pt x="34814" y="775"/>
                </a:cubicBezTo>
                <a:cubicBezTo>
                  <a:pt x="34588" y="775"/>
                  <a:pt x="34445" y="775"/>
                  <a:pt x="34278" y="715"/>
                </a:cubicBezTo>
                <a:cubicBezTo>
                  <a:pt x="34248" y="697"/>
                  <a:pt x="34192" y="688"/>
                  <a:pt x="34137" y="688"/>
                </a:cubicBezTo>
                <a:cubicBezTo>
                  <a:pt x="34082" y="688"/>
                  <a:pt x="34028" y="697"/>
                  <a:pt x="34004" y="715"/>
                </a:cubicBezTo>
                <a:cubicBezTo>
                  <a:pt x="33895" y="757"/>
                  <a:pt x="33726" y="799"/>
                  <a:pt x="33598" y="799"/>
                </a:cubicBezTo>
                <a:cubicBezTo>
                  <a:pt x="33546" y="799"/>
                  <a:pt x="33500" y="792"/>
                  <a:pt x="33469" y="775"/>
                </a:cubicBezTo>
                <a:cubicBezTo>
                  <a:pt x="33414" y="744"/>
                  <a:pt x="33362" y="733"/>
                  <a:pt x="33315" y="733"/>
                </a:cubicBezTo>
                <a:cubicBezTo>
                  <a:pt x="33195" y="733"/>
                  <a:pt x="33097" y="803"/>
                  <a:pt x="33015" y="803"/>
                </a:cubicBezTo>
                <a:cubicBezTo>
                  <a:pt x="33003" y="803"/>
                  <a:pt x="32992" y="802"/>
                  <a:pt x="32980" y="799"/>
                </a:cubicBezTo>
                <a:cubicBezTo>
                  <a:pt x="32889" y="775"/>
                  <a:pt x="32811" y="766"/>
                  <a:pt x="32736" y="766"/>
                </a:cubicBezTo>
                <a:cubicBezTo>
                  <a:pt x="32625" y="766"/>
                  <a:pt x="32520" y="784"/>
                  <a:pt x="32385" y="799"/>
                </a:cubicBezTo>
                <a:cubicBezTo>
                  <a:pt x="32310" y="811"/>
                  <a:pt x="32237" y="814"/>
                  <a:pt x="32163" y="814"/>
                </a:cubicBezTo>
                <a:cubicBezTo>
                  <a:pt x="32016" y="814"/>
                  <a:pt x="31865" y="799"/>
                  <a:pt x="31683" y="799"/>
                </a:cubicBezTo>
                <a:cubicBezTo>
                  <a:pt x="31587" y="799"/>
                  <a:pt x="31623" y="775"/>
                  <a:pt x="31683" y="715"/>
                </a:cubicBezTo>
                <a:cubicBezTo>
                  <a:pt x="31742" y="680"/>
                  <a:pt x="31790" y="620"/>
                  <a:pt x="31790" y="560"/>
                </a:cubicBezTo>
                <a:cubicBezTo>
                  <a:pt x="31770" y="521"/>
                  <a:pt x="31745" y="508"/>
                  <a:pt x="31717" y="508"/>
                </a:cubicBezTo>
                <a:cubicBezTo>
                  <a:pt x="31660" y="508"/>
                  <a:pt x="31591" y="560"/>
                  <a:pt x="31528" y="560"/>
                </a:cubicBezTo>
                <a:cubicBezTo>
                  <a:pt x="31254" y="596"/>
                  <a:pt x="30933" y="537"/>
                  <a:pt x="30659" y="680"/>
                </a:cubicBezTo>
                <a:cubicBezTo>
                  <a:pt x="30528" y="680"/>
                  <a:pt x="30379" y="694"/>
                  <a:pt x="30230" y="694"/>
                </a:cubicBezTo>
                <a:cubicBezTo>
                  <a:pt x="30081" y="694"/>
                  <a:pt x="29932" y="680"/>
                  <a:pt x="29801" y="620"/>
                </a:cubicBezTo>
                <a:cubicBezTo>
                  <a:pt x="29694" y="596"/>
                  <a:pt x="29528" y="560"/>
                  <a:pt x="29420" y="560"/>
                </a:cubicBezTo>
                <a:lnTo>
                  <a:pt x="28504" y="560"/>
                </a:lnTo>
                <a:cubicBezTo>
                  <a:pt x="28066" y="560"/>
                  <a:pt x="27714" y="685"/>
                  <a:pt x="27295" y="685"/>
                </a:cubicBezTo>
                <a:cubicBezTo>
                  <a:pt x="27246" y="685"/>
                  <a:pt x="27197" y="683"/>
                  <a:pt x="27146" y="680"/>
                </a:cubicBezTo>
                <a:cubicBezTo>
                  <a:pt x="27146" y="680"/>
                  <a:pt x="27087" y="680"/>
                  <a:pt x="27039" y="715"/>
                </a:cubicBezTo>
                <a:lnTo>
                  <a:pt x="26980" y="739"/>
                </a:lnTo>
                <a:cubicBezTo>
                  <a:pt x="26980" y="775"/>
                  <a:pt x="27039" y="775"/>
                  <a:pt x="27039" y="775"/>
                </a:cubicBezTo>
                <a:cubicBezTo>
                  <a:pt x="27146" y="775"/>
                  <a:pt x="27265" y="775"/>
                  <a:pt x="27265" y="834"/>
                </a:cubicBezTo>
                <a:cubicBezTo>
                  <a:pt x="27265" y="887"/>
                  <a:pt x="27136" y="958"/>
                  <a:pt x="27040" y="958"/>
                </a:cubicBezTo>
                <a:cubicBezTo>
                  <a:pt x="27027" y="958"/>
                  <a:pt x="27015" y="956"/>
                  <a:pt x="27003" y="953"/>
                </a:cubicBezTo>
                <a:cubicBezTo>
                  <a:pt x="26910" y="933"/>
                  <a:pt x="26850" y="917"/>
                  <a:pt x="26797" y="917"/>
                </a:cubicBezTo>
                <a:cubicBezTo>
                  <a:pt x="26755" y="917"/>
                  <a:pt x="26717" y="927"/>
                  <a:pt x="26670" y="953"/>
                </a:cubicBezTo>
                <a:cubicBezTo>
                  <a:pt x="26625" y="998"/>
                  <a:pt x="26553" y="1057"/>
                  <a:pt x="26479" y="1057"/>
                </a:cubicBezTo>
                <a:cubicBezTo>
                  <a:pt x="26455" y="1057"/>
                  <a:pt x="26431" y="1051"/>
                  <a:pt x="26408" y="1037"/>
                </a:cubicBezTo>
                <a:cubicBezTo>
                  <a:pt x="26349" y="1037"/>
                  <a:pt x="26349" y="953"/>
                  <a:pt x="26349" y="894"/>
                </a:cubicBezTo>
                <a:lnTo>
                  <a:pt x="26349" y="834"/>
                </a:lnTo>
                <a:cubicBezTo>
                  <a:pt x="26289" y="799"/>
                  <a:pt x="26241" y="775"/>
                  <a:pt x="26241" y="775"/>
                </a:cubicBezTo>
                <a:cubicBezTo>
                  <a:pt x="26138" y="812"/>
                  <a:pt x="26035" y="849"/>
                  <a:pt x="25948" y="849"/>
                </a:cubicBezTo>
                <a:cubicBezTo>
                  <a:pt x="25896" y="849"/>
                  <a:pt x="25849" y="835"/>
                  <a:pt x="25813" y="799"/>
                </a:cubicBezTo>
                <a:cubicBezTo>
                  <a:pt x="25780" y="782"/>
                  <a:pt x="25749" y="776"/>
                  <a:pt x="25720" y="776"/>
                </a:cubicBezTo>
                <a:cubicBezTo>
                  <a:pt x="25636" y="776"/>
                  <a:pt x="25568" y="827"/>
                  <a:pt x="25504" y="827"/>
                </a:cubicBezTo>
                <a:cubicBezTo>
                  <a:pt x="25479" y="827"/>
                  <a:pt x="25456" y="820"/>
                  <a:pt x="25432" y="799"/>
                </a:cubicBezTo>
                <a:cubicBezTo>
                  <a:pt x="25384" y="780"/>
                  <a:pt x="25346" y="773"/>
                  <a:pt x="25312" y="773"/>
                </a:cubicBezTo>
                <a:cubicBezTo>
                  <a:pt x="25236" y="773"/>
                  <a:pt x="25185" y="810"/>
                  <a:pt x="25110" y="834"/>
                </a:cubicBezTo>
                <a:cubicBezTo>
                  <a:pt x="24944" y="894"/>
                  <a:pt x="25003" y="1013"/>
                  <a:pt x="24944" y="1072"/>
                </a:cubicBezTo>
                <a:cubicBezTo>
                  <a:pt x="24944" y="1117"/>
                  <a:pt x="24885" y="1141"/>
                  <a:pt x="24806" y="1141"/>
                </a:cubicBezTo>
                <a:cubicBezTo>
                  <a:pt x="24778" y="1141"/>
                  <a:pt x="24748" y="1138"/>
                  <a:pt x="24717" y="1132"/>
                </a:cubicBezTo>
                <a:cubicBezTo>
                  <a:pt x="24658" y="1132"/>
                  <a:pt x="24622" y="1096"/>
                  <a:pt x="24622" y="1072"/>
                </a:cubicBezTo>
                <a:lnTo>
                  <a:pt x="24622" y="953"/>
                </a:lnTo>
                <a:cubicBezTo>
                  <a:pt x="24622" y="834"/>
                  <a:pt x="24622" y="858"/>
                  <a:pt x="24241" y="775"/>
                </a:cubicBezTo>
                <a:cubicBezTo>
                  <a:pt x="24104" y="737"/>
                  <a:pt x="23992" y="708"/>
                  <a:pt x="23885" y="708"/>
                </a:cubicBezTo>
                <a:cubicBezTo>
                  <a:pt x="23824" y="708"/>
                  <a:pt x="23766" y="718"/>
                  <a:pt x="23705" y="739"/>
                </a:cubicBezTo>
                <a:cubicBezTo>
                  <a:pt x="23545" y="799"/>
                  <a:pt x="23396" y="828"/>
                  <a:pt x="23247" y="828"/>
                </a:cubicBezTo>
                <a:cubicBezTo>
                  <a:pt x="23098" y="828"/>
                  <a:pt x="22949" y="799"/>
                  <a:pt x="22789" y="739"/>
                </a:cubicBezTo>
                <a:cubicBezTo>
                  <a:pt x="22659" y="760"/>
                  <a:pt x="22517" y="796"/>
                  <a:pt x="22379" y="796"/>
                </a:cubicBezTo>
                <a:cubicBezTo>
                  <a:pt x="22277" y="796"/>
                  <a:pt x="22177" y="776"/>
                  <a:pt x="22086" y="715"/>
                </a:cubicBezTo>
                <a:cubicBezTo>
                  <a:pt x="22086" y="715"/>
                  <a:pt x="21920" y="715"/>
                  <a:pt x="21920" y="739"/>
                </a:cubicBezTo>
                <a:cubicBezTo>
                  <a:pt x="21765" y="834"/>
                  <a:pt x="21550" y="834"/>
                  <a:pt x="21384" y="834"/>
                </a:cubicBezTo>
                <a:lnTo>
                  <a:pt x="20574" y="834"/>
                </a:lnTo>
                <a:cubicBezTo>
                  <a:pt x="20348" y="834"/>
                  <a:pt x="20241" y="858"/>
                  <a:pt x="20241" y="977"/>
                </a:cubicBezTo>
                <a:cubicBezTo>
                  <a:pt x="20241" y="1014"/>
                  <a:pt x="20218" y="1028"/>
                  <a:pt x="20190" y="1028"/>
                </a:cubicBezTo>
                <a:cubicBezTo>
                  <a:pt x="20172" y="1028"/>
                  <a:pt x="20152" y="1022"/>
                  <a:pt x="20134" y="1013"/>
                </a:cubicBezTo>
                <a:cubicBezTo>
                  <a:pt x="20081" y="993"/>
                  <a:pt x="20021" y="966"/>
                  <a:pt x="19970" y="966"/>
                </a:cubicBezTo>
                <a:cubicBezTo>
                  <a:pt x="19928" y="966"/>
                  <a:pt x="19893" y="984"/>
                  <a:pt x="19872" y="1037"/>
                </a:cubicBezTo>
                <a:cubicBezTo>
                  <a:pt x="19812" y="1156"/>
                  <a:pt x="19645" y="1251"/>
                  <a:pt x="19645" y="1394"/>
                </a:cubicBezTo>
                <a:cubicBezTo>
                  <a:pt x="19645" y="1436"/>
                  <a:pt x="19562" y="1478"/>
                  <a:pt x="19480" y="1478"/>
                </a:cubicBezTo>
                <a:cubicBezTo>
                  <a:pt x="19445" y="1478"/>
                  <a:pt x="19411" y="1471"/>
                  <a:pt x="19383" y="1453"/>
                </a:cubicBezTo>
                <a:cubicBezTo>
                  <a:pt x="19301" y="1435"/>
                  <a:pt x="19212" y="1375"/>
                  <a:pt x="19126" y="1375"/>
                </a:cubicBezTo>
                <a:cubicBezTo>
                  <a:pt x="19100" y="1375"/>
                  <a:pt x="19075" y="1380"/>
                  <a:pt x="19050" y="1394"/>
                </a:cubicBezTo>
                <a:cubicBezTo>
                  <a:pt x="18824" y="1489"/>
                  <a:pt x="18621" y="1489"/>
                  <a:pt x="18395" y="1513"/>
                </a:cubicBezTo>
                <a:lnTo>
                  <a:pt x="18336" y="1549"/>
                </a:lnTo>
                <a:cubicBezTo>
                  <a:pt x="18395" y="1573"/>
                  <a:pt x="18443" y="1573"/>
                  <a:pt x="18502" y="1608"/>
                </a:cubicBezTo>
                <a:cubicBezTo>
                  <a:pt x="18562" y="1632"/>
                  <a:pt x="18669" y="1632"/>
                  <a:pt x="18669" y="1668"/>
                </a:cubicBezTo>
                <a:cubicBezTo>
                  <a:pt x="18669" y="1739"/>
                  <a:pt x="18427" y="1818"/>
                  <a:pt x="18253" y="1818"/>
                </a:cubicBezTo>
                <a:cubicBezTo>
                  <a:pt x="18222" y="1818"/>
                  <a:pt x="18194" y="1816"/>
                  <a:pt x="18169" y="1811"/>
                </a:cubicBezTo>
                <a:cubicBezTo>
                  <a:pt x="18074" y="1751"/>
                  <a:pt x="17907" y="1727"/>
                  <a:pt x="17907" y="1632"/>
                </a:cubicBezTo>
                <a:cubicBezTo>
                  <a:pt x="17800" y="1668"/>
                  <a:pt x="17681" y="1692"/>
                  <a:pt x="17574" y="1727"/>
                </a:cubicBezTo>
                <a:cubicBezTo>
                  <a:pt x="17551" y="1733"/>
                  <a:pt x="17527" y="1736"/>
                  <a:pt x="17504" y="1736"/>
                </a:cubicBezTo>
                <a:cubicBezTo>
                  <a:pt x="17426" y="1736"/>
                  <a:pt x="17348" y="1705"/>
                  <a:pt x="17312" y="1632"/>
                </a:cubicBezTo>
                <a:cubicBezTo>
                  <a:pt x="17033" y="1712"/>
                  <a:pt x="16805" y="1866"/>
                  <a:pt x="16487" y="1866"/>
                </a:cubicBezTo>
                <a:cubicBezTo>
                  <a:pt x="16424" y="1866"/>
                  <a:pt x="16358" y="1860"/>
                  <a:pt x="16288" y="1846"/>
                </a:cubicBezTo>
                <a:cubicBezTo>
                  <a:pt x="16014" y="1989"/>
                  <a:pt x="15633" y="1906"/>
                  <a:pt x="15359" y="1989"/>
                </a:cubicBezTo>
                <a:lnTo>
                  <a:pt x="14383" y="2263"/>
                </a:lnTo>
                <a:cubicBezTo>
                  <a:pt x="14276" y="2287"/>
                  <a:pt x="14157" y="2323"/>
                  <a:pt x="14049" y="2346"/>
                </a:cubicBezTo>
                <a:cubicBezTo>
                  <a:pt x="14023" y="2362"/>
                  <a:pt x="14000" y="2371"/>
                  <a:pt x="13976" y="2371"/>
                </a:cubicBezTo>
                <a:cubicBezTo>
                  <a:pt x="13946" y="2371"/>
                  <a:pt x="13916" y="2356"/>
                  <a:pt x="13883" y="2323"/>
                </a:cubicBezTo>
                <a:cubicBezTo>
                  <a:pt x="13728" y="2108"/>
                  <a:pt x="13133" y="2204"/>
                  <a:pt x="13026" y="1965"/>
                </a:cubicBezTo>
                <a:cubicBezTo>
                  <a:pt x="12996" y="1936"/>
                  <a:pt x="12903" y="1921"/>
                  <a:pt x="12811" y="1921"/>
                </a:cubicBezTo>
                <a:cubicBezTo>
                  <a:pt x="12719" y="1921"/>
                  <a:pt x="12627" y="1936"/>
                  <a:pt x="12597" y="1965"/>
                </a:cubicBezTo>
                <a:cubicBezTo>
                  <a:pt x="12490" y="2144"/>
                  <a:pt x="12216" y="2144"/>
                  <a:pt x="12002" y="2168"/>
                </a:cubicBezTo>
                <a:cubicBezTo>
                  <a:pt x="11942" y="2168"/>
                  <a:pt x="11942" y="2263"/>
                  <a:pt x="11942" y="2323"/>
                </a:cubicBezTo>
                <a:cubicBezTo>
                  <a:pt x="12251" y="2346"/>
                  <a:pt x="12307" y="2622"/>
                  <a:pt x="12703" y="2622"/>
                </a:cubicBezTo>
                <a:cubicBezTo>
                  <a:pt x="12718" y="2622"/>
                  <a:pt x="12735" y="2621"/>
                  <a:pt x="12752" y="2620"/>
                </a:cubicBezTo>
                <a:cubicBezTo>
                  <a:pt x="12859" y="2620"/>
                  <a:pt x="12859" y="2644"/>
                  <a:pt x="12811" y="2680"/>
                </a:cubicBezTo>
                <a:cubicBezTo>
                  <a:pt x="12752" y="2704"/>
                  <a:pt x="12656" y="2763"/>
                  <a:pt x="12811" y="2799"/>
                </a:cubicBezTo>
                <a:lnTo>
                  <a:pt x="12918" y="2799"/>
                </a:lnTo>
                <a:cubicBezTo>
                  <a:pt x="13055" y="2799"/>
                  <a:pt x="13189" y="2814"/>
                  <a:pt x="13317" y="2814"/>
                </a:cubicBezTo>
                <a:cubicBezTo>
                  <a:pt x="13445" y="2814"/>
                  <a:pt x="13567" y="2799"/>
                  <a:pt x="13680" y="2739"/>
                </a:cubicBezTo>
                <a:cubicBezTo>
                  <a:pt x="13745" y="2701"/>
                  <a:pt x="13805" y="2687"/>
                  <a:pt x="13861" y="2687"/>
                </a:cubicBezTo>
                <a:cubicBezTo>
                  <a:pt x="14021" y="2687"/>
                  <a:pt x="14158" y="2801"/>
                  <a:pt x="14344" y="2801"/>
                </a:cubicBezTo>
                <a:cubicBezTo>
                  <a:pt x="14357" y="2801"/>
                  <a:pt x="14370" y="2800"/>
                  <a:pt x="14383" y="2799"/>
                </a:cubicBezTo>
                <a:cubicBezTo>
                  <a:pt x="14442" y="2799"/>
                  <a:pt x="14478" y="2763"/>
                  <a:pt x="14538" y="2739"/>
                </a:cubicBezTo>
                <a:cubicBezTo>
                  <a:pt x="14556" y="2728"/>
                  <a:pt x="14573" y="2724"/>
                  <a:pt x="14588" y="2724"/>
                </a:cubicBezTo>
                <a:cubicBezTo>
                  <a:pt x="14622" y="2724"/>
                  <a:pt x="14645" y="2747"/>
                  <a:pt x="14645" y="2763"/>
                </a:cubicBezTo>
                <a:cubicBezTo>
                  <a:pt x="14645" y="2799"/>
                  <a:pt x="14645" y="2858"/>
                  <a:pt x="14585" y="2858"/>
                </a:cubicBezTo>
                <a:cubicBezTo>
                  <a:pt x="14264" y="2918"/>
                  <a:pt x="13883" y="2918"/>
                  <a:pt x="13561" y="3001"/>
                </a:cubicBezTo>
                <a:cubicBezTo>
                  <a:pt x="13534" y="3000"/>
                  <a:pt x="13507" y="3000"/>
                  <a:pt x="13480" y="3000"/>
                </a:cubicBezTo>
                <a:cubicBezTo>
                  <a:pt x="12816" y="3000"/>
                  <a:pt x="12230" y="3247"/>
                  <a:pt x="11575" y="3247"/>
                </a:cubicBezTo>
                <a:cubicBezTo>
                  <a:pt x="11511" y="3247"/>
                  <a:pt x="11447" y="3244"/>
                  <a:pt x="11382" y="3239"/>
                </a:cubicBezTo>
                <a:cubicBezTo>
                  <a:pt x="11382" y="3239"/>
                  <a:pt x="11323" y="3275"/>
                  <a:pt x="11287" y="3275"/>
                </a:cubicBezTo>
                <a:cubicBezTo>
                  <a:pt x="11046" y="3292"/>
                  <a:pt x="10874" y="3440"/>
                  <a:pt x="10626" y="3440"/>
                </a:cubicBezTo>
                <a:cubicBezTo>
                  <a:pt x="10531" y="3440"/>
                  <a:pt x="10425" y="3418"/>
                  <a:pt x="10299" y="3358"/>
                </a:cubicBezTo>
                <a:cubicBezTo>
                  <a:pt x="10132" y="3394"/>
                  <a:pt x="9930" y="3418"/>
                  <a:pt x="9870" y="3478"/>
                </a:cubicBezTo>
                <a:cubicBezTo>
                  <a:pt x="9704" y="3716"/>
                  <a:pt x="9216" y="3692"/>
                  <a:pt x="8882" y="3751"/>
                </a:cubicBezTo>
                <a:cubicBezTo>
                  <a:pt x="8786" y="3769"/>
                  <a:pt x="8686" y="3773"/>
                  <a:pt x="8584" y="3773"/>
                </a:cubicBezTo>
                <a:cubicBezTo>
                  <a:pt x="8501" y="3773"/>
                  <a:pt x="8417" y="3771"/>
                  <a:pt x="8333" y="3771"/>
                </a:cubicBezTo>
                <a:cubicBezTo>
                  <a:pt x="8172" y="3771"/>
                  <a:pt x="8012" y="3780"/>
                  <a:pt x="7858" y="3835"/>
                </a:cubicBezTo>
                <a:cubicBezTo>
                  <a:pt x="7778" y="3771"/>
                  <a:pt x="7700" y="3750"/>
                  <a:pt x="7623" y="3750"/>
                </a:cubicBezTo>
                <a:cubicBezTo>
                  <a:pt x="7485" y="3750"/>
                  <a:pt x="7349" y="3819"/>
                  <a:pt x="7203" y="3835"/>
                </a:cubicBezTo>
                <a:cubicBezTo>
                  <a:pt x="7186" y="3837"/>
                  <a:pt x="7169" y="3839"/>
                  <a:pt x="7151" y="3839"/>
                </a:cubicBezTo>
                <a:cubicBezTo>
                  <a:pt x="6939" y="3839"/>
                  <a:pt x="6724" y="3652"/>
                  <a:pt x="6834" y="3597"/>
                </a:cubicBezTo>
                <a:cubicBezTo>
                  <a:pt x="7061" y="3454"/>
                  <a:pt x="7001" y="3239"/>
                  <a:pt x="7001" y="3061"/>
                </a:cubicBezTo>
                <a:cubicBezTo>
                  <a:pt x="7001" y="3001"/>
                  <a:pt x="7061" y="2977"/>
                  <a:pt x="7156" y="2977"/>
                </a:cubicBezTo>
                <a:cubicBezTo>
                  <a:pt x="7156" y="2882"/>
                  <a:pt x="7263" y="2858"/>
                  <a:pt x="7430" y="2858"/>
                </a:cubicBezTo>
                <a:cubicBezTo>
                  <a:pt x="7596" y="2858"/>
                  <a:pt x="7751" y="2858"/>
                  <a:pt x="7799" y="2739"/>
                </a:cubicBezTo>
                <a:cubicBezTo>
                  <a:pt x="8025" y="2704"/>
                  <a:pt x="8025" y="2620"/>
                  <a:pt x="7965" y="2525"/>
                </a:cubicBezTo>
                <a:cubicBezTo>
                  <a:pt x="7965" y="2442"/>
                  <a:pt x="7858" y="2406"/>
                  <a:pt x="7692" y="2406"/>
                </a:cubicBezTo>
                <a:cubicBezTo>
                  <a:pt x="7537" y="2406"/>
                  <a:pt x="7370" y="2442"/>
                  <a:pt x="7263" y="2525"/>
                </a:cubicBezTo>
                <a:cubicBezTo>
                  <a:pt x="7156" y="2585"/>
                  <a:pt x="7096" y="2680"/>
                  <a:pt x="7037" y="2763"/>
                </a:cubicBezTo>
                <a:cubicBezTo>
                  <a:pt x="6986" y="2813"/>
                  <a:pt x="6868" y="2864"/>
                  <a:pt x="6768" y="2864"/>
                </a:cubicBezTo>
                <a:cubicBezTo>
                  <a:pt x="6750" y="2864"/>
                  <a:pt x="6732" y="2862"/>
                  <a:pt x="6715" y="2858"/>
                </a:cubicBezTo>
                <a:cubicBezTo>
                  <a:pt x="6656" y="2823"/>
                  <a:pt x="6608" y="2763"/>
                  <a:pt x="6549" y="2739"/>
                </a:cubicBezTo>
                <a:lnTo>
                  <a:pt x="6549" y="2620"/>
                </a:lnTo>
                <a:cubicBezTo>
                  <a:pt x="6549" y="2585"/>
                  <a:pt x="6441" y="2561"/>
                  <a:pt x="6382" y="2561"/>
                </a:cubicBezTo>
                <a:cubicBezTo>
                  <a:pt x="6361" y="2553"/>
                  <a:pt x="6339" y="2550"/>
                  <a:pt x="6318" y="2550"/>
                </a:cubicBezTo>
                <a:cubicBezTo>
                  <a:pt x="6241" y="2550"/>
                  <a:pt x="6168" y="2592"/>
                  <a:pt x="6168" y="2620"/>
                </a:cubicBezTo>
                <a:cubicBezTo>
                  <a:pt x="6168" y="2730"/>
                  <a:pt x="6168" y="2861"/>
                  <a:pt x="5866" y="2861"/>
                </a:cubicBezTo>
                <a:cubicBezTo>
                  <a:pt x="5841" y="2861"/>
                  <a:pt x="5815" y="2860"/>
                  <a:pt x="5787" y="2858"/>
                </a:cubicBezTo>
                <a:cubicBezTo>
                  <a:pt x="5727" y="2858"/>
                  <a:pt x="5691" y="2858"/>
                  <a:pt x="5632" y="2882"/>
                </a:cubicBezTo>
                <a:cubicBezTo>
                  <a:pt x="5273" y="3011"/>
                  <a:pt x="4914" y="3093"/>
                  <a:pt x="4541" y="3093"/>
                </a:cubicBezTo>
                <a:cubicBezTo>
                  <a:pt x="4297" y="3093"/>
                  <a:pt x="4046" y="3058"/>
                  <a:pt x="3786" y="2977"/>
                </a:cubicBezTo>
                <a:cubicBezTo>
                  <a:pt x="3754" y="2967"/>
                  <a:pt x="3716" y="2962"/>
                  <a:pt x="3675" y="2962"/>
                </a:cubicBezTo>
                <a:cubicBezTo>
                  <a:pt x="3583" y="2962"/>
                  <a:pt x="3480" y="2985"/>
                  <a:pt x="3405" y="3001"/>
                </a:cubicBezTo>
                <a:cubicBezTo>
                  <a:pt x="3310" y="3037"/>
                  <a:pt x="3251" y="3061"/>
                  <a:pt x="3191" y="3097"/>
                </a:cubicBezTo>
                <a:cubicBezTo>
                  <a:pt x="3101" y="3129"/>
                  <a:pt x="3028" y="3150"/>
                  <a:pt x="2954" y="3150"/>
                </a:cubicBezTo>
                <a:cubicBezTo>
                  <a:pt x="2891" y="3150"/>
                  <a:pt x="2827" y="3135"/>
                  <a:pt x="2750" y="3097"/>
                </a:cubicBezTo>
                <a:cubicBezTo>
                  <a:pt x="2623" y="3005"/>
                  <a:pt x="2496" y="2946"/>
                  <a:pt x="2347" y="2946"/>
                </a:cubicBezTo>
                <a:cubicBezTo>
                  <a:pt x="2244" y="2946"/>
                  <a:pt x="2131" y="2974"/>
                  <a:pt x="2000" y="3037"/>
                </a:cubicBezTo>
                <a:cubicBezTo>
                  <a:pt x="1893" y="3097"/>
                  <a:pt x="1727" y="3120"/>
                  <a:pt x="1560" y="3156"/>
                </a:cubicBezTo>
                <a:cubicBezTo>
                  <a:pt x="1298" y="3216"/>
                  <a:pt x="1191" y="3299"/>
                  <a:pt x="1131" y="3478"/>
                </a:cubicBezTo>
                <a:cubicBezTo>
                  <a:pt x="1131" y="3597"/>
                  <a:pt x="1191" y="3716"/>
                  <a:pt x="1024" y="3835"/>
                </a:cubicBezTo>
                <a:cubicBezTo>
                  <a:pt x="965" y="3870"/>
                  <a:pt x="1084" y="3930"/>
                  <a:pt x="1131" y="3954"/>
                </a:cubicBezTo>
                <a:cubicBezTo>
                  <a:pt x="1157" y="3980"/>
                  <a:pt x="1193" y="3990"/>
                  <a:pt x="1229" y="3990"/>
                </a:cubicBezTo>
                <a:cubicBezTo>
                  <a:pt x="1276" y="3990"/>
                  <a:pt x="1324" y="3974"/>
                  <a:pt x="1357" y="3954"/>
                </a:cubicBezTo>
                <a:cubicBezTo>
                  <a:pt x="1465" y="3894"/>
                  <a:pt x="1524" y="3835"/>
                  <a:pt x="1524" y="3775"/>
                </a:cubicBezTo>
                <a:lnTo>
                  <a:pt x="1584" y="3751"/>
                </a:lnTo>
                <a:cubicBezTo>
                  <a:pt x="1643" y="3775"/>
                  <a:pt x="1679" y="3775"/>
                  <a:pt x="1679" y="3811"/>
                </a:cubicBezTo>
                <a:cubicBezTo>
                  <a:pt x="1738" y="4109"/>
                  <a:pt x="1738" y="4132"/>
                  <a:pt x="1250" y="4287"/>
                </a:cubicBezTo>
                <a:cubicBezTo>
                  <a:pt x="1024" y="4347"/>
                  <a:pt x="881" y="4406"/>
                  <a:pt x="655" y="4466"/>
                </a:cubicBezTo>
                <a:cubicBezTo>
                  <a:pt x="595" y="4490"/>
                  <a:pt x="595" y="4525"/>
                  <a:pt x="548" y="4549"/>
                </a:cubicBezTo>
                <a:cubicBezTo>
                  <a:pt x="607" y="4549"/>
                  <a:pt x="655" y="4585"/>
                  <a:pt x="714" y="4585"/>
                </a:cubicBezTo>
                <a:lnTo>
                  <a:pt x="1203" y="4585"/>
                </a:lnTo>
                <a:cubicBezTo>
                  <a:pt x="1429" y="4585"/>
                  <a:pt x="1429" y="4585"/>
                  <a:pt x="1476" y="4787"/>
                </a:cubicBezTo>
                <a:cubicBezTo>
                  <a:pt x="1536" y="4787"/>
                  <a:pt x="1584" y="4823"/>
                  <a:pt x="1643" y="4847"/>
                </a:cubicBezTo>
                <a:cubicBezTo>
                  <a:pt x="1703" y="4906"/>
                  <a:pt x="1643" y="5002"/>
                  <a:pt x="1703" y="5061"/>
                </a:cubicBezTo>
                <a:cubicBezTo>
                  <a:pt x="1798" y="5180"/>
                  <a:pt x="1857" y="5240"/>
                  <a:pt x="1643" y="5323"/>
                </a:cubicBezTo>
                <a:cubicBezTo>
                  <a:pt x="1536" y="5383"/>
                  <a:pt x="1417" y="5442"/>
                  <a:pt x="1310" y="5502"/>
                </a:cubicBezTo>
                <a:cubicBezTo>
                  <a:pt x="1584" y="5680"/>
                  <a:pt x="1250" y="5656"/>
                  <a:pt x="1084" y="5680"/>
                </a:cubicBezTo>
                <a:cubicBezTo>
                  <a:pt x="988" y="5680"/>
                  <a:pt x="869" y="5740"/>
                  <a:pt x="762" y="5775"/>
                </a:cubicBezTo>
                <a:cubicBezTo>
                  <a:pt x="536" y="5799"/>
                  <a:pt x="333" y="5918"/>
                  <a:pt x="60" y="5918"/>
                </a:cubicBezTo>
                <a:lnTo>
                  <a:pt x="0" y="5954"/>
                </a:lnTo>
                <a:cubicBezTo>
                  <a:pt x="60" y="5978"/>
                  <a:pt x="60" y="6014"/>
                  <a:pt x="107" y="6014"/>
                </a:cubicBezTo>
                <a:lnTo>
                  <a:pt x="1405" y="6014"/>
                </a:lnTo>
                <a:cubicBezTo>
                  <a:pt x="1465" y="6014"/>
                  <a:pt x="1500" y="6073"/>
                  <a:pt x="1465" y="6073"/>
                </a:cubicBezTo>
                <a:cubicBezTo>
                  <a:pt x="1357" y="6133"/>
                  <a:pt x="1191" y="6192"/>
                  <a:pt x="1131" y="6275"/>
                </a:cubicBezTo>
                <a:cubicBezTo>
                  <a:pt x="1084" y="6398"/>
                  <a:pt x="971" y="6438"/>
                  <a:pt x="825" y="6438"/>
                </a:cubicBezTo>
                <a:cubicBezTo>
                  <a:pt x="786" y="6438"/>
                  <a:pt x="745" y="6435"/>
                  <a:pt x="703" y="6430"/>
                </a:cubicBezTo>
                <a:lnTo>
                  <a:pt x="429" y="6430"/>
                </a:lnTo>
                <a:cubicBezTo>
                  <a:pt x="274" y="6454"/>
                  <a:pt x="429" y="6514"/>
                  <a:pt x="429" y="6549"/>
                </a:cubicBezTo>
                <a:cubicBezTo>
                  <a:pt x="429" y="6573"/>
                  <a:pt x="488" y="6609"/>
                  <a:pt x="488" y="6633"/>
                </a:cubicBezTo>
                <a:cubicBezTo>
                  <a:pt x="595" y="6668"/>
                  <a:pt x="714" y="6728"/>
                  <a:pt x="762" y="6728"/>
                </a:cubicBezTo>
                <a:cubicBezTo>
                  <a:pt x="1024" y="6752"/>
                  <a:pt x="1084" y="6847"/>
                  <a:pt x="1084" y="6966"/>
                </a:cubicBezTo>
                <a:cubicBezTo>
                  <a:pt x="1113" y="6968"/>
                  <a:pt x="1141" y="6969"/>
                  <a:pt x="1169" y="6969"/>
                </a:cubicBezTo>
                <a:cubicBezTo>
                  <a:pt x="1453" y="6969"/>
                  <a:pt x="1645" y="6863"/>
                  <a:pt x="1905" y="6787"/>
                </a:cubicBezTo>
                <a:cubicBezTo>
                  <a:pt x="2034" y="6759"/>
                  <a:pt x="2150" y="6737"/>
                  <a:pt x="2259" y="6737"/>
                </a:cubicBezTo>
                <a:cubicBezTo>
                  <a:pt x="2381" y="6737"/>
                  <a:pt x="2494" y="6765"/>
                  <a:pt x="2608" y="6847"/>
                </a:cubicBezTo>
                <a:cubicBezTo>
                  <a:pt x="2692" y="6894"/>
                  <a:pt x="2807" y="6941"/>
                  <a:pt x="2933" y="6941"/>
                </a:cubicBezTo>
                <a:cubicBezTo>
                  <a:pt x="2967" y="6941"/>
                  <a:pt x="3001" y="6938"/>
                  <a:pt x="3036" y="6930"/>
                </a:cubicBezTo>
                <a:lnTo>
                  <a:pt x="3632" y="6930"/>
                </a:lnTo>
                <a:cubicBezTo>
                  <a:pt x="3858" y="6930"/>
                  <a:pt x="3905" y="7026"/>
                  <a:pt x="3905" y="7109"/>
                </a:cubicBezTo>
                <a:cubicBezTo>
                  <a:pt x="3905" y="7190"/>
                  <a:pt x="3933" y="7232"/>
                  <a:pt x="3999" y="7232"/>
                </a:cubicBezTo>
                <a:cubicBezTo>
                  <a:pt x="4031" y="7232"/>
                  <a:pt x="4070" y="7223"/>
                  <a:pt x="4120" y="7204"/>
                </a:cubicBezTo>
                <a:cubicBezTo>
                  <a:pt x="4394" y="7085"/>
                  <a:pt x="4822" y="7228"/>
                  <a:pt x="5048" y="7049"/>
                </a:cubicBezTo>
                <a:cubicBezTo>
                  <a:pt x="5048" y="7085"/>
                  <a:pt x="5108" y="7109"/>
                  <a:pt x="5108" y="7145"/>
                </a:cubicBezTo>
                <a:cubicBezTo>
                  <a:pt x="5108" y="7204"/>
                  <a:pt x="5048" y="7228"/>
                  <a:pt x="4941" y="7228"/>
                </a:cubicBezTo>
                <a:cubicBezTo>
                  <a:pt x="4882" y="7228"/>
                  <a:pt x="4834" y="7264"/>
                  <a:pt x="4775" y="7287"/>
                </a:cubicBezTo>
                <a:cubicBezTo>
                  <a:pt x="4834" y="7323"/>
                  <a:pt x="4882" y="7347"/>
                  <a:pt x="4941" y="7347"/>
                </a:cubicBezTo>
                <a:lnTo>
                  <a:pt x="5215" y="7347"/>
                </a:lnTo>
                <a:cubicBezTo>
                  <a:pt x="5252" y="7344"/>
                  <a:pt x="5289" y="7342"/>
                  <a:pt x="5325" y="7342"/>
                </a:cubicBezTo>
                <a:cubicBezTo>
                  <a:pt x="5539" y="7342"/>
                  <a:pt x="5718" y="7403"/>
                  <a:pt x="5810" y="7526"/>
                </a:cubicBezTo>
                <a:cubicBezTo>
                  <a:pt x="5832" y="7547"/>
                  <a:pt x="5873" y="7558"/>
                  <a:pt x="5916" y="7558"/>
                </a:cubicBezTo>
                <a:cubicBezTo>
                  <a:pt x="5991" y="7558"/>
                  <a:pt x="6072" y="7526"/>
                  <a:pt x="6072" y="7466"/>
                </a:cubicBezTo>
                <a:lnTo>
                  <a:pt x="6072" y="7323"/>
                </a:lnTo>
                <a:cubicBezTo>
                  <a:pt x="6072" y="7287"/>
                  <a:pt x="6132" y="7287"/>
                  <a:pt x="6179" y="7264"/>
                </a:cubicBezTo>
                <a:lnTo>
                  <a:pt x="6239" y="7287"/>
                </a:lnTo>
                <a:cubicBezTo>
                  <a:pt x="6361" y="7403"/>
                  <a:pt x="6477" y="7457"/>
                  <a:pt x="6583" y="7457"/>
                </a:cubicBezTo>
                <a:cubicBezTo>
                  <a:pt x="6674" y="7457"/>
                  <a:pt x="6758" y="7418"/>
                  <a:pt x="6834" y="7347"/>
                </a:cubicBezTo>
                <a:cubicBezTo>
                  <a:pt x="6941" y="7204"/>
                  <a:pt x="7156" y="7145"/>
                  <a:pt x="7430" y="7145"/>
                </a:cubicBezTo>
                <a:cubicBezTo>
                  <a:pt x="7575" y="7145"/>
                  <a:pt x="7724" y="7163"/>
                  <a:pt x="7867" y="7163"/>
                </a:cubicBezTo>
                <a:cubicBezTo>
                  <a:pt x="7981" y="7163"/>
                  <a:pt x="8091" y="7151"/>
                  <a:pt x="8192" y="7109"/>
                </a:cubicBezTo>
                <a:cubicBezTo>
                  <a:pt x="8261" y="7071"/>
                  <a:pt x="8328" y="7057"/>
                  <a:pt x="8393" y="7057"/>
                </a:cubicBezTo>
                <a:cubicBezTo>
                  <a:pt x="8558" y="7057"/>
                  <a:pt x="8708" y="7147"/>
                  <a:pt x="8848" y="7147"/>
                </a:cubicBezTo>
                <a:cubicBezTo>
                  <a:pt x="8859" y="7147"/>
                  <a:pt x="8871" y="7146"/>
                  <a:pt x="8882" y="7145"/>
                </a:cubicBezTo>
                <a:cubicBezTo>
                  <a:pt x="8989" y="7145"/>
                  <a:pt x="9049" y="7109"/>
                  <a:pt x="9156" y="7109"/>
                </a:cubicBezTo>
                <a:cubicBezTo>
                  <a:pt x="9263" y="7085"/>
                  <a:pt x="9323" y="7085"/>
                  <a:pt x="9418" y="7049"/>
                </a:cubicBezTo>
                <a:cubicBezTo>
                  <a:pt x="9426" y="7048"/>
                  <a:pt x="9435" y="7047"/>
                  <a:pt x="9443" y="7047"/>
                </a:cubicBezTo>
                <a:cubicBezTo>
                  <a:pt x="9525" y="7047"/>
                  <a:pt x="9612" y="7124"/>
                  <a:pt x="9694" y="7124"/>
                </a:cubicBezTo>
                <a:cubicBezTo>
                  <a:pt x="9713" y="7124"/>
                  <a:pt x="9733" y="7119"/>
                  <a:pt x="9751" y="7109"/>
                </a:cubicBezTo>
                <a:cubicBezTo>
                  <a:pt x="9858" y="7049"/>
                  <a:pt x="10013" y="7085"/>
                  <a:pt x="10120" y="7049"/>
                </a:cubicBezTo>
                <a:cubicBezTo>
                  <a:pt x="10351" y="6975"/>
                  <a:pt x="10591" y="6961"/>
                  <a:pt x="10829" y="6961"/>
                </a:cubicBezTo>
                <a:cubicBezTo>
                  <a:pt x="10971" y="6961"/>
                  <a:pt x="11113" y="6966"/>
                  <a:pt x="11252" y="6966"/>
                </a:cubicBezTo>
                <a:lnTo>
                  <a:pt x="11740" y="6966"/>
                </a:lnTo>
                <a:cubicBezTo>
                  <a:pt x="11798" y="6966"/>
                  <a:pt x="11892" y="6955"/>
                  <a:pt x="11973" y="6955"/>
                </a:cubicBezTo>
                <a:cubicBezTo>
                  <a:pt x="12040" y="6955"/>
                  <a:pt x="12099" y="6963"/>
                  <a:pt x="12121" y="6990"/>
                </a:cubicBezTo>
                <a:cubicBezTo>
                  <a:pt x="12121" y="7044"/>
                  <a:pt x="12066" y="7056"/>
                  <a:pt x="12000" y="7056"/>
                </a:cubicBezTo>
                <a:cubicBezTo>
                  <a:pt x="11950" y="7056"/>
                  <a:pt x="11893" y="7049"/>
                  <a:pt x="11847" y="7049"/>
                </a:cubicBezTo>
                <a:cubicBezTo>
                  <a:pt x="11585" y="7085"/>
                  <a:pt x="11418" y="7168"/>
                  <a:pt x="11085" y="7168"/>
                </a:cubicBezTo>
                <a:cubicBezTo>
                  <a:pt x="10823" y="7168"/>
                  <a:pt x="10549" y="7287"/>
                  <a:pt x="10228" y="7287"/>
                </a:cubicBezTo>
                <a:cubicBezTo>
                  <a:pt x="10001" y="7287"/>
                  <a:pt x="9954" y="7347"/>
                  <a:pt x="10120" y="7502"/>
                </a:cubicBezTo>
                <a:cubicBezTo>
                  <a:pt x="10180" y="7585"/>
                  <a:pt x="10120" y="7585"/>
                  <a:pt x="10013" y="7585"/>
                </a:cubicBezTo>
                <a:cubicBezTo>
                  <a:pt x="9858" y="7585"/>
                  <a:pt x="9692" y="7585"/>
                  <a:pt x="9525" y="7621"/>
                </a:cubicBezTo>
                <a:cubicBezTo>
                  <a:pt x="9466" y="7621"/>
                  <a:pt x="9466" y="7645"/>
                  <a:pt x="9466" y="7645"/>
                </a:cubicBezTo>
                <a:cubicBezTo>
                  <a:pt x="9525" y="7680"/>
                  <a:pt x="9525" y="7704"/>
                  <a:pt x="9573" y="7704"/>
                </a:cubicBezTo>
                <a:lnTo>
                  <a:pt x="9835" y="7704"/>
                </a:lnTo>
                <a:lnTo>
                  <a:pt x="9894" y="7740"/>
                </a:lnTo>
                <a:cubicBezTo>
                  <a:pt x="9894" y="7764"/>
                  <a:pt x="9835" y="7799"/>
                  <a:pt x="9799" y="7799"/>
                </a:cubicBezTo>
                <a:lnTo>
                  <a:pt x="9418" y="7799"/>
                </a:lnTo>
                <a:cubicBezTo>
                  <a:pt x="9263" y="7799"/>
                  <a:pt x="9204" y="7764"/>
                  <a:pt x="9156" y="7680"/>
                </a:cubicBezTo>
                <a:cubicBezTo>
                  <a:pt x="9049" y="7442"/>
                  <a:pt x="8930" y="7383"/>
                  <a:pt x="8620" y="7383"/>
                </a:cubicBezTo>
                <a:lnTo>
                  <a:pt x="7918" y="7383"/>
                </a:lnTo>
                <a:lnTo>
                  <a:pt x="7001" y="7526"/>
                </a:lnTo>
                <a:cubicBezTo>
                  <a:pt x="6775" y="7585"/>
                  <a:pt x="6775" y="7740"/>
                  <a:pt x="6620" y="7823"/>
                </a:cubicBezTo>
                <a:cubicBezTo>
                  <a:pt x="6560" y="7859"/>
                  <a:pt x="6560" y="7883"/>
                  <a:pt x="6680" y="7883"/>
                </a:cubicBezTo>
                <a:lnTo>
                  <a:pt x="7180" y="7883"/>
                </a:lnTo>
                <a:cubicBezTo>
                  <a:pt x="7275" y="7883"/>
                  <a:pt x="7334" y="7942"/>
                  <a:pt x="7334" y="8002"/>
                </a:cubicBezTo>
                <a:cubicBezTo>
                  <a:pt x="7013" y="8097"/>
                  <a:pt x="6680" y="8216"/>
                  <a:pt x="6251" y="8240"/>
                </a:cubicBezTo>
                <a:cubicBezTo>
                  <a:pt x="5927" y="8271"/>
                  <a:pt x="5584" y="8339"/>
                  <a:pt x="5256" y="8339"/>
                </a:cubicBezTo>
                <a:cubicBezTo>
                  <a:pt x="5210" y="8339"/>
                  <a:pt x="5165" y="8338"/>
                  <a:pt x="5120" y="8335"/>
                </a:cubicBezTo>
                <a:cubicBezTo>
                  <a:pt x="5023" y="8335"/>
                  <a:pt x="4941" y="8329"/>
                  <a:pt x="4862" y="8329"/>
                </a:cubicBezTo>
                <a:cubicBezTo>
                  <a:pt x="4756" y="8329"/>
                  <a:pt x="4654" y="8340"/>
                  <a:pt x="4524" y="8395"/>
                </a:cubicBezTo>
                <a:cubicBezTo>
                  <a:pt x="4481" y="8411"/>
                  <a:pt x="4442" y="8417"/>
                  <a:pt x="4406" y="8417"/>
                </a:cubicBezTo>
                <a:cubicBezTo>
                  <a:pt x="4274" y="8417"/>
                  <a:pt x="4184" y="8330"/>
                  <a:pt x="4046" y="8330"/>
                </a:cubicBezTo>
                <a:cubicBezTo>
                  <a:pt x="4027" y="8330"/>
                  <a:pt x="4009" y="8332"/>
                  <a:pt x="3989" y="8335"/>
                </a:cubicBezTo>
                <a:cubicBezTo>
                  <a:pt x="3935" y="8347"/>
                  <a:pt x="3870" y="8347"/>
                  <a:pt x="3804" y="8347"/>
                </a:cubicBezTo>
                <a:cubicBezTo>
                  <a:pt x="3739" y="8347"/>
                  <a:pt x="3673" y="8347"/>
                  <a:pt x="3620" y="8359"/>
                </a:cubicBezTo>
                <a:cubicBezTo>
                  <a:pt x="3393" y="8454"/>
                  <a:pt x="3131" y="8419"/>
                  <a:pt x="2858" y="8454"/>
                </a:cubicBezTo>
                <a:lnTo>
                  <a:pt x="2262" y="8454"/>
                </a:lnTo>
                <a:cubicBezTo>
                  <a:pt x="2235" y="8451"/>
                  <a:pt x="2210" y="8449"/>
                  <a:pt x="2186" y="8449"/>
                </a:cubicBezTo>
                <a:cubicBezTo>
                  <a:pt x="1976" y="8449"/>
                  <a:pt x="1864" y="8573"/>
                  <a:pt x="1607" y="8573"/>
                </a:cubicBezTo>
                <a:cubicBezTo>
                  <a:pt x="1322" y="8573"/>
                  <a:pt x="1346" y="8597"/>
                  <a:pt x="1346" y="8776"/>
                </a:cubicBezTo>
                <a:cubicBezTo>
                  <a:pt x="1346" y="8945"/>
                  <a:pt x="1509" y="9033"/>
                  <a:pt x="1771" y="9033"/>
                </a:cubicBezTo>
                <a:cubicBezTo>
                  <a:pt x="1841" y="9033"/>
                  <a:pt x="1918" y="9026"/>
                  <a:pt x="2000" y="9014"/>
                </a:cubicBezTo>
                <a:cubicBezTo>
                  <a:pt x="2123" y="8991"/>
                  <a:pt x="2248" y="8977"/>
                  <a:pt x="2370" y="8977"/>
                </a:cubicBezTo>
                <a:cubicBezTo>
                  <a:pt x="2567" y="8977"/>
                  <a:pt x="2755" y="9014"/>
                  <a:pt x="2917" y="9109"/>
                </a:cubicBezTo>
                <a:cubicBezTo>
                  <a:pt x="2977" y="9133"/>
                  <a:pt x="3084" y="9192"/>
                  <a:pt x="3191" y="9192"/>
                </a:cubicBezTo>
                <a:cubicBezTo>
                  <a:pt x="3376" y="9192"/>
                  <a:pt x="3548" y="9207"/>
                  <a:pt x="3724" y="9207"/>
                </a:cubicBezTo>
                <a:cubicBezTo>
                  <a:pt x="3899" y="9207"/>
                  <a:pt x="4078" y="9192"/>
                  <a:pt x="4274" y="9133"/>
                </a:cubicBezTo>
                <a:cubicBezTo>
                  <a:pt x="4335" y="9111"/>
                  <a:pt x="4400" y="9102"/>
                  <a:pt x="4466" y="9102"/>
                </a:cubicBezTo>
                <a:cubicBezTo>
                  <a:pt x="4583" y="9102"/>
                  <a:pt x="4704" y="9131"/>
                  <a:pt x="4810" y="9169"/>
                </a:cubicBezTo>
                <a:cubicBezTo>
                  <a:pt x="4852" y="9185"/>
                  <a:pt x="4916" y="9208"/>
                  <a:pt x="4952" y="9208"/>
                </a:cubicBezTo>
                <a:cubicBezTo>
                  <a:pt x="4967" y="9208"/>
                  <a:pt x="4977" y="9203"/>
                  <a:pt x="4977" y="9192"/>
                </a:cubicBezTo>
                <a:cubicBezTo>
                  <a:pt x="5074" y="9167"/>
                  <a:pt x="5161" y="9157"/>
                  <a:pt x="5242" y="9157"/>
                </a:cubicBezTo>
                <a:cubicBezTo>
                  <a:pt x="5428" y="9157"/>
                  <a:pt x="5577" y="9210"/>
                  <a:pt x="5727" y="9252"/>
                </a:cubicBezTo>
                <a:cubicBezTo>
                  <a:pt x="5894" y="9288"/>
                  <a:pt x="6001" y="9347"/>
                  <a:pt x="6168" y="9371"/>
                </a:cubicBezTo>
                <a:cubicBezTo>
                  <a:pt x="6429" y="9466"/>
                  <a:pt x="6822" y="9371"/>
                  <a:pt x="7084" y="9490"/>
                </a:cubicBezTo>
                <a:cubicBezTo>
                  <a:pt x="7207" y="9425"/>
                  <a:pt x="7341" y="9406"/>
                  <a:pt x="7481" y="9406"/>
                </a:cubicBezTo>
                <a:cubicBezTo>
                  <a:pt x="7599" y="9406"/>
                  <a:pt x="7721" y="9420"/>
                  <a:pt x="7846" y="9431"/>
                </a:cubicBezTo>
                <a:cubicBezTo>
                  <a:pt x="7909" y="9438"/>
                  <a:pt x="7966" y="9441"/>
                  <a:pt x="8018" y="9441"/>
                </a:cubicBezTo>
                <a:cubicBezTo>
                  <a:pt x="8234" y="9441"/>
                  <a:pt x="8376" y="9384"/>
                  <a:pt x="8549" y="9288"/>
                </a:cubicBezTo>
                <a:cubicBezTo>
                  <a:pt x="8575" y="9262"/>
                  <a:pt x="8608" y="9251"/>
                  <a:pt x="8642" y="9251"/>
                </a:cubicBezTo>
                <a:cubicBezTo>
                  <a:pt x="8685" y="9251"/>
                  <a:pt x="8730" y="9268"/>
                  <a:pt x="8763" y="9288"/>
                </a:cubicBezTo>
                <a:cubicBezTo>
                  <a:pt x="8817" y="9318"/>
                  <a:pt x="8873" y="9332"/>
                  <a:pt x="8936" y="9332"/>
                </a:cubicBezTo>
                <a:cubicBezTo>
                  <a:pt x="8998" y="9332"/>
                  <a:pt x="9067" y="9318"/>
                  <a:pt x="9144" y="9288"/>
                </a:cubicBezTo>
                <a:cubicBezTo>
                  <a:pt x="9239" y="9228"/>
                  <a:pt x="9358" y="9192"/>
                  <a:pt x="9466" y="9133"/>
                </a:cubicBezTo>
                <a:cubicBezTo>
                  <a:pt x="9466" y="9133"/>
                  <a:pt x="9466" y="9169"/>
                  <a:pt x="9525" y="9169"/>
                </a:cubicBezTo>
                <a:cubicBezTo>
                  <a:pt x="9525" y="9169"/>
                  <a:pt x="9585" y="9192"/>
                  <a:pt x="9585" y="9228"/>
                </a:cubicBezTo>
                <a:cubicBezTo>
                  <a:pt x="9525" y="9312"/>
                  <a:pt x="9477" y="9371"/>
                  <a:pt x="9358" y="9466"/>
                </a:cubicBezTo>
                <a:cubicBezTo>
                  <a:pt x="9263" y="9490"/>
                  <a:pt x="9144" y="9526"/>
                  <a:pt x="9096" y="9585"/>
                </a:cubicBezTo>
                <a:cubicBezTo>
                  <a:pt x="8930" y="9704"/>
                  <a:pt x="8989" y="9824"/>
                  <a:pt x="9037" y="9943"/>
                </a:cubicBezTo>
                <a:cubicBezTo>
                  <a:pt x="9037" y="10002"/>
                  <a:pt x="9263" y="10002"/>
                  <a:pt x="9358" y="10002"/>
                </a:cubicBezTo>
                <a:cubicBezTo>
                  <a:pt x="9466" y="10002"/>
                  <a:pt x="9525" y="10026"/>
                  <a:pt x="9632" y="10062"/>
                </a:cubicBezTo>
                <a:cubicBezTo>
                  <a:pt x="9692" y="10085"/>
                  <a:pt x="9739" y="10121"/>
                  <a:pt x="9739" y="10145"/>
                </a:cubicBezTo>
                <a:cubicBezTo>
                  <a:pt x="9739" y="10205"/>
                  <a:pt x="9632" y="10205"/>
                  <a:pt x="9513" y="10205"/>
                </a:cubicBezTo>
                <a:cubicBezTo>
                  <a:pt x="9406" y="10205"/>
                  <a:pt x="9239" y="10205"/>
                  <a:pt x="9180" y="10300"/>
                </a:cubicBezTo>
                <a:cubicBezTo>
                  <a:pt x="9120" y="10383"/>
                  <a:pt x="9085" y="10419"/>
                  <a:pt x="8966" y="10478"/>
                </a:cubicBezTo>
                <a:cubicBezTo>
                  <a:pt x="8858" y="10538"/>
                  <a:pt x="8739" y="10538"/>
                  <a:pt x="8585" y="10538"/>
                </a:cubicBezTo>
                <a:cubicBezTo>
                  <a:pt x="8430" y="10538"/>
                  <a:pt x="8370" y="10502"/>
                  <a:pt x="8323" y="10419"/>
                </a:cubicBezTo>
                <a:cubicBezTo>
                  <a:pt x="8323" y="10382"/>
                  <a:pt x="8282" y="10368"/>
                  <a:pt x="8224" y="10368"/>
                </a:cubicBezTo>
                <a:cubicBezTo>
                  <a:pt x="8187" y="10368"/>
                  <a:pt x="8142" y="10374"/>
                  <a:pt x="8096" y="10383"/>
                </a:cubicBezTo>
                <a:cubicBezTo>
                  <a:pt x="8037" y="10419"/>
                  <a:pt x="7989" y="10478"/>
                  <a:pt x="7870" y="10502"/>
                </a:cubicBezTo>
                <a:cubicBezTo>
                  <a:pt x="7811" y="10538"/>
                  <a:pt x="7715" y="10538"/>
                  <a:pt x="7608" y="10538"/>
                </a:cubicBezTo>
                <a:cubicBezTo>
                  <a:pt x="7529" y="10538"/>
                  <a:pt x="7476" y="10473"/>
                  <a:pt x="7386" y="10473"/>
                </a:cubicBezTo>
                <a:cubicBezTo>
                  <a:pt x="7354" y="10473"/>
                  <a:pt x="7318" y="10481"/>
                  <a:pt x="7275" y="10502"/>
                </a:cubicBezTo>
                <a:cubicBezTo>
                  <a:pt x="7180" y="10562"/>
                  <a:pt x="6953" y="10538"/>
                  <a:pt x="6906" y="10657"/>
                </a:cubicBezTo>
                <a:cubicBezTo>
                  <a:pt x="6906" y="10681"/>
                  <a:pt x="6846" y="10716"/>
                  <a:pt x="6799" y="10740"/>
                </a:cubicBezTo>
                <a:cubicBezTo>
                  <a:pt x="6739" y="10716"/>
                  <a:pt x="6703" y="10657"/>
                  <a:pt x="6703" y="10621"/>
                </a:cubicBezTo>
                <a:cubicBezTo>
                  <a:pt x="6674" y="10591"/>
                  <a:pt x="6647" y="10577"/>
                  <a:pt x="6620" y="10577"/>
                </a:cubicBezTo>
                <a:cubicBezTo>
                  <a:pt x="6593" y="10577"/>
                  <a:pt x="6566" y="10591"/>
                  <a:pt x="6537" y="10621"/>
                </a:cubicBezTo>
                <a:cubicBezTo>
                  <a:pt x="6493" y="10752"/>
                  <a:pt x="6366" y="10787"/>
                  <a:pt x="6199" y="10787"/>
                </a:cubicBezTo>
                <a:cubicBezTo>
                  <a:pt x="6138" y="10787"/>
                  <a:pt x="6071" y="10782"/>
                  <a:pt x="6001" y="10776"/>
                </a:cubicBezTo>
                <a:cubicBezTo>
                  <a:pt x="5620" y="10716"/>
                  <a:pt x="5429" y="10687"/>
                  <a:pt x="5252" y="10687"/>
                </a:cubicBezTo>
                <a:cubicBezTo>
                  <a:pt x="5075" y="10687"/>
                  <a:pt x="4911" y="10716"/>
                  <a:pt x="4584" y="10776"/>
                </a:cubicBezTo>
                <a:cubicBezTo>
                  <a:pt x="4453" y="10788"/>
                  <a:pt x="4319" y="10803"/>
                  <a:pt x="4190" y="10803"/>
                </a:cubicBezTo>
                <a:cubicBezTo>
                  <a:pt x="4060" y="10803"/>
                  <a:pt x="3935" y="10788"/>
                  <a:pt x="3822" y="10740"/>
                </a:cubicBezTo>
                <a:cubicBezTo>
                  <a:pt x="3745" y="10711"/>
                  <a:pt x="3664" y="10696"/>
                  <a:pt x="3582" y="10696"/>
                </a:cubicBezTo>
                <a:cubicBezTo>
                  <a:pt x="3501" y="10696"/>
                  <a:pt x="3417" y="10711"/>
                  <a:pt x="3334" y="10740"/>
                </a:cubicBezTo>
                <a:cubicBezTo>
                  <a:pt x="3167" y="10800"/>
                  <a:pt x="2965" y="10836"/>
                  <a:pt x="2798" y="10836"/>
                </a:cubicBezTo>
                <a:cubicBezTo>
                  <a:pt x="2691" y="10836"/>
                  <a:pt x="2572" y="10919"/>
                  <a:pt x="2691" y="11014"/>
                </a:cubicBezTo>
                <a:cubicBezTo>
                  <a:pt x="2858" y="11133"/>
                  <a:pt x="2858" y="11276"/>
                  <a:pt x="3191" y="11312"/>
                </a:cubicBezTo>
                <a:cubicBezTo>
                  <a:pt x="3405" y="11455"/>
                  <a:pt x="3727" y="11490"/>
                  <a:pt x="4048" y="11490"/>
                </a:cubicBezTo>
                <a:cubicBezTo>
                  <a:pt x="4294" y="11490"/>
                  <a:pt x="4551" y="11475"/>
                  <a:pt x="4790" y="11475"/>
                </a:cubicBezTo>
                <a:cubicBezTo>
                  <a:pt x="4909" y="11475"/>
                  <a:pt x="5025" y="11478"/>
                  <a:pt x="5132" y="11490"/>
                </a:cubicBezTo>
                <a:cubicBezTo>
                  <a:pt x="5153" y="11492"/>
                  <a:pt x="5174" y="11492"/>
                  <a:pt x="5195" y="11492"/>
                </a:cubicBezTo>
                <a:cubicBezTo>
                  <a:pt x="5496" y="11492"/>
                  <a:pt x="5734" y="11360"/>
                  <a:pt x="6025" y="11360"/>
                </a:cubicBezTo>
                <a:cubicBezTo>
                  <a:pt x="6071" y="11360"/>
                  <a:pt x="6118" y="11364"/>
                  <a:pt x="6168" y="11371"/>
                </a:cubicBezTo>
                <a:cubicBezTo>
                  <a:pt x="6180" y="11372"/>
                  <a:pt x="6192" y="11373"/>
                  <a:pt x="6204" y="11373"/>
                </a:cubicBezTo>
                <a:cubicBezTo>
                  <a:pt x="6423" y="11373"/>
                  <a:pt x="6533" y="11189"/>
                  <a:pt x="6765" y="11189"/>
                </a:cubicBezTo>
                <a:cubicBezTo>
                  <a:pt x="6783" y="11189"/>
                  <a:pt x="6802" y="11190"/>
                  <a:pt x="6822" y="11193"/>
                </a:cubicBezTo>
                <a:cubicBezTo>
                  <a:pt x="7000" y="11209"/>
                  <a:pt x="7182" y="11269"/>
                  <a:pt x="7367" y="11269"/>
                </a:cubicBezTo>
                <a:cubicBezTo>
                  <a:pt x="7455" y="11269"/>
                  <a:pt x="7544" y="11255"/>
                  <a:pt x="7632" y="11217"/>
                </a:cubicBezTo>
                <a:cubicBezTo>
                  <a:pt x="7652" y="11209"/>
                  <a:pt x="7670" y="11206"/>
                  <a:pt x="7688" y="11206"/>
                </a:cubicBezTo>
                <a:cubicBezTo>
                  <a:pt x="7725" y="11206"/>
                  <a:pt x="7759" y="11217"/>
                  <a:pt x="7799" y="11217"/>
                </a:cubicBezTo>
                <a:cubicBezTo>
                  <a:pt x="7936" y="11264"/>
                  <a:pt x="8070" y="11288"/>
                  <a:pt x="8205" y="11288"/>
                </a:cubicBezTo>
                <a:cubicBezTo>
                  <a:pt x="8340" y="11288"/>
                  <a:pt x="8477" y="11264"/>
                  <a:pt x="8620" y="11217"/>
                </a:cubicBezTo>
                <a:cubicBezTo>
                  <a:pt x="8657" y="11203"/>
                  <a:pt x="8683" y="11198"/>
                  <a:pt x="8702" y="11198"/>
                </a:cubicBezTo>
                <a:cubicBezTo>
                  <a:pt x="8766" y="11198"/>
                  <a:pt x="8741" y="11266"/>
                  <a:pt x="8787" y="11312"/>
                </a:cubicBezTo>
                <a:cubicBezTo>
                  <a:pt x="8846" y="11336"/>
                  <a:pt x="8882" y="11395"/>
                  <a:pt x="8882" y="11395"/>
                </a:cubicBezTo>
                <a:cubicBezTo>
                  <a:pt x="9108" y="11336"/>
                  <a:pt x="9477" y="11371"/>
                  <a:pt x="9585" y="11193"/>
                </a:cubicBezTo>
                <a:lnTo>
                  <a:pt x="10454" y="11193"/>
                </a:lnTo>
                <a:cubicBezTo>
                  <a:pt x="10668" y="11193"/>
                  <a:pt x="10775" y="11217"/>
                  <a:pt x="10775" y="11336"/>
                </a:cubicBezTo>
                <a:cubicBezTo>
                  <a:pt x="10991" y="11411"/>
                  <a:pt x="11200" y="11516"/>
                  <a:pt x="11442" y="11516"/>
                </a:cubicBezTo>
                <a:cubicBezTo>
                  <a:pt x="11507" y="11516"/>
                  <a:pt x="11574" y="11508"/>
                  <a:pt x="11644" y="11490"/>
                </a:cubicBezTo>
                <a:cubicBezTo>
                  <a:pt x="11906" y="11431"/>
                  <a:pt x="12133" y="11431"/>
                  <a:pt x="12395" y="11395"/>
                </a:cubicBezTo>
                <a:cubicBezTo>
                  <a:pt x="12518" y="11395"/>
                  <a:pt x="12655" y="11406"/>
                  <a:pt x="12780" y="11406"/>
                </a:cubicBezTo>
                <a:cubicBezTo>
                  <a:pt x="12884" y="11406"/>
                  <a:pt x="12979" y="11398"/>
                  <a:pt x="13049" y="11371"/>
                </a:cubicBezTo>
                <a:cubicBezTo>
                  <a:pt x="13256" y="11312"/>
                  <a:pt x="13458" y="11290"/>
                  <a:pt x="13662" y="11290"/>
                </a:cubicBezTo>
                <a:cubicBezTo>
                  <a:pt x="13786" y="11290"/>
                  <a:pt x="13911" y="11298"/>
                  <a:pt x="14038" y="11312"/>
                </a:cubicBezTo>
                <a:cubicBezTo>
                  <a:pt x="14058" y="11313"/>
                  <a:pt x="14078" y="11314"/>
                  <a:pt x="14099" y="11314"/>
                </a:cubicBezTo>
                <a:cubicBezTo>
                  <a:pt x="14314" y="11314"/>
                  <a:pt x="14510" y="11235"/>
                  <a:pt x="14717" y="11235"/>
                </a:cubicBezTo>
                <a:cubicBezTo>
                  <a:pt x="14794" y="11235"/>
                  <a:pt x="14873" y="11246"/>
                  <a:pt x="14954" y="11276"/>
                </a:cubicBezTo>
                <a:cubicBezTo>
                  <a:pt x="15028" y="11302"/>
                  <a:pt x="15122" y="11312"/>
                  <a:pt x="15227" y="11312"/>
                </a:cubicBezTo>
                <a:cubicBezTo>
                  <a:pt x="15360" y="11312"/>
                  <a:pt x="15510" y="11296"/>
                  <a:pt x="15657" y="11276"/>
                </a:cubicBezTo>
                <a:cubicBezTo>
                  <a:pt x="15902" y="11276"/>
                  <a:pt x="16052" y="11400"/>
                  <a:pt x="16278" y="11400"/>
                </a:cubicBezTo>
                <a:cubicBezTo>
                  <a:pt x="16304" y="11400"/>
                  <a:pt x="16331" y="11399"/>
                  <a:pt x="16359" y="11395"/>
                </a:cubicBezTo>
                <a:cubicBezTo>
                  <a:pt x="16359" y="11375"/>
                  <a:pt x="16401" y="11330"/>
                  <a:pt x="16478" y="11330"/>
                </a:cubicBezTo>
                <a:cubicBezTo>
                  <a:pt x="16493" y="11330"/>
                  <a:pt x="16509" y="11332"/>
                  <a:pt x="16526" y="11336"/>
                </a:cubicBezTo>
                <a:cubicBezTo>
                  <a:pt x="16586" y="11336"/>
                  <a:pt x="16586" y="11371"/>
                  <a:pt x="16586" y="11395"/>
                </a:cubicBezTo>
                <a:cubicBezTo>
                  <a:pt x="16645" y="11395"/>
                  <a:pt x="16681" y="11431"/>
                  <a:pt x="16740" y="11431"/>
                </a:cubicBezTo>
                <a:cubicBezTo>
                  <a:pt x="16831" y="11476"/>
                  <a:pt x="16903" y="11497"/>
                  <a:pt x="16978" y="11497"/>
                </a:cubicBezTo>
                <a:cubicBezTo>
                  <a:pt x="17041" y="11497"/>
                  <a:pt x="17104" y="11482"/>
                  <a:pt x="17181" y="11455"/>
                </a:cubicBezTo>
                <a:cubicBezTo>
                  <a:pt x="17276" y="11395"/>
                  <a:pt x="17395" y="11371"/>
                  <a:pt x="17443" y="11312"/>
                </a:cubicBezTo>
                <a:cubicBezTo>
                  <a:pt x="17498" y="11351"/>
                  <a:pt x="17554" y="11365"/>
                  <a:pt x="17609" y="11365"/>
                </a:cubicBezTo>
                <a:cubicBezTo>
                  <a:pt x="17719" y="11365"/>
                  <a:pt x="17828" y="11312"/>
                  <a:pt x="17931" y="11312"/>
                </a:cubicBezTo>
                <a:cubicBezTo>
                  <a:pt x="17946" y="11309"/>
                  <a:pt x="17961" y="11307"/>
                  <a:pt x="17978" y="11307"/>
                </a:cubicBezTo>
                <a:cubicBezTo>
                  <a:pt x="18144" y="11307"/>
                  <a:pt x="18366" y="11463"/>
                  <a:pt x="18312" y="11550"/>
                </a:cubicBezTo>
                <a:cubicBezTo>
                  <a:pt x="18312" y="11574"/>
                  <a:pt x="18205" y="11609"/>
                  <a:pt x="18145" y="11609"/>
                </a:cubicBezTo>
                <a:cubicBezTo>
                  <a:pt x="18074" y="11609"/>
                  <a:pt x="17997" y="11620"/>
                  <a:pt x="17940" y="11620"/>
                </a:cubicBezTo>
                <a:cubicBezTo>
                  <a:pt x="17911" y="11620"/>
                  <a:pt x="17887" y="11617"/>
                  <a:pt x="17871" y="11609"/>
                </a:cubicBezTo>
                <a:cubicBezTo>
                  <a:pt x="17781" y="11569"/>
                  <a:pt x="17710" y="11553"/>
                  <a:pt x="17646" y="11553"/>
                </a:cubicBezTo>
                <a:cubicBezTo>
                  <a:pt x="17557" y="11553"/>
                  <a:pt x="17480" y="11585"/>
                  <a:pt x="17383" y="11633"/>
                </a:cubicBezTo>
                <a:cubicBezTo>
                  <a:pt x="17315" y="11671"/>
                  <a:pt x="17242" y="11700"/>
                  <a:pt x="17173" y="11700"/>
                </a:cubicBezTo>
                <a:cubicBezTo>
                  <a:pt x="17134" y="11700"/>
                  <a:pt x="17096" y="11691"/>
                  <a:pt x="17062" y="11669"/>
                </a:cubicBezTo>
                <a:cubicBezTo>
                  <a:pt x="17032" y="11651"/>
                  <a:pt x="16990" y="11642"/>
                  <a:pt x="16943" y="11642"/>
                </a:cubicBezTo>
                <a:cubicBezTo>
                  <a:pt x="16895" y="11642"/>
                  <a:pt x="16841" y="11651"/>
                  <a:pt x="16788" y="11669"/>
                </a:cubicBezTo>
                <a:cubicBezTo>
                  <a:pt x="16681" y="11693"/>
                  <a:pt x="16728" y="11848"/>
                  <a:pt x="16526" y="11848"/>
                </a:cubicBezTo>
                <a:lnTo>
                  <a:pt x="15931" y="11848"/>
                </a:lnTo>
                <a:cubicBezTo>
                  <a:pt x="15847" y="11907"/>
                  <a:pt x="15791" y="11937"/>
                  <a:pt x="15736" y="11937"/>
                </a:cubicBezTo>
                <a:cubicBezTo>
                  <a:pt x="15681" y="11937"/>
                  <a:pt x="15627" y="11907"/>
                  <a:pt x="15550" y="11848"/>
                </a:cubicBezTo>
                <a:lnTo>
                  <a:pt x="15335" y="11848"/>
                </a:lnTo>
                <a:cubicBezTo>
                  <a:pt x="15276" y="11729"/>
                  <a:pt x="15169" y="11669"/>
                  <a:pt x="14954" y="11633"/>
                </a:cubicBezTo>
                <a:cubicBezTo>
                  <a:pt x="14954" y="11693"/>
                  <a:pt x="14895" y="11729"/>
                  <a:pt x="14800" y="11729"/>
                </a:cubicBezTo>
                <a:lnTo>
                  <a:pt x="14526" y="11729"/>
                </a:lnTo>
                <a:cubicBezTo>
                  <a:pt x="14478" y="11729"/>
                  <a:pt x="14419" y="11752"/>
                  <a:pt x="14419" y="11788"/>
                </a:cubicBezTo>
                <a:cubicBezTo>
                  <a:pt x="14359" y="11848"/>
                  <a:pt x="14419" y="11907"/>
                  <a:pt x="14526" y="11907"/>
                </a:cubicBezTo>
                <a:lnTo>
                  <a:pt x="14800" y="11907"/>
                </a:lnTo>
                <a:cubicBezTo>
                  <a:pt x="14835" y="11907"/>
                  <a:pt x="14859" y="11931"/>
                  <a:pt x="14895" y="11967"/>
                </a:cubicBezTo>
                <a:cubicBezTo>
                  <a:pt x="14740" y="12026"/>
                  <a:pt x="14800" y="12169"/>
                  <a:pt x="14573" y="12205"/>
                </a:cubicBezTo>
                <a:cubicBezTo>
                  <a:pt x="14543" y="12211"/>
                  <a:pt x="14509" y="12214"/>
                  <a:pt x="14473" y="12214"/>
                </a:cubicBezTo>
                <a:cubicBezTo>
                  <a:pt x="14379" y="12214"/>
                  <a:pt x="14273" y="12195"/>
                  <a:pt x="14204" y="12169"/>
                </a:cubicBezTo>
                <a:cubicBezTo>
                  <a:pt x="14067" y="12127"/>
                  <a:pt x="13942" y="12107"/>
                  <a:pt x="13826" y="12107"/>
                </a:cubicBezTo>
                <a:cubicBezTo>
                  <a:pt x="13710" y="12107"/>
                  <a:pt x="13603" y="12127"/>
                  <a:pt x="13502" y="12169"/>
                </a:cubicBezTo>
                <a:cubicBezTo>
                  <a:pt x="13217" y="12271"/>
                  <a:pt x="12906" y="12329"/>
                  <a:pt x="12555" y="12329"/>
                </a:cubicBezTo>
                <a:cubicBezTo>
                  <a:pt x="12494" y="12329"/>
                  <a:pt x="12433" y="12327"/>
                  <a:pt x="12371" y="12324"/>
                </a:cubicBezTo>
                <a:cubicBezTo>
                  <a:pt x="12297" y="12314"/>
                  <a:pt x="12216" y="12312"/>
                  <a:pt x="12132" y="12312"/>
                </a:cubicBezTo>
                <a:cubicBezTo>
                  <a:pt x="12022" y="12312"/>
                  <a:pt x="11909" y="12316"/>
                  <a:pt x="11803" y="12316"/>
                </a:cubicBezTo>
                <a:cubicBezTo>
                  <a:pt x="11688" y="12316"/>
                  <a:pt x="11583" y="12311"/>
                  <a:pt x="11502" y="12288"/>
                </a:cubicBezTo>
                <a:cubicBezTo>
                  <a:pt x="11315" y="12240"/>
                  <a:pt x="11144" y="12207"/>
                  <a:pt x="10971" y="12207"/>
                </a:cubicBezTo>
                <a:cubicBezTo>
                  <a:pt x="10846" y="12207"/>
                  <a:pt x="10720" y="12224"/>
                  <a:pt x="10585" y="12264"/>
                </a:cubicBezTo>
                <a:cubicBezTo>
                  <a:pt x="10311" y="12348"/>
                  <a:pt x="9930" y="12324"/>
                  <a:pt x="9716" y="12502"/>
                </a:cubicBezTo>
                <a:cubicBezTo>
                  <a:pt x="9674" y="12519"/>
                  <a:pt x="9587" y="12541"/>
                  <a:pt x="9521" y="12541"/>
                </a:cubicBezTo>
                <a:cubicBezTo>
                  <a:pt x="9492" y="12541"/>
                  <a:pt x="9468" y="12537"/>
                  <a:pt x="9454" y="12526"/>
                </a:cubicBezTo>
                <a:cubicBezTo>
                  <a:pt x="9380" y="12500"/>
                  <a:pt x="9318" y="12485"/>
                  <a:pt x="9264" y="12485"/>
                </a:cubicBezTo>
                <a:cubicBezTo>
                  <a:pt x="9195" y="12485"/>
                  <a:pt x="9138" y="12509"/>
                  <a:pt x="9085" y="12562"/>
                </a:cubicBezTo>
                <a:cubicBezTo>
                  <a:pt x="8975" y="12617"/>
                  <a:pt x="8891" y="12651"/>
                  <a:pt x="8772" y="12651"/>
                </a:cubicBezTo>
                <a:cubicBezTo>
                  <a:pt x="8710" y="12651"/>
                  <a:pt x="8638" y="12642"/>
                  <a:pt x="8549" y="12621"/>
                </a:cubicBezTo>
                <a:cubicBezTo>
                  <a:pt x="8382" y="12574"/>
                  <a:pt x="8206" y="12550"/>
                  <a:pt x="8031" y="12550"/>
                </a:cubicBezTo>
                <a:cubicBezTo>
                  <a:pt x="7855" y="12550"/>
                  <a:pt x="7680" y="12574"/>
                  <a:pt x="7513" y="12621"/>
                </a:cubicBezTo>
                <a:cubicBezTo>
                  <a:pt x="7418" y="12648"/>
                  <a:pt x="7335" y="12662"/>
                  <a:pt x="7258" y="12662"/>
                </a:cubicBezTo>
                <a:cubicBezTo>
                  <a:pt x="7160" y="12662"/>
                  <a:pt x="7070" y="12639"/>
                  <a:pt x="6977" y="12586"/>
                </a:cubicBezTo>
                <a:cubicBezTo>
                  <a:pt x="6948" y="12568"/>
                  <a:pt x="6922" y="12560"/>
                  <a:pt x="6899" y="12560"/>
                </a:cubicBezTo>
                <a:cubicBezTo>
                  <a:pt x="6845" y="12560"/>
                  <a:pt x="6804" y="12597"/>
                  <a:pt x="6763" y="12621"/>
                </a:cubicBezTo>
                <a:cubicBezTo>
                  <a:pt x="6656" y="12645"/>
                  <a:pt x="6537" y="12645"/>
                  <a:pt x="6382" y="12681"/>
                </a:cubicBezTo>
                <a:cubicBezTo>
                  <a:pt x="6287" y="12824"/>
                  <a:pt x="6013" y="12919"/>
                  <a:pt x="5953" y="13062"/>
                </a:cubicBezTo>
                <a:cubicBezTo>
                  <a:pt x="5953" y="13098"/>
                  <a:pt x="5787" y="13098"/>
                  <a:pt x="5691" y="13098"/>
                </a:cubicBezTo>
                <a:cubicBezTo>
                  <a:pt x="5584" y="13098"/>
                  <a:pt x="5465" y="13038"/>
                  <a:pt x="5310" y="13002"/>
                </a:cubicBezTo>
                <a:cubicBezTo>
                  <a:pt x="5183" y="12988"/>
                  <a:pt x="5034" y="12970"/>
                  <a:pt x="4899" y="12970"/>
                </a:cubicBezTo>
                <a:cubicBezTo>
                  <a:pt x="4808" y="12970"/>
                  <a:pt x="4723" y="12978"/>
                  <a:pt x="4655" y="13002"/>
                </a:cubicBezTo>
                <a:cubicBezTo>
                  <a:pt x="4532" y="13059"/>
                  <a:pt x="4416" y="13083"/>
                  <a:pt x="4307" y="13083"/>
                </a:cubicBezTo>
                <a:cubicBezTo>
                  <a:pt x="4185" y="13083"/>
                  <a:pt x="4072" y="13053"/>
                  <a:pt x="3965" y="13002"/>
                </a:cubicBezTo>
                <a:cubicBezTo>
                  <a:pt x="3948" y="12999"/>
                  <a:pt x="3934" y="12997"/>
                  <a:pt x="3922" y="12997"/>
                </a:cubicBezTo>
                <a:cubicBezTo>
                  <a:pt x="3858" y="12997"/>
                  <a:pt x="3858" y="13047"/>
                  <a:pt x="3858" y="13098"/>
                </a:cubicBezTo>
                <a:cubicBezTo>
                  <a:pt x="3858" y="13181"/>
                  <a:pt x="3858" y="13276"/>
                  <a:pt x="4084" y="13300"/>
                </a:cubicBezTo>
                <a:cubicBezTo>
                  <a:pt x="4179" y="13300"/>
                  <a:pt x="4346" y="13336"/>
                  <a:pt x="4453" y="13360"/>
                </a:cubicBezTo>
                <a:cubicBezTo>
                  <a:pt x="4775" y="13455"/>
                  <a:pt x="5156" y="13395"/>
                  <a:pt x="5477" y="13514"/>
                </a:cubicBezTo>
                <a:cubicBezTo>
                  <a:pt x="5513" y="13522"/>
                  <a:pt x="5562" y="13525"/>
                  <a:pt x="5617" y="13525"/>
                </a:cubicBezTo>
                <a:cubicBezTo>
                  <a:pt x="5727" y="13525"/>
                  <a:pt x="5862" y="13514"/>
                  <a:pt x="5965" y="13514"/>
                </a:cubicBezTo>
                <a:cubicBezTo>
                  <a:pt x="6132" y="13514"/>
                  <a:pt x="6239" y="13479"/>
                  <a:pt x="6299" y="13419"/>
                </a:cubicBezTo>
                <a:cubicBezTo>
                  <a:pt x="6369" y="13364"/>
                  <a:pt x="6461" y="13320"/>
                  <a:pt x="6580" y="13320"/>
                </a:cubicBezTo>
                <a:cubicBezTo>
                  <a:pt x="6641" y="13320"/>
                  <a:pt x="6710" y="13331"/>
                  <a:pt x="6787" y="13360"/>
                </a:cubicBezTo>
                <a:cubicBezTo>
                  <a:pt x="6953" y="13300"/>
                  <a:pt x="7120" y="13276"/>
                  <a:pt x="7275" y="13217"/>
                </a:cubicBezTo>
                <a:cubicBezTo>
                  <a:pt x="7305" y="13199"/>
                  <a:pt x="7331" y="13190"/>
                  <a:pt x="7358" y="13190"/>
                </a:cubicBezTo>
                <a:cubicBezTo>
                  <a:pt x="7385" y="13190"/>
                  <a:pt x="7412" y="13199"/>
                  <a:pt x="7442" y="13217"/>
                </a:cubicBezTo>
                <a:cubicBezTo>
                  <a:pt x="7549" y="13241"/>
                  <a:pt x="7668" y="13276"/>
                  <a:pt x="7775" y="13300"/>
                </a:cubicBezTo>
                <a:cubicBezTo>
                  <a:pt x="8096" y="13395"/>
                  <a:pt x="8370" y="13514"/>
                  <a:pt x="8751" y="13574"/>
                </a:cubicBezTo>
                <a:cubicBezTo>
                  <a:pt x="8794" y="13581"/>
                  <a:pt x="8835" y="13583"/>
                  <a:pt x="8875" y="13583"/>
                </a:cubicBezTo>
                <a:cubicBezTo>
                  <a:pt x="9191" y="13583"/>
                  <a:pt x="9390" y="13391"/>
                  <a:pt x="9739" y="13360"/>
                </a:cubicBezTo>
                <a:cubicBezTo>
                  <a:pt x="9835" y="13360"/>
                  <a:pt x="9894" y="13336"/>
                  <a:pt x="10001" y="13336"/>
                </a:cubicBezTo>
                <a:cubicBezTo>
                  <a:pt x="10168" y="13300"/>
                  <a:pt x="10335" y="13276"/>
                  <a:pt x="10370" y="13217"/>
                </a:cubicBezTo>
                <a:cubicBezTo>
                  <a:pt x="10452" y="13144"/>
                  <a:pt x="10472" y="13113"/>
                  <a:pt x="10577" y="13113"/>
                </a:cubicBezTo>
                <a:cubicBezTo>
                  <a:pt x="10610" y="13113"/>
                  <a:pt x="10650" y="13116"/>
                  <a:pt x="10704" y="13122"/>
                </a:cubicBezTo>
                <a:cubicBezTo>
                  <a:pt x="10890" y="13155"/>
                  <a:pt x="11018" y="13172"/>
                  <a:pt x="11148" y="13172"/>
                </a:cubicBezTo>
                <a:cubicBezTo>
                  <a:pt x="11391" y="13172"/>
                  <a:pt x="11638" y="13111"/>
                  <a:pt x="12275" y="12979"/>
                </a:cubicBezTo>
                <a:cubicBezTo>
                  <a:pt x="12348" y="12963"/>
                  <a:pt x="12401" y="12954"/>
                  <a:pt x="12445" y="12954"/>
                </a:cubicBezTo>
                <a:cubicBezTo>
                  <a:pt x="12503" y="12954"/>
                  <a:pt x="12548" y="12969"/>
                  <a:pt x="12609" y="13002"/>
                </a:cubicBezTo>
                <a:cubicBezTo>
                  <a:pt x="12662" y="13032"/>
                  <a:pt x="12719" y="13047"/>
                  <a:pt x="12774" y="13047"/>
                </a:cubicBezTo>
                <a:cubicBezTo>
                  <a:pt x="12829" y="13047"/>
                  <a:pt x="12883" y="13032"/>
                  <a:pt x="12930" y="13002"/>
                </a:cubicBezTo>
                <a:cubicBezTo>
                  <a:pt x="13010" y="12958"/>
                  <a:pt x="13122" y="12934"/>
                  <a:pt x="13243" y="12934"/>
                </a:cubicBezTo>
                <a:cubicBezTo>
                  <a:pt x="13285" y="12934"/>
                  <a:pt x="13328" y="12937"/>
                  <a:pt x="13371" y="12943"/>
                </a:cubicBezTo>
                <a:cubicBezTo>
                  <a:pt x="13414" y="12950"/>
                  <a:pt x="13454" y="12953"/>
                  <a:pt x="13492" y="12953"/>
                </a:cubicBezTo>
                <a:cubicBezTo>
                  <a:pt x="13646" y="12953"/>
                  <a:pt x="13764" y="12900"/>
                  <a:pt x="13859" y="12824"/>
                </a:cubicBezTo>
                <a:cubicBezTo>
                  <a:pt x="13920" y="12780"/>
                  <a:pt x="13972" y="12765"/>
                  <a:pt x="14018" y="12765"/>
                </a:cubicBezTo>
                <a:cubicBezTo>
                  <a:pt x="14097" y="12765"/>
                  <a:pt x="14160" y="12809"/>
                  <a:pt x="14228" y="12824"/>
                </a:cubicBezTo>
                <a:cubicBezTo>
                  <a:pt x="14256" y="12833"/>
                  <a:pt x="14285" y="12838"/>
                  <a:pt x="14313" y="12838"/>
                </a:cubicBezTo>
                <a:cubicBezTo>
                  <a:pt x="14393" y="12838"/>
                  <a:pt x="14467" y="12802"/>
                  <a:pt x="14502" y="12741"/>
                </a:cubicBezTo>
                <a:cubicBezTo>
                  <a:pt x="14586" y="12741"/>
                  <a:pt x="14688" y="12730"/>
                  <a:pt x="14791" y="12730"/>
                </a:cubicBezTo>
                <a:cubicBezTo>
                  <a:pt x="14876" y="12730"/>
                  <a:pt x="14962" y="12737"/>
                  <a:pt x="15038" y="12764"/>
                </a:cubicBezTo>
                <a:cubicBezTo>
                  <a:pt x="15078" y="12789"/>
                  <a:pt x="15122" y="12805"/>
                  <a:pt x="15169" y="12815"/>
                </a:cubicBezTo>
                <a:lnTo>
                  <a:pt x="15169" y="12815"/>
                </a:lnTo>
                <a:cubicBezTo>
                  <a:pt x="15214" y="12817"/>
                  <a:pt x="15257" y="12819"/>
                  <a:pt x="15300" y="12824"/>
                </a:cubicBezTo>
                <a:cubicBezTo>
                  <a:pt x="15330" y="12824"/>
                  <a:pt x="15351" y="12826"/>
                  <a:pt x="15363" y="12830"/>
                </a:cubicBezTo>
                <a:lnTo>
                  <a:pt x="15363" y="12830"/>
                </a:lnTo>
                <a:cubicBezTo>
                  <a:pt x="15436" y="12829"/>
                  <a:pt x="15509" y="12824"/>
                  <a:pt x="15573" y="12824"/>
                </a:cubicBezTo>
                <a:cubicBezTo>
                  <a:pt x="15717" y="12824"/>
                  <a:pt x="15819" y="12804"/>
                  <a:pt x="15834" y="12725"/>
                </a:cubicBezTo>
                <a:lnTo>
                  <a:pt x="15834" y="12725"/>
                </a:lnTo>
                <a:cubicBezTo>
                  <a:pt x="15835" y="12749"/>
                  <a:pt x="15835" y="12774"/>
                  <a:pt x="15835" y="12800"/>
                </a:cubicBezTo>
                <a:cubicBezTo>
                  <a:pt x="15835" y="12824"/>
                  <a:pt x="15943" y="12860"/>
                  <a:pt x="15943" y="12860"/>
                </a:cubicBezTo>
                <a:cubicBezTo>
                  <a:pt x="16109" y="12824"/>
                  <a:pt x="16264" y="12800"/>
                  <a:pt x="16371" y="12741"/>
                </a:cubicBezTo>
                <a:lnTo>
                  <a:pt x="16431" y="12645"/>
                </a:lnTo>
                <a:cubicBezTo>
                  <a:pt x="16401" y="12637"/>
                  <a:pt x="16372" y="12629"/>
                  <a:pt x="16344" y="12621"/>
                </a:cubicBezTo>
                <a:lnTo>
                  <a:pt x="15943" y="12621"/>
                </a:lnTo>
                <a:cubicBezTo>
                  <a:pt x="15895" y="12621"/>
                  <a:pt x="15835" y="12681"/>
                  <a:pt x="15835" y="12705"/>
                </a:cubicBezTo>
                <a:cubicBezTo>
                  <a:pt x="15835" y="12712"/>
                  <a:pt x="15835" y="12719"/>
                  <a:pt x="15834" y="12725"/>
                </a:cubicBezTo>
                <a:lnTo>
                  <a:pt x="15834" y="12725"/>
                </a:lnTo>
                <a:cubicBezTo>
                  <a:pt x="15827" y="12640"/>
                  <a:pt x="15799" y="12567"/>
                  <a:pt x="15669" y="12502"/>
                </a:cubicBezTo>
                <a:cubicBezTo>
                  <a:pt x="15712" y="12477"/>
                  <a:pt x="15748" y="12457"/>
                  <a:pt x="15788" y="12457"/>
                </a:cubicBezTo>
                <a:cubicBezTo>
                  <a:pt x="15803" y="12457"/>
                  <a:pt x="15819" y="12460"/>
                  <a:pt x="15835" y="12467"/>
                </a:cubicBezTo>
                <a:cubicBezTo>
                  <a:pt x="16031" y="12518"/>
                  <a:pt x="16165" y="12570"/>
                  <a:pt x="16344" y="12621"/>
                </a:cubicBezTo>
                <a:lnTo>
                  <a:pt x="16919" y="12621"/>
                </a:lnTo>
                <a:cubicBezTo>
                  <a:pt x="16985" y="12674"/>
                  <a:pt x="17046" y="12693"/>
                  <a:pt x="17103" y="12693"/>
                </a:cubicBezTo>
                <a:cubicBezTo>
                  <a:pt x="17241" y="12693"/>
                  <a:pt x="17363" y="12586"/>
                  <a:pt x="17514" y="12586"/>
                </a:cubicBezTo>
                <a:cubicBezTo>
                  <a:pt x="17574" y="12586"/>
                  <a:pt x="17621" y="12526"/>
                  <a:pt x="17574" y="12526"/>
                </a:cubicBezTo>
                <a:cubicBezTo>
                  <a:pt x="17359" y="12467"/>
                  <a:pt x="17145" y="12443"/>
                  <a:pt x="16978" y="12383"/>
                </a:cubicBezTo>
                <a:cubicBezTo>
                  <a:pt x="16919" y="12383"/>
                  <a:pt x="16919" y="12348"/>
                  <a:pt x="16919" y="12348"/>
                </a:cubicBezTo>
                <a:lnTo>
                  <a:pt x="16978" y="12324"/>
                </a:lnTo>
                <a:cubicBezTo>
                  <a:pt x="17158" y="12307"/>
                  <a:pt x="17324" y="12285"/>
                  <a:pt x="17485" y="12285"/>
                </a:cubicBezTo>
                <a:cubicBezTo>
                  <a:pt x="17665" y="12285"/>
                  <a:pt x="17838" y="12313"/>
                  <a:pt x="18014" y="12407"/>
                </a:cubicBezTo>
                <a:cubicBezTo>
                  <a:pt x="18121" y="12489"/>
                  <a:pt x="18257" y="12515"/>
                  <a:pt x="18424" y="12515"/>
                </a:cubicBezTo>
                <a:cubicBezTo>
                  <a:pt x="18499" y="12515"/>
                  <a:pt x="18581" y="12510"/>
                  <a:pt x="18669" y="12502"/>
                </a:cubicBezTo>
                <a:lnTo>
                  <a:pt x="18764" y="12502"/>
                </a:lnTo>
                <a:cubicBezTo>
                  <a:pt x="18824" y="12502"/>
                  <a:pt x="18872" y="12467"/>
                  <a:pt x="18872" y="12467"/>
                </a:cubicBezTo>
                <a:cubicBezTo>
                  <a:pt x="18872" y="12443"/>
                  <a:pt x="18872" y="12407"/>
                  <a:pt x="18812" y="12383"/>
                </a:cubicBezTo>
                <a:cubicBezTo>
                  <a:pt x="18752" y="12348"/>
                  <a:pt x="18705" y="12288"/>
                  <a:pt x="18586" y="12264"/>
                </a:cubicBezTo>
                <a:cubicBezTo>
                  <a:pt x="18526" y="12229"/>
                  <a:pt x="18526" y="12205"/>
                  <a:pt x="18645" y="12169"/>
                </a:cubicBezTo>
                <a:cubicBezTo>
                  <a:pt x="18724" y="12163"/>
                  <a:pt x="18799" y="12160"/>
                  <a:pt x="18871" y="12160"/>
                </a:cubicBezTo>
                <a:cubicBezTo>
                  <a:pt x="19103" y="12160"/>
                  <a:pt x="19305" y="12192"/>
                  <a:pt x="19514" y="12264"/>
                </a:cubicBezTo>
                <a:cubicBezTo>
                  <a:pt x="19574" y="12264"/>
                  <a:pt x="19622" y="12229"/>
                  <a:pt x="19681" y="12229"/>
                </a:cubicBezTo>
                <a:cubicBezTo>
                  <a:pt x="19681" y="12205"/>
                  <a:pt x="19681" y="12169"/>
                  <a:pt x="19622" y="12145"/>
                </a:cubicBezTo>
                <a:cubicBezTo>
                  <a:pt x="19562" y="12110"/>
                  <a:pt x="19562" y="12086"/>
                  <a:pt x="19622" y="12050"/>
                </a:cubicBezTo>
                <a:cubicBezTo>
                  <a:pt x="19648" y="12043"/>
                  <a:pt x="19672" y="12040"/>
                  <a:pt x="19695" y="12040"/>
                </a:cubicBezTo>
                <a:cubicBezTo>
                  <a:pt x="19754" y="12040"/>
                  <a:pt x="19806" y="12060"/>
                  <a:pt x="19884" y="12086"/>
                </a:cubicBezTo>
                <a:cubicBezTo>
                  <a:pt x="19997" y="12110"/>
                  <a:pt x="20063" y="12125"/>
                  <a:pt x="20113" y="12125"/>
                </a:cubicBezTo>
                <a:cubicBezTo>
                  <a:pt x="20184" y="12125"/>
                  <a:pt x="20221" y="12096"/>
                  <a:pt x="20312" y="12026"/>
                </a:cubicBezTo>
                <a:cubicBezTo>
                  <a:pt x="20372" y="11967"/>
                  <a:pt x="20419" y="11931"/>
                  <a:pt x="20538" y="11931"/>
                </a:cubicBezTo>
                <a:cubicBezTo>
                  <a:pt x="20598" y="11931"/>
                  <a:pt x="20646" y="11967"/>
                  <a:pt x="20705" y="11967"/>
                </a:cubicBezTo>
                <a:cubicBezTo>
                  <a:pt x="20931" y="11998"/>
                  <a:pt x="21147" y="12029"/>
                  <a:pt x="21363" y="12029"/>
                </a:cubicBezTo>
                <a:cubicBezTo>
                  <a:pt x="21558" y="12029"/>
                  <a:pt x="21753" y="12004"/>
                  <a:pt x="21955" y="11931"/>
                </a:cubicBezTo>
                <a:cubicBezTo>
                  <a:pt x="22030" y="11914"/>
                  <a:pt x="22110" y="11892"/>
                  <a:pt x="22164" y="11892"/>
                </a:cubicBezTo>
                <a:cubicBezTo>
                  <a:pt x="22188" y="11892"/>
                  <a:pt x="22206" y="11896"/>
                  <a:pt x="22217" y="11907"/>
                </a:cubicBezTo>
                <a:cubicBezTo>
                  <a:pt x="22443" y="12026"/>
                  <a:pt x="22717" y="11967"/>
                  <a:pt x="22920" y="12050"/>
                </a:cubicBezTo>
                <a:cubicBezTo>
                  <a:pt x="22967" y="12076"/>
                  <a:pt x="23025" y="12086"/>
                  <a:pt x="23085" y="12086"/>
                </a:cubicBezTo>
                <a:cubicBezTo>
                  <a:pt x="23160" y="12086"/>
                  <a:pt x="23235" y="12070"/>
                  <a:pt x="23289" y="12050"/>
                </a:cubicBezTo>
                <a:cubicBezTo>
                  <a:pt x="23455" y="11990"/>
                  <a:pt x="23563" y="11907"/>
                  <a:pt x="23729" y="11812"/>
                </a:cubicBezTo>
                <a:cubicBezTo>
                  <a:pt x="23758" y="11794"/>
                  <a:pt x="23784" y="11787"/>
                  <a:pt x="23808" y="11787"/>
                </a:cubicBezTo>
                <a:cubicBezTo>
                  <a:pt x="23861" y="11787"/>
                  <a:pt x="23902" y="11823"/>
                  <a:pt x="23944" y="11848"/>
                </a:cubicBezTo>
                <a:cubicBezTo>
                  <a:pt x="24170" y="11967"/>
                  <a:pt x="24170" y="12026"/>
                  <a:pt x="23884" y="12086"/>
                </a:cubicBezTo>
                <a:cubicBezTo>
                  <a:pt x="23729" y="12145"/>
                  <a:pt x="23670" y="12145"/>
                  <a:pt x="23825" y="12229"/>
                </a:cubicBezTo>
                <a:cubicBezTo>
                  <a:pt x="23866" y="12253"/>
                  <a:pt x="23901" y="12290"/>
                  <a:pt x="23959" y="12290"/>
                </a:cubicBezTo>
                <a:cubicBezTo>
                  <a:pt x="23984" y="12290"/>
                  <a:pt x="24014" y="12283"/>
                  <a:pt x="24051" y="12264"/>
                </a:cubicBezTo>
                <a:cubicBezTo>
                  <a:pt x="24277" y="12169"/>
                  <a:pt x="24384" y="11990"/>
                  <a:pt x="24646" y="11990"/>
                </a:cubicBezTo>
                <a:cubicBezTo>
                  <a:pt x="24860" y="11990"/>
                  <a:pt x="25066" y="11976"/>
                  <a:pt x="25271" y="11976"/>
                </a:cubicBezTo>
                <a:cubicBezTo>
                  <a:pt x="25476" y="11976"/>
                  <a:pt x="25682" y="11990"/>
                  <a:pt x="25896" y="12050"/>
                </a:cubicBezTo>
                <a:cubicBezTo>
                  <a:pt x="26032" y="12090"/>
                  <a:pt x="26189" y="12113"/>
                  <a:pt x="26349" y="12113"/>
                </a:cubicBezTo>
                <a:cubicBezTo>
                  <a:pt x="26568" y="12113"/>
                  <a:pt x="26794" y="12070"/>
                  <a:pt x="26980" y="11967"/>
                </a:cubicBezTo>
                <a:cubicBezTo>
                  <a:pt x="27039" y="11931"/>
                  <a:pt x="27146" y="11907"/>
                  <a:pt x="27254" y="11907"/>
                </a:cubicBezTo>
                <a:lnTo>
                  <a:pt x="28337" y="11907"/>
                </a:lnTo>
                <a:cubicBezTo>
                  <a:pt x="28386" y="11949"/>
                  <a:pt x="28438" y="11963"/>
                  <a:pt x="28490" y="11963"/>
                </a:cubicBezTo>
                <a:cubicBezTo>
                  <a:pt x="28599" y="11963"/>
                  <a:pt x="28708" y="11902"/>
                  <a:pt x="28789" y="11902"/>
                </a:cubicBezTo>
                <a:cubicBezTo>
                  <a:pt x="28802" y="11902"/>
                  <a:pt x="28814" y="11904"/>
                  <a:pt x="28825" y="11907"/>
                </a:cubicBezTo>
                <a:cubicBezTo>
                  <a:pt x="28938" y="11935"/>
                  <a:pt x="29037" y="11947"/>
                  <a:pt x="29128" y="11947"/>
                </a:cubicBezTo>
                <a:cubicBezTo>
                  <a:pt x="29306" y="11947"/>
                  <a:pt x="29458" y="11903"/>
                  <a:pt x="29647" y="11848"/>
                </a:cubicBezTo>
                <a:cubicBezTo>
                  <a:pt x="29730" y="11818"/>
                  <a:pt x="29798" y="11803"/>
                  <a:pt x="29865" y="11803"/>
                </a:cubicBezTo>
                <a:cubicBezTo>
                  <a:pt x="29932" y="11803"/>
                  <a:pt x="29998" y="11818"/>
                  <a:pt x="30075" y="11848"/>
                </a:cubicBezTo>
                <a:cubicBezTo>
                  <a:pt x="30182" y="11871"/>
                  <a:pt x="30349" y="11871"/>
                  <a:pt x="30456" y="11907"/>
                </a:cubicBezTo>
                <a:cubicBezTo>
                  <a:pt x="30611" y="11907"/>
                  <a:pt x="30671" y="11967"/>
                  <a:pt x="30671" y="12050"/>
                </a:cubicBezTo>
                <a:lnTo>
                  <a:pt x="30671" y="12169"/>
                </a:lnTo>
                <a:cubicBezTo>
                  <a:pt x="30671" y="12229"/>
                  <a:pt x="30730" y="12264"/>
                  <a:pt x="30730" y="12324"/>
                </a:cubicBezTo>
                <a:cubicBezTo>
                  <a:pt x="30897" y="12288"/>
                  <a:pt x="30837" y="12205"/>
                  <a:pt x="30837" y="12145"/>
                </a:cubicBezTo>
                <a:lnTo>
                  <a:pt x="30837" y="12026"/>
                </a:lnTo>
                <a:cubicBezTo>
                  <a:pt x="30837" y="11990"/>
                  <a:pt x="30897" y="11967"/>
                  <a:pt x="30897" y="11931"/>
                </a:cubicBezTo>
                <a:cubicBezTo>
                  <a:pt x="30956" y="11907"/>
                  <a:pt x="31004" y="11907"/>
                  <a:pt x="31064" y="11907"/>
                </a:cubicBezTo>
                <a:cubicBezTo>
                  <a:pt x="31159" y="11907"/>
                  <a:pt x="31159" y="11931"/>
                  <a:pt x="31123" y="11990"/>
                </a:cubicBezTo>
                <a:cubicBezTo>
                  <a:pt x="31064" y="12026"/>
                  <a:pt x="31016" y="12050"/>
                  <a:pt x="31016" y="12086"/>
                </a:cubicBezTo>
                <a:cubicBezTo>
                  <a:pt x="31016" y="12145"/>
                  <a:pt x="31016" y="12205"/>
                  <a:pt x="31123" y="12229"/>
                </a:cubicBezTo>
                <a:cubicBezTo>
                  <a:pt x="31170" y="12239"/>
                  <a:pt x="31228" y="12244"/>
                  <a:pt x="31288" y="12244"/>
                </a:cubicBezTo>
                <a:cubicBezTo>
                  <a:pt x="31424" y="12244"/>
                  <a:pt x="31570" y="12221"/>
                  <a:pt x="31611" y="12205"/>
                </a:cubicBezTo>
                <a:cubicBezTo>
                  <a:pt x="31630" y="12186"/>
                  <a:pt x="31637" y="12181"/>
                  <a:pt x="31636" y="12181"/>
                </a:cubicBezTo>
                <a:cubicBezTo>
                  <a:pt x="31635" y="12181"/>
                  <a:pt x="31627" y="12185"/>
                  <a:pt x="31615" y="12185"/>
                </a:cubicBezTo>
                <a:cubicBezTo>
                  <a:pt x="31599" y="12185"/>
                  <a:pt x="31575" y="12178"/>
                  <a:pt x="31552" y="12145"/>
                </a:cubicBezTo>
                <a:cubicBezTo>
                  <a:pt x="31492" y="12086"/>
                  <a:pt x="31445" y="12050"/>
                  <a:pt x="31552" y="12026"/>
                </a:cubicBezTo>
                <a:cubicBezTo>
                  <a:pt x="31826" y="11871"/>
                  <a:pt x="32147" y="11812"/>
                  <a:pt x="32540" y="11812"/>
                </a:cubicBezTo>
                <a:cubicBezTo>
                  <a:pt x="32695" y="11812"/>
                  <a:pt x="32861" y="11848"/>
                  <a:pt x="32861" y="11967"/>
                </a:cubicBezTo>
                <a:cubicBezTo>
                  <a:pt x="32861" y="12000"/>
                  <a:pt x="32880" y="12015"/>
                  <a:pt x="32916" y="12015"/>
                </a:cubicBezTo>
                <a:cubicBezTo>
                  <a:pt x="32944" y="12015"/>
                  <a:pt x="32981" y="12006"/>
                  <a:pt x="33028" y="11990"/>
                </a:cubicBezTo>
                <a:cubicBezTo>
                  <a:pt x="33088" y="11967"/>
                  <a:pt x="33195" y="11931"/>
                  <a:pt x="33195" y="11931"/>
                </a:cubicBezTo>
                <a:cubicBezTo>
                  <a:pt x="33409" y="11990"/>
                  <a:pt x="33790" y="11967"/>
                  <a:pt x="33885" y="12169"/>
                </a:cubicBezTo>
                <a:cubicBezTo>
                  <a:pt x="33913" y="12214"/>
                  <a:pt x="33965" y="12238"/>
                  <a:pt x="34024" y="12238"/>
                </a:cubicBezTo>
                <a:cubicBezTo>
                  <a:pt x="34089" y="12238"/>
                  <a:pt x="34162" y="12208"/>
                  <a:pt x="34219" y="12145"/>
                </a:cubicBezTo>
                <a:cubicBezTo>
                  <a:pt x="34257" y="12106"/>
                  <a:pt x="34291" y="12053"/>
                  <a:pt x="34343" y="12053"/>
                </a:cubicBezTo>
                <a:cubicBezTo>
                  <a:pt x="34371" y="12053"/>
                  <a:pt x="34403" y="12068"/>
                  <a:pt x="34445" y="12110"/>
                </a:cubicBezTo>
                <a:cubicBezTo>
                  <a:pt x="34490" y="12136"/>
                  <a:pt x="34467" y="12190"/>
                  <a:pt x="34519" y="12190"/>
                </a:cubicBezTo>
                <a:cubicBezTo>
                  <a:pt x="34536" y="12190"/>
                  <a:pt x="34561" y="12184"/>
                  <a:pt x="34600" y="12169"/>
                </a:cubicBezTo>
                <a:cubicBezTo>
                  <a:pt x="34766" y="12110"/>
                  <a:pt x="35040" y="12110"/>
                  <a:pt x="35195" y="11967"/>
                </a:cubicBezTo>
                <a:cubicBezTo>
                  <a:pt x="35255" y="11907"/>
                  <a:pt x="35255" y="11848"/>
                  <a:pt x="35302" y="11812"/>
                </a:cubicBezTo>
                <a:cubicBezTo>
                  <a:pt x="35322" y="11809"/>
                  <a:pt x="35341" y="11808"/>
                  <a:pt x="35359" y="11808"/>
                </a:cubicBezTo>
                <a:cubicBezTo>
                  <a:pt x="35484" y="11808"/>
                  <a:pt x="35541" y="11876"/>
                  <a:pt x="35636" y="11907"/>
                </a:cubicBezTo>
                <a:cubicBezTo>
                  <a:pt x="35706" y="11951"/>
                  <a:pt x="35790" y="11976"/>
                  <a:pt x="35892" y="11976"/>
                </a:cubicBezTo>
                <a:cubicBezTo>
                  <a:pt x="35927" y="11976"/>
                  <a:pt x="35965" y="11973"/>
                  <a:pt x="36005" y="11967"/>
                </a:cubicBezTo>
                <a:cubicBezTo>
                  <a:pt x="36223" y="11942"/>
                  <a:pt x="36447" y="11869"/>
                  <a:pt x="36684" y="11869"/>
                </a:cubicBezTo>
                <a:cubicBezTo>
                  <a:pt x="36795" y="11869"/>
                  <a:pt x="36910" y="11885"/>
                  <a:pt x="37029" y="11931"/>
                </a:cubicBezTo>
                <a:cubicBezTo>
                  <a:pt x="37178" y="11853"/>
                  <a:pt x="37359" y="11835"/>
                  <a:pt x="37547" y="11835"/>
                </a:cubicBezTo>
                <a:cubicBezTo>
                  <a:pt x="37704" y="11835"/>
                  <a:pt x="37865" y="11848"/>
                  <a:pt x="38017" y="11848"/>
                </a:cubicBezTo>
                <a:cubicBezTo>
                  <a:pt x="38155" y="11848"/>
                  <a:pt x="38295" y="11843"/>
                  <a:pt x="38431" y="11843"/>
                </a:cubicBezTo>
                <a:cubicBezTo>
                  <a:pt x="38657" y="11843"/>
                  <a:pt x="38870" y="11857"/>
                  <a:pt x="39041" y="11931"/>
                </a:cubicBezTo>
                <a:cubicBezTo>
                  <a:pt x="39093" y="11926"/>
                  <a:pt x="39148" y="11925"/>
                  <a:pt x="39205" y="11925"/>
                </a:cubicBezTo>
                <a:cubicBezTo>
                  <a:pt x="39291" y="11925"/>
                  <a:pt x="39380" y="11928"/>
                  <a:pt x="39469" y="11928"/>
                </a:cubicBezTo>
                <a:cubicBezTo>
                  <a:pt x="39618" y="11928"/>
                  <a:pt x="39767" y="11919"/>
                  <a:pt x="39898" y="11871"/>
                </a:cubicBezTo>
                <a:cubicBezTo>
                  <a:pt x="39957" y="11848"/>
                  <a:pt x="40065" y="11848"/>
                  <a:pt x="40172" y="11848"/>
                </a:cubicBezTo>
                <a:cubicBezTo>
                  <a:pt x="40386" y="11848"/>
                  <a:pt x="40606" y="11832"/>
                  <a:pt x="40824" y="11832"/>
                </a:cubicBezTo>
                <a:cubicBezTo>
                  <a:pt x="40932" y="11832"/>
                  <a:pt x="41041" y="11836"/>
                  <a:pt x="41148" y="11848"/>
                </a:cubicBezTo>
                <a:cubicBezTo>
                  <a:pt x="41183" y="11850"/>
                  <a:pt x="41217" y="11851"/>
                  <a:pt x="41251" y="11851"/>
                </a:cubicBezTo>
                <a:cubicBezTo>
                  <a:pt x="41588" y="11851"/>
                  <a:pt x="41881" y="11752"/>
                  <a:pt x="42184" y="11752"/>
                </a:cubicBezTo>
                <a:lnTo>
                  <a:pt x="43696" y="11752"/>
                </a:lnTo>
                <a:cubicBezTo>
                  <a:pt x="43818" y="11752"/>
                  <a:pt x="43937" y="11748"/>
                  <a:pt x="44057" y="11748"/>
                </a:cubicBezTo>
                <a:cubicBezTo>
                  <a:pt x="44207" y="11748"/>
                  <a:pt x="44359" y="11755"/>
                  <a:pt x="44518" y="11788"/>
                </a:cubicBezTo>
                <a:cubicBezTo>
                  <a:pt x="44659" y="11820"/>
                  <a:pt x="44790" y="11842"/>
                  <a:pt x="44915" y="11842"/>
                </a:cubicBezTo>
                <a:cubicBezTo>
                  <a:pt x="45021" y="11842"/>
                  <a:pt x="45122" y="11826"/>
                  <a:pt x="45220" y="11788"/>
                </a:cubicBezTo>
                <a:cubicBezTo>
                  <a:pt x="45400" y="11848"/>
                  <a:pt x="45582" y="11871"/>
                  <a:pt x="45763" y="11871"/>
                </a:cubicBezTo>
                <a:cubicBezTo>
                  <a:pt x="46118" y="11871"/>
                  <a:pt x="46468" y="11784"/>
                  <a:pt x="46792" y="11729"/>
                </a:cubicBezTo>
                <a:cubicBezTo>
                  <a:pt x="47036" y="11681"/>
                  <a:pt x="47283" y="11657"/>
                  <a:pt x="47528" y="11657"/>
                </a:cubicBezTo>
                <a:cubicBezTo>
                  <a:pt x="47774" y="11657"/>
                  <a:pt x="48018" y="11681"/>
                  <a:pt x="48256" y="11729"/>
                </a:cubicBezTo>
                <a:cubicBezTo>
                  <a:pt x="48411" y="11752"/>
                  <a:pt x="48578" y="11788"/>
                  <a:pt x="48744" y="11788"/>
                </a:cubicBezTo>
                <a:cubicBezTo>
                  <a:pt x="48868" y="11788"/>
                  <a:pt x="48984" y="11777"/>
                  <a:pt x="49091" y="11777"/>
                </a:cubicBezTo>
                <a:cubicBezTo>
                  <a:pt x="49181" y="11777"/>
                  <a:pt x="49264" y="11785"/>
                  <a:pt x="49340" y="11812"/>
                </a:cubicBezTo>
                <a:cubicBezTo>
                  <a:pt x="49419" y="11848"/>
                  <a:pt x="49489" y="11860"/>
                  <a:pt x="49555" y="11860"/>
                </a:cubicBezTo>
                <a:cubicBezTo>
                  <a:pt x="49690" y="11860"/>
                  <a:pt x="49807" y="11809"/>
                  <a:pt x="49941" y="11809"/>
                </a:cubicBezTo>
                <a:cubicBezTo>
                  <a:pt x="49959" y="11809"/>
                  <a:pt x="49976" y="11810"/>
                  <a:pt x="49994" y="11812"/>
                </a:cubicBezTo>
                <a:lnTo>
                  <a:pt x="50221" y="11812"/>
                </a:lnTo>
                <a:cubicBezTo>
                  <a:pt x="50577" y="11877"/>
                  <a:pt x="50740" y="11906"/>
                  <a:pt x="50935" y="11906"/>
                </a:cubicBezTo>
                <a:cubicBezTo>
                  <a:pt x="51098" y="11906"/>
                  <a:pt x="51284" y="11886"/>
                  <a:pt x="51626" y="11848"/>
                </a:cubicBezTo>
                <a:cubicBezTo>
                  <a:pt x="51688" y="11875"/>
                  <a:pt x="51751" y="11885"/>
                  <a:pt x="51812" y="11885"/>
                </a:cubicBezTo>
                <a:cubicBezTo>
                  <a:pt x="51969" y="11885"/>
                  <a:pt x="52124" y="11822"/>
                  <a:pt x="52285" y="11822"/>
                </a:cubicBezTo>
                <a:cubicBezTo>
                  <a:pt x="52338" y="11822"/>
                  <a:pt x="52392" y="11829"/>
                  <a:pt x="52447" y="11848"/>
                </a:cubicBezTo>
                <a:cubicBezTo>
                  <a:pt x="52523" y="11875"/>
                  <a:pt x="52586" y="11882"/>
                  <a:pt x="52648" y="11882"/>
                </a:cubicBezTo>
                <a:cubicBezTo>
                  <a:pt x="52721" y="11882"/>
                  <a:pt x="52791" y="11871"/>
                  <a:pt x="52876" y="11871"/>
                </a:cubicBezTo>
                <a:cubicBezTo>
                  <a:pt x="53096" y="11859"/>
                  <a:pt x="53328" y="11845"/>
                  <a:pt x="53559" y="11845"/>
                </a:cubicBezTo>
                <a:cubicBezTo>
                  <a:pt x="53790" y="11845"/>
                  <a:pt x="54019" y="11859"/>
                  <a:pt x="54233" y="11907"/>
                </a:cubicBezTo>
                <a:cubicBezTo>
                  <a:pt x="54400" y="11949"/>
                  <a:pt x="54590" y="11970"/>
                  <a:pt x="54779" y="11970"/>
                </a:cubicBezTo>
                <a:cubicBezTo>
                  <a:pt x="54968" y="11970"/>
                  <a:pt x="55156" y="11949"/>
                  <a:pt x="55317" y="11907"/>
                </a:cubicBezTo>
                <a:cubicBezTo>
                  <a:pt x="55543" y="11848"/>
                  <a:pt x="55757" y="11848"/>
                  <a:pt x="55971" y="11848"/>
                </a:cubicBezTo>
                <a:cubicBezTo>
                  <a:pt x="56172" y="11848"/>
                  <a:pt x="56382" y="11835"/>
                  <a:pt x="56592" y="11835"/>
                </a:cubicBezTo>
                <a:cubicBezTo>
                  <a:pt x="56843" y="11835"/>
                  <a:pt x="57095" y="11853"/>
                  <a:pt x="57329" y="11931"/>
                </a:cubicBezTo>
                <a:lnTo>
                  <a:pt x="57436" y="11931"/>
                </a:lnTo>
                <a:cubicBezTo>
                  <a:pt x="57597" y="11859"/>
                  <a:pt x="57787" y="11854"/>
                  <a:pt x="57970" y="11854"/>
                </a:cubicBezTo>
                <a:cubicBezTo>
                  <a:pt x="58007" y="11854"/>
                  <a:pt x="58043" y="11854"/>
                  <a:pt x="58079" y="11854"/>
                </a:cubicBezTo>
                <a:cubicBezTo>
                  <a:pt x="58222" y="11854"/>
                  <a:pt x="58355" y="11850"/>
                  <a:pt x="58460" y="11812"/>
                </a:cubicBezTo>
                <a:cubicBezTo>
                  <a:pt x="58674" y="11743"/>
                  <a:pt x="58876" y="11734"/>
                  <a:pt x="59082" y="11734"/>
                </a:cubicBezTo>
                <a:cubicBezTo>
                  <a:pt x="59155" y="11734"/>
                  <a:pt x="59228" y="11735"/>
                  <a:pt x="59302" y="11735"/>
                </a:cubicBezTo>
                <a:cubicBezTo>
                  <a:pt x="59380" y="11735"/>
                  <a:pt x="59461" y="11734"/>
                  <a:pt x="59543" y="11729"/>
                </a:cubicBezTo>
                <a:lnTo>
                  <a:pt x="60639" y="11729"/>
                </a:lnTo>
                <a:cubicBezTo>
                  <a:pt x="60715" y="11792"/>
                  <a:pt x="60804" y="11810"/>
                  <a:pt x="60898" y="11810"/>
                </a:cubicBezTo>
                <a:cubicBezTo>
                  <a:pt x="61027" y="11810"/>
                  <a:pt x="61163" y="11775"/>
                  <a:pt x="61282" y="11775"/>
                </a:cubicBezTo>
                <a:cubicBezTo>
                  <a:pt x="61320" y="11775"/>
                  <a:pt x="61355" y="11779"/>
                  <a:pt x="61389" y="11788"/>
                </a:cubicBezTo>
                <a:cubicBezTo>
                  <a:pt x="61722" y="11848"/>
                  <a:pt x="62044" y="11812"/>
                  <a:pt x="62377" y="11848"/>
                </a:cubicBezTo>
                <a:cubicBezTo>
                  <a:pt x="62484" y="11848"/>
                  <a:pt x="62639" y="11871"/>
                  <a:pt x="62746" y="11907"/>
                </a:cubicBezTo>
                <a:cubicBezTo>
                  <a:pt x="62894" y="11939"/>
                  <a:pt x="63039" y="11961"/>
                  <a:pt x="63193" y="11961"/>
                </a:cubicBezTo>
                <a:cubicBezTo>
                  <a:pt x="63324" y="11961"/>
                  <a:pt x="63462" y="11945"/>
                  <a:pt x="63615" y="11907"/>
                </a:cubicBezTo>
                <a:cubicBezTo>
                  <a:pt x="63877" y="11812"/>
                  <a:pt x="64270" y="11907"/>
                  <a:pt x="64532" y="11752"/>
                </a:cubicBezTo>
                <a:cubicBezTo>
                  <a:pt x="64562" y="11740"/>
                  <a:pt x="64618" y="11734"/>
                  <a:pt x="64673" y="11734"/>
                </a:cubicBezTo>
                <a:cubicBezTo>
                  <a:pt x="64728" y="11734"/>
                  <a:pt x="64782" y="11740"/>
                  <a:pt x="64806" y="11752"/>
                </a:cubicBezTo>
                <a:cubicBezTo>
                  <a:pt x="64993" y="11837"/>
                  <a:pt x="65186" y="11850"/>
                  <a:pt x="65398" y="11850"/>
                </a:cubicBezTo>
                <a:cubicBezTo>
                  <a:pt x="65483" y="11850"/>
                  <a:pt x="65571" y="11848"/>
                  <a:pt x="65663" y="11848"/>
                </a:cubicBezTo>
                <a:cubicBezTo>
                  <a:pt x="65733" y="11851"/>
                  <a:pt x="65803" y="11852"/>
                  <a:pt x="65873" y="11852"/>
                </a:cubicBezTo>
                <a:cubicBezTo>
                  <a:pt x="66048" y="11852"/>
                  <a:pt x="66224" y="11845"/>
                  <a:pt x="66400" y="11845"/>
                </a:cubicBezTo>
                <a:cubicBezTo>
                  <a:pt x="66645" y="11845"/>
                  <a:pt x="66889" y="11859"/>
                  <a:pt x="67128" y="11931"/>
                </a:cubicBezTo>
                <a:cubicBezTo>
                  <a:pt x="67371" y="11931"/>
                  <a:pt x="67627" y="11943"/>
                  <a:pt x="67879" y="11943"/>
                </a:cubicBezTo>
                <a:cubicBezTo>
                  <a:pt x="68182" y="11943"/>
                  <a:pt x="68481" y="11926"/>
                  <a:pt x="68747" y="11848"/>
                </a:cubicBezTo>
                <a:cubicBezTo>
                  <a:pt x="68766" y="11849"/>
                  <a:pt x="68785" y="11850"/>
                  <a:pt x="68802" y="11850"/>
                </a:cubicBezTo>
                <a:cubicBezTo>
                  <a:pt x="69018" y="11850"/>
                  <a:pt x="69081" y="11721"/>
                  <a:pt x="69235" y="11633"/>
                </a:cubicBezTo>
                <a:cubicBezTo>
                  <a:pt x="69461" y="11729"/>
                  <a:pt x="69723" y="11729"/>
                  <a:pt x="69997" y="11729"/>
                </a:cubicBezTo>
                <a:cubicBezTo>
                  <a:pt x="70041" y="11725"/>
                  <a:pt x="70084" y="11723"/>
                  <a:pt x="70127" y="11723"/>
                </a:cubicBezTo>
                <a:cubicBezTo>
                  <a:pt x="70493" y="11723"/>
                  <a:pt x="70786" y="11848"/>
                  <a:pt x="71128" y="11848"/>
                </a:cubicBezTo>
                <a:lnTo>
                  <a:pt x="73128" y="11848"/>
                </a:lnTo>
                <a:cubicBezTo>
                  <a:pt x="73295" y="11848"/>
                  <a:pt x="73462" y="11812"/>
                  <a:pt x="73569" y="11752"/>
                </a:cubicBezTo>
                <a:cubicBezTo>
                  <a:pt x="73676" y="11693"/>
                  <a:pt x="73831" y="11669"/>
                  <a:pt x="73997" y="11609"/>
                </a:cubicBezTo>
                <a:cubicBezTo>
                  <a:pt x="74111" y="11562"/>
                  <a:pt x="74203" y="11538"/>
                  <a:pt x="74295" y="11538"/>
                </a:cubicBezTo>
                <a:cubicBezTo>
                  <a:pt x="74387" y="11538"/>
                  <a:pt x="74480" y="11562"/>
                  <a:pt x="74593" y="11609"/>
                </a:cubicBezTo>
                <a:cubicBezTo>
                  <a:pt x="74665" y="11628"/>
                  <a:pt x="74735" y="11638"/>
                  <a:pt x="74801" y="11638"/>
                </a:cubicBezTo>
                <a:cubicBezTo>
                  <a:pt x="74944" y="11638"/>
                  <a:pt x="75075" y="11595"/>
                  <a:pt x="75188" y="11514"/>
                </a:cubicBezTo>
                <a:cubicBezTo>
                  <a:pt x="75297" y="11437"/>
                  <a:pt x="75446" y="11399"/>
                  <a:pt x="75582" y="11399"/>
                </a:cubicBezTo>
                <a:cubicBezTo>
                  <a:pt x="75656" y="11399"/>
                  <a:pt x="75725" y="11410"/>
                  <a:pt x="75783" y="11431"/>
                </a:cubicBezTo>
                <a:cubicBezTo>
                  <a:pt x="76105" y="11490"/>
                  <a:pt x="76486" y="11514"/>
                  <a:pt x="76807" y="11574"/>
                </a:cubicBezTo>
                <a:cubicBezTo>
                  <a:pt x="77153" y="11624"/>
                  <a:pt x="77409" y="11654"/>
                  <a:pt x="77684" y="11654"/>
                </a:cubicBezTo>
                <a:cubicBezTo>
                  <a:pt x="77930" y="11654"/>
                  <a:pt x="78191" y="11630"/>
                  <a:pt x="78546" y="11574"/>
                </a:cubicBezTo>
                <a:cubicBezTo>
                  <a:pt x="78599" y="11562"/>
                  <a:pt x="78641" y="11556"/>
                  <a:pt x="78683" y="11556"/>
                </a:cubicBezTo>
                <a:cubicBezTo>
                  <a:pt x="78724" y="11556"/>
                  <a:pt x="78766" y="11562"/>
                  <a:pt x="78819" y="11574"/>
                </a:cubicBezTo>
                <a:cubicBezTo>
                  <a:pt x="78971" y="11637"/>
                  <a:pt x="79127" y="11655"/>
                  <a:pt x="79284" y="11655"/>
                </a:cubicBezTo>
                <a:cubicBezTo>
                  <a:pt x="79471" y="11655"/>
                  <a:pt x="79659" y="11630"/>
                  <a:pt x="79842" y="11630"/>
                </a:cubicBezTo>
                <a:cubicBezTo>
                  <a:pt x="79879" y="11630"/>
                  <a:pt x="79915" y="11631"/>
                  <a:pt x="79951" y="11633"/>
                </a:cubicBezTo>
                <a:cubicBezTo>
                  <a:pt x="80177" y="11633"/>
                  <a:pt x="80320" y="11633"/>
                  <a:pt x="80486" y="11574"/>
                </a:cubicBezTo>
                <a:cubicBezTo>
                  <a:pt x="80540" y="11544"/>
                  <a:pt x="80632" y="11529"/>
                  <a:pt x="80719" y="11529"/>
                </a:cubicBezTo>
                <a:cubicBezTo>
                  <a:pt x="80805" y="11529"/>
                  <a:pt x="80885" y="11544"/>
                  <a:pt x="80915" y="11574"/>
                </a:cubicBezTo>
                <a:cubicBezTo>
                  <a:pt x="81015" y="11702"/>
                  <a:pt x="81149" y="11754"/>
                  <a:pt x="81300" y="11754"/>
                </a:cubicBezTo>
                <a:cubicBezTo>
                  <a:pt x="81400" y="11754"/>
                  <a:pt x="81508" y="11731"/>
                  <a:pt x="81617" y="11693"/>
                </a:cubicBezTo>
                <a:cubicBezTo>
                  <a:pt x="81657" y="11679"/>
                  <a:pt x="81687" y="11673"/>
                  <a:pt x="81711" y="11673"/>
                </a:cubicBezTo>
                <a:cubicBezTo>
                  <a:pt x="81788" y="11673"/>
                  <a:pt x="81798" y="11729"/>
                  <a:pt x="81844" y="11729"/>
                </a:cubicBezTo>
                <a:cubicBezTo>
                  <a:pt x="81943" y="11743"/>
                  <a:pt x="82038" y="11761"/>
                  <a:pt x="82134" y="11761"/>
                </a:cubicBezTo>
                <a:cubicBezTo>
                  <a:pt x="82199" y="11761"/>
                  <a:pt x="82264" y="11753"/>
                  <a:pt x="82332" y="11729"/>
                </a:cubicBezTo>
                <a:cubicBezTo>
                  <a:pt x="82439" y="11693"/>
                  <a:pt x="82106" y="11609"/>
                  <a:pt x="82332" y="11574"/>
                </a:cubicBezTo>
                <a:cubicBezTo>
                  <a:pt x="82385" y="11562"/>
                  <a:pt x="82451" y="11562"/>
                  <a:pt x="82516" y="11562"/>
                </a:cubicBezTo>
                <a:cubicBezTo>
                  <a:pt x="82582" y="11562"/>
                  <a:pt x="82647" y="11562"/>
                  <a:pt x="82701" y="11550"/>
                </a:cubicBezTo>
                <a:cubicBezTo>
                  <a:pt x="83034" y="11395"/>
                  <a:pt x="83296" y="11252"/>
                  <a:pt x="83570" y="11097"/>
                </a:cubicBezTo>
                <a:cubicBezTo>
                  <a:pt x="83511" y="11014"/>
                  <a:pt x="83463" y="10955"/>
                  <a:pt x="83403" y="10859"/>
                </a:cubicBezTo>
                <a:cubicBezTo>
                  <a:pt x="83353" y="10788"/>
                  <a:pt x="83466" y="10709"/>
                  <a:pt x="83596" y="10709"/>
                </a:cubicBezTo>
                <a:cubicBezTo>
                  <a:pt x="83619" y="10709"/>
                  <a:pt x="83642" y="10711"/>
                  <a:pt x="83665" y="10716"/>
                </a:cubicBezTo>
                <a:cubicBezTo>
                  <a:pt x="83999" y="10740"/>
                  <a:pt x="84261" y="10836"/>
                  <a:pt x="84594" y="10836"/>
                </a:cubicBezTo>
                <a:lnTo>
                  <a:pt x="84654" y="10859"/>
                </a:lnTo>
                <a:cubicBezTo>
                  <a:pt x="84713" y="10895"/>
                  <a:pt x="84654" y="10919"/>
                  <a:pt x="84594" y="10919"/>
                </a:cubicBezTo>
                <a:cubicBezTo>
                  <a:pt x="84320" y="10919"/>
                  <a:pt x="84368" y="11133"/>
                  <a:pt x="84165" y="11157"/>
                </a:cubicBezTo>
                <a:lnTo>
                  <a:pt x="84165" y="11312"/>
                </a:lnTo>
                <a:cubicBezTo>
                  <a:pt x="84165" y="11345"/>
                  <a:pt x="84146" y="11360"/>
                  <a:pt x="84111" y="11360"/>
                </a:cubicBezTo>
                <a:cubicBezTo>
                  <a:pt x="84083" y="11360"/>
                  <a:pt x="84045" y="11351"/>
                  <a:pt x="83999" y="11336"/>
                </a:cubicBezTo>
                <a:cubicBezTo>
                  <a:pt x="83962" y="11321"/>
                  <a:pt x="83907" y="11293"/>
                  <a:pt x="83857" y="11293"/>
                </a:cubicBezTo>
                <a:cubicBezTo>
                  <a:pt x="83825" y="11293"/>
                  <a:pt x="83795" y="11304"/>
                  <a:pt x="83772" y="11336"/>
                </a:cubicBezTo>
                <a:cubicBezTo>
                  <a:pt x="83713" y="11431"/>
                  <a:pt x="83606" y="11490"/>
                  <a:pt x="83546" y="11574"/>
                </a:cubicBezTo>
                <a:cubicBezTo>
                  <a:pt x="83487" y="11633"/>
                  <a:pt x="83606" y="11693"/>
                  <a:pt x="83653" y="11693"/>
                </a:cubicBezTo>
                <a:cubicBezTo>
                  <a:pt x="83880" y="11729"/>
                  <a:pt x="84023" y="11729"/>
                  <a:pt x="84249" y="11729"/>
                </a:cubicBezTo>
                <a:cubicBezTo>
                  <a:pt x="84356" y="11729"/>
                  <a:pt x="84475" y="11788"/>
                  <a:pt x="84618" y="11788"/>
                </a:cubicBezTo>
                <a:cubicBezTo>
                  <a:pt x="84644" y="11792"/>
                  <a:pt x="84668" y="11793"/>
                  <a:pt x="84691" y="11793"/>
                </a:cubicBezTo>
                <a:cubicBezTo>
                  <a:pt x="84815" y="11793"/>
                  <a:pt x="84892" y="11743"/>
                  <a:pt x="84892" y="11693"/>
                </a:cubicBezTo>
                <a:lnTo>
                  <a:pt x="84892" y="11431"/>
                </a:lnTo>
                <a:cubicBezTo>
                  <a:pt x="84892" y="11312"/>
                  <a:pt x="84785" y="11276"/>
                  <a:pt x="84618" y="11252"/>
                </a:cubicBezTo>
                <a:cubicBezTo>
                  <a:pt x="84523" y="11252"/>
                  <a:pt x="84523" y="11193"/>
                  <a:pt x="84558" y="11193"/>
                </a:cubicBezTo>
                <a:cubicBezTo>
                  <a:pt x="84725" y="11133"/>
                  <a:pt x="84892" y="11133"/>
                  <a:pt x="84999" y="11038"/>
                </a:cubicBezTo>
                <a:cubicBezTo>
                  <a:pt x="85064" y="10988"/>
                  <a:pt x="85132" y="10969"/>
                  <a:pt x="85201" y="10969"/>
                </a:cubicBezTo>
                <a:cubicBezTo>
                  <a:pt x="85294" y="10969"/>
                  <a:pt x="85391" y="11004"/>
                  <a:pt x="85487" y="11038"/>
                </a:cubicBezTo>
                <a:cubicBezTo>
                  <a:pt x="85509" y="11045"/>
                  <a:pt x="85530" y="11049"/>
                  <a:pt x="85548" y="11049"/>
                </a:cubicBezTo>
                <a:cubicBezTo>
                  <a:pt x="85616" y="11049"/>
                  <a:pt x="85654" y="11002"/>
                  <a:pt x="85654" y="10955"/>
                </a:cubicBezTo>
                <a:cubicBezTo>
                  <a:pt x="85654" y="10919"/>
                  <a:pt x="85487" y="10895"/>
                  <a:pt x="85654" y="10836"/>
                </a:cubicBezTo>
                <a:cubicBezTo>
                  <a:pt x="86023" y="10681"/>
                  <a:pt x="86570" y="10740"/>
                  <a:pt x="86940" y="10621"/>
                </a:cubicBezTo>
                <a:cubicBezTo>
                  <a:pt x="86947" y="10618"/>
                  <a:pt x="86956" y="10617"/>
                  <a:pt x="86967" y="10617"/>
                </a:cubicBezTo>
                <a:cubicBezTo>
                  <a:pt x="87040" y="10617"/>
                  <a:pt x="87179" y="10681"/>
                  <a:pt x="87273" y="10681"/>
                </a:cubicBezTo>
                <a:cubicBezTo>
                  <a:pt x="87440" y="10657"/>
                  <a:pt x="87606" y="10597"/>
                  <a:pt x="87761" y="10538"/>
                </a:cubicBezTo>
                <a:cubicBezTo>
                  <a:pt x="87900" y="10488"/>
                  <a:pt x="87923" y="10373"/>
                  <a:pt x="87831" y="10301"/>
                </a:cubicBezTo>
                <a:lnTo>
                  <a:pt x="87831" y="10301"/>
                </a:lnTo>
                <a:cubicBezTo>
                  <a:pt x="87902" y="10304"/>
                  <a:pt x="87964" y="10310"/>
                  <a:pt x="88009" y="10316"/>
                </a:cubicBezTo>
                <a:lnTo>
                  <a:pt x="88009" y="10316"/>
                </a:lnTo>
                <a:cubicBezTo>
                  <a:pt x="87957" y="10306"/>
                  <a:pt x="87876" y="10290"/>
                  <a:pt x="87761" y="10264"/>
                </a:cubicBezTo>
                <a:lnTo>
                  <a:pt x="87761" y="10264"/>
                </a:lnTo>
                <a:cubicBezTo>
                  <a:pt x="87789" y="10274"/>
                  <a:pt x="87813" y="10287"/>
                  <a:pt x="87831" y="10301"/>
                </a:cubicBezTo>
                <a:lnTo>
                  <a:pt x="87831" y="10301"/>
                </a:lnTo>
                <a:cubicBezTo>
                  <a:pt x="87805" y="10300"/>
                  <a:pt x="87777" y="10300"/>
                  <a:pt x="87749" y="10300"/>
                </a:cubicBezTo>
                <a:cubicBezTo>
                  <a:pt x="87598" y="10300"/>
                  <a:pt x="87458" y="10284"/>
                  <a:pt x="87332" y="10284"/>
                </a:cubicBezTo>
                <a:cubicBezTo>
                  <a:pt x="87269" y="10284"/>
                  <a:pt x="87209" y="10288"/>
                  <a:pt x="87154" y="10300"/>
                </a:cubicBezTo>
                <a:cubicBezTo>
                  <a:pt x="86832" y="10383"/>
                  <a:pt x="86451" y="10359"/>
                  <a:pt x="86130" y="10443"/>
                </a:cubicBezTo>
                <a:cubicBezTo>
                  <a:pt x="85904" y="10502"/>
                  <a:pt x="85642" y="10502"/>
                  <a:pt x="85368" y="10562"/>
                </a:cubicBezTo>
                <a:cubicBezTo>
                  <a:pt x="85285" y="10586"/>
                  <a:pt x="85209" y="10598"/>
                  <a:pt x="85139" y="10598"/>
                </a:cubicBezTo>
                <a:cubicBezTo>
                  <a:pt x="84939" y="10598"/>
                  <a:pt x="84789" y="10500"/>
                  <a:pt x="84665" y="10324"/>
                </a:cubicBezTo>
                <a:cubicBezTo>
                  <a:pt x="84587" y="10236"/>
                  <a:pt x="84451" y="10181"/>
                  <a:pt x="84300" y="10181"/>
                </a:cubicBezTo>
                <a:cubicBezTo>
                  <a:pt x="84245" y="10181"/>
                  <a:pt x="84187" y="10189"/>
                  <a:pt x="84130" y="10205"/>
                </a:cubicBezTo>
                <a:cubicBezTo>
                  <a:pt x="84023" y="10240"/>
                  <a:pt x="83963" y="10264"/>
                  <a:pt x="83868" y="10264"/>
                </a:cubicBezTo>
                <a:lnTo>
                  <a:pt x="81748" y="10264"/>
                </a:lnTo>
                <a:cubicBezTo>
                  <a:pt x="81507" y="10264"/>
                  <a:pt x="81346" y="10142"/>
                  <a:pt x="81061" y="10142"/>
                </a:cubicBezTo>
                <a:cubicBezTo>
                  <a:pt x="81037" y="10142"/>
                  <a:pt x="81012" y="10143"/>
                  <a:pt x="80986" y="10145"/>
                </a:cubicBezTo>
                <a:cubicBezTo>
                  <a:pt x="80891" y="10085"/>
                  <a:pt x="80832" y="10002"/>
                  <a:pt x="80724" y="9943"/>
                </a:cubicBezTo>
                <a:cubicBezTo>
                  <a:pt x="80674" y="9892"/>
                  <a:pt x="80547" y="9842"/>
                  <a:pt x="80445" y="9842"/>
                </a:cubicBezTo>
                <a:cubicBezTo>
                  <a:pt x="80426" y="9842"/>
                  <a:pt x="80408" y="9844"/>
                  <a:pt x="80391" y="9847"/>
                </a:cubicBezTo>
                <a:cubicBezTo>
                  <a:pt x="80177" y="9937"/>
                  <a:pt x="79933" y="9937"/>
                  <a:pt x="79689" y="9937"/>
                </a:cubicBezTo>
                <a:cubicBezTo>
                  <a:pt x="79445" y="9937"/>
                  <a:pt x="79200" y="9937"/>
                  <a:pt x="78986" y="10026"/>
                </a:cubicBezTo>
                <a:cubicBezTo>
                  <a:pt x="78986" y="10026"/>
                  <a:pt x="78819" y="9966"/>
                  <a:pt x="78760" y="9943"/>
                </a:cubicBezTo>
                <a:cubicBezTo>
                  <a:pt x="78653" y="9883"/>
                  <a:pt x="78819" y="9847"/>
                  <a:pt x="78819" y="9824"/>
                </a:cubicBezTo>
                <a:cubicBezTo>
                  <a:pt x="78927" y="9764"/>
                  <a:pt x="79046" y="9728"/>
                  <a:pt x="79141" y="9728"/>
                </a:cubicBezTo>
                <a:cubicBezTo>
                  <a:pt x="79367" y="9728"/>
                  <a:pt x="79522" y="9728"/>
                  <a:pt x="79736" y="9704"/>
                </a:cubicBezTo>
                <a:cubicBezTo>
                  <a:pt x="79796" y="9704"/>
                  <a:pt x="79796" y="9669"/>
                  <a:pt x="79736" y="9609"/>
                </a:cubicBezTo>
                <a:cubicBezTo>
                  <a:pt x="79677" y="9550"/>
                  <a:pt x="79677" y="9526"/>
                  <a:pt x="79796" y="9490"/>
                </a:cubicBezTo>
                <a:cubicBezTo>
                  <a:pt x="79855" y="9490"/>
                  <a:pt x="79962" y="9466"/>
                  <a:pt x="79962" y="9466"/>
                </a:cubicBezTo>
                <a:cubicBezTo>
                  <a:pt x="79962" y="9407"/>
                  <a:pt x="79855" y="9407"/>
                  <a:pt x="79796" y="9407"/>
                </a:cubicBezTo>
                <a:cubicBezTo>
                  <a:pt x="79534" y="9407"/>
                  <a:pt x="79200" y="9407"/>
                  <a:pt x="78939" y="9312"/>
                </a:cubicBezTo>
                <a:cubicBezTo>
                  <a:pt x="78723" y="9242"/>
                  <a:pt x="78499" y="9185"/>
                  <a:pt x="78264" y="9185"/>
                </a:cubicBezTo>
                <a:cubicBezTo>
                  <a:pt x="78098" y="9185"/>
                  <a:pt x="77926" y="9214"/>
                  <a:pt x="77748" y="9288"/>
                </a:cubicBezTo>
                <a:cubicBezTo>
                  <a:pt x="77728" y="9296"/>
                  <a:pt x="77696" y="9298"/>
                  <a:pt x="77661" y="9298"/>
                </a:cubicBezTo>
                <a:cubicBezTo>
                  <a:pt x="77592" y="9298"/>
                  <a:pt x="77510" y="9288"/>
                  <a:pt x="77486" y="9288"/>
                </a:cubicBezTo>
                <a:lnTo>
                  <a:pt x="76498" y="9288"/>
                </a:lnTo>
                <a:cubicBezTo>
                  <a:pt x="76236" y="9288"/>
                  <a:pt x="75962" y="9288"/>
                  <a:pt x="75736" y="9192"/>
                </a:cubicBezTo>
                <a:cubicBezTo>
                  <a:pt x="75395" y="9192"/>
                  <a:pt x="75125" y="9071"/>
                  <a:pt x="74796" y="9071"/>
                </a:cubicBezTo>
                <a:cubicBezTo>
                  <a:pt x="74768" y="9071"/>
                  <a:pt x="74740" y="9072"/>
                  <a:pt x="74712" y="9073"/>
                </a:cubicBezTo>
                <a:cubicBezTo>
                  <a:pt x="74589" y="9085"/>
                  <a:pt x="74456" y="9089"/>
                  <a:pt x="74321" y="9089"/>
                </a:cubicBezTo>
                <a:cubicBezTo>
                  <a:pt x="74050" y="9089"/>
                  <a:pt x="73767" y="9073"/>
                  <a:pt x="73521" y="9073"/>
                </a:cubicBezTo>
                <a:cubicBezTo>
                  <a:pt x="73279" y="9161"/>
                  <a:pt x="72995" y="9180"/>
                  <a:pt x="72710" y="9180"/>
                </a:cubicBezTo>
                <a:cubicBezTo>
                  <a:pt x="72490" y="9180"/>
                  <a:pt x="72271" y="9169"/>
                  <a:pt x="72069" y="9169"/>
                </a:cubicBezTo>
                <a:cubicBezTo>
                  <a:pt x="71795" y="9169"/>
                  <a:pt x="71533" y="9169"/>
                  <a:pt x="71366" y="9014"/>
                </a:cubicBezTo>
                <a:cubicBezTo>
                  <a:pt x="71259" y="8931"/>
                  <a:pt x="71092" y="8931"/>
                  <a:pt x="70938" y="8931"/>
                </a:cubicBezTo>
                <a:lnTo>
                  <a:pt x="70557" y="8931"/>
                </a:lnTo>
                <a:cubicBezTo>
                  <a:pt x="70557" y="8871"/>
                  <a:pt x="70616" y="8835"/>
                  <a:pt x="70723" y="8835"/>
                </a:cubicBezTo>
                <a:lnTo>
                  <a:pt x="75224" y="8835"/>
                </a:lnTo>
                <a:cubicBezTo>
                  <a:pt x="75319" y="8835"/>
                  <a:pt x="75438" y="8871"/>
                  <a:pt x="75486" y="8895"/>
                </a:cubicBezTo>
                <a:cubicBezTo>
                  <a:pt x="75553" y="8919"/>
                  <a:pt x="75603" y="8929"/>
                  <a:pt x="75645" y="8929"/>
                </a:cubicBezTo>
                <a:cubicBezTo>
                  <a:pt x="75708" y="8929"/>
                  <a:pt x="75755" y="8907"/>
                  <a:pt x="75819" y="8871"/>
                </a:cubicBezTo>
                <a:cubicBezTo>
                  <a:pt x="75881" y="8833"/>
                  <a:pt x="75952" y="8794"/>
                  <a:pt x="76037" y="8794"/>
                </a:cubicBezTo>
                <a:cubicBezTo>
                  <a:pt x="76083" y="8794"/>
                  <a:pt x="76133" y="8806"/>
                  <a:pt x="76188" y="8835"/>
                </a:cubicBezTo>
                <a:cubicBezTo>
                  <a:pt x="76248" y="8871"/>
                  <a:pt x="76355" y="8871"/>
                  <a:pt x="76450" y="8871"/>
                </a:cubicBezTo>
                <a:cubicBezTo>
                  <a:pt x="76527" y="8874"/>
                  <a:pt x="76604" y="8876"/>
                  <a:pt x="76683" y="8876"/>
                </a:cubicBezTo>
                <a:cubicBezTo>
                  <a:pt x="76879" y="8876"/>
                  <a:pt x="77080" y="8868"/>
                  <a:pt x="77279" y="8868"/>
                </a:cubicBezTo>
                <a:cubicBezTo>
                  <a:pt x="77557" y="8868"/>
                  <a:pt x="77831" y="8883"/>
                  <a:pt x="78081" y="8954"/>
                </a:cubicBezTo>
                <a:lnTo>
                  <a:pt x="80082" y="8954"/>
                </a:lnTo>
                <a:cubicBezTo>
                  <a:pt x="80189" y="8954"/>
                  <a:pt x="80308" y="8954"/>
                  <a:pt x="80355" y="8931"/>
                </a:cubicBezTo>
                <a:cubicBezTo>
                  <a:pt x="80476" y="8887"/>
                  <a:pt x="80616" y="8857"/>
                  <a:pt x="80747" y="8857"/>
                </a:cubicBezTo>
                <a:cubicBezTo>
                  <a:pt x="80797" y="8857"/>
                  <a:pt x="80845" y="8861"/>
                  <a:pt x="80891" y="8871"/>
                </a:cubicBezTo>
                <a:cubicBezTo>
                  <a:pt x="81260" y="8871"/>
                  <a:pt x="81546" y="8811"/>
                  <a:pt x="81653" y="8597"/>
                </a:cubicBezTo>
                <a:cubicBezTo>
                  <a:pt x="81653" y="8573"/>
                  <a:pt x="81748" y="8538"/>
                  <a:pt x="81748" y="8514"/>
                </a:cubicBezTo>
                <a:cubicBezTo>
                  <a:pt x="81782" y="8494"/>
                  <a:pt x="81796" y="8478"/>
                  <a:pt x="81851" y="8478"/>
                </a:cubicBezTo>
                <a:cubicBezTo>
                  <a:pt x="81894" y="8478"/>
                  <a:pt x="81961" y="8488"/>
                  <a:pt x="82082" y="8514"/>
                </a:cubicBezTo>
                <a:cubicBezTo>
                  <a:pt x="82135" y="8526"/>
                  <a:pt x="82192" y="8532"/>
                  <a:pt x="82240" y="8532"/>
                </a:cubicBezTo>
                <a:cubicBezTo>
                  <a:pt x="82287" y="8532"/>
                  <a:pt x="82326" y="8526"/>
                  <a:pt x="82344" y="8514"/>
                </a:cubicBezTo>
                <a:cubicBezTo>
                  <a:pt x="82387" y="8490"/>
                  <a:pt x="82432" y="8479"/>
                  <a:pt x="82478" y="8479"/>
                </a:cubicBezTo>
                <a:cubicBezTo>
                  <a:pt x="82545" y="8479"/>
                  <a:pt x="82613" y="8502"/>
                  <a:pt x="82677" y="8538"/>
                </a:cubicBezTo>
                <a:cubicBezTo>
                  <a:pt x="82844" y="8633"/>
                  <a:pt x="82737" y="8657"/>
                  <a:pt x="82618" y="8716"/>
                </a:cubicBezTo>
                <a:cubicBezTo>
                  <a:pt x="82558" y="8752"/>
                  <a:pt x="82558" y="8776"/>
                  <a:pt x="82618" y="8811"/>
                </a:cubicBezTo>
                <a:cubicBezTo>
                  <a:pt x="82640" y="8843"/>
                  <a:pt x="82670" y="8854"/>
                  <a:pt x="82702" y="8854"/>
                </a:cubicBezTo>
                <a:cubicBezTo>
                  <a:pt x="82752" y="8854"/>
                  <a:pt x="82807" y="8826"/>
                  <a:pt x="82844" y="8811"/>
                </a:cubicBezTo>
                <a:cubicBezTo>
                  <a:pt x="82939" y="8776"/>
                  <a:pt x="82999" y="8776"/>
                  <a:pt x="83106" y="8776"/>
                </a:cubicBezTo>
                <a:lnTo>
                  <a:pt x="83868" y="8811"/>
                </a:lnTo>
                <a:cubicBezTo>
                  <a:pt x="83901" y="8793"/>
                  <a:pt x="83936" y="8786"/>
                  <a:pt x="83973" y="8786"/>
                </a:cubicBezTo>
                <a:cubicBezTo>
                  <a:pt x="84052" y="8786"/>
                  <a:pt x="84139" y="8819"/>
                  <a:pt x="84237" y="8835"/>
                </a:cubicBezTo>
                <a:cubicBezTo>
                  <a:pt x="84258" y="8842"/>
                  <a:pt x="84284" y="8846"/>
                  <a:pt x="84313" y="8846"/>
                </a:cubicBezTo>
                <a:cubicBezTo>
                  <a:pt x="84427" y="8846"/>
                  <a:pt x="84577" y="8792"/>
                  <a:pt x="84606" y="8716"/>
                </a:cubicBezTo>
                <a:cubicBezTo>
                  <a:pt x="84665" y="8657"/>
                  <a:pt x="84606" y="8573"/>
                  <a:pt x="84451" y="8573"/>
                </a:cubicBezTo>
                <a:cubicBezTo>
                  <a:pt x="84392" y="8573"/>
                  <a:pt x="84392" y="8573"/>
                  <a:pt x="84344" y="8538"/>
                </a:cubicBezTo>
                <a:cubicBezTo>
                  <a:pt x="84284" y="8538"/>
                  <a:pt x="84284" y="8514"/>
                  <a:pt x="84284" y="8514"/>
                </a:cubicBezTo>
                <a:lnTo>
                  <a:pt x="84344" y="8478"/>
                </a:lnTo>
                <a:cubicBezTo>
                  <a:pt x="84606" y="8478"/>
                  <a:pt x="84880" y="8454"/>
                  <a:pt x="85106" y="8454"/>
                </a:cubicBezTo>
                <a:cubicBezTo>
                  <a:pt x="85182" y="8454"/>
                  <a:pt x="85236" y="8378"/>
                  <a:pt x="85339" y="8378"/>
                </a:cubicBezTo>
                <a:cubicBezTo>
                  <a:pt x="85365" y="8378"/>
                  <a:pt x="85394" y="8383"/>
                  <a:pt x="85427" y="8395"/>
                </a:cubicBezTo>
                <a:cubicBezTo>
                  <a:pt x="85516" y="8442"/>
                  <a:pt x="85618" y="8452"/>
                  <a:pt x="85722" y="8452"/>
                </a:cubicBezTo>
                <a:cubicBezTo>
                  <a:pt x="85801" y="8452"/>
                  <a:pt x="85881" y="8446"/>
                  <a:pt x="85959" y="8446"/>
                </a:cubicBezTo>
                <a:cubicBezTo>
                  <a:pt x="86040" y="8446"/>
                  <a:pt x="86119" y="8452"/>
                  <a:pt x="86189" y="8478"/>
                </a:cubicBezTo>
                <a:cubicBezTo>
                  <a:pt x="86249" y="8514"/>
                  <a:pt x="86297" y="8538"/>
                  <a:pt x="86356" y="8538"/>
                </a:cubicBezTo>
                <a:cubicBezTo>
                  <a:pt x="86570" y="8478"/>
                  <a:pt x="86725" y="8419"/>
                  <a:pt x="86951" y="8359"/>
                </a:cubicBezTo>
                <a:cubicBezTo>
                  <a:pt x="87013" y="8397"/>
                  <a:pt x="87068" y="8410"/>
                  <a:pt x="87121" y="8410"/>
                </a:cubicBezTo>
                <a:cubicBezTo>
                  <a:pt x="87201" y="8410"/>
                  <a:pt x="87280" y="8380"/>
                  <a:pt x="87380" y="8359"/>
                </a:cubicBezTo>
                <a:cubicBezTo>
                  <a:pt x="87463" y="8347"/>
                  <a:pt x="87544" y="8347"/>
                  <a:pt x="87624" y="8347"/>
                </a:cubicBezTo>
                <a:cubicBezTo>
                  <a:pt x="87705" y="8347"/>
                  <a:pt x="87785" y="8347"/>
                  <a:pt x="87868" y="8335"/>
                </a:cubicBezTo>
                <a:cubicBezTo>
                  <a:pt x="87928" y="8335"/>
                  <a:pt x="87975" y="8300"/>
                  <a:pt x="87975" y="8276"/>
                </a:cubicBezTo>
                <a:lnTo>
                  <a:pt x="87916" y="8240"/>
                </a:lnTo>
                <a:cubicBezTo>
                  <a:pt x="87839" y="8223"/>
                  <a:pt x="87759" y="8219"/>
                  <a:pt x="87677" y="8219"/>
                </a:cubicBezTo>
                <a:cubicBezTo>
                  <a:pt x="87578" y="8219"/>
                  <a:pt x="87477" y="8225"/>
                  <a:pt x="87377" y="8225"/>
                </a:cubicBezTo>
                <a:cubicBezTo>
                  <a:pt x="87263" y="8225"/>
                  <a:pt x="87152" y="8217"/>
                  <a:pt x="87047" y="8180"/>
                </a:cubicBezTo>
                <a:cubicBezTo>
                  <a:pt x="86916" y="8139"/>
                  <a:pt x="86767" y="8133"/>
                  <a:pt x="86618" y="8133"/>
                </a:cubicBezTo>
                <a:cubicBezTo>
                  <a:pt x="86559" y="8133"/>
                  <a:pt x="86499" y="8134"/>
                  <a:pt x="86441" y="8134"/>
                </a:cubicBezTo>
                <a:cubicBezTo>
                  <a:pt x="86353" y="8134"/>
                  <a:pt x="86268" y="8132"/>
                  <a:pt x="86189" y="8121"/>
                </a:cubicBezTo>
                <a:lnTo>
                  <a:pt x="85963" y="8121"/>
                </a:lnTo>
                <a:cubicBezTo>
                  <a:pt x="85788" y="8043"/>
                  <a:pt x="85595" y="8025"/>
                  <a:pt x="85403" y="8025"/>
                </a:cubicBezTo>
                <a:cubicBezTo>
                  <a:pt x="85244" y="8025"/>
                  <a:pt x="85085" y="8038"/>
                  <a:pt x="84939" y="8038"/>
                </a:cubicBezTo>
                <a:lnTo>
                  <a:pt x="81475" y="8038"/>
                </a:lnTo>
                <a:cubicBezTo>
                  <a:pt x="81415" y="8038"/>
                  <a:pt x="81248" y="8038"/>
                  <a:pt x="81367" y="7942"/>
                </a:cubicBezTo>
                <a:cubicBezTo>
                  <a:pt x="81427" y="7883"/>
                  <a:pt x="81475" y="7823"/>
                  <a:pt x="81475" y="7740"/>
                </a:cubicBezTo>
                <a:cubicBezTo>
                  <a:pt x="81475" y="7645"/>
                  <a:pt x="81534" y="7621"/>
                  <a:pt x="81689" y="7621"/>
                </a:cubicBezTo>
                <a:lnTo>
                  <a:pt x="82510" y="7621"/>
                </a:lnTo>
                <a:cubicBezTo>
                  <a:pt x="82570" y="7621"/>
                  <a:pt x="82677" y="7585"/>
                  <a:pt x="82677" y="7561"/>
                </a:cubicBezTo>
                <a:cubicBezTo>
                  <a:pt x="82677" y="7502"/>
                  <a:pt x="82618" y="7466"/>
                  <a:pt x="82570" y="7407"/>
                </a:cubicBezTo>
                <a:lnTo>
                  <a:pt x="82485" y="7407"/>
                </a:lnTo>
                <a:cubicBezTo>
                  <a:pt x="82468" y="7425"/>
                  <a:pt x="82439" y="7442"/>
                  <a:pt x="82439" y="7442"/>
                </a:cubicBezTo>
                <a:lnTo>
                  <a:pt x="82391" y="7442"/>
                </a:lnTo>
                <a:cubicBezTo>
                  <a:pt x="82391" y="7402"/>
                  <a:pt x="82413" y="7389"/>
                  <a:pt x="82446" y="7385"/>
                </a:cubicBezTo>
                <a:lnTo>
                  <a:pt x="82446" y="7385"/>
                </a:lnTo>
                <a:cubicBezTo>
                  <a:pt x="82452" y="7392"/>
                  <a:pt x="82458" y="7399"/>
                  <a:pt x="82463" y="7407"/>
                </a:cubicBezTo>
                <a:lnTo>
                  <a:pt x="82485" y="7407"/>
                </a:lnTo>
                <a:cubicBezTo>
                  <a:pt x="82493" y="7398"/>
                  <a:pt x="82499" y="7390"/>
                  <a:pt x="82499" y="7383"/>
                </a:cubicBezTo>
                <a:cubicBezTo>
                  <a:pt x="82479" y="7383"/>
                  <a:pt x="82462" y="7383"/>
                  <a:pt x="82446" y="7385"/>
                </a:cubicBezTo>
                <a:lnTo>
                  <a:pt x="82446" y="7385"/>
                </a:lnTo>
                <a:cubicBezTo>
                  <a:pt x="82388" y="7318"/>
                  <a:pt x="82295" y="7296"/>
                  <a:pt x="82196" y="7296"/>
                </a:cubicBezTo>
                <a:cubicBezTo>
                  <a:pt x="82121" y="7296"/>
                  <a:pt x="82043" y="7309"/>
                  <a:pt x="81975" y="7323"/>
                </a:cubicBezTo>
                <a:cubicBezTo>
                  <a:pt x="81872" y="7338"/>
                  <a:pt x="81796" y="7366"/>
                  <a:pt x="81714" y="7366"/>
                </a:cubicBezTo>
                <a:cubicBezTo>
                  <a:pt x="81663" y="7366"/>
                  <a:pt x="81610" y="7355"/>
                  <a:pt x="81546" y="7323"/>
                </a:cubicBezTo>
                <a:cubicBezTo>
                  <a:pt x="81486" y="7264"/>
                  <a:pt x="81320" y="7228"/>
                  <a:pt x="81213" y="7204"/>
                </a:cubicBezTo>
                <a:cubicBezTo>
                  <a:pt x="80998" y="7145"/>
                  <a:pt x="80998" y="7145"/>
                  <a:pt x="81213" y="7085"/>
                </a:cubicBezTo>
                <a:cubicBezTo>
                  <a:pt x="81320" y="7049"/>
                  <a:pt x="81439" y="6990"/>
                  <a:pt x="81546" y="6966"/>
                </a:cubicBezTo>
                <a:lnTo>
                  <a:pt x="82082" y="6787"/>
                </a:lnTo>
                <a:cubicBezTo>
                  <a:pt x="82173" y="6763"/>
                  <a:pt x="82251" y="6753"/>
                  <a:pt x="82322" y="6753"/>
                </a:cubicBezTo>
                <a:cubicBezTo>
                  <a:pt x="82427" y="6753"/>
                  <a:pt x="82518" y="6776"/>
                  <a:pt x="82618" y="6811"/>
                </a:cubicBezTo>
                <a:cubicBezTo>
                  <a:pt x="82695" y="6837"/>
                  <a:pt x="82797" y="6857"/>
                  <a:pt x="82888" y="6857"/>
                </a:cubicBezTo>
                <a:cubicBezTo>
                  <a:pt x="82923" y="6857"/>
                  <a:pt x="82957" y="6854"/>
                  <a:pt x="82987" y="6847"/>
                </a:cubicBezTo>
                <a:cubicBezTo>
                  <a:pt x="83261" y="6752"/>
                  <a:pt x="83642" y="6787"/>
                  <a:pt x="83915" y="6728"/>
                </a:cubicBezTo>
                <a:cubicBezTo>
                  <a:pt x="83975" y="6728"/>
                  <a:pt x="83975" y="6668"/>
                  <a:pt x="83975" y="6633"/>
                </a:cubicBezTo>
                <a:cubicBezTo>
                  <a:pt x="83975" y="6609"/>
                  <a:pt x="83915" y="6549"/>
                  <a:pt x="83868" y="6549"/>
                </a:cubicBezTo>
                <a:cubicBezTo>
                  <a:pt x="83642" y="6514"/>
                  <a:pt x="83499" y="6514"/>
                  <a:pt x="83272" y="6514"/>
                </a:cubicBezTo>
                <a:cubicBezTo>
                  <a:pt x="83213" y="6514"/>
                  <a:pt x="83213" y="6490"/>
                  <a:pt x="83272" y="6430"/>
                </a:cubicBezTo>
                <a:cubicBezTo>
                  <a:pt x="83332" y="6395"/>
                  <a:pt x="83332" y="6371"/>
                  <a:pt x="83272" y="6335"/>
                </a:cubicBezTo>
                <a:cubicBezTo>
                  <a:pt x="83196" y="6312"/>
                  <a:pt x="83117" y="6306"/>
                  <a:pt x="83037" y="6306"/>
                </a:cubicBezTo>
                <a:cubicBezTo>
                  <a:pt x="82958" y="6306"/>
                  <a:pt x="82879" y="6312"/>
                  <a:pt x="82802" y="6312"/>
                </a:cubicBezTo>
                <a:cubicBezTo>
                  <a:pt x="82674" y="6312"/>
                  <a:pt x="82553" y="6297"/>
                  <a:pt x="82451" y="6216"/>
                </a:cubicBezTo>
                <a:cubicBezTo>
                  <a:pt x="82344" y="6275"/>
                  <a:pt x="82225" y="6311"/>
                  <a:pt x="82189" y="6371"/>
                </a:cubicBezTo>
                <a:cubicBezTo>
                  <a:pt x="82129" y="6404"/>
                  <a:pt x="82064" y="6419"/>
                  <a:pt x="81992" y="6419"/>
                </a:cubicBezTo>
                <a:cubicBezTo>
                  <a:pt x="81936" y="6419"/>
                  <a:pt x="81876" y="6410"/>
                  <a:pt x="81808" y="6395"/>
                </a:cubicBezTo>
                <a:cubicBezTo>
                  <a:pt x="81653" y="6395"/>
                  <a:pt x="81653" y="6275"/>
                  <a:pt x="81594" y="6252"/>
                </a:cubicBezTo>
                <a:cubicBezTo>
                  <a:pt x="81320" y="6156"/>
                  <a:pt x="81689" y="5978"/>
                  <a:pt x="81427" y="5894"/>
                </a:cubicBezTo>
                <a:cubicBezTo>
                  <a:pt x="81367" y="5859"/>
                  <a:pt x="81427" y="5775"/>
                  <a:pt x="81427" y="5740"/>
                </a:cubicBezTo>
                <a:cubicBezTo>
                  <a:pt x="81427" y="5716"/>
                  <a:pt x="81486" y="5716"/>
                  <a:pt x="81486" y="5716"/>
                </a:cubicBezTo>
                <a:cubicBezTo>
                  <a:pt x="81505" y="5705"/>
                  <a:pt x="81522" y="5701"/>
                  <a:pt x="81536" y="5701"/>
                </a:cubicBezTo>
                <a:cubicBezTo>
                  <a:pt x="81571" y="5701"/>
                  <a:pt x="81594" y="5723"/>
                  <a:pt x="81594" y="5740"/>
                </a:cubicBezTo>
                <a:cubicBezTo>
                  <a:pt x="81594" y="5775"/>
                  <a:pt x="81594" y="5835"/>
                  <a:pt x="81653" y="5835"/>
                </a:cubicBezTo>
                <a:cubicBezTo>
                  <a:pt x="81677" y="5839"/>
                  <a:pt x="81696" y="5840"/>
                  <a:pt x="81711" y="5840"/>
                </a:cubicBezTo>
                <a:cubicBezTo>
                  <a:pt x="81792" y="5840"/>
                  <a:pt x="81758" y="5790"/>
                  <a:pt x="81808" y="5740"/>
                </a:cubicBezTo>
                <a:cubicBezTo>
                  <a:pt x="81867" y="5656"/>
                  <a:pt x="81975" y="5656"/>
                  <a:pt x="82141" y="5621"/>
                </a:cubicBezTo>
                <a:lnTo>
                  <a:pt x="83225" y="5621"/>
                </a:lnTo>
                <a:cubicBezTo>
                  <a:pt x="83332" y="5621"/>
                  <a:pt x="83451" y="5537"/>
                  <a:pt x="83391" y="5478"/>
                </a:cubicBezTo>
                <a:cubicBezTo>
                  <a:pt x="83391" y="5383"/>
                  <a:pt x="83332" y="5323"/>
                  <a:pt x="83165" y="5323"/>
                </a:cubicBezTo>
                <a:cubicBezTo>
                  <a:pt x="83058" y="5323"/>
                  <a:pt x="82999" y="5299"/>
                  <a:pt x="82999" y="5204"/>
                </a:cubicBezTo>
                <a:cubicBezTo>
                  <a:pt x="82999" y="5144"/>
                  <a:pt x="83058" y="5085"/>
                  <a:pt x="83272" y="5085"/>
                </a:cubicBezTo>
                <a:cubicBezTo>
                  <a:pt x="83320" y="5090"/>
                  <a:pt x="83369" y="5092"/>
                  <a:pt x="83421" y="5092"/>
                </a:cubicBezTo>
                <a:cubicBezTo>
                  <a:pt x="83558" y="5092"/>
                  <a:pt x="83706" y="5079"/>
                  <a:pt x="83847" y="5079"/>
                </a:cubicBezTo>
                <a:cubicBezTo>
                  <a:pt x="84016" y="5079"/>
                  <a:pt x="84175" y="5097"/>
                  <a:pt x="84296" y="5180"/>
                </a:cubicBezTo>
                <a:cubicBezTo>
                  <a:pt x="84404" y="5180"/>
                  <a:pt x="84515" y="5182"/>
                  <a:pt x="84629" y="5182"/>
                </a:cubicBezTo>
                <a:cubicBezTo>
                  <a:pt x="84971" y="5182"/>
                  <a:pt x="85332" y="5168"/>
                  <a:pt x="85654" y="5061"/>
                </a:cubicBezTo>
                <a:cubicBezTo>
                  <a:pt x="85761" y="5025"/>
                  <a:pt x="85761" y="4966"/>
                  <a:pt x="85761" y="4906"/>
                </a:cubicBezTo>
                <a:cubicBezTo>
                  <a:pt x="85761" y="4882"/>
                  <a:pt x="85654" y="4847"/>
                  <a:pt x="85654" y="4847"/>
                </a:cubicBezTo>
                <a:cubicBezTo>
                  <a:pt x="85427" y="4847"/>
                  <a:pt x="85285" y="4823"/>
                  <a:pt x="85118" y="4763"/>
                </a:cubicBezTo>
                <a:cubicBezTo>
                  <a:pt x="85095" y="4755"/>
                  <a:pt x="85072" y="4752"/>
                  <a:pt x="85049" y="4752"/>
                </a:cubicBezTo>
                <a:cubicBezTo>
                  <a:pt x="84944" y="4752"/>
                  <a:pt x="84828" y="4816"/>
                  <a:pt x="84702" y="4816"/>
                </a:cubicBezTo>
                <a:cubicBezTo>
                  <a:pt x="84644" y="4816"/>
                  <a:pt x="84584" y="4802"/>
                  <a:pt x="84523" y="4763"/>
                </a:cubicBezTo>
                <a:cubicBezTo>
                  <a:pt x="84189" y="4823"/>
                  <a:pt x="83820" y="4823"/>
                  <a:pt x="83499" y="4882"/>
                </a:cubicBezTo>
                <a:cubicBezTo>
                  <a:pt x="83224" y="4948"/>
                  <a:pt x="82949" y="4966"/>
                  <a:pt x="82678" y="4966"/>
                </a:cubicBezTo>
                <a:cubicBezTo>
                  <a:pt x="82361" y="4966"/>
                  <a:pt x="82050" y="4942"/>
                  <a:pt x="81748" y="4942"/>
                </a:cubicBezTo>
                <a:cubicBezTo>
                  <a:pt x="81689" y="4942"/>
                  <a:pt x="81653" y="4847"/>
                  <a:pt x="81653" y="4787"/>
                </a:cubicBezTo>
                <a:cubicBezTo>
                  <a:pt x="81653" y="4728"/>
                  <a:pt x="81594" y="4668"/>
                  <a:pt x="81713" y="4644"/>
                </a:cubicBezTo>
                <a:lnTo>
                  <a:pt x="82403" y="4549"/>
                </a:lnTo>
                <a:cubicBezTo>
                  <a:pt x="82441" y="4571"/>
                  <a:pt x="82479" y="4578"/>
                  <a:pt x="82517" y="4578"/>
                </a:cubicBezTo>
                <a:cubicBezTo>
                  <a:pt x="82601" y="4578"/>
                  <a:pt x="82685" y="4542"/>
                  <a:pt x="82768" y="4542"/>
                </a:cubicBezTo>
                <a:cubicBezTo>
                  <a:pt x="82813" y="4542"/>
                  <a:pt x="82858" y="4553"/>
                  <a:pt x="82903" y="4585"/>
                </a:cubicBezTo>
                <a:cubicBezTo>
                  <a:pt x="83118" y="4549"/>
                  <a:pt x="83332" y="4525"/>
                  <a:pt x="83558" y="4490"/>
                </a:cubicBezTo>
                <a:cubicBezTo>
                  <a:pt x="83618" y="4490"/>
                  <a:pt x="83618" y="4466"/>
                  <a:pt x="83618" y="4466"/>
                </a:cubicBezTo>
                <a:lnTo>
                  <a:pt x="83558" y="4430"/>
                </a:lnTo>
                <a:cubicBezTo>
                  <a:pt x="83499" y="4430"/>
                  <a:pt x="83451" y="4406"/>
                  <a:pt x="83391" y="4406"/>
                </a:cubicBezTo>
                <a:cubicBezTo>
                  <a:pt x="83225" y="4406"/>
                  <a:pt x="83058" y="4406"/>
                  <a:pt x="83225" y="4251"/>
                </a:cubicBezTo>
                <a:cubicBezTo>
                  <a:pt x="83284" y="4192"/>
                  <a:pt x="83118" y="4192"/>
                  <a:pt x="83058" y="4192"/>
                </a:cubicBezTo>
                <a:lnTo>
                  <a:pt x="79367" y="4192"/>
                </a:lnTo>
                <a:cubicBezTo>
                  <a:pt x="79093" y="4192"/>
                  <a:pt x="79153" y="4132"/>
                  <a:pt x="79272" y="4049"/>
                </a:cubicBezTo>
                <a:cubicBezTo>
                  <a:pt x="79272" y="4013"/>
                  <a:pt x="79165" y="3954"/>
                  <a:pt x="79165" y="3894"/>
                </a:cubicBezTo>
                <a:cubicBezTo>
                  <a:pt x="79058" y="3716"/>
                  <a:pt x="78831" y="3632"/>
                  <a:pt x="78510" y="3632"/>
                </a:cubicBezTo>
                <a:lnTo>
                  <a:pt x="77915" y="3632"/>
                </a:lnTo>
                <a:cubicBezTo>
                  <a:pt x="77834" y="3626"/>
                  <a:pt x="77751" y="3623"/>
                  <a:pt x="77667" y="3623"/>
                </a:cubicBezTo>
                <a:cubicBezTo>
                  <a:pt x="77526" y="3623"/>
                  <a:pt x="77381" y="3629"/>
                  <a:pt x="77236" y="3629"/>
                </a:cubicBezTo>
                <a:cubicBezTo>
                  <a:pt x="77004" y="3629"/>
                  <a:pt x="76772" y="3614"/>
                  <a:pt x="76557" y="3537"/>
                </a:cubicBezTo>
                <a:cubicBezTo>
                  <a:pt x="76548" y="3533"/>
                  <a:pt x="76537" y="3532"/>
                  <a:pt x="76525" y="3532"/>
                </a:cubicBezTo>
                <a:cubicBezTo>
                  <a:pt x="76463" y="3532"/>
                  <a:pt x="76375" y="3577"/>
                  <a:pt x="76295" y="3597"/>
                </a:cubicBezTo>
                <a:cubicBezTo>
                  <a:pt x="76242" y="3614"/>
                  <a:pt x="76200" y="3623"/>
                  <a:pt x="76158" y="3623"/>
                </a:cubicBezTo>
                <a:cubicBezTo>
                  <a:pt x="76117" y="3623"/>
                  <a:pt x="76075" y="3614"/>
                  <a:pt x="76022" y="3597"/>
                </a:cubicBezTo>
                <a:cubicBezTo>
                  <a:pt x="75914" y="3573"/>
                  <a:pt x="75962" y="3513"/>
                  <a:pt x="75962" y="3454"/>
                </a:cubicBezTo>
                <a:cubicBezTo>
                  <a:pt x="76069" y="3335"/>
                  <a:pt x="76188" y="3216"/>
                  <a:pt x="76295" y="3061"/>
                </a:cubicBezTo>
                <a:cubicBezTo>
                  <a:pt x="75914" y="3037"/>
                  <a:pt x="75914" y="3037"/>
                  <a:pt x="76022" y="2823"/>
                </a:cubicBezTo>
                <a:cubicBezTo>
                  <a:pt x="76081" y="2739"/>
                  <a:pt x="75962" y="2739"/>
                  <a:pt x="75914" y="2739"/>
                </a:cubicBezTo>
                <a:cubicBezTo>
                  <a:pt x="75700" y="2680"/>
                  <a:pt x="75700" y="2644"/>
                  <a:pt x="75760" y="2525"/>
                </a:cubicBezTo>
                <a:cubicBezTo>
                  <a:pt x="75760" y="2501"/>
                  <a:pt x="75819" y="2465"/>
                  <a:pt x="75855" y="2442"/>
                </a:cubicBezTo>
                <a:cubicBezTo>
                  <a:pt x="75795" y="2442"/>
                  <a:pt x="75760" y="2406"/>
                  <a:pt x="75700" y="2406"/>
                </a:cubicBezTo>
                <a:cubicBezTo>
                  <a:pt x="75610" y="2406"/>
                  <a:pt x="75511" y="2473"/>
                  <a:pt x="75454" y="2473"/>
                </a:cubicBezTo>
                <a:cubicBezTo>
                  <a:pt x="75443" y="2473"/>
                  <a:pt x="75434" y="2471"/>
                  <a:pt x="75426" y="2465"/>
                </a:cubicBezTo>
                <a:cubicBezTo>
                  <a:pt x="75323" y="2420"/>
                  <a:pt x="75231" y="2403"/>
                  <a:pt x="75144" y="2403"/>
                </a:cubicBezTo>
                <a:cubicBezTo>
                  <a:pt x="74960" y="2403"/>
                  <a:pt x="74799" y="2477"/>
                  <a:pt x="74605" y="2501"/>
                </a:cubicBezTo>
                <a:cubicBezTo>
                  <a:pt x="74521" y="2501"/>
                  <a:pt x="74420" y="2565"/>
                  <a:pt x="74396" y="2565"/>
                </a:cubicBezTo>
                <a:cubicBezTo>
                  <a:pt x="74392" y="2565"/>
                  <a:pt x="74390" y="2564"/>
                  <a:pt x="74390" y="2561"/>
                </a:cubicBezTo>
                <a:cubicBezTo>
                  <a:pt x="74057" y="2442"/>
                  <a:pt x="73628" y="2525"/>
                  <a:pt x="73295" y="2382"/>
                </a:cubicBezTo>
                <a:cubicBezTo>
                  <a:pt x="73355" y="2227"/>
                  <a:pt x="73521" y="2168"/>
                  <a:pt x="73795" y="2144"/>
                </a:cubicBezTo>
                <a:cubicBezTo>
                  <a:pt x="74057" y="2144"/>
                  <a:pt x="74283" y="2144"/>
                  <a:pt x="74545" y="2204"/>
                </a:cubicBezTo>
                <a:cubicBezTo>
                  <a:pt x="74716" y="2244"/>
                  <a:pt x="74846" y="2264"/>
                  <a:pt x="74952" y="2264"/>
                </a:cubicBezTo>
                <a:cubicBezTo>
                  <a:pt x="75158" y="2264"/>
                  <a:pt x="75273" y="2190"/>
                  <a:pt x="75414" y="2049"/>
                </a:cubicBezTo>
                <a:cubicBezTo>
                  <a:pt x="75474" y="1989"/>
                  <a:pt x="75474" y="1965"/>
                  <a:pt x="75355" y="1906"/>
                </a:cubicBezTo>
                <a:cubicBezTo>
                  <a:pt x="75280" y="1865"/>
                  <a:pt x="75177" y="1806"/>
                  <a:pt x="75069" y="1806"/>
                </a:cubicBezTo>
                <a:cubicBezTo>
                  <a:pt x="75022" y="1806"/>
                  <a:pt x="74973" y="1817"/>
                  <a:pt x="74926" y="1846"/>
                </a:cubicBezTo>
                <a:cubicBezTo>
                  <a:pt x="74808" y="1888"/>
                  <a:pt x="74690" y="1931"/>
                  <a:pt x="74594" y="1931"/>
                </a:cubicBezTo>
                <a:cubicBezTo>
                  <a:pt x="74553" y="1931"/>
                  <a:pt x="74517" y="1923"/>
                  <a:pt x="74486" y="1906"/>
                </a:cubicBezTo>
                <a:cubicBezTo>
                  <a:pt x="74164" y="1787"/>
                  <a:pt x="73795" y="1811"/>
                  <a:pt x="73462" y="1787"/>
                </a:cubicBezTo>
                <a:cubicBezTo>
                  <a:pt x="73402" y="1787"/>
                  <a:pt x="73402" y="1751"/>
                  <a:pt x="73355" y="1727"/>
                </a:cubicBezTo>
                <a:lnTo>
                  <a:pt x="73414" y="1692"/>
                </a:lnTo>
                <a:cubicBezTo>
                  <a:pt x="73688" y="1692"/>
                  <a:pt x="73950" y="1668"/>
                  <a:pt x="74176" y="1668"/>
                </a:cubicBezTo>
                <a:lnTo>
                  <a:pt x="74236" y="1632"/>
                </a:lnTo>
                <a:lnTo>
                  <a:pt x="74176" y="1608"/>
                </a:lnTo>
                <a:cubicBezTo>
                  <a:pt x="73972" y="1608"/>
                  <a:pt x="73762" y="1579"/>
                  <a:pt x="73551" y="1579"/>
                </a:cubicBezTo>
                <a:cubicBezTo>
                  <a:pt x="73381" y="1579"/>
                  <a:pt x="73210" y="1598"/>
                  <a:pt x="73045" y="1668"/>
                </a:cubicBezTo>
                <a:cubicBezTo>
                  <a:pt x="72985" y="1668"/>
                  <a:pt x="72938" y="1668"/>
                  <a:pt x="72878" y="1632"/>
                </a:cubicBezTo>
                <a:cubicBezTo>
                  <a:pt x="72801" y="1602"/>
                  <a:pt x="72735" y="1587"/>
                  <a:pt x="72668" y="1587"/>
                </a:cubicBezTo>
                <a:cubicBezTo>
                  <a:pt x="72601" y="1587"/>
                  <a:pt x="72533" y="1602"/>
                  <a:pt x="72450" y="1632"/>
                </a:cubicBezTo>
                <a:cubicBezTo>
                  <a:pt x="72401" y="1659"/>
                  <a:pt x="72341" y="1674"/>
                  <a:pt x="72286" y="1674"/>
                </a:cubicBezTo>
                <a:cubicBezTo>
                  <a:pt x="72221" y="1674"/>
                  <a:pt x="72160" y="1653"/>
                  <a:pt x="72128" y="1608"/>
                </a:cubicBezTo>
                <a:cubicBezTo>
                  <a:pt x="72093" y="1538"/>
                  <a:pt x="72063" y="1510"/>
                  <a:pt x="71998" y="1510"/>
                </a:cubicBezTo>
                <a:cubicBezTo>
                  <a:pt x="71952" y="1510"/>
                  <a:pt x="71888" y="1524"/>
                  <a:pt x="71795" y="1549"/>
                </a:cubicBezTo>
                <a:cubicBezTo>
                  <a:pt x="71699" y="1570"/>
                  <a:pt x="71630" y="1584"/>
                  <a:pt x="71571" y="1584"/>
                </a:cubicBezTo>
                <a:cubicBezTo>
                  <a:pt x="71469" y="1584"/>
                  <a:pt x="71395" y="1543"/>
                  <a:pt x="71259" y="1430"/>
                </a:cubicBezTo>
                <a:cubicBezTo>
                  <a:pt x="71212" y="1403"/>
                  <a:pt x="71174" y="1393"/>
                  <a:pt x="71141" y="1393"/>
                </a:cubicBezTo>
                <a:cubicBezTo>
                  <a:pt x="71099" y="1393"/>
                  <a:pt x="71066" y="1410"/>
                  <a:pt x="71033" y="1430"/>
                </a:cubicBezTo>
                <a:cubicBezTo>
                  <a:pt x="70926" y="1471"/>
                  <a:pt x="70842" y="1540"/>
                  <a:pt x="70726" y="1540"/>
                </a:cubicBezTo>
                <a:cubicBezTo>
                  <a:pt x="70673" y="1540"/>
                  <a:pt x="70615" y="1526"/>
                  <a:pt x="70545" y="1489"/>
                </a:cubicBezTo>
                <a:cubicBezTo>
                  <a:pt x="70515" y="1471"/>
                  <a:pt x="70473" y="1462"/>
                  <a:pt x="70439" y="1462"/>
                </a:cubicBezTo>
                <a:cubicBezTo>
                  <a:pt x="70405" y="1462"/>
                  <a:pt x="70378" y="1471"/>
                  <a:pt x="70378" y="1489"/>
                </a:cubicBezTo>
                <a:cubicBezTo>
                  <a:pt x="70169" y="1566"/>
                  <a:pt x="69960" y="1588"/>
                  <a:pt x="69751" y="1588"/>
                </a:cubicBezTo>
                <a:cubicBezTo>
                  <a:pt x="69474" y="1588"/>
                  <a:pt x="69198" y="1549"/>
                  <a:pt x="68925" y="1549"/>
                </a:cubicBezTo>
                <a:cubicBezTo>
                  <a:pt x="68841" y="1505"/>
                  <a:pt x="68769" y="1488"/>
                  <a:pt x="68699" y="1488"/>
                </a:cubicBezTo>
                <a:cubicBezTo>
                  <a:pt x="68582" y="1488"/>
                  <a:pt x="68472" y="1535"/>
                  <a:pt x="68330" y="1573"/>
                </a:cubicBezTo>
                <a:cubicBezTo>
                  <a:pt x="68297" y="1580"/>
                  <a:pt x="68263" y="1583"/>
                  <a:pt x="68231" y="1583"/>
                </a:cubicBezTo>
                <a:cubicBezTo>
                  <a:pt x="68100" y="1583"/>
                  <a:pt x="67978" y="1530"/>
                  <a:pt x="67901" y="1453"/>
                </a:cubicBezTo>
                <a:cubicBezTo>
                  <a:pt x="67794" y="1394"/>
                  <a:pt x="67675" y="1275"/>
                  <a:pt x="67568" y="1275"/>
                </a:cubicBezTo>
                <a:cubicBezTo>
                  <a:pt x="67306" y="1251"/>
                  <a:pt x="66973" y="1275"/>
                  <a:pt x="66711" y="1156"/>
                </a:cubicBezTo>
                <a:cubicBezTo>
                  <a:pt x="66701" y="1152"/>
                  <a:pt x="66690" y="1150"/>
                  <a:pt x="66678" y="1150"/>
                </a:cubicBezTo>
                <a:cubicBezTo>
                  <a:pt x="66617" y="1150"/>
                  <a:pt x="66527" y="1195"/>
                  <a:pt x="66437" y="1215"/>
                </a:cubicBezTo>
                <a:cubicBezTo>
                  <a:pt x="66330" y="1251"/>
                  <a:pt x="66211" y="1251"/>
                  <a:pt x="66068" y="1275"/>
                </a:cubicBezTo>
                <a:cubicBezTo>
                  <a:pt x="66068" y="1334"/>
                  <a:pt x="66008" y="1370"/>
                  <a:pt x="65901" y="1370"/>
                </a:cubicBezTo>
                <a:cubicBezTo>
                  <a:pt x="65792" y="1375"/>
                  <a:pt x="65685" y="1378"/>
                  <a:pt x="65580" y="1378"/>
                </a:cubicBezTo>
                <a:cubicBezTo>
                  <a:pt x="65167" y="1378"/>
                  <a:pt x="64778" y="1334"/>
                  <a:pt x="64389" y="1192"/>
                </a:cubicBezTo>
                <a:cubicBezTo>
                  <a:pt x="64331" y="1171"/>
                  <a:pt x="64280" y="1160"/>
                  <a:pt x="64236" y="1160"/>
                </a:cubicBezTo>
                <a:cubicBezTo>
                  <a:pt x="64154" y="1160"/>
                  <a:pt x="64095" y="1197"/>
                  <a:pt x="64056" y="1275"/>
                </a:cubicBezTo>
                <a:cubicBezTo>
                  <a:pt x="64056" y="1318"/>
                  <a:pt x="63999" y="1349"/>
                  <a:pt x="63923" y="1349"/>
                </a:cubicBezTo>
                <a:cubicBezTo>
                  <a:pt x="63894" y="1349"/>
                  <a:pt x="63862" y="1344"/>
                  <a:pt x="63830" y="1334"/>
                </a:cubicBezTo>
                <a:cubicBezTo>
                  <a:pt x="63675" y="1311"/>
                  <a:pt x="63508" y="1275"/>
                  <a:pt x="63401" y="1215"/>
                </a:cubicBezTo>
                <a:cubicBezTo>
                  <a:pt x="63294" y="1192"/>
                  <a:pt x="63294" y="1156"/>
                  <a:pt x="63341" y="1132"/>
                </a:cubicBezTo>
                <a:cubicBezTo>
                  <a:pt x="63449" y="1096"/>
                  <a:pt x="63568" y="1072"/>
                  <a:pt x="63675" y="1037"/>
                </a:cubicBezTo>
                <a:cubicBezTo>
                  <a:pt x="63770" y="1013"/>
                  <a:pt x="63889" y="977"/>
                  <a:pt x="63996" y="953"/>
                </a:cubicBezTo>
                <a:cubicBezTo>
                  <a:pt x="63889" y="894"/>
                  <a:pt x="63770" y="894"/>
                  <a:pt x="63627" y="894"/>
                </a:cubicBezTo>
                <a:cubicBezTo>
                  <a:pt x="63520" y="894"/>
                  <a:pt x="63460" y="858"/>
                  <a:pt x="63401" y="799"/>
                </a:cubicBezTo>
                <a:cubicBezTo>
                  <a:pt x="63277" y="720"/>
                  <a:pt x="63210" y="674"/>
                  <a:pt x="63157" y="674"/>
                </a:cubicBezTo>
                <a:cubicBezTo>
                  <a:pt x="63114" y="674"/>
                  <a:pt x="63080" y="705"/>
                  <a:pt x="63032" y="775"/>
                </a:cubicBezTo>
                <a:cubicBezTo>
                  <a:pt x="62865" y="1013"/>
                  <a:pt x="62496" y="1037"/>
                  <a:pt x="62103" y="1096"/>
                </a:cubicBezTo>
                <a:cubicBezTo>
                  <a:pt x="62044" y="1096"/>
                  <a:pt x="61948" y="1072"/>
                  <a:pt x="61841" y="1037"/>
                </a:cubicBezTo>
                <a:cubicBezTo>
                  <a:pt x="61782" y="1013"/>
                  <a:pt x="61901" y="918"/>
                  <a:pt x="62008" y="894"/>
                </a:cubicBezTo>
                <a:cubicBezTo>
                  <a:pt x="62067" y="858"/>
                  <a:pt x="62103" y="858"/>
                  <a:pt x="62163" y="834"/>
                </a:cubicBezTo>
                <a:cubicBezTo>
                  <a:pt x="62222" y="799"/>
                  <a:pt x="62222" y="715"/>
                  <a:pt x="62103" y="680"/>
                </a:cubicBezTo>
                <a:cubicBezTo>
                  <a:pt x="61833" y="592"/>
                  <a:pt x="61556" y="537"/>
                  <a:pt x="61231" y="537"/>
                </a:cubicBezTo>
                <a:cubicBezTo>
                  <a:pt x="61112" y="537"/>
                  <a:pt x="60987" y="545"/>
                  <a:pt x="60853" y="560"/>
                </a:cubicBezTo>
                <a:cubicBezTo>
                  <a:pt x="60793" y="560"/>
                  <a:pt x="60793" y="620"/>
                  <a:pt x="60758" y="656"/>
                </a:cubicBezTo>
                <a:cubicBezTo>
                  <a:pt x="60698" y="680"/>
                  <a:pt x="60758" y="739"/>
                  <a:pt x="60817" y="739"/>
                </a:cubicBezTo>
                <a:cubicBezTo>
                  <a:pt x="60972" y="739"/>
                  <a:pt x="61139" y="775"/>
                  <a:pt x="61305" y="775"/>
                </a:cubicBezTo>
                <a:cubicBezTo>
                  <a:pt x="61413" y="775"/>
                  <a:pt x="61532" y="799"/>
                  <a:pt x="61532" y="858"/>
                </a:cubicBezTo>
                <a:cubicBezTo>
                  <a:pt x="61532" y="918"/>
                  <a:pt x="61472" y="977"/>
                  <a:pt x="61424" y="1013"/>
                </a:cubicBezTo>
                <a:cubicBezTo>
                  <a:pt x="61198" y="1132"/>
                  <a:pt x="60889" y="1215"/>
                  <a:pt x="60555" y="1215"/>
                </a:cubicBezTo>
                <a:cubicBezTo>
                  <a:pt x="60463" y="1215"/>
                  <a:pt x="60371" y="1213"/>
                  <a:pt x="60279" y="1213"/>
                </a:cubicBezTo>
                <a:cubicBezTo>
                  <a:pt x="60049" y="1213"/>
                  <a:pt x="59826" y="1226"/>
                  <a:pt x="59639" y="1311"/>
                </a:cubicBezTo>
                <a:cubicBezTo>
                  <a:pt x="59579" y="1311"/>
                  <a:pt x="59531" y="1311"/>
                  <a:pt x="59472" y="1275"/>
                </a:cubicBezTo>
                <a:cubicBezTo>
                  <a:pt x="59472" y="1251"/>
                  <a:pt x="59472" y="1215"/>
                  <a:pt x="59531" y="1192"/>
                </a:cubicBezTo>
                <a:cubicBezTo>
                  <a:pt x="59639" y="1096"/>
                  <a:pt x="59639" y="977"/>
                  <a:pt x="59900" y="953"/>
                </a:cubicBezTo>
                <a:cubicBezTo>
                  <a:pt x="59960" y="953"/>
                  <a:pt x="60067" y="894"/>
                  <a:pt x="60127" y="858"/>
                </a:cubicBezTo>
                <a:lnTo>
                  <a:pt x="60186" y="834"/>
                </a:lnTo>
                <a:cubicBezTo>
                  <a:pt x="60127" y="799"/>
                  <a:pt x="60079" y="775"/>
                  <a:pt x="60020" y="775"/>
                </a:cubicBezTo>
                <a:cubicBezTo>
                  <a:pt x="59974" y="765"/>
                  <a:pt x="59934" y="760"/>
                  <a:pt x="59896" y="760"/>
                </a:cubicBezTo>
                <a:cubicBezTo>
                  <a:pt x="59717" y="760"/>
                  <a:pt x="59611" y="858"/>
                  <a:pt x="59424" y="858"/>
                </a:cubicBezTo>
                <a:cubicBezTo>
                  <a:pt x="59424" y="775"/>
                  <a:pt x="59424" y="656"/>
                  <a:pt x="59162" y="656"/>
                </a:cubicBezTo>
                <a:lnTo>
                  <a:pt x="58936" y="656"/>
                </a:lnTo>
                <a:cubicBezTo>
                  <a:pt x="58857" y="611"/>
                  <a:pt x="58781" y="587"/>
                  <a:pt x="58705" y="587"/>
                </a:cubicBezTo>
                <a:cubicBezTo>
                  <a:pt x="58621" y="587"/>
                  <a:pt x="58536" y="617"/>
                  <a:pt x="58448" y="680"/>
                </a:cubicBezTo>
                <a:cubicBezTo>
                  <a:pt x="58388" y="713"/>
                  <a:pt x="58325" y="738"/>
                  <a:pt x="58262" y="738"/>
                </a:cubicBezTo>
                <a:cubicBezTo>
                  <a:pt x="58212" y="738"/>
                  <a:pt x="58162" y="722"/>
                  <a:pt x="58115" y="680"/>
                </a:cubicBezTo>
                <a:cubicBezTo>
                  <a:pt x="58085" y="661"/>
                  <a:pt x="58054" y="654"/>
                  <a:pt x="58021" y="654"/>
                </a:cubicBezTo>
                <a:cubicBezTo>
                  <a:pt x="57947" y="654"/>
                  <a:pt x="57867" y="690"/>
                  <a:pt x="57793" y="715"/>
                </a:cubicBezTo>
                <a:cubicBezTo>
                  <a:pt x="57656" y="757"/>
                  <a:pt x="57522" y="778"/>
                  <a:pt x="57387" y="778"/>
                </a:cubicBezTo>
                <a:cubicBezTo>
                  <a:pt x="57251" y="778"/>
                  <a:pt x="57114" y="757"/>
                  <a:pt x="56972" y="715"/>
                </a:cubicBezTo>
                <a:cubicBezTo>
                  <a:pt x="56825" y="654"/>
                  <a:pt x="56664" y="597"/>
                  <a:pt x="56494" y="597"/>
                </a:cubicBezTo>
                <a:cubicBezTo>
                  <a:pt x="56401" y="597"/>
                  <a:pt x="56306" y="614"/>
                  <a:pt x="56210" y="656"/>
                </a:cubicBezTo>
                <a:cubicBezTo>
                  <a:pt x="56150" y="656"/>
                  <a:pt x="56114" y="656"/>
                  <a:pt x="56055" y="620"/>
                </a:cubicBezTo>
                <a:cubicBezTo>
                  <a:pt x="55918" y="578"/>
                  <a:pt x="55784" y="558"/>
                  <a:pt x="55648" y="558"/>
                </a:cubicBezTo>
                <a:cubicBezTo>
                  <a:pt x="55513" y="558"/>
                  <a:pt x="55376" y="578"/>
                  <a:pt x="55233" y="620"/>
                </a:cubicBezTo>
                <a:cubicBezTo>
                  <a:pt x="55096" y="670"/>
                  <a:pt x="54951" y="681"/>
                  <a:pt x="54805" y="681"/>
                </a:cubicBezTo>
                <a:cubicBezTo>
                  <a:pt x="54676" y="681"/>
                  <a:pt x="54547" y="672"/>
                  <a:pt x="54423" y="672"/>
                </a:cubicBezTo>
                <a:cubicBezTo>
                  <a:pt x="54248" y="672"/>
                  <a:pt x="54081" y="690"/>
                  <a:pt x="53935" y="775"/>
                </a:cubicBezTo>
                <a:cubicBezTo>
                  <a:pt x="53828" y="715"/>
                  <a:pt x="53673" y="656"/>
                  <a:pt x="53614" y="560"/>
                </a:cubicBezTo>
                <a:lnTo>
                  <a:pt x="52578" y="560"/>
                </a:lnTo>
                <a:cubicBezTo>
                  <a:pt x="52483" y="560"/>
                  <a:pt x="52483" y="537"/>
                  <a:pt x="52519" y="477"/>
                </a:cubicBezTo>
                <a:cubicBezTo>
                  <a:pt x="52626" y="418"/>
                  <a:pt x="52626" y="358"/>
                  <a:pt x="52423" y="358"/>
                </a:cubicBezTo>
                <a:cubicBezTo>
                  <a:pt x="52149" y="358"/>
                  <a:pt x="51923" y="441"/>
                  <a:pt x="51721" y="501"/>
                </a:cubicBezTo>
                <a:cubicBezTo>
                  <a:pt x="51780" y="560"/>
                  <a:pt x="51828" y="596"/>
                  <a:pt x="51828" y="620"/>
                </a:cubicBezTo>
                <a:cubicBezTo>
                  <a:pt x="51798" y="650"/>
                  <a:pt x="51688" y="665"/>
                  <a:pt x="51574" y="665"/>
                </a:cubicBezTo>
                <a:cubicBezTo>
                  <a:pt x="51459" y="665"/>
                  <a:pt x="51340" y="650"/>
                  <a:pt x="51292" y="620"/>
                </a:cubicBezTo>
                <a:cubicBezTo>
                  <a:pt x="51282" y="610"/>
                  <a:pt x="51276" y="604"/>
                  <a:pt x="51272" y="602"/>
                </a:cubicBezTo>
                <a:lnTo>
                  <a:pt x="51272" y="602"/>
                </a:lnTo>
                <a:cubicBezTo>
                  <a:pt x="51276" y="603"/>
                  <a:pt x="51282" y="605"/>
                  <a:pt x="51290" y="605"/>
                </a:cubicBezTo>
                <a:cubicBezTo>
                  <a:pt x="51306" y="605"/>
                  <a:pt x="51329" y="597"/>
                  <a:pt x="51352" y="560"/>
                </a:cubicBezTo>
                <a:cubicBezTo>
                  <a:pt x="51411" y="501"/>
                  <a:pt x="51411" y="477"/>
                  <a:pt x="51292" y="441"/>
                </a:cubicBezTo>
                <a:lnTo>
                  <a:pt x="50197" y="441"/>
                </a:lnTo>
                <a:cubicBezTo>
                  <a:pt x="50105" y="441"/>
                  <a:pt x="50024" y="448"/>
                  <a:pt x="49944" y="448"/>
                </a:cubicBezTo>
                <a:cubicBezTo>
                  <a:pt x="49837" y="448"/>
                  <a:pt x="49731" y="436"/>
                  <a:pt x="49602" y="382"/>
                </a:cubicBezTo>
                <a:cubicBezTo>
                  <a:pt x="49576" y="372"/>
                  <a:pt x="49550" y="368"/>
                  <a:pt x="49524" y="368"/>
                </a:cubicBezTo>
                <a:cubicBezTo>
                  <a:pt x="49408" y="368"/>
                  <a:pt x="49281" y="447"/>
                  <a:pt x="49132" y="447"/>
                </a:cubicBezTo>
                <a:cubicBezTo>
                  <a:pt x="49110" y="447"/>
                  <a:pt x="49088" y="445"/>
                  <a:pt x="49066" y="441"/>
                </a:cubicBezTo>
                <a:lnTo>
                  <a:pt x="48971" y="441"/>
                </a:lnTo>
                <a:cubicBezTo>
                  <a:pt x="48863" y="418"/>
                  <a:pt x="48804" y="382"/>
                  <a:pt x="48804" y="322"/>
                </a:cubicBezTo>
                <a:cubicBezTo>
                  <a:pt x="48863" y="120"/>
                  <a:pt x="48863" y="120"/>
                  <a:pt x="48578" y="120"/>
                </a:cubicBezTo>
                <a:cubicBezTo>
                  <a:pt x="48477" y="120"/>
                  <a:pt x="48369" y="125"/>
                  <a:pt x="48262" y="125"/>
                </a:cubicBezTo>
                <a:cubicBezTo>
                  <a:pt x="48128" y="125"/>
                  <a:pt x="47994" y="117"/>
                  <a:pt x="47875" y="84"/>
                </a:cubicBezTo>
                <a:cubicBezTo>
                  <a:pt x="47689" y="15"/>
                  <a:pt x="47498" y="6"/>
                  <a:pt x="47308" y="6"/>
                </a:cubicBezTo>
                <a:cubicBezTo>
                  <a:pt x="47242" y="6"/>
                  <a:pt x="47175" y="7"/>
                  <a:pt x="47109" y="7"/>
                </a:cubicBezTo>
                <a:cubicBezTo>
                  <a:pt x="47039" y="7"/>
                  <a:pt x="46968" y="6"/>
                  <a:pt x="468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64475" y="816575"/>
            <a:ext cx="5031000" cy="22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859675" y="3345199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 rot="-1731449">
            <a:off x="-1696729" y="1372538"/>
            <a:ext cx="3650817" cy="6503080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68"/>
                  <a:pt x="7870" y="7168"/>
                </a:cubicBezTo>
                <a:cubicBezTo>
                  <a:pt x="7870" y="7168"/>
                  <a:pt x="7882" y="7133"/>
                  <a:pt x="7870" y="7109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09"/>
                  <a:pt x="7751" y="7145"/>
                </a:cubicBezTo>
                <a:cubicBezTo>
                  <a:pt x="7751" y="7168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66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692"/>
                </a:cubicBezTo>
                <a:cubicBezTo>
                  <a:pt x="7822" y="6668"/>
                  <a:pt x="7846" y="6633"/>
                  <a:pt x="7858" y="6621"/>
                </a:cubicBezTo>
                <a:cubicBezTo>
                  <a:pt x="7930" y="6537"/>
                  <a:pt x="7941" y="6394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097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16"/>
                  <a:pt x="7799" y="6216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097"/>
                </a:cubicBezTo>
                <a:cubicBezTo>
                  <a:pt x="7727" y="6097"/>
                  <a:pt x="7727" y="6085"/>
                  <a:pt x="7739" y="6073"/>
                </a:cubicBezTo>
                <a:cubicBezTo>
                  <a:pt x="7751" y="6061"/>
                  <a:pt x="7763" y="6037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8" y="5605"/>
                  <a:pt x="7039" y="5639"/>
                  <a:pt x="7012" y="5639"/>
                </a:cubicBezTo>
                <a:cubicBezTo>
                  <a:pt x="7002" y="5639"/>
                  <a:pt x="6990" y="5634"/>
                  <a:pt x="6977" y="5621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42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44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47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09"/>
                </a:cubicBezTo>
                <a:lnTo>
                  <a:pt x="7370" y="4597"/>
                </a:lnTo>
                <a:cubicBezTo>
                  <a:pt x="7370" y="4489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73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7" y="4354"/>
                  <a:pt x="7644" y="4351"/>
                  <a:pt x="7650" y="4351"/>
                </a:cubicBezTo>
                <a:cubicBezTo>
                  <a:pt x="7659" y="4351"/>
                  <a:pt x="7668" y="4356"/>
                  <a:pt x="7668" y="4370"/>
                </a:cubicBezTo>
                <a:cubicBezTo>
                  <a:pt x="7668" y="4389"/>
                  <a:pt x="7654" y="4414"/>
                  <a:pt x="7669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37"/>
                  <a:pt x="8227" y="3537"/>
                  <a:pt x="8239" y="3525"/>
                </a:cubicBezTo>
                <a:lnTo>
                  <a:pt x="8239" y="3561"/>
                </a:lnTo>
                <a:cubicBezTo>
                  <a:pt x="8227" y="3596"/>
                  <a:pt x="8215" y="3644"/>
                  <a:pt x="8239" y="3692"/>
                </a:cubicBezTo>
                <a:cubicBezTo>
                  <a:pt x="8263" y="3704"/>
                  <a:pt x="8239" y="3716"/>
                  <a:pt x="8239" y="3739"/>
                </a:cubicBezTo>
                <a:cubicBezTo>
                  <a:pt x="8144" y="3882"/>
                  <a:pt x="8120" y="4073"/>
                  <a:pt x="7977" y="4192"/>
                </a:cubicBezTo>
                <a:cubicBezTo>
                  <a:pt x="7965" y="4192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489"/>
                </a:cubicBezTo>
                <a:cubicBezTo>
                  <a:pt x="7967" y="4544"/>
                  <a:pt x="7987" y="4580"/>
                  <a:pt x="8007" y="4580"/>
                </a:cubicBezTo>
                <a:cubicBezTo>
                  <a:pt x="8026" y="4580"/>
                  <a:pt x="8044" y="4547"/>
                  <a:pt x="8096" y="4466"/>
                </a:cubicBezTo>
                <a:cubicBezTo>
                  <a:pt x="8108" y="4454"/>
                  <a:pt x="8108" y="4430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82"/>
                  <a:pt x="9108" y="2739"/>
                </a:cubicBezTo>
                <a:cubicBezTo>
                  <a:pt x="9108" y="2727"/>
                  <a:pt x="9120" y="2727"/>
                  <a:pt x="9120" y="2704"/>
                </a:cubicBezTo>
                <a:lnTo>
                  <a:pt x="9120" y="2644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25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541908" y="197325"/>
            <a:ext cx="5030934" cy="547197"/>
          </a:xfrm>
          <a:custGeom>
            <a:avLst/>
            <a:gdLst/>
            <a:ahLst/>
            <a:cxnLst/>
            <a:rect l="l" t="t" r="r" b="b"/>
            <a:pathLst>
              <a:path w="88092" h="13584" extrusionOk="0">
                <a:moveTo>
                  <a:pt x="47208" y="322"/>
                </a:moveTo>
                <a:cubicBezTo>
                  <a:pt x="47208" y="322"/>
                  <a:pt x="47268" y="322"/>
                  <a:pt x="47268" y="358"/>
                </a:cubicBezTo>
                <a:lnTo>
                  <a:pt x="47327" y="382"/>
                </a:lnTo>
                <a:cubicBezTo>
                  <a:pt x="47268" y="382"/>
                  <a:pt x="47268" y="418"/>
                  <a:pt x="47208" y="418"/>
                </a:cubicBezTo>
                <a:cubicBezTo>
                  <a:pt x="47101" y="418"/>
                  <a:pt x="46982" y="382"/>
                  <a:pt x="47042" y="358"/>
                </a:cubicBezTo>
                <a:cubicBezTo>
                  <a:pt x="47101" y="322"/>
                  <a:pt x="47149" y="322"/>
                  <a:pt x="47208" y="322"/>
                </a:cubicBezTo>
                <a:close/>
                <a:moveTo>
                  <a:pt x="48222" y="397"/>
                </a:moveTo>
                <a:cubicBezTo>
                  <a:pt x="48357" y="397"/>
                  <a:pt x="48494" y="412"/>
                  <a:pt x="48637" y="441"/>
                </a:cubicBezTo>
                <a:cubicBezTo>
                  <a:pt x="48732" y="477"/>
                  <a:pt x="48732" y="477"/>
                  <a:pt x="48685" y="501"/>
                </a:cubicBezTo>
                <a:cubicBezTo>
                  <a:pt x="48459" y="560"/>
                  <a:pt x="48256" y="537"/>
                  <a:pt x="48089" y="596"/>
                </a:cubicBezTo>
                <a:cubicBezTo>
                  <a:pt x="48082" y="599"/>
                  <a:pt x="48073" y="600"/>
                  <a:pt x="48062" y="600"/>
                </a:cubicBezTo>
                <a:cubicBezTo>
                  <a:pt x="47982" y="600"/>
                  <a:pt x="47816" y="530"/>
                  <a:pt x="47816" y="477"/>
                </a:cubicBezTo>
                <a:lnTo>
                  <a:pt x="47816" y="441"/>
                </a:lnTo>
                <a:cubicBezTo>
                  <a:pt x="47953" y="412"/>
                  <a:pt x="48086" y="397"/>
                  <a:pt x="48222" y="397"/>
                </a:cubicBezTo>
                <a:close/>
                <a:moveTo>
                  <a:pt x="43363" y="965"/>
                </a:moveTo>
                <a:cubicBezTo>
                  <a:pt x="43422" y="965"/>
                  <a:pt x="43470" y="1001"/>
                  <a:pt x="43529" y="1001"/>
                </a:cubicBezTo>
                <a:cubicBezTo>
                  <a:pt x="43470" y="1025"/>
                  <a:pt x="43434" y="1061"/>
                  <a:pt x="43434" y="1061"/>
                </a:cubicBezTo>
                <a:cubicBezTo>
                  <a:pt x="43375" y="1061"/>
                  <a:pt x="43327" y="1025"/>
                  <a:pt x="43267" y="1025"/>
                </a:cubicBezTo>
                <a:cubicBezTo>
                  <a:pt x="43327" y="989"/>
                  <a:pt x="43327" y="965"/>
                  <a:pt x="43363" y="965"/>
                </a:cubicBezTo>
                <a:close/>
                <a:moveTo>
                  <a:pt x="45101" y="1001"/>
                </a:moveTo>
                <a:lnTo>
                  <a:pt x="45149" y="1025"/>
                </a:lnTo>
                <a:lnTo>
                  <a:pt x="45101" y="1061"/>
                </a:lnTo>
                <a:lnTo>
                  <a:pt x="45041" y="1061"/>
                </a:lnTo>
                <a:cubicBezTo>
                  <a:pt x="45053" y="1025"/>
                  <a:pt x="45053" y="1001"/>
                  <a:pt x="45101" y="1001"/>
                </a:cubicBezTo>
                <a:close/>
                <a:moveTo>
                  <a:pt x="50840" y="1108"/>
                </a:moveTo>
                <a:lnTo>
                  <a:pt x="50899" y="1144"/>
                </a:lnTo>
                <a:cubicBezTo>
                  <a:pt x="50899" y="1144"/>
                  <a:pt x="50899" y="1180"/>
                  <a:pt x="50840" y="1180"/>
                </a:cubicBezTo>
                <a:lnTo>
                  <a:pt x="50780" y="1144"/>
                </a:lnTo>
                <a:lnTo>
                  <a:pt x="50840" y="1108"/>
                </a:lnTo>
                <a:close/>
                <a:moveTo>
                  <a:pt x="59186" y="1180"/>
                </a:moveTo>
                <a:lnTo>
                  <a:pt x="59186" y="1180"/>
                </a:lnTo>
                <a:cubicBezTo>
                  <a:pt x="59183" y="1182"/>
                  <a:pt x="59180" y="1183"/>
                  <a:pt x="59177" y="1185"/>
                </a:cubicBezTo>
                <a:lnTo>
                  <a:pt x="59177" y="1185"/>
                </a:lnTo>
                <a:cubicBezTo>
                  <a:pt x="59180" y="1184"/>
                  <a:pt x="59183" y="1182"/>
                  <a:pt x="59186" y="1180"/>
                </a:cubicBezTo>
                <a:lnTo>
                  <a:pt x="59186" y="1180"/>
                </a:lnTo>
                <a:cubicBezTo>
                  <a:pt x="59186" y="1180"/>
                  <a:pt x="59186" y="1180"/>
                  <a:pt x="59186" y="1180"/>
                </a:cubicBezTo>
                <a:close/>
                <a:moveTo>
                  <a:pt x="46613" y="1084"/>
                </a:moveTo>
                <a:cubicBezTo>
                  <a:pt x="46673" y="1108"/>
                  <a:pt x="46720" y="1108"/>
                  <a:pt x="46780" y="1144"/>
                </a:cubicBezTo>
                <a:cubicBezTo>
                  <a:pt x="46732" y="1144"/>
                  <a:pt x="46732" y="1180"/>
                  <a:pt x="46673" y="1180"/>
                </a:cubicBezTo>
                <a:cubicBezTo>
                  <a:pt x="46631" y="1189"/>
                  <a:pt x="46597" y="1194"/>
                  <a:pt x="46567" y="1194"/>
                </a:cubicBezTo>
                <a:cubicBezTo>
                  <a:pt x="46519" y="1194"/>
                  <a:pt x="46483" y="1180"/>
                  <a:pt x="46446" y="1144"/>
                </a:cubicBezTo>
                <a:lnTo>
                  <a:pt x="46446" y="1108"/>
                </a:lnTo>
                <a:cubicBezTo>
                  <a:pt x="46506" y="1108"/>
                  <a:pt x="46554" y="1084"/>
                  <a:pt x="46613" y="1084"/>
                </a:cubicBezTo>
                <a:close/>
                <a:moveTo>
                  <a:pt x="51768" y="1084"/>
                </a:moveTo>
                <a:cubicBezTo>
                  <a:pt x="51911" y="1162"/>
                  <a:pt x="52075" y="1180"/>
                  <a:pt x="52247" y="1180"/>
                </a:cubicBezTo>
                <a:cubicBezTo>
                  <a:pt x="52391" y="1180"/>
                  <a:pt x="52539" y="1168"/>
                  <a:pt x="52685" y="1168"/>
                </a:cubicBezTo>
                <a:cubicBezTo>
                  <a:pt x="52745" y="1168"/>
                  <a:pt x="52792" y="1203"/>
                  <a:pt x="52792" y="1227"/>
                </a:cubicBezTo>
                <a:cubicBezTo>
                  <a:pt x="52911" y="1263"/>
                  <a:pt x="52852" y="1263"/>
                  <a:pt x="52852" y="1299"/>
                </a:cubicBezTo>
                <a:lnTo>
                  <a:pt x="52304" y="1299"/>
                </a:lnTo>
                <a:cubicBezTo>
                  <a:pt x="52138" y="1299"/>
                  <a:pt x="51971" y="1299"/>
                  <a:pt x="51804" y="1263"/>
                </a:cubicBezTo>
                <a:cubicBezTo>
                  <a:pt x="51745" y="1263"/>
                  <a:pt x="51745" y="1203"/>
                  <a:pt x="51709" y="1168"/>
                </a:cubicBezTo>
                <a:cubicBezTo>
                  <a:pt x="51709" y="1144"/>
                  <a:pt x="51768" y="1108"/>
                  <a:pt x="51768" y="1084"/>
                </a:cubicBezTo>
                <a:close/>
                <a:moveTo>
                  <a:pt x="24064" y="1278"/>
                </a:moveTo>
                <a:cubicBezTo>
                  <a:pt x="24095" y="1278"/>
                  <a:pt x="24130" y="1281"/>
                  <a:pt x="24170" y="1287"/>
                </a:cubicBezTo>
                <a:cubicBezTo>
                  <a:pt x="24182" y="1322"/>
                  <a:pt x="24229" y="1322"/>
                  <a:pt x="24348" y="1358"/>
                </a:cubicBezTo>
                <a:lnTo>
                  <a:pt x="24289" y="1382"/>
                </a:lnTo>
                <a:lnTo>
                  <a:pt x="23908" y="1382"/>
                </a:lnTo>
                <a:cubicBezTo>
                  <a:pt x="23908" y="1309"/>
                  <a:pt x="23963" y="1278"/>
                  <a:pt x="24064" y="1278"/>
                </a:cubicBezTo>
                <a:close/>
                <a:moveTo>
                  <a:pt x="21146" y="1358"/>
                </a:moveTo>
                <a:cubicBezTo>
                  <a:pt x="21146" y="1382"/>
                  <a:pt x="21205" y="1418"/>
                  <a:pt x="21205" y="1418"/>
                </a:cubicBezTo>
                <a:lnTo>
                  <a:pt x="21193" y="1418"/>
                </a:lnTo>
                <a:cubicBezTo>
                  <a:pt x="21134" y="1418"/>
                  <a:pt x="21027" y="1418"/>
                  <a:pt x="21086" y="1358"/>
                </a:cubicBezTo>
                <a:close/>
                <a:moveTo>
                  <a:pt x="23158" y="1418"/>
                </a:moveTo>
                <a:lnTo>
                  <a:pt x="23158" y="1477"/>
                </a:lnTo>
                <a:cubicBezTo>
                  <a:pt x="23051" y="1442"/>
                  <a:pt x="23051" y="1442"/>
                  <a:pt x="23158" y="1418"/>
                </a:cubicBezTo>
                <a:close/>
                <a:moveTo>
                  <a:pt x="23860" y="1382"/>
                </a:moveTo>
                <a:cubicBezTo>
                  <a:pt x="23860" y="1455"/>
                  <a:pt x="23798" y="1486"/>
                  <a:pt x="23715" y="1486"/>
                </a:cubicBezTo>
                <a:cubicBezTo>
                  <a:pt x="23690" y="1486"/>
                  <a:pt x="23662" y="1483"/>
                  <a:pt x="23634" y="1477"/>
                </a:cubicBezTo>
                <a:cubicBezTo>
                  <a:pt x="23634" y="1477"/>
                  <a:pt x="23574" y="1477"/>
                  <a:pt x="23574" y="1442"/>
                </a:cubicBezTo>
                <a:lnTo>
                  <a:pt x="23515" y="1406"/>
                </a:lnTo>
                <a:lnTo>
                  <a:pt x="23574" y="1382"/>
                </a:lnTo>
                <a:close/>
                <a:moveTo>
                  <a:pt x="59368" y="1073"/>
                </a:moveTo>
                <a:cubicBezTo>
                  <a:pt x="59430" y="1073"/>
                  <a:pt x="59500" y="1084"/>
                  <a:pt x="59567" y="1084"/>
                </a:cubicBezTo>
                <a:cubicBezTo>
                  <a:pt x="59540" y="1172"/>
                  <a:pt x="59456" y="1191"/>
                  <a:pt x="59369" y="1191"/>
                </a:cubicBezTo>
                <a:cubicBezTo>
                  <a:pt x="59302" y="1191"/>
                  <a:pt x="59233" y="1180"/>
                  <a:pt x="59186" y="1180"/>
                </a:cubicBezTo>
                <a:cubicBezTo>
                  <a:pt x="59127" y="1263"/>
                  <a:pt x="59127" y="1358"/>
                  <a:pt x="59127" y="1442"/>
                </a:cubicBezTo>
                <a:cubicBezTo>
                  <a:pt x="59127" y="1478"/>
                  <a:pt x="59104" y="1492"/>
                  <a:pt x="59065" y="1492"/>
                </a:cubicBezTo>
                <a:cubicBezTo>
                  <a:pt x="59040" y="1492"/>
                  <a:pt x="59009" y="1486"/>
                  <a:pt x="58972" y="1477"/>
                </a:cubicBezTo>
                <a:cubicBezTo>
                  <a:pt x="58746" y="1382"/>
                  <a:pt x="58746" y="1358"/>
                  <a:pt x="58912" y="1263"/>
                </a:cubicBezTo>
                <a:cubicBezTo>
                  <a:pt x="58981" y="1240"/>
                  <a:pt x="59084" y="1239"/>
                  <a:pt x="59177" y="1185"/>
                </a:cubicBezTo>
                <a:lnTo>
                  <a:pt x="59177" y="1185"/>
                </a:lnTo>
                <a:cubicBezTo>
                  <a:pt x="59170" y="1189"/>
                  <a:pt x="59165" y="1190"/>
                  <a:pt x="59162" y="1190"/>
                </a:cubicBezTo>
                <a:cubicBezTo>
                  <a:pt x="59154" y="1190"/>
                  <a:pt x="59162" y="1180"/>
                  <a:pt x="59186" y="1180"/>
                </a:cubicBezTo>
                <a:cubicBezTo>
                  <a:pt x="59220" y="1092"/>
                  <a:pt x="59288" y="1073"/>
                  <a:pt x="59368" y="1073"/>
                </a:cubicBezTo>
                <a:close/>
                <a:moveTo>
                  <a:pt x="23158" y="1477"/>
                </a:moveTo>
                <a:cubicBezTo>
                  <a:pt x="23158" y="1489"/>
                  <a:pt x="23143" y="1495"/>
                  <a:pt x="23135" y="1495"/>
                </a:cubicBezTo>
                <a:cubicBezTo>
                  <a:pt x="23128" y="1495"/>
                  <a:pt x="23128" y="1489"/>
                  <a:pt x="23158" y="1477"/>
                </a:cubicBezTo>
                <a:close/>
                <a:moveTo>
                  <a:pt x="22297" y="1490"/>
                </a:moveTo>
                <a:cubicBezTo>
                  <a:pt x="22303" y="1490"/>
                  <a:pt x="22316" y="1493"/>
                  <a:pt x="22336" y="1501"/>
                </a:cubicBezTo>
                <a:cubicBezTo>
                  <a:pt x="22297" y="1501"/>
                  <a:pt x="22283" y="1490"/>
                  <a:pt x="22297" y="1490"/>
                </a:cubicBezTo>
                <a:close/>
                <a:moveTo>
                  <a:pt x="22336" y="1442"/>
                </a:moveTo>
                <a:lnTo>
                  <a:pt x="22396" y="1477"/>
                </a:lnTo>
                <a:cubicBezTo>
                  <a:pt x="22396" y="1477"/>
                  <a:pt x="22336" y="1477"/>
                  <a:pt x="22336" y="1501"/>
                </a:cubicBezTo>
                <a:cubicBezTo>
                  <a:pt x="22277" y="1465"/>
                  <a:pt x="22336" y="1442"/>
                  <a:pt x="22336" y="1442"/>
                </a:cubicBezTo>
                <a:close/>
                <a:moveTo>
                  <a:pt x="57674" y="1442"/>
                </a:moveTo>
                <a:cubicBezTo>
                  <a:pt x="57674" y="1442"/>
                  <a:pt x="57734" y="1442"/>
                  <a:pt x="57734" y="1477"/>
                </a:cubicBezTo>
                <a:lnTo>
                  <a:pt x="57674" y="1501"/>
                </a:lnTo>
                <a:cubicBezTo>
                  <a:pt x="57567" y="1477"/>
                  <a:pt x="57567" y="1442"/>
                  <a:pt x="57674" y="1442"/>
                </a:cubicBezTo>
                <a:close/>
                <a:moveTo>
                  <a:pt x="58162" y="1406"/>
                </a:moveTo>
                <a:cubicBezTo>
                  <a:pt x="58222" y="1442"/>
                  <a:pt x="58269" y="1442"/>
                  <a:pt x="58329" y="1465"/>
                </a:cubicBezTo>
                <a:cubicBezTo>
                  <a:pt x="58269" y="1477"/>
                  <a:pt x="58222" y="1501"/>
                  <a:pt x="58162" y="1501"/>
                </a:cubicBezTo>
                <a:cubicBezTo>
                  <a:pt x="58103" y="1501"/>
                  <a:pt x="57995" y="1465"/>
                  <a:pt x="57995" y="1465"/>
                </a:cubicBezTo>
                <a:cubicBezTo>
                  <a:pt x="57995" y="1406"/>
                  <a:pt x="58103" y="1406"/>
                  <a:pt x="58162" y="1406"/>
                </a:cubicBezTo>
                <a:close/>
                <a:moveTo>
                  <a:pt x="21765" y="1322"/>
                </a:moveTo>
                <a:cubicBezTo>
                  <a:pt x="21824" y="1322"/>
                  <a:pt x="21920" y="1322"/>
                  <a:pt x="21920" y="1358"/>
                </a:cubicBezTo>
                <a:cubicBezTo>
                  <a:pt x="22015" y="1382"/>
                  <a:pt x="21908" y="1406"/>
                  <a:pt x="21848" y="1442"/>
                </a:cubicBezTo>
                <a:cubicBezTo>
                  <a:pt x="21755" y="1495"/>
                  <a:pt x="21666" y="1518"/>
                  <a:pt x="21567" y="1518"/>
                </a:cubicBezTo>
                <a:cubicBezTo>
                  <a:pt x="21490" y="1518"/>
                  <a:pt x="21407" y="1504"/>
                  <a:pt x="21312" y="1477"/>
                </a:cubicBezTo>
                <a:cubicBezTo>
                  <a:pt x="21253" y="1477"/>
                  <a:pt x="21253" y="1418"/>
                  <a:pt x="21253" y="1418"/>
                </a:cubicBezTo>
                <a:lnTo>
                  <a:pt x="21265" y="1418"/>
                </a:lnTo>
                <a:cubicBezTo>
                  <a:pt x="21491" y="1418"/>
                  <a:pt x="21598" y="1382"/>
                  <a:pt x="21765" y="1322"/>
                </a:cubicBezTo>
                <a:close/>
                <a:moveTo>
                  <a:pt x="20598" y="1442"/>
                </a:moveTo>
                <a:lnTo>
                  <a:pt x="20657" y="1465"/>
                </a:lnTo>
                <a:cubicBezTo>
                  <a:pt x="20657" y="1501"/>
                  <a:pt x="20598" y="1525"/>
                  <a:pt x="20598" y="1525"/>
                </a:cubicBezTo>
                <a:lnTo>
                  <a:pt x="20372" y="1525"/>
                </a:lnTo>
                <a:cubicBezTo>
                  <a:pt x="20372" y="1442"/>
                  <a:pt x="20479" y="1442"/>
                  <a:pt x="20598" y="1442"/>
                </a:cubicBezTo>
                <a:close/>
                <a:moveTo>
                  <a:pt x="20327" y="1527"/>
                </a:moveTo>
                <a:cubicBezTo>
                  <a:pt x="20395" y="1562"/>
                  <a:pt x="20395" y="1596"/>
                  <a:pt x="20336" y="1596"/>
                </a:cubicBezTo>
                <a:cubicBezTo>
                  <a:pt x="20319" y="1603"/>
                  <a:pt x="20304" y="1606"/>
                  <a:pt x="20291" y="1606"/>
                </a:cubicBezTo>
                <a:cubicBezTo>
                  <a:pt x="20257" y="1606"/>
                  <a:pt x="20242" y="1586"/>
                  <a:pt x="20276" y="1561"/>
                </a:cubicBezTo>
                <a:cubicBezTo>
                  <a:pt x="20276" y="1538"/>
                  <a:pt x="20301" y="1530"/>
                  <a:pt x="20327" y="1527"/>
                </a:cubicBezTo>
                <a:close/>
                <a:moveTo>
                  <a:pt x="67097" y="1520"/>
                </a:moveTo>
                <a:cubicBezTo>
                  <a:pt x="67115" y="1520"/>
                  <a:pt x="67133" y="1521"/>
                  <a:pt x="67151" y="1525"/>
                </a:cubicBezTo>
                <a:cubicBezTo>
                  <a:pt x="67270" y="1561"/>
                  <a:pt x="67318" y="1596"/>
                  <a:pt x="67318" y="1656"/>
                </a:cubicBezTo>
                <a:cubicBezTo>
                  <a:pt x="67318" y="1690"/>
                  <a:pt x="67263" y="1718"/>
                  <a:pt x="67188" y="1718"/>
                </a:cubicBezTo>
                <a:cubicBezTo>
                  <a:pt x="67158" y="1718"/>
                  <a:pt x="67126" y="1714"/>
                  <a:pt x="67092" y="1703"/>
                </a:cubicBezTo>
                <a:cubicBezTo>
                  <a:pt x="66985" y="1703"/>
                  <a:pt x="66925" y="1680"/>
                  <a:pt x="66925" y="1620"/>
                </a:cubicBezTo>
                <a:cubicBezTo>
                  <a:pt x="66925" y="1570"/>
                  <a:pt x="67002" y="1520"/>
                  <a:pt x="67097" y="1520"/>
                </a:cubicBezTo>
                <a:close/>
                <a:moveTo>
                  <a:pt x="33504" y="2406"/>
                </a:moveTo>
                <a:lnTo>
                  <a:pt x="33564" y="2442"/>
                </a:lnTo>
                <a:lnTo>
                  <a:pt x="33504" y="2465"/>
                </a:lnTo>
                <a:cubicBezTo>
                  <a:pt x="33397" y="2442"/>
                  <a:pt x="33397" y="2406"/>
                  <a:pt x="33504" y="2406"/>
                </a:cubicBezTo>
                <a:close/>
                <a:moveTo>
                  <a:pt x="73283" y="2501"/>
                </a:moveTo>
                <a:cubicBezTo>
                  <a:pt x="73283" y="2525"/>
                  <a:pt x="73283" y="2561"/>
                  <a:pt x="73224" y="2561"/>
                </a:cubicBezTo>
                <a:cubicBezTo>
                  <a:pt x="73224" y="2567"/>
                  <a:pt x="73220" y="2570"/>
                  <a:pt x="73214" y="2570"/>
                </a:cubicBezTo>
                <a:cubicBezTo>
                  <a:pt x="73201" y="2570"/>
                  <a:pt x="73176" y="2551"/>
                  <a:pt x="73176" y="2525"/>
                </a:cubicBezTo>
                <a:cubicBezTo>
                  <a:pt x="73176" y="2501"/>
                  <a:pt x="73235" y="2501"/>
                  <a:pt x="73283" y="2501"/>
                </a:cubicBezTo>
                <a:close/>
                <a:moveTo>
                  <a:pt x="43101" y="2501"/>
                </a:moveTo>
                <a:lnTo>
                  <a:pt x="43160" y="2525"/>
                </a:lnTo>
                <a:cubicBezTo>
                  <a:pt x="43148" y="2561"/>
                  <a:pt x="43101" y="2561"/>
                  <a:pt x="43101" y="2585"/>
                </a:cubicBezTo>
                <a:cubicBezTo>
                  <a:pt x="43041" y="2585"/>
                  <a:pt x="43041" y="2585"/>
                  <a:pt x="43041" y="2561"/>
                </a:cubicBezTo>
                <a:cubicBezTo>
                  <a:pt x="43041" y="2525"/>
                  <a:pt x="43101" y="2525"/>
                  <a:pt x="43101" y="2501"/>
                </a:cubicBezTo>
                <a:close/>
                <a:moveTo>
                  <a:pt x="39469" y="2620"/>
                </a:moveTo>
                <a:cubicBezTo>
                  <a:pt x="39517" y="2620"/>
                  <a:pt x="39517" y="2644"/>
                  <a:pt x="39517" y="2680"/>
                </a:cubicBezTo>
                <a:cubicBezTo>
                  <a:pt x="39457" y="2680"/>
                  <a:pt x="39457" y="2644"/>
                  <a:pt x="39410" y="2644"/>
                </a:cubicBezTo>
                <a:lnTo>
                  <a:pt x="39469" y="2620"/>
                </a:lnTo>
                <a:close/>
                <a:moveTo>
                  <a:pt x="13093" y="2490"/>
                </a:moveTo>
                <a:cubicBezTo>
                  <a:pt x="13191" y="2490"/>
                  <a:pt x="13228" y="2537"/>
                  <a:pt x="13228" y="2585"/>
                </a:cubicBezTo>
                <a:cubicBezTo>
                  <a:pt x="13287" y="2585"/>
                  <a:pt x="13335" y="2620"/>
                  <a:pt x="13395" y="2620"/>
                </a:cubicBezTo>
                <a:cubicBezTo>
                  <a:pt x="13395" y="2664"/>
                  <a:pt x="13362" y="2689"/>
                  <a:pt x="13326" y="2689"/>
                </a:cubicBezTo>
                <a:cubicBezTo>
                  <a:pt x="13313" y="2689"/>
                  <a:pt x="13300" y="2686"/>
                  <a:pt x="13287" y="2680"/>
                </a:cubicBezTo>
                <a:cubicBezTo>
                  <a:pt x="13228" y="2680"/>
                  <a:pt x="13228" y="2620"/>
                  <a:pt x="13228" y="2585"/>
                </a:cubicBezTo>
                <a:lnTo>
                  <a:pt x="12966" y="2585"/>
                </a:lnTo>
                <a:lnTo>
                  <a:pt x="12906" y="2561"/>
                </a:lnTo>
                <a:cubicBezTo>
                  <a:pt x="12966" y="2525"/>
                  <a:pt x="12966" y="2501"/>
                  <a:pt x="13002" y="2501"/>
                </a:cubicBezTo>
                <a:cubicBezTo>
                  <a:pt x="13037" y="2494"/>
                  <a:pt x="13067" y="2490"/>
                  <a:pt x="13093" y="2490"/>
                </a:cubicBezTo>
                <a:close/>
                <a:moveTo>
                  <a:pt x="36267" y="2442"/>
                </a:moveTo>
                <a:cubicBezTo>
                  <a:pt x="36326" y="2465"/>
                  <a:pt x="36326" y="2501"/>
                  <a:pt x="36374" y="2525"/>
                </a:cubicBezTo>
                <a:lnTo>
                  <a:pt x="36374" y="2561"/>
                </a:lnTo>
                <a:cubicBezTo>
                  <a:pt x="36374" y="2585"/>
                  <a:pt x="36314" y="2620"/>
                  <a:pt x="36267" y="2680"/>
                </a:cubicBezTo>
                <a:cubicBezTo>
                  <a:pt x="36207" y="2704"/>
                  <a:pt x="36171" y="2704"/>
                  <a:pt x="36112" y="2704"/>
                </a:cubicBezTo>
                <a:cubicBezTo>
                  <a:pt x="36005" y="2704"/>
                  <a:pt x="36005" y="2680"/>
                  <a:pt x="36052" y="2644"/>
                </a:cubicBezTo>
                <a:cubicBezTo>
                  <a:pt x="36112" y="2585"/>
                  <a:pt x="36147" y="2525"/>
                  <a:pt x="36207" y="2465"/>
                </a:cubicBezTo>
                <a:cubicBezTo>
                  <a:pt x="36207" y="2442"/>
                  <a:pt x="36267" y="2442"/>
                  <a:pt x="36267" y="2442"/>
                </a:cubicBezTo>
                <a:close/>
                <a:moveTo>
                  <a:pt x="41255" y="2525"/>
                </a:moveTo>
                <a:cubicBezTo>
                  <a:pt x="41255" y="2525"/>
                  <a:pt x="41362" y="2525"/>
                  <a:pt x="41422" y="2561"/>
                </a:cubicBezTo>
                <a:cubicBezTo>
                  <a:pt x="41481" y="2585"/>
                  <a:pt x="41529" y="2620"/>
                  <a:pt x="41589" y="2680"/>
                </a:cubicBezTo>
                <a:cubicBezTo>
                  <a:pt x="41529" y="2680"/>
                  <a:pt x="41529" y="2704"/>
                  <a:pt x="41481" y="2704"/>
                </a:cubicBezTo>
                <a:cubicBezTo>
                  <a:pt x="41452" y="2713"/>
                  <a:pt x="41418" y="2718"/>
                  <a:pt x="41384" y="2718"/>
                </a:cubicBezTo>
                <a:cubicBezTo>
                  <a:pt x="41295" y="2718"/>
                  <a:pt x="41208" y="2687"/>
                  <a:pt x="41208" y="2644"/>
                </a:cubicBezTo>
                <a:cubicBezTo>
                  <a:pt x="41196" y="2585"/>
                  <a:pt x="41196" y="2561"/>
                  <a:pt x="41255" y="2525"/>
                </a:cubicBezTo>
                <a:close/>
                <a:moveTo>
                  <a:pt x="45007" y="2599"/>
                </a:moveTo>
                <a:cubicBezTo>
                  <a:pt x="45101" y="2599"/>
                  <a:pt x="45196" y="2614"/>
                  <a:pt x="45256" y="2644"/>
                </a:cubicBezTo>
                <a:lnTo>
                  <a:pt x="45256" y="2680"/>
                </a:lnTo>
                <a:lnTo>
                  <a:pt x="45256" y="2704"/>
                </a:lnTo>
                <a:cubicBezTo>
                  <a:pt x="45315" y="2739"/>
                  <a:pt x="45315" y="2763"/>
                  <a:pt x="45256" y="2763"/>
                </a:cubicBezTo>
                <a:cubicBezTo>
                  <a:pt x="45178" y="2793"/>
                  <a:pt x="45098" y="2808"/>
                  <a:pt x="45024" y="2808"/>
                </a:cubicBezTo>
                <a:cubicBezTo>
                  <a:pt x="44949" y="2808"/>
                  <a:pt x="44881" y="2793"/>
                  <a:pt x="44827" y="2763"/>
                </a:cubicBezTo>
                <a:cubicBezTo>
                  <a:pt x="44768" y="2739"/>
                  <a:pt x="44768" y="2644"/>
                  <a:pt x="44768" y="2644"/>
                </a:cubicBezTo>
                <a:cubicBezTo>
                  <a:pt x="44821" y="2614"/>
                  <a:pt x="44913" y="2599"/>
                  <a:pt x="45007" y="2599"/>
                </a:cubicBezTo>
                <a:close/>
                <a:moveTo>
                  <a:pt x="7929" y="2962"/>
                </a:moveTo>
                <a:cubicBezTo>
                  <a:pt x="7899" y="2962"/>
                  <a:pt x="7888" y="2985"/>
                  <a:pt x="7930" y="3001"/>
                </a:cubicBezTo>
                <a:cubicBezTo>
                  <a:pt x="7930" y="3037"/>
                  <a:pt x="7977" y="3037"/>
                  <a:pt x="8037" y="3037"/>
                </a:cubicBezTo>
                <a:cubicBezTo>
                  <a:pt x="8037" y="3001"/>
                  <a:pt x="8037" y="2977"/>
                  <a:pt x="7977" y="2977"/>
                </a:cubicBezTo>
                <a:cubicBezTo>
                  <a:pt x="7959" y="2967"/>
                  <a:pt x="7942" y="2962"/>
                  <a:pt x="7929" y="2962"/>
                </a:cubicBezTo>
                <a:close/>
                <a:moveTo>
                  <a:pt x="73450" y="3489"/>
                </a:moveTo>
                <a:cubicBezTo>
                  <a:pt x="73509" y="3525"/>
                  <a:pt x="73509" y="3525"/>
                  <a:pt x="73390" y="3549"/>
                </a:cubicBezTo>
                <a:lnTo>
                  <a:pt x="73390" y="3489"/>
                </a:lnTo>
                <a:close/>
                <a:moveTo>
                  <a:pt x="72033" y="3489"/>
                </a:moveTo>
                <a:lnTo>
                  <a:pt x="72092" y="3525"/>
                </a:lnTo>
                <a:lnTo>
                  <a:pt x="72033" y="3561"/>
                </a:lnTo>
                <a:cubicBezTo>
                  <a:pt x="72033" y="3561"/>
                  <a:pt x="71973" y="3561"/>
                  <a:pt x="71973" y="3525"/>
                </a:cubicBezTo>
                <a:cubicBezTo>
                  <a:pt x="72033" y="3525"/>
                  <a:pt x="72033" y="3489"/>
                  <a:pt x="72033" y="3489"/>
                </a:cubicBezTo>
                <a:close/>
                <a:moveTo>
                  <a:pt x="74748" y="3466"/>
                </a:moveTo>
                <a:cubicBezTo>
                  <a:pt x="74807" y="3466"/>
                  <a:pt x="74843" y="3501"/>
                  <a:pt x="74902" y="3525"/>
                </a:cubicBezTo>
                <a:cubicBezTo>
                  <a:pt x="74843" y="3561"/>
                  <a:pt x="74807" y="3561"/>
                  <a:pt x="74748" y="3585"/>
                </a:cubicBezTo>
                <a:lnTo>
                  <a:pt x="74640" y="3585"/>
                </a:lnTo>
                <a:cubicBezTo>
                  <a:pt x="74533" y="3549"/>
                  <a:pt x="74474" y="3549"/>
                  <a:pt x="74367" y="3525"/>
                </a:cubicBezTo>
                <a:cubicBezTo>
                  <a:pt x="74474" y="3489"/>
                  <a:pt x="74533" y="3466"/>
                  <a:pt x="74581" y="3466"/>
                </a:cubicBezTo>
                <a:close/>
                <a:moveTo>
                  <a:pt x="72366" y="3418"/>
                </a:moveTo>
                <a:lnTo>
                  <a:pt x="73057" y="3513"/>
                </a:lnTo>
                <a:lnTo>
                  <a:pt x="73057" y="3537"/>
                </a:lnTo>
                <a:cubicBezTo>
                  <a:pt x="73057" y="3597"/>
                  <a:pt x="72795" y="3692"/>
                  <a:pt x="72688" y="3692"/>
                </a:cubicBezTo>
                <a:cubicBezTo>
                  <a:pt x="72521" y="3692"/>
                  <a:pt x="72366" y="3573"/>
                  <a:pt x="72319" y="3478"/>
                </a:cubicBezTo>
                <a:cubicBezTo>
                  <a:pt x="72366" y="3442"/>
                  <a:pt x="72366" y="3418"/>
                  <a:pt x="72366" y="3418"/>
                </a:cubicBezTo>
                <a:close/>
                <a:moveTo>
                  <a:pt x="4346" y="3918"/>
                </a:moveTo>
                <a:lnTo>
                  <a:pt x="4405" y="3942"/>
                </a:lnTo>
                <a:lnTo>
                  <a:pt x="4346" y="3978"/>
                </a:lnTo>
                <a:lnTo>
                  <a:pt x="4286" y="3942"/>
                </a:lnTo>
                <a:lnTo>
                  <a:pt x="4346" y="3918"/>
                </a:lnTo>
                <a:close/>
                <a:moveTo>
                  <a:pt x="6132" y="3787"/>
                </a:moveTo>
                <a:cubicBezTo>
                  <a:pt x="6191" y="3823"/>
                  <a:pt x="6191" y="3847"/>
                  <a:pt x="6239" y="3882"/>
                </a:cubicBezTo>
                <a:cubicBezTo>
                  <a:pt x="6239" y="3918"/>
                  <a:pt x="6179" y="3942"/>
                  <a:pt x="6179" y="3978"/>
                </a:cubicBezTo>
                <a:cubicBezTo>
                  <a:pt x="6120" y="3978"/>
                  <a:pt x="6072" y="3942"/>
                  <a:pt x="6072" y="3942"/>
                </a:cubicBezTo>
                <a:cubicBezTo>
                  <a:pt x="6084" y="3882"/>
                  <a:pt x="6084" y="3859"/>
                  <a:pt x="6132" y="3787"/>
                </a:cubicBezTo>
                <a:close/>
                <a:moveTo>
                  <a:pt x="5275" y="3823"/>
                </a:moveTo>
                <a:cubicBezTo>
                  <a:pt x="5334" y="3823"/>
                  <a:pt x="5370" y="3859"/>
                  <a:pt x="5370" y="3859"/>
                </a:cubicBezTo>
                <a:lnTo>
                  <a:pt x="5370" y="4001"/>
                </a:lnTo>
                <a:cubicBezTo>
                  <a:pt x="5429" y="4001"/>
                  <a:pt x="5477" y="4001"/>
                  <a:pt x="5477" y="4061"/>
                </a:cubicBezTo>
                <a:lnTo>
                  <a:pt x="5417" y="4061"/>
                </a:lnTo>
                <a:cubicBezTo>
                  <a:pt x="5417" y="4037"/>
                  <a:pt x="5358" y="4001"/>
                  <a:pt x="5358" y="4001"/>
                </a:cubicBezTo>
                <a:lnTo>
                  <a:pt x="5298" y="4001"/>
                </a:lnTo>
                <a:cubicBezTo>
                  <a:pt x="5191" y="4001"/>
                  <a:pt x="5072" y="3942"/>
                  <a:pt x="5132" y="3882"/>
                </a:cubicBezTo>
                <a:cubicBezTo>
                  <a:pt x="5275" y="3859"/>
                  <a:pt x="5275" y="3823"/>
                  <a:pt x="5275" y="3823"/>
                </a:cubicBezTo>
                <a:close/>
                <a:moveTo>
                  <a:pt x="78165" y="4037"/>
                </a:moveTo>
                <a:cubicBezTo>
                  <a:pt x="78224" y="4061"/>
                  <a:pt x="78272" y="4061"/>
                  <a:pt x="78331" y="4085"/>
                </a:cubicBezTo>
                <a:cubicBezTo>
                  <a:pt x="78224" y="4120"/>
                  <a:pt x="78165" y="4180"/>
                  <a:pt x="78057" y="4204"/>
                </a:cubicBezTo>
                <a:lnTo>
                  <a:pt x="77998" y="4180"/>
                </a:lnTo>
                <a:lnTo>
                  <a:pt x="77998" y="4120"/>
                </a:lnTo>
                <a:cubicBezTo>
                  <a:pt x="77938" y="4061"/>
                  <a:pt x="78046" y="4037"/>
                  <a:pt x="78165" y="4037"/>
                </a:cubicBezTo>
                <a:close/>
                <a:moveTo>
                  <a:pt x="78641" y="4156"/>
                </a:moveTo>
                <a:lnTo>
                  <a:pt x="78700" y="4180"/>
                </a:lnTo>
                <a:lnTo>
                  <a:pt x="78641" y="4216"/>
                </a:lnTo>
                <a:cubicBezTo>
                  <a:pt x="78641" y="4216"/>
                  <a:pt x="78581" y="4216"/>
                  <a:pt x="78581" y="4180"/>
                </a:cubicBezTo>
                <a:cubicBezTo>
                  <a:pt x="78593" y="4180"/>
                  <a:pt x="78641" y="4156"/>
                  <a:pt x="78641" y="4156"/>
                </a:cubicBezTo>
                <a:close/>
                <a:moveTo>
                  <a:pt x="2977" y="4180"/>
                </a:moveTo>
                <a:cubicBezTo>
                  <a:pt x="2977" y="4216"/>
                  <a:pt x="3036" y="4240"/>
                  <a:pt x="3036" y="4275"/>
                </a:cubicBezTo>
                <a:cubicBezTo>
                  <a:pt x="3048" y="4275"/>
                  <a:pt x="2989" y="4299"/>
                  <a:pt x="2929" y="4335"/>
                </a:cubicBezTo>
                <a:cubicBezTo>
                  <a:pt x="2870" y="4299"/>
                  <a:pt x="2870" y="4240"/>
                  <a:pt x="2870" y="4216"/>
                </a:cubicBezTo>
                <a:cubicBezTo>
                  <a:pt x="2870" y="4216"/>
                  <a:pt x="2929" y="4180"/>
                  <a:pt x="2977" y="4180"/>
                </a:cubicBezTo>
                <a:close/>
                <a:moveTo>
                  <a:pt x="81796" y="4478"/>
                </a:moveTo>
                <a:cubicBezTo>
                  <a:pt x="81796" y="4478"/>
                  <a:pt x="81856" y="4478"/>
                  <a:pt x="81856" y="4513"/>
                </a:cubicBezTo>
                <a:lnTo>
                  <a:pt x="81856" y="4537"/>
                </a:lnTo>
                <a:cubicBezTo>
                  <a:pt x="81796" y="4537"/>
                  <a:pt x="81796" y="4537"/>
                  <a:pt x="81748" y="4513"/>
                </a:cubicBezTo>
                <a:cubicBezTo>
                  <a:pt x="81796" y="4513"/>
                  <a:pt x="81796" y="4478"/>
                  <a:pt x="81796" y="4478"/>
                </a:cubicBezTo>
                <a:close/>
                <a:moveTo>
                  <a:pt x="79531" y="4448"/>
                </a:moveTo>
                <a:cubicBezTo>
                  <a:pt x="79562" y="4448"/>
                  <a:pt x="79595" y="4450"/>
                  <a:pt x="79629" y="4454"/>
                </a:cubicBezTo>
                <a:cubicBezTo>
                  <a:pt x="79701" y="4462"/>
                  <a:pt x="79772" y="4464"/>
                  <a:pt x="79845" y="4464"/>
                </a:cubicBezTo>
                <a:cubicBezTo>
                  <a:pt x="79992" y="4464"/>
                  <a:pt x="80145" y="4454"/>
                  <a:pt x="80320" y="4454"/>
                </a:cubicBezTo>
                <a:lnTo>
                  <a:pt x="81141" y="4454"/>
                </a:lnTo>
                <a:cubicBezTo>
                  <a:pt x="81427" y="4454"/>
                  <a:pt x="81510" y="4573"/>
                  <a:pt x="81367" y="4716"/>
                </a:cubicBezTo>
                <a:cubicBezTo>
                  <a:pt x="81367" y="4751"/>
                  <a:pt x="81308" y="4751"/>
                  <a:pt x="81308" y="4751"/>
                </a:cubicBezTo>
                <a:lnTo>
                  <a:pt x="81248" y="4716"/>
                </a:lnTo>
                <a:cubicBezTo>
                  <a:pt x="81198" y="4645"/>
                  <a:pt x="81156" y="4565"/>
                  <a:pt x="81004" y="4565"/>
                </a:cubicBezTo>
                <a:cubicBezTo>
                  <a:pt x="80978" y="4565"/>
                  <a:pt x="80949" y="4568"/>
                  <a:pt x="80915" y="4573"/>
                </a:cubicBezTo>
                <a:cubicBezTo>
                  <a:pt x="80851" y="4573"/>
                  <a:pt x="80756" y="4557"/>
                  <a:pt x="80668" y="4557"/>
                </a:cubicBezTo>
                <a:cubicBezTo>
                  <a:pt x="80624" y="4557"/>
                  <a:pt x="80582" y="4561"/>
                  <a:pt x="80546" y="4573"/>
                </a:cubicBezTo>
                <a:cubicBezTo>
                  <a:pt x="80379" y="4597"/>
                  <a:pt x="80284" y="4656"/>
                  <a:pt x="80117" y="4656"/>
                </a:cubicBezTo>
                <a:cubicBezTo>
                  <a:pt x="79689" y="4656"/>
                  <a:pt x="79189" y="4656"/>
                  <a:pt x="78760" y="4632"/>
                </a:cubicBezTo>
                <a:cubicBezTo>
                  <a:pt x="78593" y="4632"/>
                  <a:pt x="78534" y="4597"/>
                  <a:pt x="78534" y="4573"/>
                </a:cubicBezTo>
                <a:lnTo>
                  <a:pt x="78272" y="4573"/>
                </a:lnTo>
                <a:lnTo>
                  <a:pt x="78212" y="4537"/>
                </a:lnTo>
                <a:cubicBezTo>
                  <a:pt x="78272" y="4501"/>
                  <a:pt x="78272" y="4478"/>
                  <a:pt x="78319" y="4478"/>
                </a:cubicBezTo>
                <a:cubicBezTo>
                  <a:pt x="78348" y="4472"/>
                  <a:pt x="78374" y="4469"/>
                  <a:pt x="78399" y="4469"/>
                </a:cubicBezTo>
                <a:cubicBezTo>
                  <a:pt x="78478" y="4469"/>
                  <a:pt x="78534" y="4500"/>
                  <a:pt x="78534" y="4573"/>
                </a:cubicBezTo>
                <a:lnTo>
                  <a:pt x="78867" y="4573"/>
                </a:lnTo>
                <a:cubicBezTo>
                  <a:pt x="79102" y="4573"/>
                  <a:pt x="79260" y="4448"/>
                  <a:pt x="79531" y="4448"/>
                </a:cubicBezTo>
                <a:close/>
                <a:moveTo>
                  <a:pt x="42398" y="5537"/>
                </a:moveTo>
                <a:cubicBezTo>
                  <a:pt x="42458" y="5537"/>
                  <a:pt x="42458" y="5561"/>
                  <a:pt x="42505" y="5597"/>
                </a:cubicBezTo>
                <a:cubicBezTo>
                  <a:pt x="42446" y="5621"/>
                  <a:pt x="42386" y="5621"/>
                  <a:pt x="42339" y="5621"/>
                </a:cubicBezTo>
                <a:cubicBezTo>
                  <a:pt x="42279" y="5621"/>
                  <a:pt x="42279" y="5597"/>
                  <a:pt x="42243" y="5561"/>
                </a:cubicBezTo>
                <a:cubicBezTo>
                  <a:pt x="42303" y="5561"/>
                  <a:pt x="42339" y="5537"/>
                  <a:pt x="42398" y="5537"/>
                </a:cubicBezTo>
                <a:close/>
                <a:moveTo>
                  <a:pt x="35457" y="5561"/>
                </a:moveTo>
                <a:cubicBezTo>
                  <a:pt x="35516" y="5597"/>
                  <a:pt x="35516" y="5597"/>
                  <a:pt x="35552" y="5621"/>
                </a:cubicBezTo>
                <a:cubicBezTo>
                  <a:pt x="35552" y="5656"/>
                  <a:pt x="35516" y="5680"/>
                  <a:pt x="35516" y="5716"/>
                </a:cubicBezTo>
                <a:lnTo>
                  <a:pt x="35457" y="5680"/>
                </a:lnTo>
                <a:lnTo>
                  <a:pt x="35397" y="5656"/>
                </a:lnTo>
                <a:cubicBezTo>
                  <a:pt x="35397" y="5621"/>
                  <a:pt x="35457" y="5597"/>
                  <a:pt x="35457" y="5561"/>
                </a:cubicBezTo>
                <a:close/>
                <a:moveTo>
                  <a:pt x="41498" y="5553"/>
                </a:moveTo>
                <a:cubicBezTo>
                  <a:pt x="41545" y="5553"/>
                  <a:pt x="41595" y="5555"/>
                  <a:pt x="41648" y="5561"/>
                </a:cubicBezTo>
                <a:cubicBezTo>
                  <a:pt x="41743" y="5561"/>
                  <a:pt x="41803" y="5597"/>
                  <a:pt x="41803" y="5656"/>
                </a:cubicBezTo>
                <a:cubicBezTo>
                  <a:pt x="41803" y="5716"/>
                  <a:pt x="41684" y="5740"/>
                  <a:pt x="41624" y="5740"/>
                </a:cubicBezTo>
                <a:lnTo>
                  <a:pt x="41196" y="5740"/>
                </a:lnTo>
                <a:cubicBezTo>
                  <a:pt x="41136" y="5740"/>
                  <a:pt x="41136" y="5716"/>
                  <a:pt x="41089" y="5680"/>
                </a:cubicBezTo>
                <a:cubicBezTo>
                  <a:pt x="41089" y="5680"/>
                  <a:pt x="41089" y="5656"/>
                  <a:pt x="41148" y="5656"/>
                </a:cubicBezTo>
                <a:cubicBezTo>
                  <a:pt x="41230" y="5584"/>
                  <a:pt x="41347" y="5553"/>
                  <a:pt x="41498" y="5553"/>
                </a:cubicBezTo>
                <a:close/>
                <a:moveTo>
                  <a:pt x="40502" y="5582"/>
                </a:moveTo>
                <a:cubicBezTo>
                  <a:pt x="40517" y="5582"/>
                  <a:pt x="40535" y="5586"/>
                  <a:pt x="40553" y="5597"/>
                </a:cubicBezTo>
                <a:cubicBezTo>
                  <a:pt x="40612" y="5597"/>
                  <a:pt x="40612" y="5621"/>
                  <a:pt x="40612" y="5656"/>
                </a:cubicBezTo>
                <a:cubicBezTo>
                  <a:pt x="40708" y="5656"/>
                  <a:pt x="40827" y="5680"/>
                  <a:pt x="40767" y="5775"/>
                </a:cubicBezTo>
                <a:cubicBezTo>
                  <a:pt x="40767" y="5799"/>
                  <a:pt x="40708" y="5799"/>
                  <a:pt x="40660" y="5835"/>
                </a:cubicBezTo>
                <a:lnTo>
                  <a:pt x="40600" y="5799"/>
                </a:lnTo>
                <a:lnTo>
                  <a:pt x="40600" y="5656"/>
                </a:lnTo>
                <a:cubicBezTo>
                  <a:pt x="40541" y="5656"/>
                  <a:pt x="40493" y="5656"/>
                  <a:pt x="40493" y="5621"/>
                </a:cubicBezTo>
                <a:cubicBezTo>
                  <a:pt x="40452" y="5604"/>
                  <a:pt x="40468" y="5582"/>
                  <a:pt x="40502" y="5582"/>
                </a:cubicBezTo>
                <a:close/>
                <a:moveTo>
                  <a:pt x="8632" y="5775"/>
                </a:moveTo>
                <a:cubicBezTo>
                  <a:pt x="8739" y="5775"/>
                  <a:pt x="8858" y="5799"/>
                  <a:pt x="8799" y="5835"/>
                </a:cubicBezTo>
                <a:cubicBezTo>
                  <a:pt x="8739" y="5859"/>
                  <a:pt x="8692" y="5859"/>
                  <a:pt x="8632" y="5859"/>
                </a:cubicBezTo>
                <a:cubicBezTo>
                  <a:pt x="8573" y="5859"/>
                  <a:pt x="8513" y="5835"/>
                  <a:pt x="8465" y="5799"/>
                </a:cubicBezTo>
                <a:cubicBezTo>
                  <a:pt x="8525" y="5775"/>
                  <a:pt x="8573" y="5775"/>
                  <a:pt x="8632" y="5775"/>
                </a:cubicBezTo>
                <a:close/>
                <a:moveTo>
                  <a:pt x="12169" y="5909"/>
                </a:moveTo>
                <a:cubicBezTo>
                  <a:pt x="12183" y="5909"/>
                  <a:pt x="12199" y="5912"/>
                  <a:pt x="12216" y="5918"/>
                </a:cubicBezTo>
                <a:cubicBezTo>
                  <a:pt x="12275" y="5918"/>
                  <a:pt x="12275" y="5954"/>
                  <a:pt x="12275" y="5978"/>
                </a:cubicBezTo>
                <a:cubicBezTo>
                  <a:pt x="12335" y="5978"/>
                  <a:pt x="12383" y="6014"/>
                  <a:pt x="12383" y="6014"/>
                </a:cubicBezTo>
                <a:cubicBezTo>
                  <a:pt x="12371" y="6014"/>
                  <a:pt x="12371" y="6037"/>
                  <a:pt x="12371" y="6037"/>
                </a:cubicBezTo>
                <a:cubicBezTo>
                  <a:pt x="12264" y="6037"/>
                  <a:pt x="12264" y="6014"/>
                  <a:pt x="12264" y="5978"/>
                </a:cubicBezTo>
                <a:cubicBezTo>
                  <a:pt x="12204" y="5978"/>
                  <a:pt x="12156" y="5978"/>
                  <a:pt x="12156" y="5954"/>
                </a:cubicBezTo>
                <a:cubicBezTo>
                  <a:pt x="12113" y="5928"/>
                  <a:pt x="12132" y="5909"/>
                  <a:pt x="12169" y="5909"/>
                </a:cubicBezTo>
                <a:close/>
                <a:moveTo>
                  <a:pt x="2608" y="5859"/>
                </a:moveTo>
                <a:cubicBezTo>
                  <a:pt x="2643" y="5859"/>
                  <a:pt x="2715" y="5894"/>
                  <a:pt x="2715" y="5918"/>
                </a:cubicBezTo>
                <a:cubicBezTo>
                  <a:pt x="2834" y="5954"/>
                  <a:pt x="2834" y="6014"/>
                  <a:pt x="2774" y="6037"/>
                </a:cubicBezTo>
                <a:cubicBezTo>
                  <a:pt x="2774" y="6055"/>
                  <a:pt x="2759" y="6064"/>
                  <a:pt x="2731" y="6064"/>
                </a:cubicBezTo>
                <a:cubicBezTo>
                  <a:pt x="2703" y="6064"/>
                  <a:pt x="2661" y="6055"/>
                  <a:pt x="2608" y="6037"/>
                </a:cubicBezTo>
                <a:cubicBezTo>
                  <a:pt x="2500" y="5978"/>
                  <a:pt x="2334" y="5978"/>
                  <a:pt x="2179" y="5978"/>
                </a:cubicBezTo>
                <a:cubicBezTo>
                  <a:pt x="2119" y="5978"/>
                  <a:pt x="2072" y="5954"/>
                  <a:pt x="2012" y="5918"/>
                </a:cubicBezTo>
                <a:cubicBezTo>
                  <a:pt x="2072" y="5894"/>
                  <a:pt x="2119" y="5894"/>
                  <a:pt x="2179" y="5859"/>
                </a:cubicBezTo>
                <a:close/>
                <a:moveTo>
                  <a:pt x="20872" y="6061"/>
                </a:moveTo>
                <a:cubicBezTo>
                  <a:pt x="20931" y="6061"/>
                  <a:pt x="20931" y="6085"/>
                  <a:pt x="20931" y="6085"/>
                </a:cubicBezTo>
                <a:cubicBezTo>
                  <a:pt x="20931" y="6145"/>
                  <a:pt x="20931" y="6145"/>
                  <a:pt x="20884" y="6145"/>
                </a:cubicBezTo>
                <a:cubicBezTo>
                  <a:pt x="20824" y="6145"/>
                  <a:pt x="20777" y="6145"/>
                  <a:pt x="20657" y="6180"/>
                </a:cubicBezTo>
                <a:cubicBezTo>
                  <a:pt x="20598" y="6180"/>
                  <a:pt x="20491" y="6145"/>
                  <a:pt x="20431" y="6121"/>
                </a:cubicBezTo>
                <a:cubicBezTo>
                  <a:pt x="20538" y="6085"/>
                  <a:pt x="20598" y="6085"/>
                  <a:pt x="20705" y="6061"/>
                </a:cubicBezTo>
                <a:close/>
                <a:moveTo>
                  <a:pt x="18014" y="6168"/>
                </a:moveTo>
                <a:cubicBezTo>
                  <a:pt x="18074" y="6168"/>
                  <a:pt x="18074" y="6168"/>
                  <a:pt x="18110" y="6204"/>
                </a:cubicBezTo>
                <a:cubicBezTo>
                  <a:pt x="18217" y="6204"/>
                  <a:pt x="18169" y="6240"/>
                  <a:pt x="18110" y="6299"/>
                </a:cubicBezTo>
                <a:cubicBezTo>
                  <a:pt x="18050" y="6323"/>
                  <a:pt x="18014" y="6359"/>
                  <a:pt x="17955" y="6359"/>
                </a:cubicBezTo>
                <a:cubicBezTo>
                  <a:pt x="17932" y="6368"/>
                  <a:pt x="17910" y="6374"/>
                  <a:pt x="17890" y="6374"/>
                </a:cubicBezTo>
                <a:cubicBezTo>
                  <a:pt x="17857" y="6374"/>
                  <a:pt x="17825" y="6360"/>
                  <a:pt x="17788" y="6323"/>
                </a:cubicBezTo>
                <a:cubicBezTo>
                  <a:pt x="17729" y="6228"/>
                  <a:pt x="17848" y="6168"/>
                  <a:pt x="18014" y="6168"/>
                </a:cubicBezTo>
                <a:close/>
                <a:moveTo>
                  <a:pt x="2574" y="6180"/>
                </a:moveTo>
                <a:cubicBezTo>
                  <a:pt x="2641" y="6180"/>
                  <a:pt x="2713" y="6188"/>
                  <a:pt x="2786" y="6204"/>
                </a:cubicBezTo>
                <a:cubicBezTo>
                  <a:pt x="2846" y="6204"/>
                  <a:pt x="2846" y="6228"/>
                  <a:pt x="2846" y="6228"/>
                </a:cubicBezTo>
                <a:cubicBezTo>
                  <a:pt x="2774" y="6240"/>
                  <a:pt x="2774" y="6240"/>
                  <a:pt x="2774" y="6264"/>
                </a:cubicBezTo>
                <a:cubicBezTo>
                  <a:pt x="2683" y="6314"/>
                  <a:pt x="2584" y="6390"/>
                  <a:pt x="2461" y="6390"/>
                </a:cubicBezTo>
                <a:cubicBezTo>
                  <a:pt x="2439" y="6390"/>
                  <a:pt x="2417" y="6388"/>
                  <a:pt x="2393" y="6383"/>
                </a:cubicBezTo>
                <a:cubicBezTo>
                  <a:pt x="2334" y="6383"/>
                  <a:pt x="2298" y="6347"/>
                  <a:pt x="2298" y="6323"/>
                </a:cubicBezTo>
                <a:cubicBezTo>
                  <a:pt x="2298" y="6299"/>
                  <a:pt x="2298" y="6228"/>
                  <a:pt x="2358" y="6228"/>
                </a:cubicBezTo>
                <a:cubicBezTo>
                  <a:pt x="2411" y="6194"/>
                  <a:pt x="2488" y="6180"/>
                  <a:pt x="2574" y="6180"/>
                </a:cubicBezTo>
                <a:close/>
                <a:moveTo>
                  <a:pt x="16773" y="6323"/>
                </a:moveTo>
                <a:cubicBezTo>
                  <a:pt x="16793" y="6323"/>
                  <a:pt x="16797" y="6339"/>
                  <a:pt x="16764" y="6359"/>
                </a:cubicBezTo>
                <a:cubicBezTo>
                  <a:pt x="16764" y="6383"/>
                  <a:pt x="16705" y="6383"/>
                  <a:pt x="16657" y="6383"/>
                </a:cubicBezTo>
                <a:lnTo>
                  <a:pt x="16657" y="6418"/>
                </a:lnTo>
                <a:lnTo>
                  <a:pt x="16645" y="6418"/>
                </a:lnTo>
                <a:cubicBezTo>
                  <a:pt x="16645" y="6383"/>
                  <a:pt x="16645" y="6359"/>
                  <a:pt x="16705" y="6359"/>
                </a:cubicBezTo>
                <a:cubicBezTo>
                  <a:pt x="16731" y="6333"/>
                  <a:pt x="16757" y="6323"/>
                  <a:pt x="16773" y="6323"/>
                </a:cubicBezTo>
                <a:close/>
                <a:moveTo>
                  <a:pt x="15943" y="6406"/>
                </a:moveTo>
                <a:lnTo>
                  <a:pt x="16002" y="6442"/>
                </a:lnTo>
                <a:lnTo>
                  <a:pt x="15943" y="6466"/>
                </a:lnTo>
                <a:lnTo>
                  <a:pt x="15883" y="6442"/>
                </a:lnTo>
                <a:lnTo>
                  <a:pt x="15943" y="6406"/>
                </a:lnTo>
                <a:close/>
                <a:moveTo>
                  <a:pt x="16597" y="6418"/>
                </a:moveTo>
                <a:cubicBezTo>
                  <a:pt x="16597" y="6442"/>
                  <a:pt x="16538" y="6478"/>
                  <a:pt x="16538" y="6478"/>
                </a:cubicBezTo>
                <a:lnTo>
                  <a:pt x="16478" y="6478"/>
                </a:lnTo>
                <a:cubicBezTo>
                  <a:pt x="16478" y="6418"/>
                  <a:pt x="16538" y="6418"/>
                  <a:pt x="16586" y="6418"/>
                </a:cubicBezTo>
                <a:close/>
                <a:moveTo>
                  <a:pt x="8020" y="5802"/>
                </a:moveTo>
                <a:cubicBezTo>
                  <a:pt x="8104" y="5802"/>
                  <a:pt x="8215" y="5821"/>
                  <a:pt x="8215" y="5847"/>
                </a:cubicBezTo>
                <a:cubicBezTo>
                  <a:pt x="8156" y="5871"/>
                  <a:pt x="8156" y="5906"/>
                  <a:pt x="8108" y="5930"/>
                </a:cubicBezTo>
                <a:cubicBezTo>
                  <a:pt x="8013" y="5990"/>
                  <a:pt x="7894" y="6025"/>
                  <a:pt x="7787" y="6025"/>
                </a:cubicBezTo>
                <a:lnTo>
                  <a:pt x="6703" y="6025"/>
                </a:lnTo>
                <a:lnTo>
                  <a:pt x="6703" y="6168"/>
                </a:lnTo>
                <a:cubicBezTo>
                  <a:pt x="6737" y="6223"/>
                  <a:pt x="6802" y="6234"/>
                  <a:pt x="6872" y="6234"/>
                </a:cubicBezTo>
                <a:cubicBezTo>
                  <a:pt x="6924" y="6234"/>
                  <a:pt x="6979" y="6228"/>
                  <a:pt x="7025" y="6228"/>
                </a:cubicBezTo>
                <a:cubicBezTo>
                  <a:pt x="7096" y="6228"/>
                  <a:pt x="7173" y="6244"/>
                  <a:pt x="7230" y="6244"/>
                </a:cubicBezTo>
                <a:cubicBezTo>
                  <a:pt x="7259" y="6244"/>
                  <a:pt x="7283" y="6240"/>
                  <a:pt x="7299" y="6228"/>
                </a:cubicBezTo>
                <a:cubicBezTo>
                  <a:pt x="7462" y="6153"/>
                  <a:pt x="7631" y="6139"/>
                  <a:pt x="7812" y="6139"/>
                </a:cubicBezTo>
                <a:cubicBezTo>
                  <a:pt x="7921" y="6139"/>
                  <a:pt x="8035" y="6145"/>
                  <a:pt x="8156" y="6145"/>
                </a:cubicBezTo>
                <a:cubicBezTo>
                  <a:pt x="8224" y="6145"/>
                  <a:pt x="8296" y="6146"/>
                  <a:pt x="8368" y="6146"/>
                </a:cubicBezTo>
                <a:cubicBezTo>
                  <a:pt x="8585" y="6146"/>
                  <a:pt x="8808" y="6133"/>
                  <a:pt x="8977" y="6025"/>
                </a:cubicBezTo>
                <a:cubicBezTo>
                  <a:pt x="9466" y="6025"/>
                  <a:pt x="9894" y="6025"/>
                  <a:pt x="10335" y="6049"/>
                </a:cubicBezTo>
                <a:lnTo>
                  <a:pt x="10656" y="6049"/>
                </a:lnTo>
                <a:cubicBezTo>
                  <a:pt x="10978" y="6025"/>
                  <a:pt x="11311" y="6025"/>
                  <a:pt x="11644" y="6025"/>
                </a:cubicBezTo>
                <a:cubicBezTo>
                  <a:pt x="11704" y="6025"/>
                  <a:pt x="11740" y="6085"/>
                  <a:pt x="11740" y="6085"/>
                </a:cubicBezTo>
                <a:cubicBezTo>
                  <a:pt x="11716" y="6085"/>
                  <a:pt x="11668" y="6168"/>
                  <a:pt x="11609" y="6204"/>
                </a:cubicBezTo>
                <a:cubicBezTo>
                  <a:pt x="11549" y="6240"/>
                  <a:pt x="11382" y="6264"/>
                  <a:pt x="11347" y="6264"/>
                </a:cubicBezTo>
                <a:cubicBezTo>
                  <a:pt x="11254" y="6230"/>
                  <a:pt x="11180" y="6205"/>
                  <a:pt x="11104" y="6205"/>
                </a:cubicBezTo>
                <a:cubicBezTo>
                  <a:pt x="11043" y="6205"/>
                  <a:pt x="10980" y="6221"/>
                  <a:pt x="10906" y="6264"/>
                </a:cubicBezTo>
                <a:cubicBezTo>
                  <a:pt x="10859" y="6293"/>
                  <a:pt x="10778" y="6308"/>
                  <a:pt x="10696" y="6308"/>
                </a:cubicBezTo>
                <a:cubicBezTo>
                  <a:pt x="10615" y="6308"/>
                  <a:pt x="10531" y="6293"/>
                  <a:pt x="10478" y="6264"/>
                </a:cubicBezTo>
                <a:cubicBezTo>
                  <a:pt x="10413" y="6240"/>
                  <a:pt x="10364" y="6230"/>
                  <a:pt x="10323" y="6230"/>
                </a:cubicBezTo>
                <a:cubicBezTo>
                  <a:pt x="10259" y="6230"/>
                  <a:pt x="10214" y="6256"/>
                  <a:pt x="10156" y="6299"/>
                </a:cubicBezTo>
                <a:cubicBezTo>
                  <a:pt x="10043" y="6359"/>
                  <a:pt x="9986" y="6389"/>
                  <a:pt x="9931" y="6389"/>
                </a:cubicBezTo>
                <a:cubicBezTo>
                  <a:pt x="9876" y="6389"/>
                  <a:pt x="9823" y="6359"/>
                  <a:pt x="9716" y="6299"/>
                </a:cubicBezTo>
                <a:cubicBezTo>
                  <a:pt x="9648" y="6257"/>
                  <a:pt x="9589" y="6234"/>
                  <a:pt x="9544" y="6234"/>
                </a:cubicBezTo>
                <a:cubicBezTo>
                  <a:pt x="9487" y="6234"/>
                  <a:pt x="9454" y="6272"/>
                  <a:pt x="9454" y="6359"/>
                </a:cubicBezTo>
                <a:cubicBezTo>
                  <a:pt x="9454" y="6383"/>
                  <a:pt x="9347" y="6418"/>
                  <a:pt x="9287" y="6418"/>
                </a:cubicBezTo>
                <a:lnTo>
                  <a:pt x="8799" y="6418"/>
                </a:lnTo>
                <a:cubicBezTo>
                  <a:pt x="8418" y="6418"/>
                  <a:pt x="8037" y="6418"/>
                  <a:pt x="7668" y="6502"/>
                </a:cubicBezTo>
                <a:cubicBezTo>
                  <a:pt x="7601" y="6526"/>
                  <a:pt x="7501" y="6546"/>
                  <a:pt x="7402" y="6546"/>
                </a:cubicBezTo>
                <a:cubicBezTo>
                  <a:pt x="7254" y="6546"/>
                  <a:pt x="7108" y="6501"/>
                  <a:pt x="7072" y="6359"/>
                </a:cubicBezTo>
                <a:cubicBezTo>
                  <a:pt x="7072" y="6299"/>
                  <a:pt x="6906" y="6299"/>
                  <a:pt x="6799" y="6299"/>
                </a:cubicBezTo>
                <a:cubicBezTo>
                  <a:pt x="6691" y="6323"/>
                  <a:pt x="6572" y="6359"/>
                  <a:pt x="6477" y="6418"/>
                </a:cubicBezTo>
                <a:cubicBezTo>
                  <a:pt x="6203" y="6526"/>
                  <a:pt x="5941" y="6502"/>
                  <a:pt x="5608" y="6526"/>
                </a:cubicBezTo>
                <a:cubicBezTo>
                  <a:pt x="5382" y="6526"/>
                  <a:pt x="5346" y="6466"/>
                  <a:pt x="5286" y="6383"/>
                </a:cubicBezTo>
                <a:cubicBezTo>
                  <a:pt x="5227" y="6323"/>
                  <a:pt x="5179" y="6264"/>
                  <a:pt x="5120" y="6204"/>
                </a:cubicBezTo>
                <a:cubicBezTo>
                  <a:pt x="4925" y="6204"/>
                  <a:pt x="4715" y="6192"/>
                  <a:pt x="4504" y="6192"/>
                </a:cubicBezTo>
                <a:cubicBezTo>
                  <a:pt x="4251" y="6192"/>
                  <a:pt x="3996" y="6209"/>
                  <a:pt x="3762" y="6287"/>
                </a:cubicBezTo>
                <a:cubicBezTo>
                  <a:pt x="3741" y="6295"/>
                  <a:pt x="3718" y="6298"/>
                  <a:pt x="3694" y="6298"/>
                </a:cubicBezTo>
                <a:cubicBezTo>
                  <a:pt x="3600" y="6298"/>
                  <a:pt x="3501" y="6245"/>
                  <a:pt x="3501" y="6168"/>
                </a:cubicBezTo>
                <a:cubicBezTo>
                  <a:pt x="3501" y="6061"/>
                  <a:pt x="3441" y="5966"/>
                  <a:pt x="3167" y="5966"/>
                </a:cubicBezTo>
                <a:lnTo>
                  <a:pt x="3108" y="5930"/>
                </a:lnTo>
                <a:lnTo>
                  <a:pt x="3167" y="5906"/>
                </a:lnTo>
                <a:lnTo>
                  <a:pt x="3536" y="5906"/>
                </a:lnTo>
                <a:cubicBezTo>
                  <a:pt x="3592" y="5914"/>
                  <a:pt x="3707" y="5917"/>
                  <a:pt x="3842" y="5917"/>
                </a:cubicBezTo>
                <a:cubicBezTo>
                  <a:pt x="4112" y="5917"/>
                  <a:pt x="4461" y="5906"/>
                  <a:pt x="4572" y="5906"/>
                </a:cubicBezTo>
                <a:cubicBezTo>
                  <a:pt x="4636" y="5906"/>
                  <a:pt x="4731" y="5891"/>
                  <a:pt x="4819" y="5891"/>
                </a:cubicBezTo>
                <a:cubicBezTo>
                  <a:pt x="4863" y="5891"/>
                  <a:pt x="4905" y="5894"/>
                  <a:pt x="4941" y="5906"/>
                </a:cubicBezTo>
                <a:cubicBezTo>
                  <a:pt x="5108" y="5906"/>
                  <a:pt x="5203" y="5966"/>
                  <a:pt x="5370" y="5966"/>
                </a:cubicBezTo>
                <a:cubicBezTo>
                  <a:pt x="5477" y="5966"/>
                  <a:pt x="5596" y="5906"/>
                  <a:pt x="5739" y="5906"/>
                </a:cubicBezTo>
                <a:lnTo>
                  <a:pt x="5846" y="5906"/>
                </a:lnTo>
                <a:cubicBezTo>
                  <a:pt x="5906" y="5906"/>
                  <a:pt x="6013" y="5930"/>
                  <a:pt x="6013" y="5966"/>
                </a:cubicBezTo>
                <a:cubicBezTo>
                  <a:pt x="6072" y="6025"/>
                  <a:pt x="6072" y="6085"/>
                  <a:pt x="5953" y="6109"/>
                </a:cubicBezTo>
                <a:cubicBezTo>
                  <a:pt x="5846" y="6145"/>
                  <a:pt x="5787" y="6145"/>
                  <a:pt x="5679" y="6168"/>
                </a:cubicBezTo>
                <a:cubicBezTo>
                  <a:pt x="5620" y="6204"/>
                  <a:pt x="5679" y="6323"/>
                  <a:pt x="5739" y="6323"/>
                </a:cubicBezTo>
                <a:cubicBezTo>
                  <a:pt x="5890" y="6323"/>
                  <a:pt x="6009" y="6334"/>
                  <a:pt x="6135" y="6334"/>
                </a:cubicBezTo>
                <a:cubicBezTo>
                  <a:pt x="6198" y="6334"/>
                  <a:pt x="6263" y="6331"/>
                  <a:pt x="6334" y="6323"/>
                </a:cubicBezTo>
                <a:cubicBezTo>
                  <a:pt x="6441" y="6323"/>
                  <a:pt x="6441" y="6264"/>
                  <a:pt x="6441" y="6204"/>
                </a:cubicBezTo>
                <a:cubicBezTo>
                  <a:pt x="6441" y="6145"/>
                  <a:pt x="6179" y="6109"/>
                  <a:pt x="6382" y="6025"/>
                </a:cubicBezTo>
                <a:cubicBezTo>
                  <a:pt x="6402" y="6014"/>
                  <a:pt x="6427" y="6010"/>
                  <a:pt x="6455" y="6010"/>
                </a:cubicBezTo>
                <a:cubicBezTo>
                  <a:pt x="6513" y="6010"/>
                  <a:pt x="6584" y="6025"/>
                  <a:pt x="6656" y="6025"/>
                </a:cubicBezTo>
                <a:cubicBezTo>
                  <a:pt x="6656" y="5990"/>
                  <a:pt x="6715" y="5930"/>
                  <a:pt x="6715" y="5930"/>
                </a:cubicBezTo>
                <a:cubicBezTo>
                  <a:pt x="6941" y="5930"/>
                  <a:pt x="7144" y="5906"/>
                  <a:pt x="7406" y="5906"/>
                </a:cubicBezTo>
                <a:cubicBezTo>
                  <a:pt x="7632" y="5906"/>
                  <a:pt x="7787" y="5871"/>
                  <a:pt x="7942" y="5811"/>
                </a:cubicBezTo>
                <a:cubicBezTo>
                  <a:pt x="7958" y="5804"/>
                  <a:pt x="7987" y="5802"/>
                  <a:pt x="8020" y="5802"/>
                </a:cubicBezTo>
                <a:close/>
                <a:moveTo>
                  <a:pt x="4775" y="6526"/>
                </a:moveTo>
                <a:cubicBezTo>
                  <a:pt x="4834" y="6526"/>
                  <a:pt x="4882" y="6526"/>
                  <a:pt x="4941" y="6561"/>
                </a:cubicBezTo>
                <a:lnTo>
                  <a:pt x="4941" y="6621"/>
                </a:lnTo>
                <a:cubicBezTo>
                  <a:pt x="4882" y="6656"/>
                  <a:pt x="4834" y="6656"/>
                  <a:pt x="4775" y="6680"/>
                </a:cubicBezTo>
                <a:cubicBezTo>
                  <a:pt x="4749" y="6691"/>
                  <a:pt x="4727" y="6699"/>
                  <a:pt x="4707" y="6699"/>
                </a:cubicBezTo>
                <a:cubicBezTo>
                  <a:pt x="4679" y="6699"/>
                  <a:pt x="4653" y="6685"/>
                  <a:pt x="4620" y="6645"/>
                </a:cubicBezTo>
                <a:lnTo>
                  <a:pt x="4620" y="6621"/>
                </a:lnTo>
                <a:cubicBezTo>
                  <a:pt x="4620" y="6561"/>
                  <a:pt x="4679" y="6526"/>
                  <a:pt x="4775" y="6526"/>
                </a:cubicBezTo>
                <a:close/>
                <a:moveTo>
                  <a:pt x="2512" y="6740"/>
                </a:moveTo>
                <a:cubicBezTo>
                  <a:pt x="2560" y="6740"/>
                  <a:pt x="2560" y="6764"/>
                  <a:pt x="2560" y="6799"/>
                </a:cubicBezTo>
                <a:cubicBezTo>
                  <a:pt x="2500" y="6799"/>
                  <a:pt x="2500" y="6764"/>
                  <a:pt x="2453" y="6764"/>
                </a:cubicBezTo>
                <a:lnTo>
                  <a:pt x="2512" y="6740"/>
                </a:lnTo>
                <a:close/>
                <a:moveTo>
                  <a:pt x="12906" y="7180"/>
                </a:moveTo>
                <a:lnTo>
                  <a:pt x="12966" y="7216"/>
                </a:lnTo>
                <a:cubicBezTo>
                  <a:pt x="12966" y="7216"/>
                  <a:pt x="12966" y="7252"/>
                  <a:pt x="12906" y="7252"/>
                </a:cubicBezTo>
                <a:lnTo>
                  <a:pt x="12847" y="7216"/>
                </a:lnTo>
                <a:lnTo>
                  <a:pt x="12906" y="7180"/>
                </a:lnTo>
                <a:close/>
                <a:moveTo>
                  <a:pt x="9156" y="8240"/>
                </a:moveTo>
                <a:cubicBezTo>
                  <a:pt x="9216" y="8276"/>
                  <a:pt x="9216" y="8300"/>
                  <a:pt x="9216" y="8300"/>
                </a:cubicBezTo>
                <a:cubicBezTo>
                  <a:pt x="9227" y="8395"/>
                  <a:pt x="9227" y="8419"/>
                  <a:pt x="9108" y="8419"/>
                </a:cubicBezTo>
                <a:cubicBezTo>
                  <a:pt x="9049" y="8419"/>
                  <a:pt x="9049" y="8359"/>
                  <a:pt x="9049" y="8335"/>
                </a:cubicBezTo>
                <a:cubicBezTo>
                  <a:pt x="9049" y="8300"/>
                  <a:pt x="9108" y="8276"/>
                  <a:pt x="9156" y="8240"/>
                </a:cubicBezTo>
                <a:close/>
                <a:moveTo>
                  <a:pt x="7858" y="8359"/>
                </a:moveTo>
                <a:cubicBezTo>
                  <a:pt x="7918" y="8359"/>
                  <a:pt x="7965" y="8359"/>
                  <a:pt x="7965" y="8395"/>
                </a:cubicBezTo>
                <a:cubicBezTo>
                  <a:pt x="8015" y="8411"/>
                  <a:pt x="8001" y="8434"/>
                  <a:pt x="7968" y="8434"/>
                </a:cubicBezTo>
                <a:cubicBezTo>
                  <a:pt x="7954" y="8434"/>
                  <a:pt x="7936" y="8429"/>
                  <a:pt x="7918" y="8419"/>
                </a:cubicBezTo>
                <a:cubicBezTo>
                  <a:pt x="7858" y="8419"/>
                  <a:pt x="7858" y="8395"/>
                  <a:pt x="7858" y="8359"/>
                </a:cubicBezTo>
                <a:close/>
                <a:moveTo>
                  <a:pt x="70466" y="9005"/>
                </a:moveTo>
                <a:cubicBezTo>
                  <a:pt x="70518" y="9039"/>
                  <a:pt x="70473" y="9062"/>
                  <a:pt x="70473" y="9062"/>
                </a:cubicBezTo>
                <a:lnTo>
                  <a:pt x="70414" y="9062"/>
                </a:lnTo>
                <a:cubicBezTo>
                  <a:pt x="70414" y="9024"/>
                  <a:pt x="70437" y="9010"/>
                  <a:pt x="70466" y="9005"/>
                </a:cubicBezTo>
                <a:close/>
                <a:moveTo>
                  <a:pt x="10501" y="9538"/>
                </a:moveTo>
                <a:cubicBezTo>
                  <a:pt x="10501" y="9597"/>
                  <a:pt x="10561" y="9633"/>
                  <a:pt x="10561" y="9693"/>
                </a:cubicBezTo>
                <a:cubicBezTo>
                  <a:pt x="10632" y="9716"/>
                  <a:pt x="10525" y="9716"/>
                  <a:pt x="10466" y="9716"/>
                </a:cubicBezTo>
                <a:cubicBezTo>
                  <a:pt x="10466" y="9693"/>
                  <a:pt x="10406" y="9657"/>
                  <a:pt x="10406" y="9633"/>
                </a:cubicBezTo>
                <a:cubicBezTo>
                  <a:pt x="10406" y="9597"/>
                  <a:pt x="10466" y="9573"/>
                  <a:pt x="10501" y="9538"/>
                </a:cubicBezTo>
                <a:close/>
                <a:moveTo>
                  <a:pt x="9870" y="9776"/>
                </a:moveTo>
                <a:cubicBezTo>
                  <a:pt x="9930" y="9776"/>
                  <a:pt x="9966" y="9776"/>
                  <a:pt x="9966" y="9812"/>
                </a:cubicBezTo>
                <a:cubicBezTo>
                  <a:pt x="10015" y="9828"/>
                  <a:pt x="10007" y="9851"/>
                  <a:pt x="9978" y="9851"/>
                </a:cubicBezTo>
                <a:cubicBezTo>
                  <a:pt x="9965" y="9851"/>
                  <a:pt x="9948" y="9846"/>
                  <a:pt x="9930" y="9835"/>
                </a:cubicBezTo>
                <a:cubicBezTo>
                  <a:pt x="9870" y="9835"/>
                  <a:pt x="9870" y="9800"/>
                  <a:pt x="9870" y="9776"/>
                </a:cubicBezTo>
                <a:close/>
                <a:moveTo>
                  <a:pt x="88009" y="10316"/>
                </a:moveTo>
                <a:lnTo>
                  <a:pt x="88009" y="10316"/>
                </a:lnTo>
                <a:cubicBezTo>
                  <a:pt x="88058" y="10325"/>
                  <a:pt x="88082" y="10328"/>
                  <a:pt x="88086" y="10328"/>
                </a:cubicBezTo>
                <a:cubicBezTo>
                  <a:pt x="88091" y="10328"/>
                  <a:pt x="88062" y="10322"/>
                  <a:pt x="88009" y="10316"/>
                </a:cubicBezTo>
                <a:close/>
                <a:moveTo>
                  <a:pt x="11716" y="10324"/>
                </a:moveTo>
                <a:lnTo>
                  <a:pt x="11775" y="10359"/>
                </a:lnTo>
                <a:lnTo>
                  <a:pt x="11716" y="10383"/>
                </a:lnTo>
                <a:lnTo>
                  <a:pt x="11656" y="10359"/>
                </a:lnTo>
                <a:lnTo>
                  <a:pt x="11716" y="10324"/>
                </a:lnTo>
                <a:close/>
                <a:moveTo>
                  <a:pt x="71010" y="11073"/>
                </a:moveTo>
                <a:cubicBezTo>
                  <a:pt x="71058" y="11073"/>
                  <a:pt x="71113" y="11080"/>
                  <a:pt x="71176" y="11097"/>
                </a:cubicBezTo>
                <a:cubicBezTo>
                  <a:pt x="71235" y="11133"/>
                  <a:pt x="71330" y="11157"/>
                  <a:pt x="71438" y="11157"/>
                </a:cubicBezTo>
                <a:cubicBezTo>
                  <a:pt x="71497" y="11193"/>
                  <a:pt x="71545" y="11193"/>
                  <a:pt x="71604" y="11217"/>
                </a:cubicBezTo>
                <a:cubicBezTo>
                  <a:pt x="71438" y="11252"/>
                  <a:pt x="71390" y="11276"/>
                  <a:pt x="71330" y="11276"/>
                </a:cubicBezTo>
                <a:lnTo>
                  <a:pt x="70699" y="11276"/>
                </a:lnTo>
                <a:cubicBezTo>
                  <a:pt x="70640" y="11276"/>
                  <a:pt x="70640" y="11252"/>
                  <a:pt x="70640" y="11252"/>
                </a:cubicBezTo>
                <a:cubicBezTo>
                  <a:pt x="70640" y="11217"/>
                  <a:pt x="70699" y="11193"/>
                  <a:pt x="70735" y="11157"/>
                </a:cubicBezTo>
                <a:cubicBezTo>
                  <a:pt x="70811" y="11115"/>
                  <a:pt x="70893" y="11073"/>
                  <a:pt x="71010" y="11073"/>
                </a:cubicBezTo>
                <a:close/>
                <a:moveTo>
                  <a:pt x="72509" y="11074"/>
                </a:moveTo>
                <a:cubicBezTo>
                  <a:pt x="72735" y="11074"/>
                  <a:pt x="72938" y="11097"/>
                  <a:pt x="73164" y="11097"/>
                </a:cubicBezTo>
                <a:cubicBezTo>
                  <a:pt x="73224" y="11097"/>
                  <a:pt x="73224" y="11133"/>
                  <a:pt x="73224" y="11133"/>
                </a:cubicBezTo>
                <a:cubicBezTo>
                  <a:pt x="73283" y="11133"/>
                  <a:pt x="73283" y="11157"/>
                  <a:pt x="73224" y="11157"/>
                </a:cubicBezTo>
                <a:cubicBezTo>
                  <a:pt x="73116" y="11193"/>
                  <a:pt x="72997" y="11276"/>
                  <a:pt x="72890" y="11276"/>
                </a:cubicBezTo>
                <a:lnTo>
                  <a:pt x="71807" y="11276"/>
                </a:lnTo>
                <a:cubicBezTo>
                  <a:pt x="71747" y="11276"/>
                  <a:pt x="71640" y="11193"/>
                  <a:pt x="71700" y="11157"/>
                </a:cubicBezTo>
                <a:cubicBezTo>
                  <a:pt x="71759" y="11133"/>
                  <a:pt x="71759" y="11097"/>
                  <a:pt x="71807" y="11097"/>
                </a:cubicBezTo>
                <a:lnTo>
                  <a:pt x="72509" y="11097"/>
                </a:lnTo>
                <a:lnTo>
                  <a:pt x="72509" y="11074"/>
                </a:lnTo>
                <a:close/>
                <a:moveTo>
                  <a:pt x="74033" y="11074"/>
                </a:moveTo>
                <a:cubicBezTo>
                  <a:pt x="74152" y="11097"/>
                  <a:pt x="74105" y="11133"/>
                  <a:pt x="74045" y="11157"/>
                </a:cubicBezTo>
                <a:cubicBezTo>
                  <a:pt x="73986" y="11217"/>
                  <a:pt x="73938" y="11276"/>
                  <a:pt x="73878" y="11336"/>
                </a:cubicBezTo>
                <a:cubicBezTo>
                  <a:pt x="73845" y="11369"/>
                  <a:pt x="73798" y="11376"/>
                  <a:pt x="73745" y="11376"/>
                </a:cubicBezTo>
                <a:cubicBezTo>
                  <a:pt x="73703" y="11376"/>
                  <a:pt x="73659" y="11371"/>
                  <a:pt x="73616" y="11371"/>
                </a:cubicBezTo>
                <a:cubicBezTo>
                  <a:pt x="73509" y="11336"/>
                  <a:pt x="73509" y="11276"/>
                  <a:pt x="73557" y="11217"/>
                </a:cubicBezTo>
                <a:cubicBezTo>
                  <a:pt x="73652" y="11133"/>
                  <a:pt x="73712" y="11074"/>
                  <a:pt x="73926" y="11074"/>
                </a:cubicBezTo>
                <a:close/>
                <a:moveTo>
                  <a:pt x="75981" y="10736"/>
                </a:moveTo>
                <a:cubicBezTo>
                  <a:pt x="76022" y="10736"/>
                  <a:pt x="76063" y="10738"/>
                  <a:pt x="76105" y="10740"/>
                </a:cubicBezTo>
                <a:cubicBezTo>
                  <a:pt x="76126" y="10739"/>
                  <a:pt x="76147" y="10738"/>
                  <a:pt x="76167" y="10738"/>
                </a:cubicBezTo>
                <a:cubicBezTo>
                  <a:pt x="76442" y="10738"/>
                  <a:pt x="76672" y="10864"/>
                  <a:pt x="76944" y="10864"/>
                </a:cubicBezTo>
                <a:cubicBezTo>
                  <a:pt x="76973" y="10864"/>
                  <a:pt x="77003" y="10863"/>
                  <a:pt x="77034" y="10859"/>
                </a:cubicBezTo>
                <a:cubicBezTo>
                  <a:pt x="77081" y="10859"/>
                  <a:pt x="77141" y="10895"/>
                  <a:pt x="77081" y="10919"/>
                </a:cubicBezTo>
                <a:cubicBezTo>
                  <a:pt x="76855" y="11038"/>
                  <a:pt x="76748" y="11157"/>
                  <a:pt x="76700" y="11336"/>
                </a:cubicBezTo>
                <a:cubicBezTo>
                  <a:pt x="76700" y="11361"/>
                  <a:pt x="76651" y="11381"/>
                  <a:pt x="76601" y="11381"/>
                </a:cubicBezTo>
                <a:cubicBezTo>
                  <a:pt x="76581" y="11381"/>
                  <a:pt x="76562" y="11378"/>
                  <a:pt x="76545" y="11371"/>
                </a:cubicBezTo>
                <a:cubicBezTo>
                  <a:pt x="76057" y="11276"/>
                  <a:pt x="75510" y="11193"/>
                  <a:pt x="75081" y="11038"/>
                </a:cubicBezTo>
                <a:cubicBezTo>
                  <a:pt x="75021" y="11014"/>
                  <a:pt x="75021" y="10978"/>
                  <a:pt x="75081" y="10955"/>
                </a:cubicBezTo>
                <a:cubicBezTo>
                  <a:pt x="75377" y="10817"/>
                  <a:pt x="75663" y="10736"/>
                  <a:pt x="75981" y="10736"/>
                </a:cubicBezTo>
                <a:close/>
                <a:moveTo>
                  <a:pt x="10097" y="11288"/>
                </a:moveTo>
                <a:cubicBezTo>
                  <a:pt x="10037" y="11348"/>
                  <a:pt x="10132" y="11348"/>
                  <a:pt x="10192" y="11383"/>
                </a:cubicBezTo>
                <a:cubicBezTo>
                  <a:pt x="10192" y="11359"/>
                  <a:pt x="10192" y="11324"/>
                  <a:pt x="10156" y="11288"/>
                </a:cubicBezTo>
                <a:close/>
                <a:moveTo>
                  <a:pt x="19958" y="11342"/>
                </a:moveTo>
                <a:cubicBezTo>
                  <a:pt x="20096" y="11342"/>
                  <a:pt x="20221" y="11396"/>
                  <a:pt x="20312" y="11467"/>
                </a:cubicBezTo>
                <a:cubicBezTo>
                  <a:pt x="20396" y="11526"/>
                  <a:pt x="20396" y="11562"/>
                  <a:pt x="20336" y="11562"/>
                </a:cubicBezTo>
                <a:cubicBezTo>
                  <a:pt x="20097" y="11593"/>
                  <a:pt x="19940" y="11688"/>
                  <a:pt x="19730" y="11688"/>
                </a:cubicBezTo>
                <a:cubicBezTo>
                  <a:pt x="19699" y="11688"/>
                  <a:pt x="19667" y="11685"/>
                  <a:pt x="19634" y="11681"/>
                </a:cubicBezTo>
                <a:cubicBezTo>
                  <a:pt x="19634" y="11717"/>
                  <a:pt x="19634" y="11740"/>
                  <a:pt x="19574" y="11740"/>
                </a:cubicBezTo>
                <a:cubicBezTo>
                  <a:pt x="19557" y="11751"/>
                  <a:pt x="19540" y="11755"/>
                  <a:pt x="19527" y="11755"/>
                </a:cubicBezTo>
                <a:cubicBezTo>
                  <a:pt x="19495" y="11755"/>
                  <a:pt x="19481" y="11730"/>
                  <a:pt x="19514" y="11705"/>
                </a:cubicBezTo>
                <a:cubicBezTo>
                  <a:pt x="19514" y="11681"/>
                  <a:pt x="19574" y="11681"/>
                  <a:pt x="19622" y="11681"/>
                </a:cubicBezTo>
                <a:cubicBezTo>
                  <a:pt x="19562" y="11586"/>
                  <a:pt x="19455" y="11586"/>
                  <a:pt x="19348" y="11562"/>
                </a:cubicBezTo>
                <a:cubicBezTo>
                  <a:pt x="19241" y="11562"/>
                  <a:pt x="19241" y="11502"/>
                  <a:pt x="19288" y="11502"/>
                </a:cubicBezTo>
                <a:cubicBezTo>
                  <a:pt x="19514" y="11443"/>
                  <a:pt x="19657" y="11383"/>
                  <a:pt x="19884" y="11348"/>
                </a:cubicBezTo>
                <a:cubicBezTo>
                  <a:pt x="19909" y="11344"/>
                  <a:pt x="19934" y="11342"/>
                  <a:pt x="19958" y="11342"/>
                </a:cubicBezTo>
                <a:close/>
                <a:moveTo>
                  <a:pt x="16002" y="12038"/>
                </a:moveTo>
                <a:cubicBezTo>
                  <a:pt x="16002" y="12074"/>
                  <a:pt x="16002" y="12098"/>
                  <a:pt x="15943" y="12098"/>
                </a:cubicBezTo>
                <a:cubicBezTo>
                  <a:pt x="15929" y="12105"/>
                  <a:pt x="15914" y="12107"/>
                  <a:pt x="15901" y="12107"/>
                </a:cubicBezTo>
                <a:cubicBezTo>
                  <a:pt x="15870" y="12107"/>
                  <a:pt x="15853" y="12091"/>
                  <a:pt x="15895" y="12074"/>
                </a:cubicBezTo>
                <a:cubicBezTo>
                  <a:pt x="15895" y="12038"/>
                  <a:pt x="15954" y="12038"/>
                  <a:pt x="16002" y="12038"/>
                </a:cubicBezTo>
                <a:close/>
                <a:moveTo>
                  <a:pt x="15062" y="12813"/>
                </a:moveTo>
                <a:cubicBezTo>
                  <a:pt x="14897" y="12813"/>
                  <a:pt x="14720" y="12824"/>
                  <a:pt x="14538" y="12824"/>
                </a:cubicBezTo>
                <a:lnTo>
                  <a:pt x="14478" y="12860"/>
                </a:lnTo>
                <a:lnTo>
                  <a:pt x="14538" y="12883"/>
                </a:lnTo>
                <a:cubicBezTo>
                  <a:pt x="14811" y="12883"/>
                  <a:pt x="15014" y="12943"/>
                  <a:pt x="15240" y="13002"/>
                </a:cubicBezTo>
                <a:cubicBezTo>
                  <a:pt x="15240" y="12979"/>
                  <a:pt x="15300" y="12943"/>
                  <a:pt x="15300" y="12919"/>
                </a:cubicBezTo>
                <a:cubicBezTo>
                  <a:pt x="15338" y="12891"/>
                  <a:pt x="15414" y="12847"/>
                  <a:pt x="15363" y="12830"/>
                </a:cubicBezTo>
                <a:lnTo>
                  <a:pt x="15363" y="12830"/>
                </a:lnTo>
                <a:cubicBezTo>
                  <a:pt x="15356" y="12830"/>
                  <a:pt x="15349" y="12830"/>
                  <a:pt x="15341" y="12830"/>
                </a:cubicBezTo>
                <a:cubicBezTo>
                  <a:pt x="15283" y="12830"/>
                  <a:pt x="15224" y="12827"/>
                  <a:pt x="15169" y="12815"/>
                </a:cubicBezTo>
                <a:lnTo>
                  <a:pt x="15169" y="12815"/>
                </a:lnTo>
                <a:cubicBezTo>
                  <a:pt x="15134" y="12814"/>
                  <a:pt x="15098" y="12813"/>
                  <a:pt x="15062" y="12813"/>
                </a:cubicBezTo>
                <a:close/>
                <a:moveTo>
                  <a:pt x="46899" y="1"/>
                </a:moveTo>
                <a:cubicBezTo>
                  <a:pt x="46732" y="1"/>
                  <a:pt x="46565" y="1"/>
                  <a:pt x="46411" y="25"/>
                </a:cubicBezTo>
                <a:cubicBezTo>
                  <a:pt x="46244" y="84"/>
                  <a:pt x="46351" y="203"/>
                  <a:pt x="46304" y="263"/>
                </a:cubicBezTo>
                <a:cubicBezTo>
                  <a:pt x="46304" y="358"/>
                  <a:pt x="46196" y="418"/>
                  <a:pt x="46137" y="441"/>
                </a:cubicBezTo>
                <a:cubicBezTo>
                  <a:pt x="46077" y="477"/>
                  <a:pt x="46030" y="477"/>
                  <a:pt x="45970" y="477"/>
                </a:cubicBezTo>
                <a:lnTo>
                  <a:pt x="45911" y="441"/>
                </a:lnTo>
                <a:lnTo>
                  <a:pt x="45911" y="322"/>
                </a:lnTo>
                <a:cubicBezTo>
                  <a:pt x="45875" y="166"/>
                  <a:pt x="45861" y="103"/>
                  <a:pt x="45764" y="103"/>
                </a:cubicBezTo>
                <a:cubicBezTo>
                  <a:pt x="45698" y="103"/>
                  <a:pt x="45595" y="132"/>
                  <a:pt x="45422" y="179"/>
                </a:cubicBezTo>
                <a:cubicBezTo>
                  <a:pt x="45256" y="239"/>
                  <a:pt x="45101" y="263"/>
                  <a:pt x="44934" y="299"/>
                </a:cubicBezTo>
                <a:lnTo>
                  <a:pt x="44934" y="358"/>
                </a:lnTo>
                <a:cubicBezTo>
                  <a:pt x="44784" y="437"/>
                  <a:pt x="44716" y="483"/>
                  <a:pt x="44650" y="483"/>
                </a:cubicBezTo>
                <a:cubicBezTo>
                  <a:pt x="44596" y="483"/>
                  <a:pt x="44543" y="452"/>
                  <a:pt x="44446" y="382"/>
                </a:cubicBezTo>
                <a:cubicBezTo>
                  <a:pt x="44314" y="312"/>
                  <a:pt x="44206" y="283"/>
                  <a:pt x="44096" y="283"/>
                </a:cubicBezTo>
                <a:cubicBezTo>
                  <a:pt x="44018" y="283"/>
                  <a:pt x="43940" y="298"/>
                  <a:pt x="43851" y="322"/>
                </a:cubicBezTo>
                <a:cubicBezTo>
                  <a:pt x="43744" y="358"/>
                  <a:pt x="43577" y="358"/>
                  <a:pt x="43517" y="418"/>
                </a:cubicBezTo>
                <a:cubicBezTo>
                  <a:pt x="43426" y="540"/>
                  <a:pt x="43299" y="628"/>
                  <a:pt x="43054" y="628"/>
                </a:cubicBezTo>
                <a:cubicBezTo>
                  <a:pt x="43014" y="628"/>
                  <a:pt x="42970" y="625"/>
                  <a:pt x="42922" y="620"/>
                </a:cubicBezTo>
                <a:cubicBezTo>
                  <a:pt x="42863" y="620"/>
                  <a:pt x="42815" y="680"/>
                  <a:pt x="42815" y="715"/>
                </a:cubicBezTo>
                <a:cubicBezTo>
                  <a:pt x="42815" y="770"/>
                  <a:pt x="42774" y="804"/>
                  <a:pt x="42712" y="804"/>
                </a:cubicBezTo>
                <a:cubicBezTo>
                  <a:pt x="42679" y="804"/>
                  <a:pt x="42641" y="795"/>
                  <a:pt x="42601" y="775"/>
                </a:cubicBezTo>
                <a:cubicBezTo>
                  <a:pt x="42459" y="700"/>
                  <a:pt x="42345" y="635"/>
                  <a:pt x="42212" y="635"/>
                </a:cubicBezTo>
                <a:cubicBezTo>
                  <a:pt x="42133" y="635"/>
                  <a:pt x="42048" y="658"/>
                  <a:pt x="41946" y="715"/>
                </a:cubicBezTo>
                <a:cubicBezTo>
                  <a:pt x="41904" y="732"/>
                  <a:pt x="41759" y="754"/>
                  <a:pt x="41659" y="754"/>
                </a:cubicBezTo>
                <a:cubicBezTo>
                  <a:pt x="41615" y="754"/>
                  <a:pt x="41579" y="750"/>
                  <a:pt x="41565" y="739"/>
                </a:cubicBezTo>
                <a:cubicBezTo>
                  <a:pt x="41477" y="681"/>
                  <a:pt x="41390" y="660"/>
                  <a:pt x="41306" y="660"/>
                </a:cubicBezTo>
                <a:cubicBezTo>
                  <a:pt x="41184" y="660"/>
                  <a:pt x="41068" y="704"/>
                  <a:pt x="40970" y="739"/>
                </a:cubicBezTo>
                <a:cubicBezTo>
                  <a:pt x="40751" y="820"/>
                  <a:pt x="40509" y="863"/>
                  <a:pt x="40273" y="863"/>
                </a:cubicBezTo>
                <a:cubicBezTo>
                  <a:pt x="40162" y="863"/>
                  <a:pt x="40052" y="853"/>
                  <a:pt x="39946" y="834"/>
                </a:cubicBezTo>
                <a:cubicBezTo>
                  <a:pt x="39624" y="739"/>
                  <a:pt x="39291" y="775"/>
                  <a:pt x="38969" y="739"/>
                </a:cubicBezTo>
                <a:lnTo>
                  <a:pt x="38148" y="739"/>
                </a:lnTo>
                <a:cubicBezTo>
                  <a:pt x="38041" y="739"/>
                  <a:pt x="37981" y="715"/>
                  <a:pt x="37981" y="656"/>
                </a:cubicBezTo>
                <a:cubicBezTo>
                  <a:pt x="37830" y="656"/>
                  <a:pt x="37690" y="640"/>
                  <a:pt x="37564" y="640"/>
                </a:cubicBezTo>
                <a:cubicBezTo>
                  <a:pt x="37501" y="640"/>
                  <a:pt x="37441" y="644"/>
                  <a:pt x="37386" y="656"/>
                </a:cubicBezTo>
                <a:cubicBezTo>
                  <a:pt x="37017" y="775"/>
                  <a:pt x="36624" y="739"/>
                  <a:pt x="36255" y="775"/>
                </a:cubicBezTo>
                <a:cubicBezTo>
                  <a:pt x="36147" y="775"/>
                  <a:pt x="36028" y="834"/>
                  <a:pt x="35886" y="858"/>
                </a:cubicBezTo>
                <a:cubicBezTo>
                  <a:pt x="35832" y="876"/>
                  <a:pt x="35775" y="885"/>
                  <a:pt x="35726" y="885"/>
                </a:cubicBezTo>
                <a:cubicBezTo>
                  <a:pt x="35677" y="885"/>
                  <a:pt x="35636" y="876"/>
                  <a:pt x="35612" y="858"/>
                </a:cubicBezTo>
                <a:cubicBezTo>
                  <a:pt x="35612" y="858"/>
                  <a:pt x="35671" y="799"/>
                  <a:pt x="35671" y="775"/>
                </a:cubicBezTo>
                <a:cubicBezTo>
                  <a:pt x="35731" y="715"/>
                  <a:pt x="35731" y="620"/>
                  <a:pt x="35731" y="560"/>
                </a:cubicBezTo>
                <a:cubicBezTo>
                  <a:pt x="35731" y="537"/>
                  <a:pt x="35671" y="501"/>
                  <a:pt x="35636" y="477"/>
                </a:cubicBezTo>
                <a:lnTo>
                  <a:pt x="35576" y="501"/>
                </a:lnTo>
                <a:cubicBezTo>
                  <a:pt x="35469" y="715"/>
                  <a:pt x="35195" y="775"/>
                  <a:pt x="34814" y="775"/>
                </a:cubicBezTo>
                <a:cubicBezTo>
                  <a:pt x="34588" y="775"/>
                  <a:pt x="34445" y="775"/>
                  <a:pt x="34278" y="715"/>
                </a:cubicBezTo>
                <a:cubicBezTo>
                  <a:pt x="34248" y="697"/>
                  <a:pt x="34192" y="688"/>
                  <a:pt x="34137" y="688"/>
                </a:cubicBezTo>
                <a:cubicBezTo>
                  <a:pt x="34082" y="688"/>
                  <a:pt x="34028" y="697"/>
                  <a:pt x="34004" y="715"/>
                </a:cubicBezTo>
                <a:cubicBezTo>
                  <a:pt x="33895" y="757"/>
                  <a:pt x="33726" y="799"/>
                  <a:pt x="33598" y="799"/>
                </a:cubicBezTo>
                <a:cubicBezTo>
                  <a:pt x="33546" y="799"/>
                  <a:pt x="33500" y="792"/>
                  <a:pt x="33469" y="775"/>
                </a:cubicBezTo>
                <a:cubicBezTo>
                  <a:pt x="33414" y="744"/>
                  <a:pt x="33362" y="733"/>
                  <a:pt x="33315" y="733"/>
                </a:cubicBezTo>
                <a:cubicBezTo>
                  <a:pt x="33195" y="733"/>
                  <a:pt x="33097" y="803"/>
                  <a:pt x="33015" y="803"/>
                </a:cubicBezTo>
                <a:cubicBezTo>
                  <a:pt x="33003" y="803"/>
                  <a:pt x="32992" y="802"/>
                  <a:pt x="32980" y="799"/>
                </a:cubicBezTo>
                <a:cubicBezTo>
                  <a:pt x="32889" y="775"/>
                  <a:pt x="32811" y="766"/>
                  <a:pt x="32736" y="766"/>
                </a:cubicBezTo>
                <a:cubicBezTo>
                  <a:pt x="32625" y="766"/>
                  <a:pt x="32520" y="784"/>
                  <a:pt x="32385" y="799"/>
                </a:cubicBezTo>
                <a:cubicBezTo>
                  <a:pt x="32310" y="811"/>
                  <a:pt x="32237" y="814"/>
                  <a:pt x="32163" y="814"/>
                </a:cubicBezTo>
                <a:cubicBezTo>
                  <a:pt x="32016" y="814"/>
                  <a:pt x="31865" y="799"/>
                  <a:pt x="31683" y="799"/>
                </a:cubicBezTo>
                <a:cubicBezTo>
                  <a:pt x="31587" y="799"/>
                  <a:pt x="31623" y="775"/>
                  <a:pt x="31683" y="715"/>
                </a:cubicBezTo>
                <a:cubicBezTo>
                  <a:pt x="31742" y="680"/>
                  <a:pt x="31790" y="620"/>
                  <a:pt x="31790" y="560"/>
                </a:cubicBezTo>
                <a:cubicBezTo>
                  <a:pt x="31770" y="521"/>
                  <a:pt x="31745" y="508"/>
                  <a:pt x="31717" y="508"/>
                </a:cubicBezTo>
                <a:cubicBezTo>
                  <a:pt x="31660" y="508"/>
                  <a:pt x="31591" y="560"/>
                  <a:pt x="31528" y="560"/>
                </a:cubicBezTo>
                <a:cubicBezTo>
                  <a:pt x="31254" y="596"/>
                  <a:pt x="30933" y="537"/>
                  <a:pt x="30659" y="680"/>
                </a:cubicBezTo>
                <a:cubicBezTo>
                  <a:pt x="30528" y="680"/>
                  <a:pt x="30379" y="694"/>
                  <a:pt x="30230" y="694"/>
                </a:cubicBezTo>
                <a:cubicBezTo>
                  <a:pt x="30081" y="694"/>
                  <a:pt x="29932" y="680"/>
                  <a:pt x="29801" y="620"/>
                </a:cubicBezTo>
                <a:cubicBezTo>
                  <a:pt x="29694" y="596"/>
                  <a:pt x="29528" y="560"/>
                  <a:pt x="29420" y="560"/>
                </a:cubicBezTo>
                <a:lnTo>
                  <a:pt x="28504" y="560"/>
                </a:lnTo>
                <a:cubicBezTo>
                  <a:pt x="28066" y="560"/>
                  <a:pt x="27714" y="685"/>
                  <a:pt x="27295" y="685"/>
                </a:cubicBezTo>
                <a:cubicBezTo>
                  <a:pt x="27246" y="685"/>
                  <a:pt x="27197" y="683"/>
                  <a:pt x="27146" y="680"/>
                </a:cubicBezTo>
                <a:cubicBezTo>
                  <a:pt x="27146" y="680"/>
                  <a:pt x="27087" y="680"/>
                  <a:pt x="27039" y="715"/>
                </a:cubicBezTo>
                <a:lnTo>
                  <a:pt x="26980" y="739"/>
                </a:lnTo>
                <a:cubicBezTo>
                  <a:pt x="26980" y="775"/>
                  <a:pt x="27039" y="775"/>
                  <a:pt x="27039" y="775"/>
                </a:cubicBezTo>
                <a:cubicBezTo>
                  <a:pt x="27146" y="775"/>
                  <a:pt x="27265" y="775"/>
                  <a:pt x="27265" y="834"/>
                </a:cubicBezTo>
                <a:cubicBezTo>
                  <a:pt x="27265" y="887"/>
                  <a:pt x="27136" y="958"/>
                  <a:pt x="27040" y="958"/>
                </a:cubicBezTo>
                <a:cubicBezTo>
                  <a:pt x="27027" y="958"/>
                  <a:pt x="27015" y="956"/>
                  <a:pt x="27003" y="953"/>
                </a:cubicBezTo>
                <a:cubicBezTo>
                  <a:pt x="26910" y="933"/>
                  <a:pt x="26850" y="917"/>
                  <a:pt x="26797" y="917"/>
                </a:cubicBezTo>
                <a:cubicBezTo>
                  <a:pt x="26755" y="917"/>
                  <a:pt x="26717" y="927"/>
                  <a:pt x="26670" y="953"/>
                </a:cubicBezTo>
                <a:cubicBezTo>
                  <a:pt x="26625" y="998"/>
                  <a:pt x="26553" y="1057"/>
                  <a:pt x="26479" y="1057"/>
                </a:cubicBezTo>
                <a:cubicBezTo>
                  <a:pt x="26455" y="1057"/>
                  <a:pt x="26431" y="1051"/>
                  <a:pt x="26408" y="1037"/>
                </a:cubicBezTo>
                <a:cubicBezTo>
                  <a:pt x="26349" y="1037"/>
                  <a:pt x="26349" y="953"/>
                  <a:pt x="26349" y="894"/>
                </a:cubicBezTo>
                <a:lnTo>
                  <a:pt x="26349" y="834"/>
                </a:lnTo>
                <a:cubicBezTo>
                  <a:pt x="26289" y="799"/>
                  <a:pt x="26241" y="775"/>
                  <a:pt x="26241" y="775"/>
                </a:cubicBezTo>
                <a:cubicBezTo>
                  <a:pt x="26138" y="812"/>
                  <a:pt x="26035" y="849"/>
                  <a:pt x="25948" y="849"/>
                </a:cubicBezTo>
                <a:cubicBezTo>
                  <a:pt x="25896" y="849"/>
                  <a:pt x="25849" y="835"/>
                  <a:pt x="25813" y="799"/>
                </a:cubicBezTo>
                <a:cubicBezTo>
                  <a:pt x="25780" y="782"/>
                  <a:pt x="25749" y="776"/>
                  <a:pt x="25720" y="776"/>
                </a:cubicBezTo>
                <a:cubicBezTo>
                  <a:pt x="25636" y="776"/>
                  <a:pt x="25568" y="827"/>
                  <a:pt x="25504" y="827"/>
                </a:cubicBezTo>
                <a:cubicBezTo>
                  <a:pt x="25479" y="827"/>
                  <a:pt x="25456" y="820"/>
                  <a:pt x="25432" y="799"/>
                </a:cubicBezTo>
                <a:cubicBezTo>
                  <a:pt x="25384" y="780"/>
                  <a:pt x="25346" y="773"/>
                  <a:pt x="25312" y="773"/>
                </a:cubicBezTo>
                <a:cubicBezTo>
                  <a:pt x="25236" y="773"/>
                  <a:pt x="25185" y="810"/>
                  <a:pt x="25110" y="834"/>
                </a:cubicBezTo>
                <a:cubicBezTo>
                  <a:pt x="24944" y="894"/>
                  <a:pt x="25003" y="1013"/>
                  <a:pt x="24944" y="1072"/>
                </a:cubicBezTo>
                <a:cubicBezTo>
                  <a:pt x="24944" y="1117"/>
                  <a:pt x="24885" y="1141"/>
                  <a:pt x="24806" y="1141"/>
                </a:cubicBezTo>
                <a:cubicBezTo>
                  <a:pt x="24778" y="1141"/>
                  <a:pt x="24748" y="1138"/>
                  <a:pt x="24717" y="1132"/>
                </a:cubicBezTo>
                <a:cubicBezTo>
                  <a:pt x="24658" y="1132"/>
                  <a:pt x="24622" y="1096"/>
                  <a:pt x="24622" y="1072"/>
                </a:cubicBezTo>
                <a:lnTo>
                  <a:pt x="24622" y="953"/>
                </a:lnTo>
                <a:cubicBezTo>
                  <a:pt x="24622" y="834"/>
                  <a:pt x="24622" y="858"/>
                  <a:pt x="24241" y="775"/>
                </a:cubicBezTo>
                <a:cubicBezTo>
                  <a:pt x="24104" y="737"/>
                  <a:pt x="23992" y="708"/>
                  <a:pt x="23885" y="708"/>
                </a:cubicBezTo>
                <a:cubicBezTo>
                  <a:pt x="23824" y="708"/>
                  <a:pt x="23766" y="718"/>
                  <a:pt x="23705" y="739"/>
                </a:cubicBezTo>
                <a:cubicBezTo>
                  <a:pt x="23545" y="799"/>
                  <a:pt x="23396" y="828"/>
                  <a:pt x="23247" y="828"/>
                </a:cubicBezTo>
                <a:cubicBezTo>
                  <a:pt x="23098" y="828"/>
                  <a:pt x="22949" y="799"/>
                  <a:pt x="22789" y="739"/>
                </a:cubicBezTo>
                <a:cubicBezTo>
                  <a:pt x="22659" y="760"/>
                  <a:pt x="22517" y="796"/>
                  <a:pt x="22379" y="796"/>
                </a:cubicBezTo>
                <a:cubicBezTo>
                  <a:pt x="22277" y="796"/>
                  <a:pt x="22177" y="776"/>
                  <a:pt x="22086" y="715"/>
                </a:cubicBezTo>
                <a:cubicBezTo>
                  <a:pt x="22086" y="715"/>
                  <a:pt x="21920" y="715"/>
                  <a:pt x="21920" y="739"/>
                </a:cubicBezTo>
                <a:cubicBezTo>
                  <a:pt x="21765" y="834"/>
                  <a:pt x="21550" y="834"/>
                  <a:pt x="21384" y="834"/>
                </a:cubicBezTo>
                <a:lnTo>
                  <a:pt x="20574" y="834"/>
                </a:lnTo>
                <a:cubicBezTo>
                  <a:pt x="20348" y="834"/>
                  <a:pt x="20241" y="858"/>
                  <a:pt x="20241" y="977"/>
                </a:cubicBezTo>
                <a:cubicBezTo>
                  <a:pt x="20241" y="1014"/>
                  <a:pt x="20218" y="1028"/>
                  <a:pt x="20190" y="1028"/>
                </a:cubicBezTo>
                <a:cubicBezTo>
                  <a:pt x="20172" y="1028"/>
                  <a:pt x="20152" y="1022"/>
                  <a:pt x="20134" y="1013"/>
                </a:cubicBezTo>
                <a:cubicBezTo>
                  <a:pt x="20081" y="993"/>
                  <a:pt x="20021" y="966"/>
                  <a:pt x="19970" y="966"/>
                </a:cubicBezTo>
                <a:cubicBezTo>
                  <a:pt x="19928" y="966"/>
                  <a:pt x="19893" y="984"/>
                  <a:pt x="19872" y="1037"/>
                </a:cubicBezTo>
                <a:cubicBezTo>
                  <a:pt x="19812" y="1156"/>
                  <a:pt x="19645" y="1251"/>
                  <a:pt x="19645" y="1394"/>
                </a:cubicBezTo>
                <a:cubicBezTo>
                  <a:pt x="19645" y="1436"/>
                  <a:pt x="19562" y="1478"/>
                  <a:pt x="19480" y="1478"/>
                </a:cubicBezTo>
                <a:cubicBezTo>
                  <a:pt x="19445" y="1478"/>
                  <a:pt x="19411" y="1471"/>
                  <a:pt x="19383" y="1453"/>
                </a:cubicBezTo>
                <a:cubicBezTo>
                  <a:pt x="19301" y="1435"/>
                  <a:pt x="19212" y="1375"/>
                  <a:pt x="19126" y="1375"/>
                </a:cubicBezTo>
                <a:cubicBezTo>
                  <a:pt x="19100" y="1375"/>
                  <a:pt x="19075" y="1380"/>
                  <a:pt x="19050" y="1394"/>
                </a:cubicBezTo>
                <a:cubicBezTo>
                  <a:pt x="18824" y="1489"/>
                  <a:pt x="18621" y="1489"/>
                  <a:pt x="18395" y="1513"/>
                </a:cubicBezTo>
                <a:lnTo>
                  <a:pt x="18336" y="1549"/>
                </a:lnTo>
                <a:cubicBezTo>
                  <a:pt x="18395" y="1573"/>
                  <a:pt x="18443" y="1573"/>
                  <a:pt x="18502" y="1608"/>
                </a:cubicBezTo>
                <a:cubicBezTo>
                  <a:pt x="18562" y="1632"/>
                  <a:pt x="18669" y="1632"/>
                  <a:pt x="18669" y="1668"/>
                </a:cubicBezTo>
                <a:cubicBezTo>
                  <a:pt x="18669" y="1739"/>
                  <a:pt x="18427" y="1818"/>
                  <a:pt x="18253" y="1818"/>
                </a:cubicBezTo>
                <a:cubicBezTo>
                  <a:pt x="18222" y="1818"/>
                  <a:pt x="18194" y="1816"/>
                  <a:pt x="18169" y="1811"/>
                </a:cubicBezTo>
                <a:cubicBezTo>
                  <a:pt x="18074" y="1751"/>
                  <a:pt x="17907" y="1727"/>
                  <a:pt x="17907" y="1632"/>
                </a:cubicBezTo>
                <a:cubicBezTo>
                  <a:pt x="17800" y="1668"/>
                  <a:pt x="17681" y="1692"/>
                  <a:pt x="17574" y="1727"/>
                </a:cubicBezTo>
                <a:cubicBezTo>
                  <a:pt x="17551" y="1733"/>
                  <a:pt x="17527" y="1736"/>
                  <a:pt x="17504" y="1736"/>
                </a:cubicBezTo>
                <a:cubicBezTo>
                  <a:pt x="17426" y="1736"/>
                  <a:pt x="17348" y="1705"/>
                  <a:pt x="17312" y="1632"/>
                </a:cubicBezTo>
                <a:cubicBezTo>
                  <a:pt x="17033" y="1712"/>
                  <a:pt x="16805" y="1866"/>
                  <a:pt x="16487" y="1866"/>
                </a:cubicBezTo>
                <a:cubicBezTo>
                  <a:pt x="16424" y="1866"/>
                  <a:pt x="16358" y="1860"/>
                  <a:pt x="16288" y="1846"/>
                </a:cubicBezTo>
                <a:cubicBezTo>
                  <a:pt x="16014" y="1989"/>
                  <a:pt x="15633" y="1906"/>
                  <a:pt x="15359" y="1989"/>
                </a:cubicBezTo>
                <a:lnTo>
                  <a:pt x="14383" y="2263"/>
                </a:lnTo>
                <a:cubicBezTo>
                  <a:pt x="14276" y="2287"/>
                  <a:pt x="14157" y="2323"/>
                  <a:pt x="14049" y="2346"/>
                </a:cubicBezTo>
                <a:cubicBezTo>
                  <a:pt x="14023" y="2362"/>
                  <a:pt x="14000" y="2371"/>
                  <a:pt x="13976" y="2371"/>
                </a:cubicBezTo>
                <a:cubicBezTo>
                  <a:pt x="13946" y="2371"/>
                  <a:pt x="13916" y="2356"/>
                  <a:pt x="13883" y="2323"/>
                </a:cubicBezTo>
                <a:cubicBezTo>
                  <a:pt x="13728" y="2108"/>
                  <a:pt x="13133" y="2204"/>
                  <a:pt x="13026" y="1965"/>
                </a:cubicBezTo>
                <a:cubicBezTo>
                  <a:pt x="12996" y="1936"/>
                  <a:pt x="12903" y="1921"/>
                  <a:pt x="12811" y="1921"/>
                </a:cubicBezTo>
                <a:cubicBezTo>
                  <a:pt x="12719" y="1921"/>
                  <a:pt x="12627" y="1936"/>
                  <a:pt x="12597" y="1965"/>
                </a:cubicBezTo>
                <a:cubicBezTo>
                  <a:pt x="12490" y="2144"/>
                  <a:pt x="12216" y="2144"/>
                  <a:pt x="12002" y="2168"/>
                </a:cubicBezTo>
                <a:cubicBezTo>
                  <a:pt x="11942" y="2168"/>
                  <a:pt x="11942" y="2263"/>
                  <a:pt x="11942" y="2323"/>
                </a:cubicBezTo>
                <a:cubicBezTo>
                  <a:pt x="12251" y="2346"/>
                  <a:pt x="12307" y="2622"/>
                  <a:pt x="12703" y="2622"/>
                </a:cubicBezTo>
                <a:cubicBezTo>
                  <a:pt x="12718" y="2622"/>
                  <a:pt x="12735" y="2621"/>
                  <a:pt x="12752" y="2620"/>
                </a:cubicBezTo>
                <a:cubicBezTo>
                  <a:pt x="12859" y="2620"/>
                  <a:pt x="12859" y="2644"/>
                  <a:pt x="12811" y="2680"/>
                </a:cubicBezTo>
                <a:cubicBezTo>
                  <a:pt x="12752" y="2704"/>
                  <a:pt x="12656" y="2763"/>
                  <a:pt x="12811" y="2799"/>
                </a:cubicBezTo>
                <a:lnTo>
                  <a:pt x="12918" y="2799"/>
                </a:lnTo>
                <a:cubicBezTo>
                  <a:pt x="13055" y="2799"/>
                  <a:pt x="13189" y="2814"/>
                  <a:pt x="13317" y="2814"/>
                </a:cubicBezTo>
                <a:cubicBezTo>
                  <a:pt x="13445" y="2814"/>
                  <a:pt x="13567" y="2799"/>
                  <a:pt x="13680" y="2739"/>
                </a:cubicBezTo>
                <a:cubicBezTo>
                  <a:pt x="13745" y="2701"/>
                  <a:pt x="13805" y="2687"/>
                  <a:pt x="13861" y="2687"/>
                </a:cubicBezTo>
                <a:cubicBezTo>
                  <a:pt x="14021" y="2687"/>
                  <a:pt x="14158" y="2801"/>
                  <a:pt x="14344" y="2801"/>
                </a:cubicBezTo>
                <a:cubicBezTo>
                  <a:pt x="14357" y="2801"/>
                  <a:pt x="14370" y="2800"/>
                  <a:pt x="14383" y="2799"/>
                </a:cubicBezTo>
                <a:cubicBezTo>
                  <a:pt x="14442" y="2799"/>
                  <a:pt x="14478" y="2763"/>
                  <a:pt x="14538" y="2739"/>
                </a:cubicBezTo>
                <a:cubicBezTo>
                  <a:pt x="14556" y="2728"/>
                  <a:pt x="14573" y="2724"/>
                  <a:pt x="14588" y="2724"/>
                </a:cubicBezTo>
                <a:cubicBezTo>
                  <a:pt x="14622" y="2724"/>
                  <a:pt x="14645" y="2747"/>
                  <a:pt x="14645" y="2763"/>
                </a:cubicBezTo>
                <a:cubicBezTo>
                  <a:pt x="14645" y="2799"/>
                  <a:pt x="14645" y="2858"/>
                  <a:pt x="14585" y="2858"/>
                </a:cubicBezTo>
                <a:cubicBezTo>
                  <a:pt x="14264" y="2918"/>
                  <a:pt x="13883" y="2918"/>
                  <a:pt x="13561" y="3001"/>
                </a:cubicBezTo>
                <a:cubicBezTo>
                  <a:pt x="13534" y="3000"/>
                  <a:pt x="13507" y="3000"/>
                  <a:pt x="13480" y="3000"/>
                </a:cubicBezTo>
                <a:cubicBezTo>
                  <a:pt x="12816" y="3000"/>
                  <a:pt x="12230" y="3247"/>
                  <a:pt x="11575" y="3247"/>
                </a:cubicBezTo>
                <a:cubicBezTo>
                  <a:pt x="11511" y="3247"/>
                  <a:pt x="11447" y="3244"/>
                  <a:pt x="11382" y="3239"/>
                </a:cubicBezTo>
                <a:cubicBezTo>
                  <a:pt x="11382" y="3239"/>
                  <a:pt x="11323" y="3275"/>
                  <a:pt x="11287" y="3275"/>
                </a:cubicBezTo>
                <a:cubicBezTo>
                  <a:pt x="11046" y="3292"/>
                  <a:pt x="10874" y="3440"/>
                  <a:pt x="10626" y="3440"/>
                </a:cubicBezTo>
                <a:cubicBezTo>
                  <a:pt x="10531" y="3440"/>
                  <a:pt x="10425" y="3418"/>
                  <a:pt x="10299" y="3358"/>
                </a:cubicBezTo>
                <a:cubicBezTo>
                  <a:pt x="10132" y="3394"/>
                  <a:pt x="9930" y="3418"/>
                  <a:pt x="9870" y="3478"/>
                </a:cubicBezTo>
                <a:cubicBezTo>
                  <a:pt x="9704" y="3716"/>
                  <a:pt x="9216" y="3692"/>
                  <a:pt x="8882" y="3751"/>
                </a:cubicBezTo>
                <a:cubicBezTo>
                  <a:pt x="8786" y="3769"/>
                  <a:pt x="8686" y="3773"/>
                  <a:pt x="8584" y="3773"/>
                </a:cubicBezTo>
                <a:cubicBezTo>
                  <a:pt x="8501" y="3773"/>
                  <a:pt x="8417" y="3771"/>
                  <a:pt x="8333" y="3771"/>
                </a:cubicBezTo>
                <a:cubicBezTo>
                  <a:pt x="8172" y="3771"/>
                  <a:pt x="8012" y="3780"/>
                  <a:pt x="7858" y="3835"/>
                </a:cubicBezTo>
                <a:cubicBezTo>
                  <a:pt x="7778" y="3771"/>
                  <a:pt x="7700" y="3750"/>
                  <a:pt x="7623" y="3750"/>
                </a:cubicBezTo>
                <a:cubicBezTo>
                  <a:pt x="7485" y="3750"/>
                  <a:pt x="7349" y="3819"/>
                  <a:pt x="7203" y="3835"/>
                </a:cubicBezTo>
                <a:cubicBezTo>
                  <a:pt x="7186" y="3837"/>
                  <a:pt x="7169" y="3839"/>
                  <a:pt x="7151" y="3839"/>
                </a:cubicBezTo>
                <a:cubicBezTo>
                  <a:pt x="6939" y="3839"/>
                  <a:pt x="6724" y="3652"/>
                  <a:pt x="6834" y="3597"/>
                </a:cubicBezTo>
                <a:cubicBezTo>
                  <a:pt x="7061" y="3454"/>
                  <a:pt x="7001" y="3239"/>
                  <a:pt x="7001" y="3061"/>
                </a:cubicBezTo>
                <a:cubicBezTo>
                  <a:pt x="7001" y="3001"/>
                  <a:pt x="7061" y="2977"/>
                  <a:pt x="7156" y="2977"/>
                </a:cubicBezTo>
                <a:cubicBezTo>
                  <a:pt x="7156" y="2882"/>
                  <a:pt x="7263" y="2858"/>
                  <a:pt x="7430" y="2858"/>
                </a:cubicBezTo>
                <a:cubicBezTo>
                  <a:pt x="7596" y="2858"/>
                  <a:pt x="7751" y="2858"/>
                  <a:pt x="7799" y="2739"/>
                </a:cubicBezTo>
                <a:cubicBezTo>
                  <a:pt x="8025" y="2704"/>
                  <a:pt x="8025" y="2620"/>
                  <a:pt x="7965" y="2525"/>
                </a:cubicBezTo>
                <a:cubicBezTo>
                  <a:pt x="7965" y="2442"/>
                  <a:pt x="7858" y="2406"/>
                  <a:pt x="7692" y="2406"/>
                </a:cubicBezTo>
                <a:cubicBezTo>
                  <a:pt x="7537" y="2406"/>
                  <a:pt x="7370" y="2442"/>
                  <a:pt x="7263" y="2525"/>
                </a:cubicBezTo>
                <a:cubicBezTo>
                  <a:pt x="7156" y="2585"/>
                  <a:pt x="7096" y="2680"/>
                  <a:pt x="7037" y="2763"/>
                </a:cubicBezTo>
                <a:cubicBezTo>
                  <a:pt x="6986" y="2813"/>
                  <a:pt x="6868" y="2864"/>
                  <a:pt x="6768" y="2864"/>
                </a:cubicBezTo>
                <a:cubicBezTo>
                  <a:pt x="6750" y="2864"/>
                  <a:pt x="6732" y="2862"/>
                  <a:pt x="6715" y="2858"/>
                </a:cubicBezTo>
                <a:cubicBezTo>
                  <a:pt x="6656" y="2823"/>
                  <a:pt x="6608" y="2763"/>
                  <a:pt x="6549" y="2739"/>
                </a:cubicBezTo>
                <a:lnTo>
                  <a:pt x="6549" y="2620"/>
                </a:lnTo>
                <a:cubicBezTo>
                  <a:pt x="6549" y="2585"/>
                  <a:pt x="6441" y="2561"/>
                  <a:pt x="6382" y="2561"/>
                </a:cubicBezTo>
                <a:cubicBezTo>
                  <a:pt x="6361" y="2553"/>
                  <a:pt x="6339" y="2550"/>
                  <a:pt x="6318" y="2550"/>
                </a:cubicBezTo>
                <a:cubicBezTo>
                  <a:pt x="6241" y="2550"/>
                  <a:pt x="6168" y="2592"/>
                  <a:pt x="6168" y="2620"/>
                </a:cubicBezTo>
                <a:cubicBezTo>
                  <a:pt x="6168" y="2730"/>
                  <a:pt x="6168" y="2861"/>
                  <a:pt x="5866" y="2861"/>
                </a:cubicBezTo>
                <a:cubicBezTo>
                  <a:pt x="5841" y="2861"/>
                  <a:pt x="5815" y="2860"/>
                  <a:pt x="5787" y="2858"/>
                </a:cubicBezTo>
                <a:cubicBezTo>
                  <a:pt x="5727" y="2858"/>
                  <a:pt x="5691" y="2858"/>
                  <a:pt x="5632" y="2882"/>
                </a:cubicBezTo>
                <a:cubicBezTo>
                  <a:pt x="5273" y="3011"/>
                  <a:pt x="4914" y="3093"/>
                  <a:pt x="4541" y="3093"/>
                </a:cubicBezTo>
                <a:cubicBezTo>
                  <a:pt x="4297" y="3093"/>
                  <a:pt x="4046" y="3058"/>
                  <a:pt x="3786" y="2977"/>
                </a:cubicBezTo>
                <a:cubicBezTo>
                  <a:pt x="3754" y="2967"/>
                  <a:pt x="3716" y="2962"/>
                  <a:pt x="3675" y="2962"/>
                </a:cubicBezTo>
                <a:cubicBezTo>
                  <a:pt x="3583" y="2962"/>
                  <a:pt x="3480" y="2985"/>
                  <a:pt x="3405" y="3001"/>
                </a:cubicBezTo>
                <a:cubicBezTo>
                  <a:pt x="3310" y="3037"/>
                  <a:pt x="3251" y="3061"/>
                  <a:pt x="3191" y="3097"/>
                </a:cubicBezTo>
                <a:cubicBezTo>
                  <a:pt x="3101" y="3129"/>
                  <a:pt x="3028" y="3150"/>
                  <a:pt x="2954" y="3150"/>
                </a:cubicBezTo>
                <a:cubicBezTo>
                  <a:pt x="2891" y="3150"/>
                  <a:pt x="2827" y="3135"/>
                  <a:pt x="2750" y="3097"/>
                </a:cubicBezTo>
                <a:cubicBezTo>
                  <a:pt x="2623" y="3005"/>
                  <a:pt x="2496" y="2946"/>
                  <a:pt x="2347" y="2946"/>
                </a:cubicBezTo>
                <a:cubicBezTo>
                  <a:pt x="2244" y="2946"/>
                  <a:pt x="2131" y="2974"/>
                  <a:pt x="2000" y="3037"/>
                </a:cubicBezTo>
                <a:cubicBezTo>
                  <a:pt x="1893" y="3097"/>
                  <a:pt x="1727" y="3120"/>
                  <a:pt x="1560" y="3156"/>
                </a:cubicBezTo>
                <a:cubicBezTo>
                  <a:pt x="1298" y="3216"/>
                  <a:pt x="1191" y="3299"/>
                  <a:pt x="1131" y="3478"/>
                </a:cubicBezTo>
                <a:cubicBezTo>
                  <a:pt x="1131" y="3597"/>
                  <a:pt x="1191" y="3716"/>
                  <a:pt x="1024" y="3835"/>
                </a:cubicBezTo>
                <a:cubicBezTo>
                  <a:pt x="965" y="3870"/>
                  <a:pt x="1084" y="3930"/>
                  <a:pt x="1131" y="3954"/>
                </a:cubicBezTo>
                <a:cubicBezTo>
                  <a:pt x="1157" y="3980"/>
                  <a:pt x="1193" y="3990"/>
                  <a:pt x="1229" y="3990"/>
                </a:cubicBezTo>
                <a:cubicBezTo>
                  <a:pt x="1276" y="3990"/>
                  <a:pt x="1324" y="3974"/>
                  <a:pt x="1357" y="3954"/>
                </a:cubicBezTo>
                <a:cubicBezTo>
                  <a:pt x="1465" y="3894"/>
                  <a:pt x="1524" y="3835"/>
                  <a:pt x="1524" y="3775"/>
                </a:cubicBezTo>
                <a:lnTo>
                  <a:pt x="1584" y="3751"/>
                </a:lnTo>
                <a:cubicBezTo>
                  <a:pt x="1643" y="3775"/>
                  <a:pt x="1679" y="3775"/>
                  <a:pt x="1679" y="3811"/>
                </a:cubicBezTo>
                <a:cubicBezTo>
                  <a:pt x="1738" y="4109"/>
                  <a:pt x="1738" y="4132"/>
                  <a:pt x="1250" y="4287"/>
                </a:cubicBezTo>
                <a:cubicBezTo>
                  <a:pt x="1024" y="4347"/>
                  <a:pt x="881" y="4406"/>
                  <a:pt x="655" y="4466"/>
                </a:cubicBezTo>
                <a:cubicBezTo>
                  <a:pt x="595" y="4490"/>
                  <a:pt x="595" y="4525"/>
                  <a:pt x="548" y="4549"/>
                </a:cubicBezTo>
                <a:cubicBezTo>
                  <a:pt x="607" y="4549"/>
                  <a:pt x="655" y="4585"/>
                  <a:pt x="714" y="4585"/>
                </a:cubicBezTo>
                <a:lnTo>
                  <a:pt x="1203" y="4585"/>
                </a:lnTo>
                <a:cubicBezTo>
                  <a:pt x="1429" y="4585"/>
                  <a:pt x="1429" y="4585"/>
                  <a:pt x="1476" y="4787"/>
                </a:cubicBezTo>
                <a:cubicBezTo>
                  <a:pt x="1536" y="4787"/>
                  <a:pt x="1584" y="4823"/>
                  <a:pt x="1643" y="4847"/>
                </a:cubicBezTo>
                <a:cubicBezTo>
                  <a:pt x="1703" y="4906"/>
                  <a:pt x="1643" y="5002"/>
                  <a:pt x="1703" y="5061"/>
                </a:cubicBezTo>
                <a:cubicBezTo>
                  <a:pt x="1798" y="5180"/>
                  <a:pt x="1857" y="5240"/>
                  <a:pt x="1643" y="5323"/>
                </a:cubicBezTo>
                <a:cubicBezTo>
                  <a:pt x="1536" y="5383"/>
                  <a:pt x="1417" y="5442"/>
                  <a:pt x="1310" y="5502"/>
                </a:cubicBezTo>
                <a:cubicBezTo>
                  <a:pt x="1584" y="5680"/>
                  <a:pt x="1250" y="5656"/>
                  <a:pt x="1084" y="5680"/>
                </a:cubicBezTo>
                <a:cubicBezTo>
                  <a:pt x="988" y="5680"/>
                  <a:pt x="869" y="5740"/>
                  <a:pt x="762" y="5775"/>
                </a:cubicBezTo>
                <a:cubicBezTo>
                  <a:pt x="536" y="5799"/>
                  <a:pt x="333" y="5918"/>
                  <a:pt x="60" y="5918"/>
                </a:cubicBezTo>
                <a:lnTo>
                  <a:pt x="0" y="5954"/>
                </a:lnTo>
                <a:cubicBezTo>
                  <a:pt x="60" y="5978"/>
                  <a:pt x="60" y="6014"/>
                  <a:pt x="107" y="6014"/>
                </a:cubicBezTo>
                <a:lnTo>
                  <a:pt x="1405" y="6014"/>
                </a:lnTo>
                <a:cubicBezTo>
                  <a:pt x="1465" y="6014"/>
                  <a:pt x="1500" y="6073"/>
                  <a:pt x="1465" y="6073"/>
                </a:cubicBezTo>
                <a:cubicBezTo>
                  <a:pt x="1357" y="6133"/>
                  <a:pt x="1191" y="6192"/>
                  <a:pt x="1131" y="6275"/>
                </a:cubicBezTo>
                <a:cubicBezTo>
                  <a:pt x="1084" y="6398"/>
                  <a:pt x="971" y="6438"/>
                  <a:pt x="825" y="6438"/>
                </a:cubicBezTo>
                <a:cubicBezTo>
                  <a:pt x="786" y="6438"/>
                  <a:pt x="745" y="6435"/>
                  <a:pt x="703" y="6430"/>
                </a:cubicBezTo>
                <a:lnTo>
                  <a:pt x="429" y="6430"/>
                </a:lnTo>
                <a:cubicBezTo>
                  <a:pt x="274" y="6454"/>
                  <a:pt x="429" y="6514"/>
                  <a:pt x="429" y="6549"/>
                </a:cubicBezTo>
                <a:cubicBezTo>
                  <a:pt x="429" y="6573"/>
                  <a:pt x="488" y="6609"/>
                  <a:pt x="488" y="6633"/>
                </a:cubicBezTo>
                <a:cubicBezTo>
                  <a:pt x="595" y="6668"/>
                  <a:pt x="714" y="6728"/>
                  <a:pt x="762" y="6728"/>
                </a:cubicBezTo>
                <a:cubicBezTo>
                  <a:pt x="1024" y="6752"/>
                  <a:pt x="1084" y="6847"/>
                  <a:pt x="1084" y="6966"/>
                </a:cubicBezTo>
                <a:cubicBezTo>
                  <a:pt x="1113" y="6968"/>
                  <a:pt x="1141" y="6969"/>
                  <a:pt x="1169" y="6969"/>
                </a:cubicBezTo>
                <a:cubicBezTo>
                  <a:pt x="1453" y="6969"/>
                  <a:pt x="1645" y="6863"/>
                  <a:pt x="1905" y="6787"/>
                </a:cubicBezTo>
                <a:cubicBezTo>
                  <a:pt x="2034" y="6759"/>
                  <a:pt x="2150" y="6737"/>
                  <a:pt x="2259" y="6737"/>
                </a:cubicBezTo>
                <a:cubicBezTo>
                  <a:pt x="2381" y="6737"/>
                  <a:pt x="2494" y="6765"/>
                  <a:pt x="2608" y="6847"/>
                </a:cubicBezTo>
                <a:cubicBezTo>
                  <a:pt x="2692" y="6894"/>
                  <a:pt x="2807" y="6941"/>
                  <a:pt x="2933" y="6941"/>
                </a:cubicBezTo>
                <a:cubicBezTo>
                  <a:pt x="2967" y="6941"/>
                  <a:pt x="3001" y="6938"/>
                  <a:pt x="3036" y="6930"/>
                </a:cubicBezTo>
                <a:lnTo>
                  <a:pt x="3632" y="6930"/>
                </a:lnTo>
                <a:cubicBezTo>
                  <a:pt x="3858" y="6930"/>
                  <a:pt x="3905" y="7026"/>
                  <a:pt x="3905" y="7109"/>
                </a:cubicBezTo>
                <a:cubicBezTo>
                  <a:pt x="3905" y="7190"/>
                  <a:pt x="3933" y="7232"/>
                  <a:pt x="3999" y="7232"/>
                </a:cubicBezTo>
                <a:cubicBezTo>
                  <a:pt x="4031" y="7232"/>
                  <a:pt x="4070" y="7223"/>
                  <a:pt x="4120" y="7204"/>
                </a:cubicBezTo>
                <a:cubicBezTo>
                  <a:pt x="4394" y="7085"/>
                  <a:pt x="4822" y="7228"/>
                  <a:pt x="5048" y="7049"/>
                </a:cubicBezTo>
                <a:cubicBezTo>
                  <a:pt x="5048" y="7085"/>
                  <a:pt x="5108" y="7109"/>
                  <a:pt x="5108" y="7145"/>
                </a:cubicBezTo>
                <a:cubicBezTo>
                  <a:pt x="5108" y="7204"/>
                  <a:pt x="5048" y="7228"/>
                  <a:pt x="4941" y="7228"/>
                </a:cubicBezTo>
                <a:cubicBezTo>
                  <a:pt x="4882" y="7228"/>
                  <a:pt x="4834" y="7264"/>
                  <a:pt x="4775" y="7287"/>
                </a:cubicBezTo>
                <a:cubicBezTo>
                  <a:pt x="4834" y="7323"/>
                  <a:pt x="4882" y="7347"/>
                  <a:pt x="4941" y="7347"/>
                </a:cubicBezTo>
                <a:lnTo>
                  <a:pt x="5215" y="7347"/>
                </a:lnTo>
                <a:cubicBezTo>
                  <a:pt x="5252" y="7344"/>
                  <a:pt x="5289" y="7342"/>
                  <a:pt x="5325" y="7342"/>
                </a:cubicBezTo>
                <a:cubicBezTo>
                  <a:pt x="5539" y="7342"/>
                  <a:pt x="5718" y="7403"/>
                  <a:pt x="5810" y="7526"/>
                </a:cubicBezTo>
                <a:cubicBezTo>
                  <a:pt x="5832" y="7547"/>
                  <a:pt x="5873" y="7558"/>
                  <a:pt x="5916" y="7558"/>
                </a:cubicBezTo>
                <a:cubicBezTo>
                  <a:pt x="5991" y="7558"/>
                  <a:pt x="6072" y="7526"/>
                  <a:pt x="6072" y="7466"/>
                </a:cubicBezTo>
                <a:lnTo>
                  <a:pt x="6072" y="7323"/>
                </a:lnTo>
                <a:cubicBezTo>
                  <a:pt x="6072" y="7287"/>
                  <a:pt x="6132" y="7287"/>
                  <a:pt x="6179" y="7264"/>
                </a:cubicBezTo>
                <a:lnTo>
                  <a:pt x="6239" y="7287"/>
                </a:lnTo>
                <a:cubicBezTo>
                  <a:pt x="6361" y="7403"/>
                  <a:pt x="6477" y="7457"/>
                  <a:pt x="6583" y="7457"/>
                </a:cubicBezTo>
                <a:cubicBezTo>
                  <a:pt x="6674" y="7457"/>
                  <a:pt x="6758" y="7418"/>
                  <a:pt x="6834" y="7347"/>
                </a:cubicBezTo>
                <a:cubicBezTo>
                  <a:pt x="6941" y="7204"/>
                  <a:pt x="7156" y="7145"/>
                  <a:pt x="7430" y="7145"/>
                </a:cubicBezTo>
                <a:cubicBezTo>
                  <a:pt x="7575" y="7145"/>
                  <a:pt x="7724" y="7163"/>
                  <a:pt x="7867" y="7163"/>
                </a:cubicBezTo>
                <a:cubicBezTo>
                  <a:pt x="7981" y="7163"/>
                  <a:pt x="8091" y="7151"/>
                  <a:pt x="8192" y="7109"/>
                </a:cubicBezTo>
                <a:cubicBezTo>
                  <a:pt x="8261" y="7071"/>
                  <a:pt x="8328" y="7057"/>
                  <a:pt x="8393" y="7057"/>
                </a:cubicBezTo>
                <a:cubicBezTo>
                  <a:pt x="8558" y="7057"/>
                  <a:pt x="8708" y="7147"/>
                  <a:pt x="8848" y="7147"/>
                </a:cubicBezTo>
                <a:cubicBezTo>
                  <a:pt x="8859" y="7147"/>
                  <a:pt x="8871" y="7146"/>
                  <a:pt x="8882" y="7145"/>
                </a:cubicBezTo>
                <a:cubicBezTo>
                  <a:pt x="8989" y="7145"/>
                  <a:pt x="9049" y="7109"/>
                  <a:pt x="9156" y="7109"/>
                </a:cubicBezTo>
                <a:cubicBezTo>
                  <a:pt x="9263" y="7085"/>
                  <a:pt x="9323" y="7085"/>
                  <a:pt x="9418" y="7049"/>
                </a:cubicBezTo>
                <a:cubicBezTo>
                  <a:pt x="9426" y="7048"/>
                  <a:pt x="9435" y="7047"/>
                  <a:pt x="9443" y="7047"/>
                </a:cubicBezTo>
                <a:cubicBezTo>
                  <a:pt x="9525" y="7047"/>
                  <a:pt x="9612" y="7124"/>
                  <a:pt x="9694" y="7124"/>
                </a:cubicBezTo>
                <a:cubicBezTo>
                  <a:pt x="9713" y="7124"/>
                  <a:pt x="9733" y="7119"/>
                  <a:pt x="9751" y="7109"/>
                </a:cubicBezTo>
                <a:cubicBezTo>
                  <a:pt x="9858" y="7049"/>
                  <a:pt x="10013" y="7085"/>
                  <a:pt x="10120" y="7049"/>
                </a:cubicBezTo>
                <a:cubicBezTo>
                  <a:pt x="10351" y="6975"/>
                  <a:pt x="10591" y="6961"/>
                  <a:pt x="10829" y="6961"/>
                </a:cubicBezTo>
                <a:cubicBezTo>
                  <a:pt x="10971" y="6961"/>
                  <a:pt x="11113" y="6966"/>
                  <a:pt x="11252" y="6966"/>
                </a:cubicBezTo>
                <a:lnTo>
                  <a:pt x="11740" y="6966"/>
                </a:lnTo>
                <a:cubicBezTo>
                  <a:pt x="11798" y="6966"/>
                  <a:pt x="11892" y="6955"/>
                  <a:pt x="11973" y="6955"/>
                </a:cubicBezTo>
                <a:cubicBezTo>
                  <a:pt x="12040" y="6955"/>
                  <a:pt x="12099" y="6963"/>
                  <a:pt x="12121" y="6990"/>
                </a:cubicBezTo>
                <a:cubicBezTo>
                  <a:pt x="12121" y="7044"/>
                  <a:pt x="12066" y="7056"/>
                  <a:pt x="12000" y="7056"/>
                </a:cubicBezTo>
                <a:cubicBezTo>
                  <a:pt x="11950" y="7056"/>
                  <a:pt x="11893" y="7049"/>
                  <a:pt x="11847" y="7049"/>
                </a:cubicBezTo>
                <a:cubicBezTo>
                  <a:pt x="11585" y="7085"/>
                  <a:pt x="11418" y="7168"/>
                  <a:pt x="11085" y="7168"/>
                </a:cubicBezTo>
                <a:cubicBezTo>
                  <a:pt x="10823" y="7168"/>
                  <a:pt x="10549" y="7287"/>
                  <a:pt x="10228" y="7287"/>
                </a:cubicBezTo>
                <a:cubicBezTo>
                  <a:pt x="10001" y="7287"/>
                  <a:pt x="9954" y="7347"/>
                  <a:pt x="10120" y="7502"/>
                </a:cubicBezTo>
                <a:cubicBezTo>
                  <a:pt x="10180" y="7585"/>
                  <a:pt x="10120" y="7585"/>
                  <a:pt x="10013" y="7585"/>
                </a:cubicBezTo>
                <a:cubicBezTo>
                  <a:pt x="9858" y="7585"/>
                  <a:pt x="9692" y="7585"/>
                  <a:pt x="9525" y="7621"/>
                </a:cubicBezTo>
                <a:cubicBezTo>
                  <a:pt x="9466" y="7621"/>
                  <a:pt x="9466" y="7645"/>
                  <a:pt x="9466" y="7645"/>
                </a:cubicBezTo>
                <a:cubicBezTo>
                  <a:pt x="9525" y="7680"/>
                  <a:pt x="9525" y="7704"/>
                  <a:pt x="9573" y="7704"/>
                </a:cubicBezTo>
                <a:lnTo>
                  <a:pt x="9835" y="7704"/>
                </a:lnTo>
                <a:lnTo>
                  <a:pt x="9894" y="7740"/>
                </a:lnTo>
                <a:cubicBezTo>
                  <a:pt x="9894" y="7764"/>
                  <a:pt x="9835" y="7799"/>
                  <a:pt x="9799" y="7799"/>
                </a:cubicBezTo>
                <a:lnTo>
                  <a:pt x="9418" y="7799"/>
                </a:lnTo>
                <a:cubicBezTo>
                  <a:pt x="9263" y="7799"/>
                  <a:pt x="9204" y="7764"/>
                  <a:pt x="9156" y="7680"/>
                </a:cubicBezTo>
                <a:cubicBezTo>
                  <a:pt x="9049" y="7442"/>
                  <a:pt x="8930" y="7383"/>
                  <a:pt x="8620" y="7383"/>
                </a:cubicBezTo>
                <a:lnTo>
                  <a:pt x="7918" y="7383"/>
                </a:lnTo>
                <a:lnTo>
                  <a:pt x="7001" y="7526"/>
                </a:lnTo>
                <a:cubicBezTo>
                  <a:pt x="6775" y="7585"/>
                  <a:pt x="6775" y="7740"/>
                  <a:pt x="6620" y="7823"/>
                </a:cubicBezTo>
                <a:cubicBezTo>
                  <a:pt x="6560" y="7859"/>
                  <a:pt x="6560" y="7883"/>
                  <a:pt x="6680" y="7883"/>
                </a:cubicBezTo>
                <a:lnTo>
                  <a:pt x="7180" y="7883"/>
                </a:lnTo>
                <a:cubicBezTo>
                  <a:pt x="7275" y="7883"/>
                  <a:pt x="7334" y="7942"/>
                  <a:pt x="7334" y="8002"/>
                </a:cubicBezTo>
                <a:cubicBezTo>
                  <a:pt x="7013" y="8097"/>
                  <a:pt x="6680" y="8216"/>
                  <a:pt x="6251" y="8240"/>
                </a:cubicBezTo>
                <a:cubicBezTo>
                  <a:pt x="5927" y="8271"/>
                  <a:pt x="5584" y="8339"/>
                  <a:pt x="5256" y="8339"/>
                </a:cubicBezTo>
                <a:cubicBezTo>
                  <a:pt x="5210" y="8339"/>
                  <a:pt x="5165" y="8338"/>
                  <a:pt x="5120" y="8335"/>
                </a:cubicBezTo>
                <a:cubicBezTo>
                  <a:pt x="5023" y="8335"/>
                  <a:pt x="4941" y="8329"/>
                  <a:pt x="4862" y="8329"/>
                </a:cubicBezTo>
                <a:cubicBezTo>
                  <a:pt x="4756" y="8329"/>
                  <a:pt x="4654" y="8340"/>
                  <a:pt x="4524" y="8395"/>
                </a:cubicBezTo>
                <a:cubicBezTo>
                  <a:pt x="4481" y="8411"/>
                  <a:pt x="4442" y="8417"/>
                  <a:pt x="4406" y="8417"/>
                </a:cubicBezTo>
                <a:cubicBezTo>
                  <a:pt x="4274" y="8417"/>
                  <a:pt x="4184" y="8330"/>
                  <a:pt x="4046" y="8330"/>
                </a:cubicBezTo>
                <a:cubicBezTo>
                  <a:pt x="4027" y="8330"/>
                  <a:pt x="4009" y="8332"/>
                  <a:pt x="3989" y="8335"/>
                </a:cubicBezTo>
                <a:cubicBezTo>
                  <a:pt x="3935" y="8347"/>
                  <a:pt x="3870" y="8347"/>
                  <a:pt x="3804" y="8347"/>
                </a:cubicBezTo>
                <a:cubicBezTo>
                  <a:pt x="3739" y="8347"/>
                  <a:pt x="3673" y="8347"/>
                  <a:pt x="3620" y="8359"/>
                </a:cubicBezTo>
                <a:cubicBezTo>
                  <a:pt x="3393" y="8454"/>
                  <a:pt x="3131" y="8419"/>
                  <a:pt x="2858" y="8454"/>
                </a:cubicBezTo>
                <a:lnTo>
                  <a:pt x="2262" y="8454"/>
                </a:lnTo>
                <a:cubicBezTo>
                  <a:pt x="2235" y="8451"/>
                  <a:pt x="2210" y="8449"/>
                  <a:pt x="2186" y="8449"/>
                </a:cubicBezTo>
                <a:cubicBezTo>
                  <a:pt x="1976" y="8449"/>
                  <a:pt x="1864" y="8573"/>
                  <a:pt x="1607" y="8573"/>
                </a:cubicBezTo>
                <a:cubicBezTo>
                  <a:pt x="1322" y="8573"/>
                  <a:pt x="1346" y="8597"/>
                  <a:pt x="1346" y="8776"/>
                </a:cubicBezTo>
                <a:cubicBezTo>
                  <a:pt x="1346" y="8945"/>
                  <a:pt x="1509" y="9033"/>
                  <a:pt x="1771" y="9033"/>
                </a:cubicBezTo>
                <a:cubicBezTo>
                  <a:pt x="1841" y="9033"/>
                  <a:pt x="1918" y="9026"/>
                  <a:pt x="2000" y="9014"/>
                </a:cubicBezTo>
                <a:cubicBezTo>
                  <a:pt x="2123" y="8991"/>
                  <a:pt x="2248" y="8977"/>
                  <a:pt x="2370" y="8977"/>
                </a:cubicBezTo>
                <a:cubicBezTo>
                  <a:pt x="2567" y="8977"/>
                  <a:pt x="2755" y="9014"/>
                  <a:pt x="2917" y="9109"/>
                </a:cubicBezTo>
                <a:cubicBezTo>
                  <a:pt x="2977" y="9133"/>
                  <a:pt x="3084" y="9192"/>
                  <a:pt x="3191" y="9192"/>
                </a:cubicBezTo>
                <a:cubicBezTo>
                  <a:pt x="3376" y="9192"/>
                  <a:pt x="3548" y="9207"/>
                  <a:pt x="3724" y="9207"/>
                </a:cubicBezTo>
                <a:cubicBezTo>
                  <a:pt x="3899" y="9207"/>
                  <a:pt x="4078" y="9192"/>
                  <a:pt x="4274" y="9133"/>
                </a:cubicBezTo>
                <a:cubicBezTo>
                  <a:pt x="4335" y="9111"/>
                  <a:pt x="4400" y="9102"/>
                  <a:pt x="4466" y="9102"/>
                </a:cubicBezTo>
                <a:cubicBezTo>
                  <a:pt x="4583" y="9102"/>
                  <a:pt x="4704" y="9131"/>
                  <a:pt x="4810" y="9169"/>
                </a:cubicBezTo>
                <a:cubicBezTo>
                  <a:pt x="4852" y="9185"/>
                  <a:pt x="4916" y="9208"/>
                  <a:pt x="4952" y="9208"/>
                </a:cubicBezTo>
                <a:cubicBezTo>
                  <a:pt x="4967" y="9208"/>
                  <a:pt x="4977" y="9203"/>
                  <a:pt x="4977" y="9192"/>
                </a:cubicBezTo>
                <a:cubicBezTo>
                  <a:pt x="5074" y="9167"/>
                  <a:pt x="5161" y="9157"/>
                  <a:pt x="5242" y="9157"/>
                </a:cubicBezTo>
                <a:cubicBezTo>
                  <a:pt x="5428" y="9157"/>
                  <a:pt x="5577" y="9210"/>
                  <a:pt x="5727" y="9252"/>
                </a:cubicBezTo>
                <a:cubicBezTo>
                  <a:pt x="5894" y="9288"/>
                  <a:pt x="6001" y="9347"/>
                  <a:pt x="6168" y="9371"/>
                </a:cubicBezTo>
                <a:cubicBezTo>
                  <a:pt x="6429" y="9466"/>
                  <a:pt x="6822" y="9371"/>
                  <a:pt x="7084" y="9490"/>
                </a:cubicBezTo>
                <a:cubicBezTo>
                  <a:pt x="7207" y="9425"/>
                  <a:pt x="7341" y="9406"/>
                  <a:pt x="7481" y="9406"/>
                </a:cubicBezTo>
                <a:cubicBezTo>
                  <a:pt x="7599" y="9406"/>
                  <a:pt x="7721" y="9420"/>
                  <a:pt x="7846" y="9431"/>
                </a:cubicBezTo>
                <a:cubicBezTo>
                  <a:pt x="7909" y="9438"/>
                  <a:pt x="7966" y="9441"/>
                  <a:pt x="8018" y="9441"/>
                </a:cubicBezTo>
                <a:cubicBezTo>
                  <a:pt x="8234" y="9441"/>
                  <a:pt x="8376" y="9384"/>
                  <a:pt x="8549" y="9288"/>
                </a:cubicBezTo>
                <a:cubicBezTo>
                  <a:pt x="8575" y="9262"/>
                  <a:pt x="8608" y="9251"/>
                  <a:pt x="8642" y="9251"/>
                </a:cubicBezTo>
                <a:cubicBezTo>
                  <a:pt x="8685" y="9251"/>
                  <a:pt x="8730" y="9268"/>
                  <a:pt x="8763" y="9288"/>
                </a:cubicBezTo>
                <a:cubicBezTo>
                  <a:pt x="8817" y="9318"/>
                  <a:pt x="8873" y="9332"/>
                  <a:pt x="8936" y="9332"/>
                </a:cubicBezTo>
                <a:cubicBezTo>
                  <a:pt x="8998" y="9332"/>
                  <a:pt x="9067" y="9318"/>
                  <a:pt x="9144" y="9288"/>
                </a:cubicBezTo>
                <a:cubicBezTo>
                  <a:pt x="9239" y="9228"/>
                  <a:pt x="9358" y="9192"/>
                  <a:pt x="9466" y="9133"/>
                </a:cubicBezTo>
                <a:cubicBezTo>
                  <a:pt x="9466" y="9133"/>
                  <a:pt x="9466" y="9169"/>
                  <a:pt x="9525" y="9169"/>
                </a:cubicBezTo>
                <a:cubicBezTo>
                  <a:pt x="9525" y="9169"/>
                  <a:pt x="9585" y="9192"/>
                  <a:pt x="9585" y="9228"/>
                </a:cubicBezTo>
                <a:cubicBezTo>
                  <a:pt x="9525" y="9312"/>
                  <a:pt x="9477" y="9371"/>
                  <a:pt x="9358" y="9466"/>
                </a:cubicBezTo>
                <a:cubicBezTo>
                  <a:pt x="9263" y="9490"/>
                  <a:pt x="9144" y="9526"/>
                  <a:pt x="9096" y="9585"/>
                </a:cubicBezTo>
                <a:cubicBezTo>
                  <a:pt x="8930" y="9704"/>
                  <a:pt x="8989" y="9824"/>
                  <a:pt x="9037" y="9943"/>
                </a:cubicBezTo>
                <a:cubicBezTo>
                  <a:pt x="9037" y="10002"/>
                  <a:pt x="9263" y="10002"/>
                  <a:pt x="9358" y="10002"/>
                </a:cubicBezTo>
                <a:cubicBezTo>
                  <a:pt x="9466" y="10002"/>
                  <a:pt x="9525" y="10026"/>
                  <a:pt x="9632" y="10062"/>
                </a:cubicBezTo>
                <a:cubicBezTo>
                  <a:pt x="9692" y="10085"/>
                  <a:pt x="9739" y="10121"/>
                  <a:pt x="9739" y="10145"/>
                </a:cubicBezTo>
                <a:cubicBezTo>
                  <a:pt x="9739" y="10205"/>
                  <a:pt x="9632" y="10205"/>
                  <a:pt x="9513" y="10205"/>
                </a:cubicBezTo>
                <a:cubicBezTo>
                  <a:pt x="9406" y="10205"/>
                  <a:pt x="9239" y="10205"/>
                  <a:pt x="9180" y="10300"/>
                </a:cubicBezTo>
                <a:cubicBezTo>
                  <a:pt x="9120" y="10383"/>
                  <a:pt x="9085" y="10419"/>
                  <a:pt x="8966" y="10478"/>
                </a:cubicBezTo>
                <a:cubicBezTo>
                  <a:pt x="8858" y="10538"/>
                  <a:pt x="8739" y="10538"/>
                  <a:pt x="8585" y="10538"/>
                </a:cubicBezTo>
                <a:cubicBezTo>
                  <a:pt x="8430" y="10538"/>
                  <a:pt x="8370" y="10502"/>
                  <a:pt x="8323" y="10419"/>
                </a:cubicBezTo>
                <a:cubicBezTo>
                  <a:pt x="8323" y="10382"/>
                  <a:pt x="8282" y="10368"/>
                  <a:pt x="8224" y="10368"/>
                </a:cubicBezTo>
                <a:cubicBezTo>
                  <a:pt x="8187" y="10368"/>
                  <a:pt x="8142" y="10374"/>
                  <a:pt x="8096" y="10383"/>
                </a:cubicBezTo>
                <a:cubicBezTo>
                  <a:pt x="8037" y="10419"/>
                  <a:pt x="7989" y="10478"/>
                  <a:pt x="7870" y="10502"/>
                </a:cubicBezTo>
                <a:cubicBezTo>
                  <a:pt x="7811" y="10538"/>
                  <a:pt x="7715" y="10538"/>
                  <a:pt x="7608" y="10538"/>
                </a:cubicBezTo>
                <a:cubicBezTo>
                  <a:pt x="7529" y="10538"/>
                  <a:pt x="7476" y="10473"/>
                  <a:pt x="7386" y="10473"/>
                </a:cubicBezTo>
                <a:cubicBezTo>
                  <a:pt x="7354" y="10473"/>
                  <a:pt x="7318" y="10481"/>
                  <a:pt x="7275" y="10502"/>
                </a:cubicBezTo>
                <a:cubicBezTo>
                  <a:pt x="7180" y="10562"/>
                  <a:pt x="6953" y="10538"/>
                  <a:pt x="6906" y="10657"/>
                </a:cubicBezTo>
                <a:cubicBezTo>
                  <a:pt x="6906" y="10681"/>
                  <a:pt x="6846" y="10716"/>
                  <a:pt x="6799" y="10740"/>
                </a:cubicBezTo>
                <a:cubicBezTo>
                  <a:pt x="6739" y="10716"/>
                  <a:pt x="6703" y="10657"/>
                  <a:pt x="6703" y="10621"/>
                </a:cubicBezTo>
                <a:cubicBezTo>
                  <a:pt x="6674" y="10591"/>
                  <a:pt x="6647" y="10577"/>
                  <a:pt x="6620" y="10577"/>
                </a:cubicBezTo>
                <a:cubicBezTo>
                  <a:pt x="6593" y="10577"/>
                  <a:pt x="6566" y="10591"/>
                  <a:pt x="6537" y="10621"/>
                </a:cubicBezTo>
                <a:cubicBezTo>
                  <a:pt x="6493" y="10752"/>
                  <a:pt x="6366" y="10787"/>
                  <a:pt x="6199" y="10787"/>
                </a:cubicBezTo>
                <a:cubicBezTo>
                  <a:pt x="6138" y="10787"/>
                  <a:pt x="6071" y="10782"/>
                  <a:pt x="6001" y="10776"/>
                </a:cubicBezTo>
                <a:cubicBezTo>
                  <a:pt x="5620" y="10716"/>
                  <a:pt x="5429" y="10687"/>
                  <a:pt x="5252" y="10687"/>
                </a:cubicBezTo>
                <a:cubicBezTo>
                  <a:pt x="5075" y="10687"/>
                  <a:pt x="4911" y="10716"/>
                  <a:pt x="4584" y="10776"/>
                </a:cubicBezTo>
                <a:cubicBezTo>
                  <a:pt x="4453" y="10788"/>
                  <a:pt x="4319" y="10803"/>
                  <a:pt x="4190" y="10803"/>
                </a:cubicBezTo>
                <a:cubicBezTo>
                  <a:pt x="4060" y="10803"/>
                  <a:pt x="3935" y="10788"/>
                  <a:pt x="3822" y="10740"/>
                </a:cubicBezTo>
                <a:cubicBezTo>
                  <a:pt x="3745" y="10711"/>
                  <a:pt x="3664" y="10696"/>
                  <a:pt x="3582" y="10696"/>
                </a:cubicBezTo>
                <a:cubicBezTo>
                  <a:pt x="3501" y="10696"/>
                  <a:pt x="3417" y="10711"/>
                  <a:pt x="3334" y="10740"/>
                </a:cubicBezTo>
                <a:cubicBezTo>
                  <a:pt x="3167" y="10800"/>
                  <a:pt x="2965" y="10836"/>
                  <a:pt x="2798" y="10836"/>
                </a:cubicBezTo>
                <a:cubicBezTo>
                  <a:pt x="2691" y="10836"/>
                  <a:pt x="2572" y="10919"/>
                  <a:pt x="2691" y="11014"/>
                </a:cubicBezTo>
                <a:cubicBezTo>
                  <a:pt x="2858" y="11133"/>
                  <a:pt x="2858" y="11276"/>
                  <a:pt x="3191" y="11312"/>
                </a:cubicBezTo>
                <a:cubicBezTo>
                  <a:pt x="3405" y="11455"/>
                  <a:pt x="3727" y="11490"/>
                  <a:pt x="4048" y="11490"/>
                </a:cubicBezTo>
                <a:cubicBezTo>
                  <a:pt x="4294" y="11490"/>
                  <a:pt x="4551" y="11475"/>
                  <a:pt x="4790" y="11475"/>
                </a:cubicBezTo>
                <a:cubicBezTo>
                  <a:pt x="4909" y="11475"/>
                  <a:pt x="5025" y="11478"/>
                  <a:pt x="5132" y="11490"/>
                </a:cubicBezTo>
                <a:cubicBezTo>
                  <a:pt x="5153" y="11492"/>
                  <a:pt x="5174" y="11492"/>
                  <a:pt x="5195" y="11492"/>
                </a:cubicBezTo>
                <a:cubicBezTo>
                  <a:pt x="5496" y="11492"/>
                  <a:pt x="5734" y="11360"/>
                  <a:pt x="6025" y="11360"/>
                </a:cubicBezTo>
                <a:cubicBezTo>
                  <a:pt x="6071" y="11360"/>
                  <a:pt x="6118" y="11364"/>
                  <a:pt x="6168" y="11371"/>
                </a:cubicBezTo>
                <a:cubicBezTo>
                  <a:pt x="6180" y="11372"/>
                  <a:pt x="6192" y="11373"/>
                  <a:pt x="6204" y="11373"/>
                </a:cubicBezTo>
                <a:cubicBezTo>
                  <a:pt x="6423" y="11373"/>
                  <a:pt x="6533" y="11189"/>
                  <a:pt x="6765" y="11189"/>
                </a:cubicBezTo>
                <a:cubicBezTo>
                  <a:pt x="6783" y="11189"/>
                  <a:pt x="6802" y="11190"/>
                  <a:pt x="6822" y="11193"/>
                </a:cubicBezTo>
                <a:cubicBezTo>
                  <a:pt x="7000" y="11209"/>
                  <a:pt x="7182" y="11269"/>
                  <a:pt x="7367" y="11269"/>
                </a:cubicBezTo>
                <a:cubicBezTo>
                  <a:pt x="7455" y="11269"/>
                  <a:pt x="7544" y="11255"/>
                  <a:pt x="7632" y="11217"/>
                </a:cubicBezTo>
                <a:cubicBezTo>
                  <a:pt x="7652" y="11209"/>
                  <a:pt x="7670" y="11206"/>
                  <a:pt x="7688" y="11206"/>
                </a:cubicBezTo>
                <a:cubicBezTo>
                  <a:pt x="7725" y="11206"/>
                  <a:pt x="7759" y="11217"/>
                  <a:pt x="7799" y="11217"/>
                </a:cubicBezTo>
                <a:cubicBezTo>
                  <a:pt x="7936" y="11264"/>
                  <a:pt x="8070" y="11288"/>
                  <a:pt x="8205" y="11288"/>
                </a:cubicBezTo>
                <a:cubicBezTo>
                  <a:pt x="8340" y="11288"/>
                  <a:pt x="8477" y="11264"/>
                  <a:pt x="8620" y="11217"/>
                </a:cubicBezTo>
                <a:cubicBezTo>
                  <a:pt x="8657" y="11203"/>
                  <a:pt x="8683" y="11198"/>
                  <a:pt x="8702" y="11198"/>
                </a:cubicBezTo>
                <a:cubicBezTo>
                  <a:pt x="8766" y="11198"/>
                  <a:pt x="8741" y="11266"/>
                  <a:pt x="8787" y="11312"/>
                </a:cubicBezTo>
                <a:cubicBezTo>
                  <a:pt x="8846" y="11336"/>
                  <a:pt x="8882" y="11395"/>
                  <a:pt x="8882" y="11395"/>
                </a:cubicBezTo>
                <a:cubicBezTo>
                  <a:pt x="9108" y="11336"/>
                  <a:pt x="9477" y="11371"/>
                  <a:pt x="9585" y="11193"/>
                </a:cubicBezTo>
                <a:lnTo>
                  <a:pt x="10454" y="11193"/>
                </a:lnTo>
                <a:cubicBezTo>
                  <a:pt x="10668" y="11193"/>
                  <a:pt x="10775" y="11217"/>
                  <a:pt x="10775" y="11336"/>
                </a:cubicBezTo>
                <a:cubicBezTo>
                  <a:pt x="10991" y="11411"/>
                  <a:pt x="11200" y="11516"/>
                  <a:pt x="11442" y="11516"/>
                </a:cubicBezTo>
                <a:cubicBezTo>
                  <a:pt x="11507" y="11516"/>
                  <a:pt x="11574" y="11508"/>
                  <a:pt x="11644" y="11490"/>
                </a:cubicBezTo>
                <a:cubicBezTo>
                  <a:pt x="11906" y="11431"/>
                  <a:pt x="12133" y="11431"/>
                  <a:pt x="12395" y="11395"/>
                </a:cubicBezTo>
                <a:cubicBezTo>
                  <a:pt x="12518" y="11395"/>
                  <a:pt x="12655" y="11406"/>
                  <a:pt x="12780" y="11406"/>
                </a:cubicBezTo>
                <a:cubicBezTo>
                  <a:pt x="12884" y="11406"/>
                  <a:pt x="12979" y="11398"/>
                  <a:pt x="13049" y="11371"/>
                </a:cubicBezTo>
                <a:cubicBezTo>
                  <a:pt x="13256" y="11312"/>
                  <a:pt x="13458" y="11290"/>
                  <a:pt x="13662" y="11290"/>
                </a:cubicBezTo>
                <a:cubicBezTo>
                  <a:pt x="13786" y="11290"/>
                  <a:pt x="13911" y="11298"/>
                  <a:pt x="14038" y="11312"/>
                </a:cubicBezTo>
                <a:cubicBezTo>
                  <a:pt x="14058" y="11313"/>
                  <a:pt x="14078" y="11314"/>
                  <a:pt x="14099" y="11314"/>
                </a:cubicBezTo>
                <a:cubicBezTo>
                  <a:pt x="14314" y="11314"/>
                  <a:pt x="14510" y="11235"/>
                  <a:pt x="14717" y="11235"/>
                </a:cubicBezTo>
                <a:cubicBezTo>
                  <a:pt x="14794" y="11235"/>
                  <a:pt x="14873" y="11246"/>
                  <a:pt x="14954" y="11276"/>
                </a:cubicBezTo>
                <a:cubicBezTo>
                  <a:pt x="15028" y="11302"/>
                  <a:pt x="15122" y="11312"/>
                  <a:pt x="15227" y="11312"/>
                </a:cubicBezTo>
                <a:cubicBezTo>
                  <a:pt x="15360" y="11312"/>
                  <a:pt x="15510" y="11296"/>
                  <a:pt x="15657" y="11276"/>
                </a:cubicBezTo>
                <a:cubicBezTo>
                  <a:pt x="15902" y="11276"/>
                  <a:pt x="16052" y="11400"/>
                  <a:pt x="16278" y="11400"/>
                </a:cubicBezTo>
                <a:cubicBezTo>
                  <a:pt x="16304" y="11400"/>
                  <a:pt x="16331" y="11399"/>
                  <a:pt x="16359" y="11395"/>
                </a:cubicBezTo>
                <a:cubicBezTo>
                  <a:pt x="16359" y="11375"/>
                  <a:pt x="16401" y="11330"/>
                  <a:pt x="16478" y="11330"/>
                </a:cubicBezTo>
                <a:cubicBezTo>
                  <a:pt x="16493" y="11330"/>
                  <a:pt x="16509" y="11332"/>
                  <a:pt x="16526" y="11336"/>
                </a:cubicBezTo>
                <a:cubicBezTo>
                  <a:pt x="16586" y="11336"/>
                  <a:pt x="16586" y="11371"/>
                  <a:pt x="16586" y="11395"/>
                </a:cubicBezTo>
                <a:cubicBezTo>
                  <a:pt x="16645" y="11395"/>
                  <a:pt x="16681" y="11431"/>
                  <a:pt x="16740" y="11431"/>
                </a:cubicBezTo>
                <a:cubicBezTo>
                  <a:pt x="16831" y="11476"/>
                  <a:pt x="16903" y="11497"/>
                  <a:pt x="16978" y="11497"/>
                </a:cubicBezTo>
                <a:cubicBezTo>
                  <a:pt x="17041" y="11497"/>
                  <a:pt x="17104" y="11482"/>
                  <a:pt x="17181" y="11455"/>
                </a:cubicBezTo>
                <a:cubicBezTo>
                  <a:pt x="17276" y="11395"/>
                  <a:pt x="17395" y="11371"/>
                  <a:pt x="17443" y="11312"/>
                </a:cubicBezTo>
                <a:cubicBezTo>
                  <a:pt x="17498" y="11351"/>
                  <a:pt x="17554" y="11365"/>
                  <a:pt x="17609" y="11365"/>
                </a:cubicBezTo>
                <a:cubicBezTo>
                  <a:pt x="17719" y="11365"/>
                  <a:pt x="17828" y="11312"/>
                  <a:pt x="17931" y="11312"/>
                </a:cubicBezTo>
                <a:cubicBezTo>
                  <a:pt x="17946" y="11309"/>
                  <a:pt x="17961" y="11307"/>
                  <a:pt x="17978" y="11307"/>
                </a:cubicBezTo>
                <a:cubicBezTo>
                  <a:pt x="18144" y="11307"/>
                  <a:pt x="18366" y="11463"/>
                  <a:pt x="18312" y="11550"/>
                </a:cubicBezTo>
                <a:cubicBezTo>
                  <a:pt x="18312" y="11574"/>
                  <a:pt x="18205" y="11609"/>
                  <a:pt x="18145" y="11609"/>
                </a:cubicBezTo>
                <a:cubicBezTo>
                  <a:pt x="18074" y="11609"/>
                  <a:pt x="17997" y="11620"/>
                  <a:pt x="17940" y="11620"/>
                </a:cubicBezTo>
                <a:cubicBezTo>
                  <a:pt x="17911" y="11620"/>
                  <a:pt x="17887" y="11617"/>
                  <a:pt x="17871" y="11609"/>
                </a:cubicBezTo>
                <a:cubicBezTo>
                  <a:pt x="17781" y="11569"/>
                  <a:pt x="17710" y="11553"/>
                  <a:pt x="17646" y="11553"/>
                </a:cubicBezTo>
                <a:cubicBezTo>
                  <a:pt x="17557" y="11553"/>
                  <a:pt x="17480" y="11585"/>
                  <a:pt x="17383" y="11633"/>
                </a:cubicBezTo>
                <a:cubicBezTo>
                  <a:pt x="17315" y="11671"/>
                  <a:pt x="17242" y="11700"/>
                  <a:pt x="17173" y="11700"/>
                </a:cubicBezTo>
                <a:cubicBezTo>
                  <a:pt x="17134" y="11700"/>
                  <a:pt x="17096" y="11691"/>
                  <a:pt x="17062" y="11669"/>
                </a:cubicBezTo>
                <a:cubicBezTo>
                  <a:pt x="17032" y="11651"/>
                  <a:pt x="16990" y="11642"/>
                  <a:pt x="16943" y="11642"/>
                </a:cubicBezTo>
                <a:cubicBezTo>
                  <a:pt x="16895" y="11642"/>
                  <a:pt x="16841" y="11651"/>
                  <a:pt x="16788" y="11669"/>
                </a:cubicBezTo>
                <a:cubicBezTo>
                  <a:pt x="16681" y="11693"/>
                  <a:pt x="16728" y="11848"/>
                  <a:pt x="16526" y="11848"/>
                </a:cubicBezTo>
                <a:lnTo>
                  <a:pt x="15931" y="11848"/>
                </a:lnTo>
                <a:cubicBezTo>
                  <a:pt x="15847" y="11907"/>
                  <a:pt x="15791" y="11937"/>
                  <a:pt x="15736" y="11937"/>
                </a:cubicBezTo>
                <a:cubicBezTo>
                  <a:pt x="15681" y="11937"/>
                  <a:pt x="15627" y="11907"/>
                  <a:pt x="15550" y="11848"/>
                </a:cubicBezTo>
                <a:lnTo>
                  <a:pt x="15335" y="11848"/>
                </a:lnTo>
                <a:cubicBezTo>
                  <a:pt x="15276" y="11729"/>
                  <a:pt x="15169" y="11669"/>
                  <a:pt x="14954" y="11633"/>
                </a:cubicBezTo>
                <a:cubicBezTo>
                  <a:pt x="14954" y="11693"/>
                  <a:pt x="14895" y="11729"/>
                  <a:pt x="14800" y="11729"/>
                </a:cubicBezTo>
                <a:lnTo>
                  <a:pt x="14526" y="11729"/>
                </a:lnTo>
                <a:cubicBezTo>
                  <a:pt x="14478" y="11729"/>
                  <a:pt x="14419" y="11752"/>
                  <a:pt x="14419" y="11788"/>
                </a:cubicBezTo>
                <a:cubicBezTo>
                  <a:pt x="14359" y="11848"/>
                  <a:pt x="14419" y="11907"/>
                  <a:pt x="14526" y="11907"/>
                </a:cubicBezTo>
                <a:lnTo>
                  <a:pt x="14800" y="11907"/>
                </a:lnTo>
                <a:cubicBezTo>
                  <a:pt x="14835" y="11907"/>
                  <a:pt x="14859" y="11931"/>
                  <a:pt x="14895" y="11967"/>
                </a:cubicBezTo>
                <a:cubicBezTo>
                  <a:pt x="14740" y="12026"/>
                  <a:pt x="14800" y="12169"/>
                  <a:pt x="14573" y="12205"/>
                </a:cubicBezTo>
                <a:cubicBezTo>
                  <a:pt x="14543" y="12211"/>
                  <a:pt x="14509" y="12214"/>
                  <a:pt x="14473" y="12214"/>
                </a:cubicBezTo>
                <a:cubicBezTo>
                  <a:pt x="14379" y="12214"/>
                  <a:pt x="14273" y="12195"/>
                  <a:pt x="14204" y="12169"/>
                </a:cubicBezTo>
                <a:cubicBezTo>
                  <a:pt x="14067" y="12127"/>
                  <a:pt x="13942" y="12107"/>
                  <a:pt x="13826" y="12107"/>
                </a:cubicBezTo>
                <a:cubicBezTo>
                  <a:pt x="13710" y="12107"/>
                  <a:pt x="13603" y="12127"/>
                  <a:pt x="13502" y="12169"/>
                </a:cubicBezTo>
                <a:cubicBezTo>
                  <a:pt x="13217" y="12271"/>
                  <a:pt x="12906" y="12329"/>
                  <a:pt x="12555" y="12329"/>
                </a:cubicBezTo>
                <a:cubicBezTo>
                  <a:pt x="12494" y="12329"/>
                  <a:pt x="12433" y="12327"/>
                  <a:pt x="12371" y="12324"/>
                </a:cubicBezTo>
                <a:cubicBezTo>
                  <a:pt x="12297" y="12314"/>
                  <a:pt x="12216" y="12312"/>
                  <a:pt x="12132" y="12312"/>
                </a:cubicBezTo>
                <a:cubicBezTo>
                  <a:pt x="12022" y="12312"/>
                  <a:pt x="11909" y="12316"/>
                  <a:pt x="11803" y="12316"/>
                </a:cubicBezTo>
                <a:cubicBezTo>
                  <a:pt x="11688" y="12316"/>
                  <a:pt x="11583" y="12311"/>
                  <a:pt x="11502" y="12288"/>
                </a:cubicBezTo>
                <a:cubicBezTo>
                  <a:pt x="11315" y="12240"/>
                  <a:pt x="11144" y="12207"/>
                  <a:pt x="10971" y="12207"/>
                </a:cubicBezTo>
                <a:cubicBezTo>
                  <a:pt x="10846" y="12207"/>
                  <a:pt x="10720" y="12224"/>
                  <a:pt x="10585" y="12264"/>
                </a:cubicBezTo>
                <a:cubicBezTo>
                  <a:pt x="10311" y="12348"/>
                  <a:pt x="9930" y="12324"/>
                  <a:pt x="9716" y="12502"/>
                </a:cubicBezTo>
                <a:cubicBezTo>
                  <a:pt x="9674" y="12519"/>
                  <a:pt x="9587" y="12541"/>
                  <a:pt x="9521" y="12541"/>
                </a:cubicBezTo>
                <a:cubicBezTo>
                  <a:pt x="9492" y="12541"/>
                  <a:pt x="9468" y="12537"/>
                  <a:pt x="9454" y="12526"/>
                </a:cubicBezTo>
                <a:cubicBezTo>
                  <a:pt x="9380" y="12500"/>
                  <a:pt x="9318" y="12485"/>
                  <a:pt x="9264" y="12485"/>
                </a:cubicBezTo>
                <a:cubicBezTo>
                  <a:pt x="9195" y="12485"/>
                  <a:pt x="9138" y="12509"/>
                  <a:pt x="9085" y="12562"/>
                </a:cubicBezTo>
                <a:cubicBezTo>
                  <a:pt x="8975" y="12617"/>
                  <a:pt x="8891" y="12651"/>
                  <a:pt x="8772" y="12651"/>
                </a:cubicBezTo>
                <a:cubicBezTo>
                  <a:pt x="8710" y="12651"/>
                  <a:pt x="8638" y="12642"/>
                  <a:pt x="8549" y="12621"/>
                </a:cubicBezTo>
                <a:cubicBezTo>
                  <a:pt x="8382" y="12574"/>
                  <a:pt x="8206" y="12550"/>
                  <a:pt x="8031" y="12550"/>
                </a:cubicBezTo>
                <a:cubicBezTo>
                  <a:pt x="7855" y="12550"/>
                  <a:pt x="7680" y="12574"/>
                  <a:pt x="7513" y="12621"/>
                </a:cubicBezTo>
                <a:cubicBezTo>
                  <a:pt x="7418" y="12648"/>
                  <a:pt x="7335" y="12662"/>
                  <a:pt x="7258" y="12662"/>
                </a:cubicBezTo>
                <a:cubicBezTo>
                  <a:pt x="7160" y="12662"/>
                  <a:pt x="7070" y="12639"/>
                  <a:pt x="6977" y="12586"/>
                </a:cubicBezTo>
                <a:cubicBezTo>
                  <a:pt x="6948" y="12568"/>
                  <a:pt x="6922" y="12560"/>
                  <a:pt x="6899" y="12560"/>
                </a:cubicBezTo>
                <a:cubicBezTo>
                  <a:pt x="6845" y="12560"/>
                  <a:pt x="6804" y="12597"/>
                  <a:pt x="6763" y="12621"/>
                </a:cubicBezTo>
                <a:cubicBezTo>
                  <a:pt x="6656" y="12645"/>
                  <a:pt x="6537" y="12645"/>
                  <a:pt x="6382" y="12681"/>
                </a:cubicBezTo>
                <a:cubicBezTo>
                  <a:pt x="6287" y="12824"/>
                  <a:pt x="6013" y="12919"/>
                  <a:pt x="5953" y="13062"/>
                </a:cubicBezTo>
                <a:cubicBezTo>
                  <a:pt x="5953" y="13098"/>
                  <a:pt x="5787" y="13098"/>
                  <a:pt x="5691" y="13098"/>
                </a:cubicBezTo>
                <a:cubicBezTo>
                  <a:pt x="5584" y="13098"/>
                  <a:pt x="5465" y="13038"/>
                  <a:pt x="5310" y="13002"/>
                </a:cubicBezTo>
                <a:cubicBezTo>
                  <a:pt x="5183" y="12988"/>
                  <a:pt x="5034" y="12970"/>
                  <a:pt x="4899" y="12970"/>
                </a:cubicBezTo>
                <a:cubicBezTo>
                  <a:pt x="4808" y="12970"/>
                  <a:pt x="4723" y="12978"/>
                  <a:pt x="4655" y="13002"/>
                </a:cubicBezTo>
                <a:cubicBezTo>
                  <a:pt x="4532" y="13059"/>
                  <a:pt x="4416" y="13083"/>
                  <a:pt x="4307" y="13083"/>
                </a:cubicBezTo>
                <a:cubicBezTo>
                  <a:pt x="4185" y="13083"/>
                  <a:pt x="4072" y="13053"/>
                  <a:pt x="3965" y="13002"/>
                </a:cubicBezTo>
                <a:cubicBezTo>
                  <a:pt x="3948" y="12999"/>
                  <a:pt x="3934" y="12997"/>
                  <a:pt x="3922" y="12997"/>
                </a:cubicBezTo>
                <a:cubicBezTo>
                  <a:pt x="3858" y="12997"/>
                  <a:pt x="3858" y="13047"/>
                  <a:pt x="3858" y="13098"/>
                </a:cubicBezTo>
                <a:cubicBezTo>
                  <a:pt x="3858" y="13181"/>
                  <a:pt x="3858" y="13276"/>
                  <a:pt x="4084" y="13300"/>
                </a:cubicBezTo>
                <a:cubicBezTo>
                  <a:pt x="4179" y="13300"/>
                  <a:pt x="4346" y="13336"/>
                  <a:pt x="4453" y="13360"/>
                </a:cubicBezTo>
                <a:cubicBezTo>
                  <a:pt x="4775" y="13455"/>
                  <a:pt x="5156" y="13395"/>
                  <a:pt x="5477" y="13514"/>
                </a:cubicBezTo>
                <a:cubicBezTo>
                  <a:pt x="5513" y="13522"/>
                  <a:pt x="5562" y="13525"/>
                  <a:pt x="5617" y="13525"/>
                </a:cubicBezTo>
                <a:cubicBezTo>
                  <a:pt x="5727" y="13525"/>
                  <a:pt x="5862" y="13514"/>
                  <a:pt x="5965" y="13514"/>
                </a:cubicBezTo>
                <a:cubicBezTo>
                  <a:pt x="6132" y="13514"/>
                  <a:pt x="6239" y="13479"/>
                  <a:pt x="6299" y="13419"/>
                </a:cubicBezTo>
                <a:cubicBezTo>
                  <a:pt x="6369" y="13364"/>
                  <a:pt x="6461" y="13320"/>
                  <a:pt x="6580" y="13320"/>
                </a:cubicBezTo>
                <a:cubicBezTo>
                  <a:pt x="6641" y="13320"/>
                  <a:pt x="6710" y="13331"/>
                  <a:pt x="6787" y="13360"/>
                </a:cubicBezTo>
                <a:cubicBezTo>
                  <a:pt x="6953" y="13300"/>
                  <a:pt x="7120" y="13276"/>
                  <a:pt x="7275" y="13217"/>
                </a:cubicBezTo>
                <a:cubicBezTo>
                  <a:pt x="7305" y="13199"/>
                  <a:pt x="7331" y="13190"/>
                  <a:pt x="7358" y="13190"/>
                </a:cubicBezTo>
                <a:cubicBezTo>
                  <a:pt x="7385" y="13190"/>
                  <a:pt x="7412" y="13199"/>
                  <a:pt x="7442" y="13217"/>
                </a:cubicBezTo>
                <a:cubicBezTo>
                  <a:pt x="7549" y="13241"/>
                  <a:pt x="7668" y="13276"/>
                  <a:pt x="7775" y="13300"/>
                </a:cubicBezTo>
                <a:cubicBezTo>
                  <a:pt x="8096" y="13395"/>
                  <a:pt x="8370" y="13514"/>
                  <a:pt x="8751" y="13574"/>
                </a:cubicBezTo>
                <a:cubicBezTo>
                  <a:pt x="8794" y="13581"/>
                  <a:pt x="8835" y="13583"/>
                  <a:pt x="8875" y="13583"/>
                </a:cubicBezTo>
                <a:cubicBezTo>
                  <a:pt x="9191" y="13583"/>
                  <a:pt x="9390" y="13391"/>
                  <a:pt x="9739" y="13360"/>
                </a:cubicBezTo>
                <a:cubicBezTo>
                  <a:pt x="9835" y="13360"/>
                  <a:pt x="9894" y="13336"/>
                  <a:pt x="10001" y="13336"/>
                </a:cubicBezTo>
                <a:cubicBezTo>
                  <a:pt x="10168" y="13300"/>
                  <a:pt x="10335" y="13276"/>
                  <a:pt x="10370" y="13217"/>
                </a:cubicBezTo>
                <a:cubicBezTo>
                  <a:pt x="10452" y="13144"/>
                  <a:pt x="10472" y="13113"/>
                  <a:pt x="10577" y="13113"/>
                </a:cubicBezTo>
                <a:cubicBezTo>
                  <a:pt x="10610" y="13113"/>
                  <a:pt x="10650" y="13116"/>
                  <a:pt x="10704" y="13122"/>
                </a:cubicBezTo>
                <a:cubicBezTo>
                  <a:pt x="10890" y="13155"/>
                  <a:pt x="11018" y="13172"/>
                  <a:pt x="11148" y="13172"/>
                </a:cubicBezTo>
                <a:cubicBezTo>
                  <a:pt x="11391" y="13172"/>
                  <a:pt x="11638" y="13111"/>
                  <a:pt x="12275" y="12979"/>
                </a:cubicBezTo>
                <a:cubicBezTo>
                  <a:pt x="12348" y="12963"/>
                  <a:pt x="12401" y="12954"/>
                  <a:pt x="12445" y="12954"/>
                </a:cubicBezTo>
                <a:cubicBezTo>
                  <a:pt x="12503" y="12954"/>
                  <a:pt x="12548" y="12969"/>
                  <a:pt x="12609" y="13002"/>
                </a:cubicBezTo>
                <a:cubicBezTo>
                  <a:pt x="12662" y="13032"/>
                  <a:pt x="12719" y="13047"/>
                  <a:pt x="12774" y="13047"/>
                </a:cubicBezTo>
                <a:cubicBezTo>
                  <a:pt x="12829" y="13047"/>
                  <a:pt x="12883" y="13032"/>
                  <a:pt x="12930" y="13002"/>
                </a:cubicBezTo>
                <a:cubicBezTo>
                  <a:pt x="13010" y="12958"/>
                  <a:pt x="13122" y="12934"/>
                  <a:pt x="13243" y="12934"/>
                </a:cubicBezTo>
                <a:cubicBezTo>
                  <a:pt x="13285" y="12934"/>
                  <a:pt x="13328" y="12937"/>
                  <a:pt x="13371" y="12943"/>
                </a:cubicBezTo>
                <a:cubicBezTo>
                  <a:pt x="13414" y="12950"/>
                  <a:pt x="13454" y="12953"/>
                  <a:pt x="13492" y="12953"/>
                </a:cubicBezTo>
                <a:cubicBezTo>
                  <a:pt x="13646" y="12953"/>
                  <a:pt x="13764" y="12900"/>
                  <a:pt x="13859" y="12824"/>
                </a:cubicBezTo>
                <a:cubicBezTo>
                  <a:pt x="13920" y="12780"/>
                  <a:pt x="13972" y="12765"/>
                  <a:pt x="14018" y="12765"/>
                </a:cubicBezTo>
                <a:cubicBezTo>
                  <a:pt x="14097" y="12765"/>
                  <a:pt x="14160" y="12809"/>
                  <a:pt x="14228" y="12824"/>
                </a:cubicBezTo>
                <a:cubicBezTo>
                  <a:pt x="14256" y="12833"/>
                  <a:pt x="14285" y="12838"/>
                  <a:pt x="14313" y="12838"/>
                </a:cubicBezTo>
                <a:cubicBezTo>
                  <a:pt x="14393" y="12838"/>
                  <a:pt x="14467" y="12802"/>
                  <a:pt x="14502" y="12741"/>
                </a:cubicBezTo>
                <a:cubicBezTo>
                  <a:pt x="14586" y="12741"/>
                  <a:pt x="14688" y="12730"/>
                  <a:pt x="14791" y="12730"/>
                </a:cubicBezTo>
                <a:cubicBezTo>
                  <a:pt x="14876" y="12730"/>
                  <a:pt x="14962" y="12737"/>
                  <a:pt x="15038" y="12764"/>
                </a:cubicBezTo>
                <a:cubicBezTo>
                  <a:pt x="15078" y="12789"/>
                  <a:pt x="15122" y="12805"/>
                  <a:pt x="15169" y="12815"/>
                </a:cubicBezTo>
                <a:lnTo>
                  <a:pt x="15169" y="12815"/>
                </a:lnTo>
                <a:cubicBezTo>
                  <a:pt x="15214" y="12817"/>
                  <a:pt x="15257" y="12819"/>
                  <a:pt x="15300" y="12824"/>
                </a:cubicBezTo>
                <a:cubicBezTo>
                  <a:pt x="15330" y="12824"/>
                  <a:pt x="15351" y="12826"/>
                  <a:pt x="15363" y="12830"/>
                </a:cubicBezTo>
                <a:lnTo>
                  <a:pt x="15363" y="12830"/>
                </a:lnTo>
                <a:cubicBezTo>
                  <a:pt x="15436" y="12829"/>
                  <a:pt x="15509" y="12824"/>
                  <a:pt x="15573" y="12824"/>
                </a:cubicBezTo>
                <a:cubicBezTo>
                  <a:pt x="15717" y="12824"/>
                  <a:pt x="15819" y="12804"/>
                  <a:pt x="15834" y="12725"/>
                </a:cubicBezTo>
                <a:lnTo>
                  <a:pt x="15834" y="12725"/>
                </a:lnTo>
                <a:cubicBezTo>
                  <a:pt x="15835" y="12749"/>
                  <a:pt x="15835" y="12774"/>
                  <a:pt x="15835" y="12800"/>
                </a:cubicBezTo>
                <a:cubicBezTo>
                  <a:pt x="15835" y="12824"/>
                  <a:pt x="15943" y="12860"/>
                  <a:pt x="15943" y="12860"/>
                </a:cubicBezTo>
                <a:cubicBezTo>
                  <a:pt x="16109" y="12824"/>
                  <a:pt x="16264" y="12800"/>
                  <a:pt x="16371" y="12741"/>
                </a:cubicBezTo>
                <a:lnTo>
                  <a:pt x="16431" y="12645"/>
                </a:lnTo>
                <a:cubicBezTo>
                  <a:pt x="16401" y="12637"/>
                  <a:pt x="16372" y="12629"/>
                  <a:pt x="16344" y="12621"/>
                </a:cubicBezTo>
                <a:lnTo>
                  <a:pt x="15943" y="12621"/>
                </a:lnTo>
                <a:cubicBezTo>
                  <a:pt x="15895" y="12621"/>
                  <a:pt x="15835" y="12681"/>
                  <a:pt x="15835" y="12705"/>
                </a:cubicBezTo>
                <a:cubicBezTo>
                  <a:pt x="15835" y="12712"/>
                  <a:pt x="15835" y="12719"/>
                  <a:pt x="15834" y="12725"/>
                </a:cubicBezTo>
                <a:lnTo>
                  <a:pt x="15834" y="12725"/>
                </a:lnTo>
                <a:cubicBezTo>
                  <a:pt x="15827" y="12640"/>
                  <a:pt x="15799" y="12567"/>
                  <a:pt x="15669" y="12502"/>
                </a:cubicBezTo>
                <a:cubicBezTo>
                  <a:pt x="15712" y="12477"/>
                  <a:pt x="15748" y="12457"/>
                  <a:pt x="15788" y="12457"/>
                </a:cubicBezTo>
                <a:cubicBezTo>
                  <a:pt x="15803" y="12457"/>
                  <a:pt x="15819" y="12460"/>
                  <a:pt x="15835" y="12467"/>
                </a:cubicBezTo>
                <a:cubicBezTo>
                  <a:pt x="16031" y="12518"/>
                  <a:pt x="16165" y="12570"/>
                  <a:pt x="16344" y="12621"/>
                </a:cubicBezTo>
                <a:lnTo>
                  <a:pt x="16919" y="12621"/>
                </a:lnTo>
                <a:cubicBezTo>
                  <a:pt x="16985" y="12674"/>
                  <a:pt x="17046" y="12693"/>
                  <a:pt x="17103" y="12693"/>
                </a:cubicBezTo>
                <a:cubicBezTo>
                  <a:pt x="17241" y="12693"/>
                  <a:pt x="17363" y="12586"/>
                  <a:pt x="17514" y="12586"/>
                </a:cubicBezTo>
                <a:cubicBezTo>
                  <a:pt x="17574" y="12586"/>
                  <a:pt x="17621" y="12526"/>
                  <a:pt x="17574" y="12526"/>
                </a:cubicBezTo>
                <a:cubicBezTo>
                  <a:pt x="17359" y="12467"/>
                  <a:pt x="17145" y="12443"/>
                  <a:pt x="16978" y="12383"/>
                </a:cubicBezTo>
                <a:cubicBezTo>
                  <a:pt x="16919" y="12383"/>
                  <a:pt x="16919" y="12348"/>
                  <a:pt x="16919" y="12348"/>
                </a:cubicBezTo>
                <a:lnTo>
                  <a:pt x="16978" y="12324"/>
                </a:lnTo>
                <a:cubicBezTo>
                  <a:pt x="17158" y="12307"/>
                  <a:pt x="17324" y="12285"/>
                  <a:pt x="17485" y="12285"/>
                </a:cubicBezTo>
                <a:cubicBezTo>
                  <a:pt x="17665" y="12285"/>
                  <a:pt x="17838" y="12313"/>
                  <a:pt x="18014" y="12407"/>
                </a:cubicBezTo>
                <a:cubicBezTo>
                  <a:pt x="18121" y="12489"/>
                  <a:pt x="18257" y="12515"/>
                  <a:pt x="18424" y="12515"/>
                </a:cubicBezTo>
                <a:cubicBezTo>
                  <a:pt x="18499" y="12515"/>
                  <a:pt x="18581" y="12510"/>
                  <a:pt x="18669" y="12502"/>
                </a:cubicBezTo>
                <a:lnTo>
                  <a:pt x="18764" y="12502"/>
                </a:lnTo>
                <a:cubicBezTo>
                  <a:pt x="18824" y="12502"/>
                  <a:pt x="18872" y="12467"/>
                  <a:pt x="18872" y="12467"/>
                </a:cubicBezTo>
                <a:cubicBezTo>
                  <a:pt x="18872" y="12443"/>
                  <a:pt x="18872" y="12407"/>
                  <a:pt x="18812" y="12383"/>
                </a:cubicBezTo>
                <a:cubicBezTo>
                  <a:pt x="18752" y="12348"/>
                  <a:pt x="18705" y="12288"/>
                  <a:pt x="18586" y="12264"/>
                </a:cubicBezTo>
                <a:cubicBezTo>
                  <a:pt x="18526" y="12229"/>
                  <a:pt x="18526" y="12205"/>
                  <a:pt x="18645" y="12169"/>
                </a:cubicBezTo>
                <a:cubicBezTo>
                  <a:pt x="18724" y="12163"/>
                  <a:pt x="18799" y="12160"/>
                  <a:pt x="18871" y="12160"/>
                </a:cubicBezTo>
                <a:cubicBezTo>
                  <a:pt x="19103" y="12160"/>
                  <a:pt x="19305" y="12192"/>
                  <a:pt x="19514" y="12264"/>
                </a:cubicBezTo>
                <a:cubicBezTo>
                  <a:pt x="19574" y="12264"/>
                  <a:pt x="19622" y="12229"/>
                  <a:pt x="19681" y="12229"/>
                </a:cubicBezTo>
                <a:cubicBezTo>
                  <a:pt x="19681" y="12205"/>
                  <a:pt x="19681" y="12169"/>
                  <a:pt x="19622" y="12145"/>
                </a:cubicBezTo>
                <a:cubicBezTo>
                  <a:pt x="19562" y="12110"/>
                  <a:pt x="19562" y="12086"/>
                  <a:pt x="19622" y="12050"/>
                </a:cubicBezTo>
                <a:cubicBezTo>
                  <a:pt x="19648" y="12043"/>
                  <a:pt x="19672" y="12040"/>
                  <a:pt x="19695" y="12040"/>
                </a:cubicBezTo>
                <a:cubicBezTo>
                  <a:pt x="19754" y="12040"/>
                  <a:pt x="19806" y="12060"/>
                  <a:pt x="19884" y="12086"/>
                </a:cubicBezTo>
                <a:cubicBezTo>
                  <a:pt x="19997" y="12110"/>
                  <a:pt x="20063" y="12125"/>
                  <a:pt x="20113" y="12125"/>
                </a:cubicBezTo>
                <a:cubicBezTo>
                  <a:pt x="20184" y="12125"/>
                  <a:pt x="20221" y="12096"/>
                  <a:pt x="20312" y="12026"/>
                </a:cubicBezTo>
                <a:cubicBezTo>
                  <a:pt x="20372" y="11967"/>
                  <a:pt x="20419" y="11931"/>
                  <a:pt x="20538" y="11931"/>
                </a:cubicBezTo>
                <a:cubicBezTo>
                  <a:pt x="20598" y="11931"/>
                  <a:pt x="20646" y="11967"/>
                  <a:pt x="20705" y="11967"/>
                </a:cubicBezTo>
                <a:cubicBezTo>
                  <a:pt x="20931" y="11998"/>
                  <a:pt x="21147" y="12029"/>
                  <a:pt x="21363" y="12029"/>
                </a:cubicBezTo>
                <a:cubicBezTo>
                  <a:pt x="21558" y="12029"/>
                  <a:pt x="21753" y="12004"/>
                  <a:pt x="21955" y="11931"/>
                </a:cubicBezTo>
                <a:cubicBezTo>
                  <a:pt x="22030" y="11914"/>
                  <a:pt x="22110" y="11892"/>
                  <a:pt x="22164" y="11892"/>
                </a:cubicBezTo>
                <a:cubicBezTo>
                  <a:pt x="22188" y="11892"/>
                  <a:pt x="22206" y="11896"/>
                  <a:pt x="22217" y="11907"/>
                </a:cubicBezTo>
                <a:cubicBezTo>
                  <a:pt x="22443" y="12026"/>
                  <a:pt x="22717" y="11967"/>
                  <a:pt x="22920" y="12050"/>
                </a:cubicBezTo>
                <a:cubicBezTo>
                  <a:pt x="22967" y="12076"/>
                  <a:pt x="23025" y="12086"/>
                  <a:pt x="23085" y="12086"/>
                </a:cubicBezTo>
                <a:cubicBezTo>
                  <a:pt x="23160" y="12086"/>
                  <a:pt x="23235" y="12070"/>
                  <a:pt x="23289" y="12050"/>
                </a:cubicBezTo>
                <a:cubicBezTo>
                  <a:pt x="23455" y="11990"/>
                  <a:pt x="23563" y="11907"/>
                  <a:pt x="23729" y="11812"/>
                </a:cubicBezTo>
                <a:cubicBezTo>
                  <a:pt x="23758" y="11794"/>
                  <a:pt x="23784" y="11787"/>
                  <a:pt x="23808" y="11787"/>
                </a:cubicBezTo>
                <a:cubicBezTo>
                  <a:pt x="23861" y="11787"/>
                  <a:pt x="23902" y="11823"/>
                  <a:pt x="23944" y="11848"/>
                </a:cubicBezTo>
                <a:cubicBezTo>
                  <a:pt x="24170" y="11967"/>
                  <a:pt x="24170" y="12026"/>
                  <a:pt x="23884" y="12086"/>
                </a:cubicBezTo>
                <a:cubicBezTo>
                  <a:pt x="23729" y="12145"/>
                  <a:pt x="23670" y="12145"/>
                  <a:pt x="23825" y="12229"/>
                </a:cubicBezTo>
                <a:cubicBezTo>
                  <a:pt x="23866" y="12253"/>
                  <a:pt x="23901" y="12290"/>
                  <a:pt x="23959" y="12290"/>
                </a:cubicBezTo>
                <a:cubicBezTo>
                  <a:pt x="23984" y="12290"/>
                  <a:pt x="24014" y="12283"/>
                  <a:pt x="24051" y="12264"/>
                </a:cubicBezTo>
                <a:cubicBezTo>
                  <a:pt x="24277" y="12169"/>
                  <a:pt x="24384" y="11990"/>
                  <a:pt x="24646" y="11990"/>
                </a:cubicBezTo>
                <a:cubicBezTo>
                  <a:pt x="24860" y="11990"/>
                  <a:pt x="25066" y="11976"/>
                  <a:pt x="25271" y="11976"/>
                </a:cubicBezTo>
                <a:cubicBezTo>
                  <a:pt x="25476" y="11976"/>
                  <a:pt x="25682" y="11990"/>
                  <a:pt x="25896" y="12050"/>
                </a:cubicBezTo>
                <a:cubicBezTo>
                  <a:pt x="26032" y="12090"/>
                  <a:pt x="26189" y="12113"/>
                  <a:pt x="26349" y="12113"/>
                </a:cubicBezTo>
                <a:cubicBezTo>
                  <a:pt x="26568" y="12113"/>
                  <a:pt x="26794" y="12070"/>
                  <a:pt x="26980" y="11967"/>
                </a:cubicBezTo>
                <a:cubicBezTo>
                  <a:pt x="27039" y="11931"/>
                  <a:pt x="27146" y="11907"/>
                  <a:pt x="27254" y="11907"/>
                </a:cubicBezTo>
                <a:lnTo>
                  <a:pt x="28337" y="11907"/>
                </a:lnTo>
                <a:cubicBezTo>
                  <a:pt x="28386" y="11949"/>
                  <a:pt x="28438" y="11963"/>
                  <a:pt x="28490" y="11963"/>
                </a:cubicBezTo>
                <a:cubicBezTo>
                  <a:pt x="28599" y="11963"/>
                  <a:pt x="28708" y="11902"/>
                  <a:pt x="28789" y="11902"/>
                </a:cubicBezTo>
                <a:cubicBezTo>
                  <a:pt x="28802" y="11902"/>
                  <a:pt x="28814" y="11904"/>
                  <a:pt x="28825" y="11907"/>
                </a:cubicBezTo>
                <a:cubicBezTo>
                  <a:pt x="28938" y="11935"/>
                  <a:pt x="29037" y="11947"/>
                  <a:pt x="29128" y="11947"/>
                </a:cubicBezTo>
                <a:cubicBezTo>
                  <a:pt x="29306" y="11947"/>
                  <a:pt x="29458" y="11903"/>
                  <a:pt x="29647" y="11848"/>
                </a:cubicBezTo>
                <a:cubicBezTo>
                  <a:pt x="29730" y="11818"/>
                  <a:pt x="29798" y="11803"/>
                  <a:pt x="29865" y="11803"/>
                </a:cubicBezTo>
                <a:cubicBezTo>
                  <a:pt x="29932" y="11803"/>
                  <a:pt x="29998" y="11818"/>
                  <a:pt x="30075" y="11848"/>
                </a:cubicBezTo>
                <a:cubicBezTo>
                  <a:pt x="30182" y="11871"/>
                  <a:pt x="30349" y="11871"/>
                  <a:pt x="30456" y="11907"/>
                </a:cubicBezTo>
                <a:cubicBezTo>
                  <a:pt x="30611" y="11907"/>
                  <a:pt x="30671" y="11967"/>
                  <a:pt x="30671" y="12050"/>
                </a:cubicBezTo>
                <a:lnTo>
                  <a:pt x="30671" y="12169"/>
                </a:lnTo>
                <a:cubicBezTo>
                  <a:pt x="30671" y="12229"/>
                  <a:pt x="30730" y="12264"/>
                  <a:pt x="30730" y="12324"/>
                </a:cubicBezTo>
                <a:cubicBezTo>
                  <a:pt x="30897" y="12288"/>
                  <a:pt x="30837" y="12205"/>
                  <a:pt x="30837" y="12145"/>
                </a:cubicBezTo>
                <a:lnTo>
                  <a:pt x="30837" y="12026"/>
                </a:lnTo>
                <a:cubicBezTo>
                  <a:pt x="30837" y="11990"/>
                  <a:pt x="30897" y="11967"/>
                  <a:pt x="30897" y="11931"/>
                </a:cubicBezTo>
                <a:cubicBezTo>
                  <a:pt x="30956" y="11907"/>
                  <a:pt x="31004" y="11907"/>
                  <a:pt x="31064" y="11907"/>
                </a:cubicBezTo>
                <a:cubicBezTo>
                  <a:pt x="31159" y="11907"/>
                  <a:pt x="31159" y="11931"/>
                  <a:pt x="31123" y="11990"/>
                </a:cubicBezTo>
                <a:cubicBezTo>
                  <a:pt x="31064" y="12026"/>
                  <a:pt x="31016" y="12050"/>
                  <a:pt x="31016" y="12086"/>
                </a:cubicBezTo>
                <a:cubicBezTo>
                  <a:pt x="31016" y="12145"/>
                  <a:pt x="31016" y="12205"/>
                  <a:pt x="31123" y="12229"/>
                </a:cubicBezTo>
                <a:cubicBezTo>
                  <a:pt x="31170" y="12239"/>
                  <a:pt x="31228" y="12244"/>
                  <a:pt x="31288" y="12244"/>
                </a:cubicBezTo>
                <a:cubicBezTo>
                  <a:pt x="31424" y="12244"/>
                  <a:pt x="31570" y="12221"/>
                  <a:pt x="31611" y="12205"/>
                </a:cubicBezTo>
                <a:cubicBezTo>
                  <a:pt x="31630" y="12186"/>
                  <a:pt x="31637" y="12181"/>
                  <a:pt x="31636" y="12181"/>
                </a:cubicBezTo>
                <a:cubicBezTo>
                  <a:pt x="31635" y="12181"/>
                  <a:pt x="31627" y="12185"/>
                  <a:pt x="31615" y="12185"/>
                </a:cubicBezTo>
                <a:cubicBezTo>
                  <a:pt x="31599" y="12185"/>
                  <a:pt x="31575" y="12178"/>
                  <a:pt x="31552" y="12145"/>
                </a:cubicBezTo>
                <a:cubicBezTo>
                  <a:pt x="31492" y="12086"/>
                  <a:pt x="31445" y="12050"/>
                  <a:pt x="31552" y="12026"/>
                </a:cubicBezTo>
                <a:cubicBezTo>
                  <a:pt x="31826" y="11871"/>
                  <a:pt x="32147" y="11812"/>
                  <a:pt x="32540" y="11812"/>
                </a:cubicBezTo>
                <a:cubicBezTo>
                  <a:pt x="32695" y="11812"/>
                  <a:pt x="32861" y="11848"/>
                  <a:pt x="32861" y="11967"/>
                </a:cubicBezTo>
                <a:cubicBezTo>
                  <a:pt x="32861" y="12000"/>
                  <a:pt x="32880" y="12015"/>
                  <a:pt x="32916" y="12015"/>
                </a:cubicBezTo>
                <a:cubicBezTo>
                  <a:pt x="32944" y="12015"/>
                  <a:pt x="32981" y="12006"/>
                  <a:pt x="33028" y="11990"/>
                </a:cubicBezTo>
                <a:cubicBezTo>
                  <a:pt x="33088" y="11967"/>
                  <a:pt x="33195" y="11931"/>
                  <a:pt x="33195" y="11931"/>
                </a:cubicBezTo>
                <a:cubicBezTo>
                  <a:pt x="33409" y="11990"/>
                  <a:pt x="33790" y="11967"/>
                  <a:pt x="33885" y="12169"/>
                </a:cubicBezTo>
                <a:cubicBezTo>
                  <a:pt x="33913" y="12214"/>
                  <a:pt x="33965" y="12238"/>
                  <a:pt x="34024" y="12238"/>
                </a:cubicBezTo>
                <a:cubicBezTo>
                  <a:pt x="34089" y="12238"/>
                  <a:pt x="34162" y="12208"/>
                  <a:pt x="34219" y="12145"/>
                </a:cubicBezTo>
                <a:cubicBezTo>
                  <a:pt x="34257" y="12106"/>
                  <a:pt x="34291" y="12053"/>
                  <a:pt x="34343" y="12053"/>
                </a:cubicBezTo>
                <a:cubicBezTo>
                  <a:pt x="34371" y="12053"/>
                  <a:pt x="34403" y="12068"/>
                  <a:pt x="34445" y="12110"/>
                </a:cubicBezTo>
                <a:cubicBezTo>
                  <a:pt x="34490" y="12136"/>
                  <a:pt x="34467" y="12190"/>
                  <a:pt x="34519" y="12190"/>
                </a:cubicBezTo>
                <a:cubicBezTo>
                  <a:pt x="34536" y="12190"/>
                  <a:pt x="34561" y="12184"/>
                  <a:pt x="34600" y="12169"/>
                </a:cubicBezTo>
                <a:cubicBezTo>
                  <a:pt x="34766" y="12110"/>
                  <a:pt x="35040" y="12110"/>
                  <a:pt x="35195" y="11967"/>
                </a:cubicBezTo>
                <a:cubicBezTo>
                  <a:pt x="35255" y="11907"/>
                  <a:pt x="35255" y="11848"/>
                  <a:pt x="35302" y="11812"/>
                </a:cubicBezTo>
                <a:cubicBezTo>
                  <a:pt x="35322" y="11809"/>
                  <a:pt x="35341" y="11808"/>
                  <a:pt x="35359" y="11808"/>
                </a:cubicBezTo>
                <a:cubicBezTo>
                  <a:pt x="35484" y="11808"/>
                  <a:pt x="35541" y="11876"/>
                  <a:pt x="35636" y="11907"/>
                </a:cubicBezTo>
                <a:cubicBezTo>
                  <a:pt x="35706" y="11951"/>
                  <a:pt x="35790" y="11976"/>
                  <a:pt x="35892" y="11976"/>
                </a:cubicBezTo>
                <a:cubicBezTo>
                  <a:pt x="35927" y="11976"/>
                  <a:pt x="35965" y="11973"/>
                  <a:pt x="36005" y="11967"/>
                </a:cubicBezTo>
                <a:cubicBezTo>
                  <a:pt x="36223" y="11942"/>
                  <a:pt x="36447" y="11869"/>
                  <a:pt x="36684" y="11869"/>
                </a:cubicBezTo>
                <a:cubicBezTo>
                  <a:pt x="36795" y="11869"/>
                  <a:pt x="36910" y="11885"/>
                  <a:pt x="37029" y="11931"/>
                </a:cubicBezTo>
                <a:cubicBezTo>
                  <a:pt x="37178" y="11853"/>
                  <a:pt x="37359" y="11835"/>
                  <a:pt x="37547" y="11835"/>
                </a:cubicBezTo>
                <a:cubicBezTo>
                  <a:pt x="37704" y="11835"/>
                  <a:pt x="37865" y="11848"/>
                  <a:pt x="38017" y="11848"/>
                </a:cubicBezTo>
                <a:cubicBezTo>
                  <a:pt x="38155" y="11848"/>
                  <a:pt x="38295" y="11843"/>
                  <a:pt x="38431" y="11843"/>
                </a:cubicBezTo>
                <a:cubicBezTo>
                  <a:pt x="38657" y="11843"/>
                  <a:pt x="38870" y="11857"/>
                  <a:pt x="39041" y="11931"/>
                </a:cubicBezTo>
                <a:cubicBezTo>
                  <a:pt x="39093" y="11926"/>
                  <a:pt x="39148" y="11925"/>
                  <a:pt x="39205" y="11925"/>
                </a:cubicBezTo>
                <a:cubicBezTo>
                  <a:pt x="39291" y="11925"/>
                  <a:pt x="39380" y="11928"/>
                  <a:pt x="39469" y="11928"/>
                </a:cubicBezTo>
                <a:cubicBezTo>
                  <a:pt x="39618" y="11928"/>
                  <a:pt x="39767" y="11919"/>
                  <a:pt x="39898" y="11871"/>
                </a:cubicBezTo>
                <a:cubicBezTo>
                  <a:pt x="39957" y="11848"/>
                  <a:pt x="40065" y="11848"/>
                  <a:pt x="40172" y="11848"/>
                </a:cubicBezTo>
                <a:cubicBezTo>
                  <a:pt x="40386" y="11848"/>
                  <a:pt x="40606" y="11832"/>
                  <a:pt x="40824" y="11832"/>
                </a:cubicBezTo>
                <a:cubicBezTo>
                  <a:pt x="40932" y="11832"/>
                  <a:pt x="41041" y="11836"/>
                  <a:pt x="41148" y="11848"/>
                </a:cubicBezTo>
                <a:cubicBezTo>
                  <a:pt x="41183" y="11850"/>
                  <a:pt x="41217" y="11851"/>
                  <a:pt x="41251" y="11851"/>
                </a:cubicBezTo>
                <a:cubicBezTo>
                  <a:pt x="41588" y="11851"/>
                  <a:pt x="41881" y="11752"/>
                  <a:pt x="42184" y="11752"/>
                </a:cubicBezTo>
                <a:lnTo>
                  <a:pt x="43696" y="11752"/>
                </a:lnTo>
                <a:cubicBezTo>
                  <a:pt x="43818" y="11752"/>
                  <a:pt x="43937" y="11748"/>
                  <a:pt x="44057" y="11748"/>
                </a:cubicBezTo>
                <a:cubicBezTo>
                  <a:pt x="44207" y="11748"/>
                  <a:pt x="44359" y="11755"/>
                  <a:pt x="44518" y="11788"/>
                </a:cubicBezTo>
                <a:cubicBezTo>
                  <a:pt x="44659" y="11820"/>
                  <a:pt x="44790" y="11842"/>
                  <a:pt x="44915" y="11842"/>
                </a:cubicBezTo>
                <a:cubicBezTo>
                  <a:pt x="45021" y="11842"/>
                  <a:pt x="45122" y="11826"/>
                  <a:pt x="45220" y="11788"/>
                </a:cubicBezTo>
                <a:cubicBezTo>
                  <a:pt x="45400" y="11848"/>
                  <a:pt x="45582" y="11871"/>
                  <a:pt x="45763" y="11871"/>
                </a:cubicBezTo>
                <a:cubicBezTo>
                  <a:pt x="46118" y="11871"/>
                  <a:pt x="46468" y="11784"/>
                  <a:pt x="46792" y="11729"/>
                </a:cubicBezTo>
                <a:cubicBezTo>
                  <a:pt x="47036" y="11681"/>
                  <a:pt x="47283" y="11657"/>
                  <a:pt x="47528" y="11657"/>
                </a:cubicBezTo>
                <a:cubicBezTo>
                  <a:pt x="47774" y="11657"/>
                  <a:pt x="48018" y="11681"/>
                  <a:pt x="48256" y="11729"/>
                </a:cubicBezTo>
                <a:cubicBezTo>
                  <a:pt x="48411" y="11752"/>
                  <a:pt x="48578" y="11788"/>
                  <a:pt x="48744" y="11788"/>
                </a:cubicBezTo>
                <a:cubicBezTo>
                  <a:pt x="48868" y="11788"/>
                  <a:pt x="48984" y="11777"/>
                  <a:pt x="49091" y="11777"/>
                </a:cubicBezTo>
                <a:cubicBezTo>
                  <a:pt x="49181" y="11777"/>
                  <a:pt x="49264" y="11785"/>
                  <a:pt x="49340" y="11812"/>
                </a:cubicBezTo>
                <a:cubicBezTo>
                  <a:pt x="49419" y="11848"/>
                  <a:pt x="49489" y="11860"/>
                  <a:pt x="49555" y="11860"/>
                </a:cubicBezTo>
                <a:cubicBezTo>
                  <a:pt x="49690" y="11860"/>
                  <a:pt x="49807" y="11809"/>
                  <a:pt x="49941" y="11809"/>
                </a:cubicBezTo>
                <a:cubicBezTo>
                  <a:pt x="49959" y="11809"/>
                  <a:pt x="49976" y="11810"/>
                  <a:pt x="49994" y="11812"/>
                </a:cubicBezTo>
                <a:lnTo>
                  <a:pt x="50221" y="11812"/>
                </a:lnTo>
                <a:cubicBezTo>
                  <a:pt x="50577" y="11877"/>
                  <a:pt x="50740" y="11906"/>
                  <a:pt x="50935" y="11906"/>
                </a:cubicBezTo>
                <a:cubicBezTo>
                  <a:pt x="51098" y="11906"/>
                  <a:pt x="51284" y="11886"/>
                  <a:pt x="51626" y="11848"/>
                </a:cubicBezTo>
                <a:cubicBezTo>
                  <a:pt x="51688" y="11875"/>
                  <a:pt x="51751" y="11885"/>
                  <a:pt x="51812" y="11885"/>
                </a:cubicBezTo>
                <a:cubicBezTo>
                  <a:pt x="51969" y="11885"/>
                  <a:pt x="52124" y="11822"/>
                  <a:pt x="52285" y="11822"/>
                </a:cubicBezTo>
                <a:cubicBezTo>
                  <a:pt x="52338" y="11822"/>
                  <a:pt x="52392" y="11829"/>
                  <a:pt x="52447" y="11848"/>
                </a:cubicBezTo>
                <a:cubicBezTo>
                  <a:pt x="52523" y="11875"/>
                  <a:pt x="52586" y="11882"/>
                  <a:pt x="52648" y="11882"/>
                </a:cubicBezTo>
                <a:cubicBezTo>
                  <a:pt x="52721" y="11882"/>
                  <a:pt x="52791" y="11871"/>
                  <a:pt x="52876" y="11871"/>
                </a:cubicBezTo>
                <a:cubicBezTo>
                  <a:pt x="53096" y="11859"/>
                  <a:pt x="53328" y="11845"/>
                  <a:pt x="53559" y="11845"/>
                </a:cubicBezTo>
                <a:cubicBezTo>
                  <a:pt x="53790" y="11845"/>
                  <a:pt x="54019" y="11859"/>
                  <a:pt x="54233" y="11907"/>
                </a:cubicBezTo>
                <a:cubicBezTo>
                  <a:pt x="54400" y="11949"/>
                  <a:pt x="54590" y="11970"/>
                  <a:pt x="54779" y="11970"/>
                </a:cubicBezTo>
                <a:cubicBezTo>
                  <a:pt x="54968" y="11970"/>
                  <a:pt x="55156" y="11949"/>
                  <a:pt x="55317" y="11907"/>
                </a:cubicBezTo>
                <a:cubicBezTo>
                  <a:pt x="55543" y="11848"/>
                  <a:pt x="55757" y="11848"/>
                  <a:pt x="55971" y="11848"/>
                </a:cubicBezTo>
                <a:cubicBezTo>
                  <a:pt x="56172" y="11848"/>
                  <a:pt x="56382" y="11835"/>
                  <a:pt x="56592" y="11835"/>
                </a:cubicBezTo>
                <a:cubicBezTo>
                  <a:pt x="56843" y="11835"/>
                  <a:pt x="57095" y="11853"/>
                  <a:pt x="57329" y="11931"/>
                </a:cubicBezTo>
                <a:lnTo>
                  <a:pt x="57436" y="11931"/>
                </a:lnTo>
                <a:cubicBezTo>
                  <a:pt x="57597" y="11859"/>
                  <a:pt x="57787" y="11854"/>
                  <a:pt x="57970" y="11854"/>
                </a:cubicBezTo>
                <a:cubicBezTo>
                  <a:pt x="58007" y="11854"/>
                  <a:pt x="58043" y="11854"/>
                  <a:pt x="58079" y="11854"/>
                </a:cubicBezTo>
                <a:cubicBezTo>
                  <a:pt x="58222" y="11854"/>
                  <a:pt x="58355" y="11850"/>
                  <a:pt x="58460" y="11812"/>
                </a:cubicBezTo>
                <a:cubicBezTo>
                  <a:pt x="58674" y="11743"/>
                  <a:pt x="58876" y="11734"/>
                  <a:pt x="59082" y="11734"/>
                </a:cubicBezTo>
                <a:cubicBezTo>
                  <a:pt x="59155" y="11734"/>
                  <a:pt x="59228" y="11735"/>
                  <a:pt x="59302" y="11735"/>
                </a:cubicBezTo>
                <a:cubicBezTo>
                  <a:pt x="59380" y="11735"/>
                  <a:pt x="59461" y="11734"/>
                  <a:pt x="59543" y="11729"/>
                </a:cubicBezTo>
                <a:lnTo>
                  <a:pt x="60639" y="11729"/>
                </a:lnTo>
                <a:cubicBezTo>
                  <a:pt x="60715" y="11792"/>
                  <a:pt x="60804" y="11810"/>
                  <a:pt x="60898" y="11810"/>
                </a:cubicBezTo>
                <a:cubicBezTo>
                  <a:pt x="61027" y="11810"/>
                  <a:pt x="61163" y="11775"/>
                  <a:pt x="61282" y="11775"/>
                </a:cubicBezTo>
                <a:cubicBezTo>
                  <a:pt x="61320" y="11775"/>
                  <a:pt x="61355" y="11779"/>
                  <a:pt x="61389" y="11788"/>
                </a:cubicBezTo>
                <a:cubicBezTo>
                  <a:pt x="61722" y="11848"/>
                  <a:pt x="62044" y="11812"/>
                  <a:pt x="62377" y="11848"/>
                </a:cubicBezTo>
                <a:cubicBezTo>
                  <a:pt x="62484" y="11848"/>
                  <a:pt x="62639" y="11871"/>
                  <a:pt x="62746" y="11907"/>
                </a:cubicBezTo>
                <a:cubicBezTo>
                  <a:pt x="62894" y="11939"/>
                  <a:pt x="63039" y="11961"/>
                  <a:pt x="63193" y="11961"/>
                </a:cubicBezTo>
                <a:cubicBezTo>
                  <a:pt x="63324" y="11961"/>
                  <a:pt x="63462" y="11945"/>
                  <a:pt x="63615" y="11907"/>
                </a:cubicBezTo>
                <a:cubicBezTo>
                  <a:pt x="63877" y="11812"/>
                  <a:pt x="64270" y="11907"/>
                  <a:pt x="64532" y="11752"/>
                </a:cubicBezTo>
                <a:cubicBezTo>
                  <a:pt x="64562" y="11740"/>
                  <a:pt x="64618" y="11734"/>
                  <a:pt x="64673" y="11734"/>
                </a:cubicBezTo>
                <a:cubicBezTo>
                  <a:pt x="64728" y="11734"/>
                  <a:pt x="64782" y="11740"/>
                  <a:pt x="64806" y="11752"/>
                </a:cubicBezTo>
                <a:cubicBezTo>
                  <a:pt x="64993" y="11837"/>
                  <a:pt x="65186" y="11850"/>
                  <a:pt x="65398" y="11850"/>
                </a:cubicBezTo>
                <a:cubicBezTo>
                  <a:pt x="65483" y="11850"/>
                  <a:pt x="65571" y="11848"/>
                  <a:pt x="65663" y="11848"/>
                </a:cubicBezTo>
                <a:cubicBezTo>
                  <a:pt x="65733" y="11851"/>
                  <a:pt x="65803" y="11852"/>
                  <a:pt x="65873" y="11852"/>
                </a:cubicBezTo>
                <a:cubicBezTo>
                  <a:pt x="66048" y="11852"/>
                  <a:pt x="66224" y="11845"/>
                  <a:pt x="66400" y="11845"/>
                </a:cubicBezTo>
                <a:cubicBezTo>
                  <a:pt x="66645" y="11845"/>
                  <a:pt x="66889" y="11859"/>
                  <a:pt x="67128" y="11931"/>
                </a:cubicBezTo>
                <a:cubicBezTo>
                  <a:pt x="67371" y="11931"/>
                  <a:pt x="67627" y="11943"/>
                  <a:pt x="67879" y="11943"/>
                </a:cubicBezTo>
                <a:cubicBezTo>
                  <a:pt x="68182" y="11943"/>
                  <a:pt x="68481" y="11926"/>
                  <a:pt x="68747" y="11848"/>
                </a:cubicBezTo>
                <a:cubicBezTo>
                  <a:pt x="68766" y="11849"/>
                  <a:pt x="68785" y="11850"/>
                  <a:pt x="68802" y="11850"/>
                </a:cubicBezTo>
                <a:cubicBezTo>
                  <a:pt x="69018" y="11850"/>
                  <a:pt x="69081" y="11721"/>
                  <a:pt x="69235" y="11633"/>
                </a:cubicBezTo>
                <a:cubicBezTo>
                  <a:pt x="69461" y="11729"/>
                  <a:pt x="69723" y="11729"/>
                  <a:pt x="69997" y="11729"/>
                </a:cubicBezTo>
                <a:cubicBezTo>
                  <a:pt x="70041" y="11725"/>
                  <a:pt x="70084" y="11723"/>
                  <a:pt x="70127" y="11723"/>
                </a:cubicBezTo>
                <a:cubicBezTo>
                  <a:pt x="70493" y="11723"/>
                  <a:pt x="70786" y="11848"/>
                  <a:pt x="71128" y="11848"/>
                </a:cubicBezTo>
                <a:lnTo>
                  <a:pt x="73128" y="11848"/>
                </a:lnTo>
                <a:cubicBezTo>
                  <a:pt x="73295" y="11848"/>
                  <a:pt x="73462" y="11812"/>
                  <a:pt x="73569" y="11752"/>
                </a:cubicBezTo>
                <a:cubicBezTo>
                  <a:pt x="73676" y="11693"/>
                  <a:pt x="73831" y="11669"/>
                  <a:pt x="73997" y="11609"/>
                </a:cubicBezTo>
                <a:cubicBezTo>
                  <a:pt x="74111" y="11562"/>
                  <a:pt x="74203" y="11538"/>
                  <a:pt x="74295" y="11538"/>
                </a:cubicBezTo>
                <a:cubicBezTo>
                  <a:pt x="74387" y="11538"/>
                  <a:pt x="74480" y="11562"/>
                  <a:pt x="74593" y="11609"/>
                </a:cubicBezTo>
                <a:cubicBezTo>
                  <a:pt x="74665" y="11628"/>
                  <a:pt x="74735" y="11638"/>
                  <a:pt x="74801" y="11638"/>
                </a:cubicBezTo>
                <a:cubicBezTo>
                  <a:pt x="74944" y="11638"/>
                  <a:pt x="75075" y="11595"/>
                  <a:pt x="75188" y="11514"/>
                </a:cubicBezTo>
                <a:cubicBezTo>
                  <a:pt x="75297" y="11437"/>
                  <a:pt x="75446" y="11399"/>
                  <a:pt x="75582" y="11399"/>
                </a:cubicBezTo>
                <a:cubicBezTo>
                  <a:pt x="75656" y="11399"/>
                  <a:pt x="75725" y="11410"/>
                  <a:pt x="75783" y="11431"/>
                </a:cubicBezTo>
                <a:cubicBezTo>
                  <a:pt x="76105" y="11490"/>
                  <a:pt x="76486" y="11514"/>
                  <a:pt x="76807" y="11574"/>
                </a:cubicBezTo>
                <a:cubicBezTo>
                  <a:pt x="77153" y="11624"/>
                  <a:pt x="77409" y="11654"/>
                  <a:pt x="77684" y="11654"/>
                </a:cubicBezTo>
                <a:cubicBezTo>
                  <a:pt x="77930" y="11654"/>
                  <a:pt x="78191" y="11630"/>
                  <a:pt x="78546" y="11574"/>
                </a:cubicBezTo>
                <a:cubicBezTo>
                  <a:pt x="78599" y="11562"/>
                  <a:pt x="78641" y="11556"/>
                  <a:pt x="78683" y="11556"/>
                </a:cubicBezTo>
                <a:cubicBezTo>
                  <a:pt x="78724" y="11556"/>
                  <a:pt x="78766" y="11562"/>
                  <a:pt x="78819" y="11574"/>
                </a:cubicBezTo>
                <a:cubicBezTo>
                  <a:pt x="78971" y="11637"/>
                  <a:pt x="79127" y="11655"/>
                  <a:pt x="79284" y="11655"/>
                </a:cubicBezTo>
                <a:cubicBezTo>
                  <a:pt x="79471" y="11655"/>
                  <a:pt x="79659" y="11630"/>
                  <a:pt x="79842" y="11630"/>
                </a:cubicBezTo>
                <a:cubicBezTo>
                  <a:pt x="79879" y="11630"/>
                  <a:pt x="79915" y="11631"/>
                  <a:pt x="79951" y="11633"/>
                </a:cubicBezTo>
                <a:cubicBezTo>
                  <a:pt x="80177" y="11633"/>
                  <a:pt x="80320" y="11633"/>
                  <a:pt x="80486" y="11574"/>
                </a:cubicBezTo>
                <a:cubicBezTo>
                  <a:pt x="80540" y="11544"/>
                  <a:pt x="80632" y="11529"/>
                  <a:pt x="80719" y="11529"/>
                </a:cubicBezTo>
                <a:cubicBezTo>
                  <a:pt x="80805" y="11529"/>
                  <a:pt x="80885" y="11544"/>
                  <a:pt x="80915" y="11574"/>
                </a:cubicBezTo>
                <a:cubicBezTo>
                  <a:pt x="81015" y="11702"/>
                  <a:pt x="81149" y="11754"/>
                  <a:pt x="81300" y="11754"/>
                </a:cubicBezTo>
                <a:cubicBezTo>
                  <a:pt x="81400" y="11754"/>
                  <a:pt x="81508" y="11731"/>
                  <a:pt x="81617" y="11693"/>
                </a:cubicBezTo>
                <a:cubicBezTo>
                  <a:pt x="81657" y="11679"/>
                  <a:pt x="81687" y="11673"/>
                  <a:pt x="81711" y="11673"/>
                </a:cubicBezTo>
                <a:cubicBezTo>
                  <a:pt x="81788" y="11673"/>
                  <a:pt x="81798" y="11729"/>
                  <a:pt x="81844" y="11729"/>
                </a:cubicBezTo>
                <a:cubicBezTo>
                  <a:pt x="81943" y="11743"/>
                  <a:pt x="82038" y="11761"/>
                  <a:pt x="82134" y="11761"/>
                </a:cubicBezTo>
                <a:cubicBezTo>
                  <a:pt x="82199" y="11761"/>
                  <a:pt x="82264" y="11753"/>
                  <a:pt x="82332" y="11729"/>
                </a:cubicBezTo>
                <a:cubicBezTo>
                  <a:pt x="82439" y="11693"/>
                  <a:pt x="82106" y="11609"/>
                  <a:pt x="82332" y="11574"/>
                </a:cubicBezTo>
                <a:cubicBezTo>
                  <a:pt x="82385" y="11562"/>
                  <a:pt x="82451" y="11562"/>
                  <a:pt x="82516" y="11562"/>
                </a:cubicBezTo>
                <a:cubicBezTo>
                  <a:pt x="82582" y="11562"/>
                  <a:pt x="82647" y="11562"/>
                  <a:pt x="82701" y="11550"/>
                </a:cubicBezTo>
                <a:cubicBezTo>
                  <a:pt x="83034" y="11395"/>
                  <a:pt x="83296" y="11252"/>
                  <a:pt x="83570" y="11097"/>
                </a:cubicBezTo>
                <a:cubicBezTo>
                  <a:pt x="83511" y="11014"/>
                  <a:pt x="83463" y="10955"/>
                  <a:pt x="83403" y="10859"/>
                </a:cubicBezTo>
                <a:cubicBezTo>
                  <a:pt x="83353" y="10788"/>
                  <a:pt x="83466" y="10709"/>
                  <a:pt x="83596" y="10709"/>
                </a:cubicBezTo>
                <a:cubicBezTo>
                  <a:pt x="83619" y="10709"/>
                  <a:pt x="83642" y="10711"/>
                  <a:pt x="83665" y="10716"/>
                </a:cubicBezTo>
                <a:cubicBezTo>
                  <a:pt x="83999" y="10740"/>
                  <a:pt x="84261" y="10836"/>
                  <a:pt x="84594" y="10836"/>
                </a:cubicBezTo>
                <a:lnTo>
                  <a:pt x="84654" y="10859"/>
                </a:lnTo>
                <a:cubicBezTo>
                  <a:pt x="84713" y="10895"/>
                  <a:pt x="84654" y="10919"/>
                  <a:pt x="84594" y="10919"/>
                </a:cubicBezTo>
                <a:cubicBezTo>
                  <a:pt x="84320" y="10919"/>
                  <a:pt x="84368" y="11133"/>
                  <a:pt x="84165" y="11157"/>
                </a:cubicBezTo>
                <a:lnTo>
                  <a:pt x="84165" y="11312"/>
                </a:lnTo>
                <a:cubicBezTo>
                  <a:pt x="84165" y="11345"/>
                  <a:pt x="84146" y="11360"/>
                  <a:pt x="84111" y="11360"/>
                </a:cubicBezTo>
                <a:cubicBezTo>
                  <a:pt x="84083" y="11360"/>
                  <a:pt x="84045" y="11351"/>
                  <a:pt x="83999" y="11336"/>
                </a:cubicBezTo>
                <a:cubicBezTo>
                  <a:pt x="83962" y="11321"/>
                  <a:pt x="83907" y="11293"/>
                  <a:pt x="83857" y="11293"/>
                </a:cubicBezTo>
                <a:cubicBezTo>
                  <a:pt x="83825" y="11293"/>
                  <a:pt x="83795" y="11304"/>
                  <a:pt x="83772" y="11336"/>
                </a:cubicBezTo>
                <a:cubicBezTo>
                  <a:pt x="83713" y="11431"/>
                  <a:pt x="83606" y="11490"/>
                  <a:pt x="83546" y="11574"/>
                </a:cubicBezTo>
                <a:cubicBezTo>
                  <a:pt x="83487" y="11633"/>
                  <a:pt x="83606" y="11693"/>
                  <a:pt x="83653" y="11693"/>
                </a:cubicBezTo>
                <a:cubicBezTo>
                  <a:pt x="83880" y="11729"/>
                  <a:pt x="84023" y="11729"/>
                  <a:pt x="84249" y="11729"/>
                </a:cubicBezTo>
                <a:cubicBezTo>
                  <a:pt x="84356" y="11729"/>
                  <a:pt x="84475" y="11788"/>
                  <a:pt x="84618" y="11788"/>
                </a:cubicBezTo>
                <a:cubicBezTo>
                  <a:pt x="84644" y="11792"/>
                  <a:pt x="84668" y="11793"/>
                  <a:pt x="84691" y="11793"/>
                </a:cubicBezTo>
                <a:cubicBezTo>
                  <a:pt x="84815" y="11793"/>
                  <a:pt x="84892" y="11743"/>
                  <a:pt x="84892" y="11693"/>
                </a:cubicBezTo>
                <a:lnTo>
                  <a:pt x="84892" y="11431"/>
                </a:lnTo>
                <a:cubicBezTo>
                  <a:pt x="84892" y="11312"/>
                  <a:pt x="84785" y="11276"/>
                  <a:pt x="84618" y="11252"/>
                </a:cubicBezTo>
                <a:cubicBezTo>
                  <a:pt x="84523" y="11252"/>
                  <a:pt x="84523" y="11193"/>
                  <a:pt x="84558" y="11193"/>
                </a:cubicBezTo>
                <a:cubicBezTo>
                  <a:pt x="84725" y="11133"/>
                  <a:pt x="84892" y="11133"/>
                  <a:pt x="84999" y="11038"/>
                </a:cubicBezTo>
                <a:cubicBezTo>
                  <a:pt x="85064" y="10988"/>
                  <a:pt x="85132" y="10969"/>
                  <a:pt x="85201" y="10969"/>
                </a:cubicBezTo>
                <a:cubicBezTo>
                  <a:pt x="85294" y="10969"/>
                  <a:pt x="85391" y="11004"/>
                  <a:pt x="85487" y="11038"/>
                </a:cubicBezTo>
                <a:cubicBezTo>
                  <a:pt x="85509" y="11045"/>
                  <a:pt x="85530" y="11049"/>
                  <a:pt x="85548" y="11049"/>
                </a:cubicBezTo>
                <a:cubicBezTo>
                  <a:pt x="85616" y="11049"/>
                  <a:pt x="85654" y="11002"/>
                  <a:pt x="85654" y="10955"/>
                </a:cubicBezTo>
                <a:cubicBezTo>
                  <a:pt x="85654" y="10919"/>
                  <a:pt x="85487" y="10895"/>
                  <a:pt x="85654" y="10836"/>
                </a:cubicBezTo>
                <a:cubicBezTo>
                  <a:pt x="86023" y="10681"/>
                  <a:pt x="86570" y="10740"/>
                  <a:pt x="86940" y="10621"/>
                </a:cubicBezTo>
                <a:cubicBezTo>
                  <a:pt x="86947" y="10618"/>
                  <a:pt x="86956" y="10617"/>
                  <a:pt x="86967" y="10617"/>
                </a:cubicBezTo>
                <a:cubicBezTo>
                  <a:pt x="87040" y="10617"/>
                  <a:pt x="87179" y="10681"/>
                  <a:pt x="87273" y="10681"/>
                </a:cubicBezTo>
                <a:cubicBezTo>
                  <a:pt x="87440" y="10657"/>
                  <a:pt x="87606" y="10597"/>
                  <a:pt x="87761" y="10538"/>
                </a:cubicBezTo>
                <a:cubicBezTo>
                  <a:pt x="87900" y="10488"/>
                  <a:pt x="87923" y="10373"/>
                  <a:pt x="87831" y="10301"/>
                </a:cubicBezTo>
                <a:lnTo>
                  <a:pt x="87831" y="10301"/>
                </a:lnTo>
                <a:cubicBezTo>
                  <a:pt x="87902" y="10304"/>
                  <a:pt x="87964" y="10310"/>
                  <a:pt x="88009" y="10316"/>
                </a:cubicBezTo>
                <a:lnTo>
                  <a:pt x="88009" y="10316"/>
                </a:lnTo>
                <a:cubicBezTo>
                  <a:pt x="87957" y="10306"/>
                  <a:pt x="87876" y="10290"/>
                  <a:pt x="87761" y="10264"/>
                </a:cubicBezTo>
                <a:lnTo>
                  <a:pt x="87761" y="10264"/>
                </a:lnTo>
                <a:cubicBezTo>
                  <a:pt x="87789" y="10274"/>
                  <a:pt x="87813" y="10287"/>
                  <a:pt x="87831" y="10301"/>
                </a:cubicBezTo>
                <a:lnTo>
                  <a:pt x="87831" y="10301"/>
                </a:lnTo>
                <a:cubicBezTo>
                  <a:pt x="87805" y="10300"/>
                  <a:pt x="87777" y="10300"/>
                  <a:pt x="87749" y="10300"/>
                </a:cubicBezTo>
                <a:cubicBezTo>
                  <a:pt x="87598" y="10300"/>
                  <a:pt x="87458" y="10284"/>
                  <a:pt x="87332" y="10284"/>
                </a:cubicBezTo>
                <a:cubicBezTo>
                  <a:pt x="87269" y="10284"/>
                  <a:pt x="87209" y="10288"/>
                  <a:pt x="87154" y="10300"/>
                </a:cubicBezTo>
                <a:cubicBezTo>
                  <a:pt x="86832" y="10383"/>
                  <a:pt x="86451" y="10359"/>
                  <a:pt x="86130" y="10443"/>
                </a:cubicBezTo>
                <a:cubicBezTo>
                  <a:pt x="85904" y="10502"/>
                  <a:pt x="85642" y="10502"/>
                  <a:pt x="85368" y="10562"/>
                </a:cubicBezTo>
                <a:cubicBezTo>
                  <a:pt x="85285" y="10586"/>
                  <a:pt x="85209" y="10598"/>
                  <a:pt x="85139" y="10598"/>
                </a:cubicBezTo>
                <a:cubicBezTo>
                  <a:pt x="84939" y="10598"/>
                  <a:pt x="84789" y="10500"/>
                  <a:pt x="84665" y="10324"/>
                </a:cubicBezTo>
                <a:cubicBezTo>
                  <a:pt x="84587" y="10236"/>
                  <a:pt x="84451" y="10181"/>
                  <a:pt x="84300" y="10181"/>
                </a:cubicBezTo>
                <a:cubicBezTo>
                  <a:pt x="84245" y="10181"/>
                  <a:pt x="84187" y="10189"/>
                  <a:pt x="84130" y="10205"/>
                </a:cubicBezTo>
                <a:cubicBezTo>
                  <a:pt x="84023" y="10240"/>
                  <a:pt x="83963" y="10264"/>
                  <a:pt x="83868" y="10264"/>
                </a:cubicBezTo>
                <a:lnTo>
                  <a:pt x="81748" y="10264"/>
                </a:lnTo>
                <a:cubicBezTo>
                  <a:pt x="81507" y="10264"/>
                  <a:pt x="81346" y="10142"/>
                  <a:pt x="81061" y="10142"/>
                </a:cubicBezTo>
                <a:cubicBezTo>
                  <a:pt x="81037" y="10142"/>
                  <a:pt x="81012" y="10143"/>
                  <a:pt x="80986" y="10145"/>
                </a:cubicBezTo>
                <a:cubicBezTo>
                  <a:pt x="80891" y="10085"/>
                  <a:pt x="80832" y="10002"/>
                  <a:pt x="80724" y="9943"/>
                </a:cubicBezTo>
                <a:cubicBezTo>
                  <a:pt x="80674" y="9892"/>
                  <a:pt x="80547" y="9842"/>
                  <a:pt x="80445" y="9842"/>
                </a:cubicBezTo>
                <a:cubicBezTo>
                  <a:pt x="80426" y="9842"/>
                  <a:pt x="80408" y="9844"/>
                  <a:pt x="80391" y="9847"/>
                </a:cubicBezTo>
                <a:cubicBezTo>
                  <a:pt x="80177" y="9937"/>
                  <a:pt x="79933" y="9937"/>
                  <a:pt x="79689" y="9937"/>
                </a:cubicBezTo>
                <a:cubicBezTo>
                  <a:pt x="79445" y="9937"/>
                  <a:pt x="79200" y="9937"/>
                  <a:pt x="78986" y="10026"/>
                </a:cubicBezTo>
                <a:cubicBezTo>
                  <a:pt x="78986" y="10026"/>
                  <a:pt x="78819" y="9966"/>
                  <a:pt x="78760" y="9943"/>
                </a:cubicBezTo>
                <a:cubicBezTo>
                  <a:pt x="78653" y="9883"/>
                  <a:pt x="78819" y="9847"/>
                  <a:pt x="78819" y="9824"/>
                </a:cubicBezTo>
                <a:cubicBezTo>
                  <a:pt x="78927" y="9764"/>
                  <a:pt x="79046" y="9728"/>
                  <a:pt x="79141" y="9728"/>
                </a:cubicBezTo>
                <a:cubicBezTo>
                  <a:pt x="79367" y="9728"/>
                  <a:pt x="79522" y="9728"/>
                  <a:pt x="79736" y="9704"/>
                </a:cubicBezTo>
                <a:cubicBezTo>
                  <a:pt x="79796" y="9704"/>
                  <a:pt x="79796" y="9669"/>
                  <a:pt x="79736" y="9609"/>
                </a:cubicBezTo>
                <a:cubicBezTo>
                  <a:pt x="79677" y="9550"/>
                  <a:pt x="79677" y="9526"/>
                  <a:pt x="79796" y="9490"/>
                </a:cubicBezTo>
                <a:cubicBezTo>
                  <a:pt x="79855" y="9490"/>
                  <a:pt x="79962" y="9466"/>
                  <a:pt x="79962" y="9466"/>
                </a:cubicBezTo>
                <a:cubicBezTo>
                  <a:pt x="79962" y="9407"/>
                  <a:pt x="79855" y="9407"/>
                  <a:pt x="79796" y="9407"/>
                </a:cubicBezTo>
                <a:cubicBezTo>
                  <a:pt x="79534" y="9407"/>
                  <a:pt x="79200" y="9407"/>
                  <a:pt x="78939" y="9312"/>
                </a:cubicBezTo>
                <a:cubicBezTo>
                  <a:pt x="78723" y="9242"/>
                  <a:pt x="78499" y="9185"/>
                  <a:pt x="78264" y="9185"/>
                </a:cubicBezTo>
                <a:cubicBezTo>
                  <a:pt x="78098" y="9185"/>
                  <a:pt x="77926" y="9214"/>
                  <a:pt x="77748" y="9288"/>
                </a:cubicBezTo>
                <a:cubicBezTo>
                  <a:pt x="77728" y="9296"/>
                  <a:pt x="77696" y="9298"/>
                  <a:pt x="77661" y="9298"/>
                </a:cubicBezTo>
                <a:cubicBezTo>
                  <a:pt x="77592" y="9298"/>
                  <a:pt x="77510" y="9288"/>
                  <a:pt x="77486" y="9288"/>
                </a:cubicBezTo>
                <a:lnTo>
                  <a:pt x="76498" y="9288"/>
                </a:lnTo>
                <a:cubicBezTo>
                  <a:pt x="76236" y="9288"/>
                  <a:pt x="75962" y="9288"/>
                  <a:pt x="75736" y="9192"/>
                </a:cubicBezTo>
                <a:cubicBezTo>
                  <a:pt x="75395" y="9192"/>
                  <a:pt x="75125" y="9071"/>
                  <a:pt x="74796" y="9071"/>
                </a:cubicBezTo>
                <a:cubicBezTo>
                  <a:pt x="74768" y="9071"/>
                  <a:pt x="74740" y="9072"/>
                  <a:pt x="74712" y="9073"/>
                </a:cubicBezTo>
                <a:cubicBezTo>
                  <a:pt x="74589" y="9085"/>
                  <a:pt x="74456" y="9089"/>
                  <a:pt x="74321" y="9089"/>
                </a:cubicBezTo>
                <a:cubicBezTo>
                  <a:pt x="74050" y="9089"/>
                  <a:pt x="73767" y="9073"/>
                  <a:pt x="73521" y="9073"/>
                </a:cubicBezTo>
                <a:cubicBezTo>
                  <a:pt x="73279" y="9161"/>
                  <a:pt x="72995" y="9180"/>
                  <a:pt x="72710" y="9180"/>
                </a:cubicBezTo>
                <a:cubicBezTo>
                  <a:pt x="72490" y="9180"/>
                  <a:pt x="72271" y="9169"/>
                  <a:pt x="72069" y="9169"/>
                </a:cubicBezTo>
                <a:cubicBezTo>
                  <a:pt x="71795" y="9169"/>
                  <a:pt x="71533" y="9169"/>
                  <a:pt x="71366" y="9014"/>
                </a:cubicBezTo>
                <a:cubicBezTo>
                  <a:pt x="71259" y="8931"/>
                  <a:pt x="71092" y="8931"/>
                  <a:pt x="70938" y="8931"/>
                </a:cubicBezTo>
                <a:lnTo>
                  <a:pt x="70557" y="8931"/>
                </a:lnTo>
                <a:cubicBezTo>
                  <a:pt x="70557" y="8871"/>
                  <a:pt x="70616" y="8835"/>
                  <a:pt x="70723" y="8835"/>
                </a:cubicBezTo>
                <a:lnTo>
                  <a:pt x="75224" y="8835"/>
                </a:lnTo>
                <a:cubicBezTo>
                  <a:pt x="75319" y="8835"/>
                  <a:pt x="75438" y="8871"/>
                  <a:pt x="75486" y="8895"/>
                </a:cubicBezTo>
                <a:cubicBezTo>
                  <a:pt x="75553" y="8919"/>
                  <a:pt x="75603" y="8929"/>
                  <a:pt x="75645" y="8929"/>
                </a:cubicBezTo>
                <a:cubicBezTo>
                  <a:pt x="75708" y="8929"/>
                  <a:pt x="75755" y="8907"/>
                  <a:pt x="75819" y="8871"/>
                </a:cubicBezTo>
                <a:cubicBezTo>
                  <a:pt x="75881" y="8833"/>
                  <a:pt x="75952" y="8794"/>
                  <a:pt x="76037" y="8794"/>
                </a:cubicBezTo>
                <a:cubicBezTo>
                  <a:pt x="76083" y="8794"/>
                  <a:pt x="76133" y="8806"/>
                  <a:pt x="76188" y="8835"/>
                </a:cubicBezTo>
                <a:cubicBezTo>
                  <a:pt x="76248" y="8871"/>
                  <a:pt x="76355" y="8871"/>
                  <a:pt x="76450" y="8871"/>
                </a:cubicBezTo>
                <a:cubicBezTo>
                  <a:pt x="76527" y="8874"/>
                  <a:pt x="76604" y="8876"/>
                  <a:pt x="76683" y="8876"/>
                </a:cubicBezTo>
                <a:cubicBezTo>
                  <a:pt x="76879" y="8876"/>
                  <a:pt x="77080" y="8868"/>
                  <a:pt x="77279" y="8868"/>
                </a:cubicBezTo>
                <a:cubicBezTo>
                  <a:pt x="77557" y="8868"/>
                  <a:pt x="77831" y="8883"/>
                  <a:pt x="78081" y="8954"/>
                </a:cubicBezTo>
                <a:lnTo>
                  <a:pt x="80082" y="8954"/>
                </a:lnTo>
                <a:cubicBezTo>
                  <a:pt x="80189" y="8954"/>
                  <a:pt x="80308" y="8954"/>
                  <a:pt x="80355" y="8931"/>
                </a:cubicBezTo>
                <a:cubicBezTo>
                  <a:pt x="80476" y="8887"/>
                  <a:pt x="80616" y="8857"/>
                  <a:pt x="80747" y="8857"/>
                </a:cubicBezTo>
                <a:cubicBezTo>
                  <a:pt x="80797" y="8857"/>
                  <a:pt x="80845" y="8861"/>
                  <a:pt x="80891" y="8871"/>
                </a:cubicBezTo>
                <a:cubicBezTo>
                  <a:pt x="81260" y="8871"/>
                  <a:pt x="81546" y="8811"/>
                  <a:pt x="81653" y="8597"/>
                </a:cubicBezTo>
                <a:cubicBezTo>
                  <a:pt x="81653" y="8573"/>
                  <a:pt x="81748" y="8538"/>
                  <a:pt x="81748" y="8514"/>
                </a:cubicBezTo>
                <a:cubicBezTo>
                  <a:pt x="81782" y="8494"/>
                  <a:pt x="81796" y="8478"/>
                  <a:pt x="81851" y="8478"/>
                </a:cubicBezTo>
                <a:cubicBezTo>
                  <a:pt x="81894" y="8478"/>
                  <a:pt x="81961" y="8488"/>
                  <a:pt x="82082" y="8514"/>
                </a:cubicBezTo>
                <a:cubicBezTo>
                  <a:pt x="82135" y="8526"/>
                  <a:pt x="82192" y="8532"/>
                  <a:pt x="82240" y="8532"/>
                </a:cubicBezTo>
                <a:cubicBezTo>
                  <a:pt x="82287" y="8532"/>
                  <a:pt x="82326" y="8526"/>
                  <a:pt x="82344" y="8514"/>
                </a:cubicBezTo>
                <a:cubicBezTo>
                  <a:pt x="82387" y="8490"/>
                  <a:pt x="82432" y="8479"/>
                  <a:pt x="82478" y="8479"/>
                </a:cubicBezTo>
                <a:cubicBezTo>
                  <a:pt x="82545" y="8479"/>
                  <a:pt x="82613" y="8502"/>
                  <a:pt x="82677" y="8538"/>
                </a:cubicBezTo>
                <a:cubicBezTo>
                  <a:pt x="82844" y="8633"/>
                  <a:pt x="82737" y="8657"/>
                  <a:pt x="82618" y="8716"/>
                </a:cubicBezTo>
                <a:cubicBezTo>
                  <a:pt x="82558" y="8752"/>
                  <a:pt x="82558" y="8776"/>
                  <a:pt x="82618" y="8811"/>
                </a:cubicBezTo>
                <a:cubicBezTo>
                  <a:pt x="82640" y="8843"/>
                  <a:pt x="82670" y="8854"/>
                  <a:pt x="82702" y="8854"/>
                </a:cubicBezTo>
                <a:cubicBezTo>
                  <a:pt x="82752" y="8854"/>
                  <a:pt x="82807" y="8826"/>
                  <a:pt x="82844" y="8811"/>
                </a:cubicBezTo>
                <a:cubicBezTo>
                  <a:pt x="82939" y="8776"/>
                  <a:pt x="82999" y="8776"/>
                  <a:pt x="83106" y="8776"/>
                </a:cubicBezTo>
                <a:lnTo>
                  <a:pt x="83868" y="8811"/>
                </a:lnTo>
                <a:cubicBezTo>
                  <a:pt x="83901" y="8793"/>
                  <a:pt x="83936" y="8786"/>
                  <a:pt x="83973" y="8786"/>
                </a:cubicBezTo>
                <a:cubicBezTo>
                  <a:pt x="84052" y="8786"/>
                  <a:pt x="84139" y="8819"/>
                  <a:pt x="84237" y="8835"/>
                </a:cubicBezTo>
                <a:cubicBezTo>
                  <a:pt x="84258" y="8842"/>
                  <a:pt x="84284" y="8846"/>
                  <a:pt x="84313" y="8846"/>
                </a:cubicBezTo>
                <a:cubicBezTo>
                  <a:pt x="84427" y="8846"/>
                  <a:pt x="84577" y="8792"/>
                  <a:pt x="84606" y="8716"/>
                </a:cubicBezTo>
                <a:cubicBezTo>
                  <a:pt x="84665" y="8657"/>
                  <a:pt x="84606" y="8573"/>
                  <a:pt x="84451" y="8573"/>
                </a:cubicBezTo>
                <a:cubicBezTo>
                  <a:pt x="84392" y="8573"/>
                  <a:pt x="84392" y="8573"/>
                  <a:pt x="84344" y="8538"/>
                </a:cubicBezTo>
                <a:cubicBezTo>
                  <a:pt x="84284" y="8538"/>
                  <a:pt x="84284" y="8514"/>
                  <a:pt x="84284" y="8514"/>
                </a:cubicBezTo>
                <a:lnTo>
                  <a:pt x="84344" y="8478"/>
                </a:lnTo>
                <a:cubicBezTo>
                  <a:pt x="84606" y="8478"/>
                  <a:pt x="84880" y="8454"/>
                  <a:pt x="85106" y="8454"/>
                </a:cubicBezTo>
                <a:cubicBezTo>
                  <a:pt x="85182" y="8454"/>
                  <a:pt x="85236" y="8378"/>
                  <a:pt x="85339" y="8378"/>
                </a:cubicBezTo>
                <a:cubicBezTo>
                  <a:pt x="85365" y="8378"/>
                  <a:pt x="85394" y="8383"/>
                  <a:pt x="85427" y="8395"/>
                </a:cubicBezTo>
                <a:cubicBezTo>
                  <a:pt x="85516" y="8442"/>
                  <a:pt x="85618" y="8452"/>
                  <a:pt x="85722" y="8452"/>
                </a:cubicBezTo>
                <a:cubicBezTo>
                  <a:pt x="85801" y="8452"/>
                  <a:pt x="85881" y="8446"/>
                  <a:pt x="85959" y="8446"/>
                </a:cubicBezTo>
                <a:cubicBezTo>
                  <a:pt x="86040" y="8446"/>
                  <a:pt x="86119" y="8452"/>
                  <a:pt x="86189" y="8478"/>
                </a:cubicBezTo>
                <a:cubicBezTo>
                  <a:pt x="86249" y="8514"/>
                  <a:pt x="86297" y="8538"/>
                  <a:pt x="86356" y="8538"/>
                </a:cubicBezTo>
                <a:cubicBezTo>
                  <a:pt x="86570" y="8478"/>
                  <a:pt x="86725" y="8419"/>
                  <a:pt x="86951" y="8359"/>
                </a:cubicBezTo>
                <a:cubicBezTo>
                  <a:pt x="87013" y="8397"/>
                  <a:pt x="87068" y="8410"/>
                  <a:pt x="87121" y="8410"/>
                </a:cubicBezTo>
                <a:cubicBezTo>
                  <a:pt x="87201" y="8410"/>
                  <a:pt x="87280" y="8380"/>
                  <a:pt x="87380" y="8359"/>
                </a:cubicBezTo>
                <a:cubicBezTo>
                  <a:pt x="87463" y="8347"/>
                  <a:pt x="87544" y="8347"/>
                  <a:pt x="87624" y="8347"/>
                </a:cubicBezTo>
                <a:cubicBezTo>
                  <a:pt x="87705" y="8347"/>
                  <a:pt x="87785" y="8347"/>
                  <a:pt x="87868" y="8335"/>
                </a:cubicBezTo>
                <a:cubicBezTo>
                  <a:pt x="87928" y="8335"/>
                  <a:pt x="87975" y="8300"/>
                  <a:pt x="87975" y="8276"/>
                </a:cubicBezTo>
                <a:lnTo>
                  <a:pt x="87916" y="8240"/>
                </a:lnTo>
                <a:cubicBezTo>
                  <a:pt x="87839" y="8223"/>
                  <a:pt x="87759" y="8219"/>
                  <a:pt x="87677" y="8219"/>
                </a:cubicBezTo>
                <a:cubicBezTo>
                  <a:pt x="87578" y="8219"/>
                  <a:pt x="87477" y="8225"/>
                  <a:pt x="87377" y="8225"/>
                </a:cubicBezTo>
                <a:cubicBezTo>
                  <a:pt x="87263" y="8225"/>
                  <a:pt x="87152" y="8217"/>
                  <a:pt x="87047" y="8180"/>
                </a:cubicBezTo>
                <a:cubicBezTo>
                  <a:pt x="86916" y="8139"/>
                  <a:pt x="86767" y="8133"/>
                  <a:pt x="86618" y="8133"/>
                </a:cubicBezTo>
                <a:cubicBezTo>
                  <a:pt x="86559" y="8133"/>
                  <a:pt x="86499" y="8134"/>
                  <a:pt x="86441" y="8134"/>
                </a:cubicBezTo>
                <a:cubicBezTo>
                  <a:pt x="86353" y="8134"/>
                  <a:pt x="86268" y="8132"/>
                  <a:pt x="86189" y="8121"/>
                </a:cubicBezTo>
                <a:lnTo>
                  <a:pt x="85963" y="8121"/>
                </a:lnTo>
                <a:cubicBezTo>
                  <a:pt x="85788" y="8043"/>
                  <a:pt x="85595" y="8025"/>
                  <a:pt x="85403" y="8025"/>
                </a:cubicBezTo>
                <a:cubicBezTo>
                  <a:pt x="85244" y="8025"/>
                  <a:pt x="85085" y="8038"/>
                  <a:pt x="84939" y="8038"/>
                </a:cubicBezTo>
                <a:lnTo>
                  <a:pt x="81475" y="8038"/>
                </a:lnTo>
                <a:cubicBezTo>
                  <a:pt x="81415" y="8038"/>
                  <a:pt x="81248" y="8038"/>
                  <a:pt x="81367" y="7942"/>
                </a:cubicBezTo>
                <a:cubicBezTo>
                  <a:pt x="81427" y="7883"/>
                  <a:pt x="81475" y="7823"/>
                  <a:pt x="81475" y="7740"/>
                </a:cubicBezTo>
                <a:cubicBezTo>
                  <a:pt x="81475" y="7645"/>
                  <a:pt x="81534" y="7621"/>
                  <a:pt x="81689" y="7621"/>
                </a:cubicBezTo>
                <a:lnTo>
                  <a:pt x="82510" y="7621"/>
                </a:lnTo>
                <a:cubicBezTo>
                  <a:pt x="82570" y="7621"/>
                  <a:pt x="82677" y="7585"/>
                  <a:pt x="82677" y="7561"/>
                </a:cubicBezTo>
                <a:cubicBezTo>
                  <a:pt x="82677" y="7502"/>
                  <a:pt x="82618" y="7466"/>
                  <a:pt x="82570" y="7407"/>
                </a:cubicBezTo>
                <a:lnTo>
                  <a:pt x="82485" y="7407"/>
                </a:lnTo>
                <a:cubicBezTo>
                  <a:pt x="82468" y="7425"/>
                  <a:pt x="82439" y="7442"/>
                  <a:pt x="82439" y="7442"/>
                </a:cubicBezTo>
                <a:lnTo>
                  <a:pt x="82391" y="7442"/>
                </a:lnTo>
                <a:cubicBezTo>
                  <a:pt x="82391" y="7402"/>
                  <a:pt x="82413" y="7389"/>
                  <a:pt x="82446" y="7385"/>
                </a:cubicBezTo>
                <a:lnTo>
                  <a:pt x="82446" y="7385"/>
                </a:lnTo>
                <a:cubicBezTo>
                  <a:pt x="82452" y="7392"/>
                  <a:pt x="82458" y="7399"/>
                  <a:pt x="82463" y="7407"/>
                </a:cubicBezTo>
                <a:lnTo>
                  <a:pt x="82485" y="7407"/>
                </a:lnTo>
                <a:cubicBezTo>
                  <a:pt x="82493" y="7398"/>
                  <a:pt x="82499" y="7390"/>
                  <a:pt x="82499" y="7383"/>
                </a:cubicBezTo>
                <a:cubicBezTo>
                  <a:pt x="82479" y="7383"/>
                  <a:pt x="82462" y="7383"/>
                  <a:pt x="82446" y="7385"/>
                </a:cubicBezTo>
                <a:lnTo>
                  <a:pt x="82446" y="7385"/>
                </a:lnTo>
                <a:cubicBezTo>
                  <a:pt x="82388" y="7318"/>
                  <a:pt x="82295" y="7296"/>
                  <a:pt x="82196" y="7296"/>
                </a:cubicBezTo>
                <a:cubicBezTo>
                  <a:pt x="82121" y="7296"/>
                  <a:pt x="82043" y="7309"/>
                  <a:pt x="81975" y="7323"/>
                </a:cubicBezTo>
                <a:cubicBezTo>
                  <a:pt x="81872" y="7338"/>
                  <a:pt x="81796" y="7366"/>
                  <a:pt x="81714" y="7366"/>
                </a:cubicBezTo>
                <a:cubicBezTo>
                  <a:pt x="81663" y="7366"/>
                  <a:pt x="81610" y="7355"/>
                  <a:pt x="81546" y="7323"/>
                </a:cubicBezTo>
                <a:cubicBezTo>
                  <a:pt x="81486" y="7264"/>
                  <a:pt x="81320" y="7228"/>
                  <a:pt x="81213" y="7204"/>
                </a:cubicBezTo>
                <a:cubicBezTo>
                  <a:pt x="80998" y="7145"/>
                  <a:pt x="80998" y="7145"/>
                  <a:pt x="81213" y="7085"/>
                </a:cubicBezTo>
                <a:cubicBezTo>
                  <a:pt x="81320" y="7049"/>
                  <a:pt x="81439" y="6990"/>
                  <a:pt x="81546" y="6966"/>
                </a:cubicBezTo>
                <a:lnTo>
                  <a:pt x="82082" y="6787"/>
                </a:lnTo>
                <a:cubicBezTo>
                  <a:pt x="82173" y="6763"/>
                  <a:pt x="82251" y="6753"/>
                  <a:pt x="82322" y="6753"/>
                </a:cubicBezTo>
                <a:cubicBezTo>
                  <a:pt x="82427" y="6753"/>
                  <a:pt x="82518" y="6776"/>
                  <a:pt x="82618" y="6811"/>
                </a:cubicBezTo>
                <a:cubicBezTo>
                  <a:pt x="82695" y="6837"/>
                  <a:pt x="82797" y="6857"/>
                  <a:pt x="82888" y="6857"/>
                </a:cubicBezTo>
                <a:cubicBezTo>
                  <a:pt x="82923" y="6857"/>
                  <a:pt x="82957" y="6854"/>
                  <a:pt x="82987" y="6847"/>
                </a:cubicBezTo>
                <a:cubicBezTo>
                  <a:pt x="83261" y="6752"/>
                  <a:pt x="83642" y="6787"/>
                  <a:pt x="83915" y="6728"/>
                </a:cubicBezTo>
                <a:cubicBezTo>
                  <a:pt x="83975" y="6728"/>
                  <a:pt x="83975" y="6668"/>
                  <a:pt x="83975" y="6633"/>
                </a:cubicBezTo>
                <a:cubicBezTo>
                  <a:pt x="83975" y="6609"/>
                  <a:pt x="83915" y="6549"/>
                  <a:pt x="83868" y="6549"/>
                </a:cubicBezTo>
                <a:cubicBezTo>
                  <a:pt x="83642" y="6514"/>
                  <a:pt x="83499" y="6514"/>
                  <a:pt x="83272" y="6514"/>
                </a:cubicBezTo>
                <a:cubicBezTo>
                  <a:pt x="83213" y="6514"/>
                  <a:pt x="83213" y="6490"/>
                  <a:pt x="83272" y="6430"/>
                </a:cubicBezTo>
                <a:cubicBezTo>
                  <a:pt x="83332" y="6395"/>
                  <a:pt x="83332" y="6371"/>
                  <a:pt x="83272" y="6335"/>
                </a:cubicBezTo>
                <a:cubicBezTo>
                  <a:pt x="83196" y="6312"/>
                  <a:pt x="83117" y="6306"/>
                  <a:pt x="83037" y="6306"/>
                </a:cubicBezTo>
                <a:cubicBezTo>
                  <a:pt x="82958" y="6306"/>
                  <a:pt x="82879" y="6312"/>
                  <a:pt x="82802" y="6312"/>
                </a:cubicBezTo>
                <a:cubicBezTo>
                  <a:pt x="82674" y="6312"/>
                  <a:pt x="82553" y="6297"/>
                  <a:pt x="82451" y="6216"/>
                </a:cubicBezTo>
                <a:cubicBezTo>
                  <a:pt x="82344" y="6275"/>
                  <a:pt x="82225" y="6311"/>
                  <a:pt x="82189" y="6371"/>
                </a:cubicBezTo>
                <a:cubicBezTo>
                  <a:pt x="82129" y="6404"/>
                  <a:pt x="82064" y="6419"/>
                  <a:pt x="81992" y="6419"/>
                </a:cubicBezTo>
                <a:cubicBezTo>
                  <a:pt x="81936" y="6419"/>
                  <a:pt x="81876" y="6410"/>
                  <a:pt x="81808" y="6395"/>
                </a:cubicBezTo>
                <a:cubicBezTo>
                  <a:pt x="81653" y="6395"/>
                  <a:pt x="81653" y="6275"/>
                  <a:pt x="81594" y="6252"/>
                </a:cubicBezTo>
                <a:cubicBezTo>
                  <a:pt x="81320" y="6156"/>
                  <a:pt x="81689" y="5978"/>
                  <a:pt x="81427" y="5894"/>
                </a:cubicBezTo>
                <a:cubicBezTo>
                  <a:pt x="81367" y="5859"/>
                  <a:pt x="81427" y="5775"/>
                  <a:pt x="81427" y="5740"/>
                </a:cubicBezTo>
                <a:cubicBezTo>
                  <a:pt x="81427" y="5716"/>
                  <a:pt x="81486" y="5716"/>
                  <a:pt x="81486" y="5716"/>
                </a:cubicBezTo>
                <a:cubicBezTo>
                  <a:pt x="81505" y="5705"/>
                  <a:pt x="81522" y="5701"/>
                  <a:pt x="81536" y="5701"/>
                </a:cubicBezTo>
                <a:cubicBezTo>
                  <a:pt x="81571" y="5701"/>
                  <a:pt x="81594" y="5723"/>
                  <a:pt x="81594" y="5740"/>
                </a:cubicBezTo>
                <a:cubicBezTo>
                  <a:pt x="81594" y="5775"/>
                  <a:pt x="81594" y="5835"/>
                  <a:pt x="81653" y="5835"/>
                </a:cubicBezTo>
                <a:cubicBezTo>
                  <a:pt x="81677" y="5839"/>
                  <a:pt x="81696" y="5840"/>
                  <a:pt x="81711" y="5840"/>
                </a:cubicBezTo>
                <a:cubicBezTo>
                  <a:pt x="81792" y="5840"/>
                  <a:pt x="81758" y="5790"/>
                  <a:pt x="81808" y="5740"/>
                </a:cubicBezTo>
                <a:cubicBezTo>
                  <a:pt x="81867" y="5656"/>
                  <a:pt x="81975" y="5656"/>
                  <a:pt x="82141" y="5621"/>
                </a:cubicBezTo>
                <a:lnTo>
                  <a:pt x="83225" y="5621"/>
                </a:lnTo>
                <a:cubicBezTo>
                  <a:pt x="83332" y="5621"/>
                  <a:pt x="83451" y="5537"/>
                  <a:pt x="83391" y="5478"/>
                </a:cubicBezTo>
                <a:cubicBezTo>
                  <a:pt x="83391" y="5383"/>
                  <a:pt x="83332" y="5323"/>
                  <a:pt x="83165" y="5323"/>
                </a:cubicBezTo>
                <a:cubicBezTo>
                  <a:pt x="83058" y="5323"/>
                  <a:pt x="82999" y="5299"/>
                  <a:pt x="82999" y="5204"/>
                </a:cubicBezTo>
                <a:cubicBezTo>
                  <a:pt x="82999" y="5144"/>
                  <a:pt x="83058" y="5085"/>
                  <a:pt x="83272" y="5085"/>
                </a:cubicBezTo>
                <a:cubicBezTo>
                  <a:pt x="83320" y="5090"/>
                  <a:pt x="83369" y="5092"/>
                  <a:pt x="83421" y="5092"/>
                </a:cubicBezTo>
                <a:cubicBezTo>
                  <a:pt x="83558" y="5092"/>
                  <a:pt x="83706" y="5079"/>
                  <a:pt x="83847" y="5079"/>
                </a:cubicBezTo>
                <a:cubicBezTo>
                  <a:pt x="84016" y="5079"/>
                  <a:pt x="84175" y="5097"/>
                  <a:pt x="84296" y="5180"/>
                </a:cubicBezTo>
                <a:cubicBezTo>
                  <a:pt x="84404" y="5180"/>
                  <a:pt x="84515" y="5182"/>
                  <a:pt x="84629" y="5182"/>
                </a:cubicBezTo>
                <a:cubicBezTo>
                  <a:pt x="84971" y="5182"/>
                  <a:pt x="85332" y="5168"/>
                  <a:pt x="85654" y="5061"/>
                </a:cubicBezTo>
                <a:cubicBezTo>
                  <a:pt x="85761" y="5025"/>
                  <a:pt x="85761" y="4966"/>
                  <a:pt x="85761" y="4906"/>
                </a:cubicBezTo>
                <a:cubicBezTo>
                  <a:pt x="85761" y="4882"/>
                  <a:pt x="85654" y="4847"/>
                  <a:pt x="85654" y="4847"/>
                </a:cubicBezTo>
                <a:cubicBezTo>
                  <a:pt x="85427" y="4847"/>
                  <a:pt x="85285" y="4823"/>
                  <a:pt x="85118" y="4763"/>
                </a:cubicBezTo>
                <a:cubicBezTo>
                  <a:pt x="85095" y="4755"/>
                  <a:pt x="85072" y="4752"/>
                  <a:pt x="85049" y="4752"/>
                </a:cubicBezTo>
                <a:cubicBezTo>
                  <a:pt x="84944" y="4752"/>
                  <a:pt x="84828" y="4816"/>
                  <a:pt x="84702" y="4816"/>
                </a:cubicBezTo>
                <a:cubicBezTo>
                  <a:pt x="84644" y="4816"/>
                  <a:pt x="84584" y="4802"/>
                  <a:pt x="84523" y="4763"/>
                </a:cubicBezTo>
                <a:cubicBezTo>
                  <a:pt x="84189" y="4823"/>
                  <a:pt x="83820" y="4823"/>
                  <a:pt x="83499" y="4882"/>
                </a:cubicBezTo>
                <a:cubicBezTo>
                  <a:pt x="83224" y="4948"/>
                  <a:pt x="82949" y="4966"/>
                  <a:pt x="82678" y="4966"/>
                </a:cubicBezTo>
                <a:cubicBezTo>
                  <a:pt x="82361" y="4966"/>
                  <a:pt x="82050" y="4942"/>
                  <a:pt x="81748" y="4942"/>
                </a:cubicBezTo>
                <a:cubicBezTo>
                  <a:pt x="81689" y="4942"/>
                  <a:pt x="81653" y="4847"/>
                  <a:pt x="81653" y="4787"/>
                </a:cubicBezTo>
                <a:cubicBezTo>
                  <a:pt x="81653" y="4728"/>
                  <a:pt x="81594" y="4668"/>
                  <a:pt x="81713" y="4644"/>
                </a:cubicBezTo>
                <a:lnTo>
                  <a:pt x="82403" y="4549"/>
                </a:lnTo>
                <a:cubicBezTo>
                  <a:pt x="82441" y="4571"/>
                  <a:pt x="82479" y="4578"/>
                  <a:pt x="82517" y="4578"/>
                </a:cubicBezTo>
                <a:cubicBezTo>
                  <a:pt x="82601" y="4578"/>
                  <a:pt x="82685" y="4542"/>
                  <a:pt x="82768" y="4542"/>
                </a:cubicBezTo>
                <a:cubicBezTo>
                  <a:pt x="82813" y="4542"/>
                  <a:pt x="82858" y="4553"/>
                  <a:pt x="82903" y="4585"/>
                </a:cubicBezTo>
                <a:cubicBezTo>
                  <a:pt x="83118" y="4549"/>
                  <a:pt x="83332" y="4525"/>
                  <a:pt x="83558" y="4490"/>
                </a:cubicBezTo>
                <a:cubicBezTo>
                  <a:pt x="83618" y="4490"/>
                  <a:pt x="83618" y="4466"/>
                  <a:pt x="83618" y="4466"/>
                </a:cubicBezTo>
                <a:lnTo>
                  <a:pt x="83558" y="4430"/>
                </a:lnTo>
                <a:cubicBezTo>
                  <a:pt x="83499" y="4430"/>
                  <a:pt x="83451" y="4406"/>
                  <a:pt x="83391" y="4406"/>
                </a:cubicBezTo>
                <a:cubicBezTo>
                  <a:pt x="83225" y="4406"/>
                  <a:pt x="83058" y="4406"/>
                  <a:pt x="83225" y="4251"/>
                </a:cubicBezTo>
                <a:cubicBezTo>
                  <a:pt x="83284" y="4192"/>
                  <a:pt x="83118" y="4192"/>
                  <a:pt x="83058" y="4192"/>
                </a:cubicBezTo>
                <a:lnTo>
                  <a:pt x="79367" y="4192"/>
                </a:lnTo>
                <a:cubicBezTo>
                  <a:pt x="79093" y="4192"/>
                  <a:pt x="79153" y="4132"/>
                  <a:pt x="79272" y="4049"/>
                </a:cubicBezTo>
                <a:cubicBezTo>
                  <a:pt x="79272" y="4013"/>
                  <a:pt x="79165" y="3954"/>
                  <a:pt x="79165" y="3894"/>
                </a:cubicBezTo>
                <a:cubicBezTo>
                  <a:pt x="79058" y="3716"/>
                  <a:pt x="78831" y="3632"/>
                  <a:pt x="78510" y="3632"/>
                </a:cubicBezTo>
                <a:lnTo>
                  <a:pt x="77915" y="3632"/>
                </a:lnTo>
                <a:cubicBezTo>
                  <a:pt x="77834" y="3626"/>
                  <a:pt x="77751" y="3623"/>
                  <a:pt x="77667" y="3623"/>
                </a:cubicBezTo>
                <a:cubicBezTo>
                  <a:pt x="77526" y="3623"/>
                  <a:pt x="77381" y="3629"/>
                  <a:pt x="77236" y="3629"/>
                </a:cubicBezTo>
                <a:cubicBezTo>
                  <a:pt x="77004" y="3629"/>
                  <a:pt x="76772" y="3614"/>
                  <a:pt x="76557" y="3537"/>
                </a:cubicBezTo>
                <a:cubicBezTo>
                  <a:pt x="76548" y="3533"/>
                  <a:pt x="76537" y="3532"/>
                  <a:pt x="76525" y="3532"/>
                </a:cubicBezTo>
                <a:cubicBezTo>
                  <a:pt x="76463" y="3532"/>
                  <a:pt x="76375" y="3577"/>
                  <a:pt x="76295" y="3597"/>
                </a:cubicBezTo>
                <a:cubicBezTo>
                  <a:pt x="76242" y="3614"/>
                  <a:pt x="76200" y="3623"/>
                  <a:pt x="76158" y="3623"/>
                </a:cubicBezTo>
                <a:cubicBezTo>
                  <a:pt x="76117" y="3623"/>
                  <a:pt x="76075" y="3614"/>
                  <a:pt x="76022" y="3597"/>
                </a:cubicBezTo>
                <a:cubicBezTo>
                  <a:pt x="75914" y="3573"/>
                  <a:pt x="75962" y="3513"/>
                  <a:pt x="75962" y="3454"/>
                </a:cubicBezTo>
                <a:cubicBezTo>
                  <a:pt x="76069" y="3335"/>
                  <a:pt x="76188" y="3216"/>
                  <a:pt x="76295" y="3061"/>
                </a:cubicBezTo>
                <a:cubicBezTo>
                  <a:pt x="75914" y="3037"/>
                  <a:pt x="75914" y="3037"/>
                  <a:pt x="76022" y="2823"/>
                </a:cubicBezTo>
                <a:cubicBezTo>
                  <a:pt x="76081" y="2739"/>
                  <a:pt x="75962" y="2739"/>
                  <a:pt x="75914" y="2739"/>
                </a:cubicBezTo>
                <a:cubicBezTo>
                  <a:pt x="75700" y="2680"/>
                  <a:pt x="75700" y="2644"/>
                  <a:pt x="75760" y="2525"/>
                </a:cubicBezTo>
                <a:cubicBezTo>
                  <a:pt x="75760" y="2501"/>
                  <a:pt x="75819" y="2465"/>
                  <a:pt x="75855" y="2442"/>
                </a:cubicBezTo>
                <a:cubicBezTo>
                  <a:pt x="75795" y="2442"/>
                  <a:pt x="75760" y="2406"/>
                  <a:pt x="75700" y="2406"/>
                </a:cubicBezTo>
                <a:cubicBezTo>
                  <a:pt x="75610" y="2406"/>
                  <a:pt x="75511" y="2473"/>
                  <a:pt x="75454" y="2473"/>
                </a:cubicBezTo>
                <a:cubicBezTo>
                  <a:pt x="75443" y="2473"/>
                  <a:pt x="75434" y="2471"/>
                  <a:pt x="75426" y="2465"/>
                </a:cubicBezTo>
                <a:cubicBezTo>
                  <a:pt x="75323" y="2420"/>
                  <a:pt x="75231" y="2403"/>
                  <a:pt x="75144" y="2403"/>
                </a:cubicBezTo>
                <a:cubicBezTo>
                  <a:pt x="74960" y="2403"/>
                  <a:pt x="74799" y="2477"/>
                  <a:pt x="74605" y="2501"/>
                </a:cubicBezTo>
                <a:cubicBezTo>
                  <a:pt x="74521" y="2501"/>
                  <a:pt x="74420" y="2565"/>
                  <a:pt x="74396" y="2565"/>
                </a:cubicBezTo>
                <a:cubicBezTo>
                  <a:pt x="74392" y="2565"/>
                  <a:pt x="74390" y="2564"/>
                  <a:pt x="74390" y="2561"/>
                </a:cubicBezTo>
                <a:cubicBezTo>
                  <a:pt x="74057" y="2442"/>
                  <a:pt x="73628" y="2525"/>
                  <a:pt x="73295" y="2382"/>
                </a:cubicBezTo>
                <a:cubicBezTo>
                  <a:pt x="73355" y="2227"/>
                  <a:pt x="73521" y="2168"/>
                  <a:pt x="73795" y="2144"/>
                </a:cubicBezTo>
                <a:cubicBezTo>
                  <a:pt x="74057" y="2144"/>
                  <a:pt x="74283" y="2144"/>
                  <a:pt x="74545" y="2204"/>
                </a:cubicBezTo>
                <a:cubicBezTo>
                  <a:pt x="74716" y="2244"/>
                  <a:pt x="74846" y="2264"/>
                  <a:pt x="74952" y="2264"/>
                </a:cubicBezTo>
                <a:cubicBezTo>
                  <a:pt x="75158" y="2264"/>
                  <a:pt x="75273" y="2190"/>
                  <a:pt x="75414" y="2049"/>
                </a:cubicBezTo>
                <a:cubicBezTo>
                  <a:pt x="75474" y="1989"/>
                  <a:pt x="75474" y="1965"/>
                  <a:pt x="75355" y="1906"/>
                </a:cubicBezTo>
                <a:cubicBezTo>
                  <a:pt x="75280" y="1865"/>
                  <a:pt x="75177" y="1806"/>
                  <a:pt x="75069" y="1806"/>
                </a:cubicBezTo>
                <a:cubicBezTo>
                  <a:pt x="75022" y="1806"/>
                  <a:pt x="74973" y="1817"/>
                  <a:pt x="74926" y="1846"/>
                </a:cubicBezTo>
                <a:cubicBezTo>
                  <a:pt x="74808" y="1888"/>
                  <a:pt x="74690" y="1931"/>
                  <a:pt x="74594" y="1931"/>
                </a:cubicBezTo>
                <a:cubicBezTo>
                  <a:pt x="74553" y="1931"/>
                  <a:pt x="74517" y="1923"/>
                  <a:pt x="74486" y="1906"/>
                </a:cubicBezTo>
                <a:cubicBezTo>
                  <a:pt x="74164" y="1787"/>
                  <a:pt x="73795" y="1811"/>
                  <a:pt x="73462" y="1787"/>
                </a:cubicBezTo>
                <a:cubicBezTo>
                  <a:pt x="73402" y="1787"/>
                  <a:pt x="73402" y="1751"/>
                  <a:pt x="73355" y="1727"/>
                </a:cubicBezTo>
                <a:lnTo>
                  <a:pt x="73414" y="1692"/>
                </a:lnTo>
                <a:cubicBezTo>
                  <a:pt x="73688" y="1692"/>
                  <a:pt x="73950" y="1668"/>
                  <a:pt x="74176" y="1668"/>
                </a:cubicBezTo>
                <a:lnTo>
                  <a:pt x="74236" y="1632"/>
                </a:lnTo>
                <a:lnTo>
                  <a:pt x="74176" y="1608"/>
                </a:lnTo>
                <a:cubicBezTo>
                  <a:pt x="73972" y="1608"/>
                  <a:pt x="73762" y="1579"/>
                  <a:pt x="73551" y="1579"/>
                </a:cubicBezTo>
                <a:cubicBezTo>
                  <a:pt x="73381" y="1579"/>
                  <a:pt x="73210" y="1598"/>
                  <a:pt x="73045" y="1668"/>
                </a:cubicBezTo>
                <a:cubicBezTo>
                  <a:pt x="72985" y="1668"/>
                  <a:pt x="72938" y="1668"/>
                  <a:pt x="72878" y="1632"/>
                </a:cubicBezTo>
                <a:cubicBezTo>
                  <a:pt x="72801" y="1602"/>
                  <a:pt x="72735" y="1587"/>
                  <a:pt x="72668" y="1587"/>
                </a:cubicBezTo>
                <a:cubicBezTo>
                  <a:pt x="72601" y="1587"/>
                  <a:pt x="72533" y="1602"/>
                  <a:pt x="72450" y="1632"/>
                </a:cubicBezTo>
                <a:cubicBezTo>
                  <a:pt x="72401" y="1659"/>
                  <a:pt x="72341" y="1674"/>
                  <a:pt x="72286" y="1674"/>
                </a:cubicBezTo>
                <a:cubicBezTo>
                  <a:pt x="72221" y="1674"/>
                  <a:pt x="72160" y="1653"/>
                  <a:pt x="72128" y="1608"/>
                </a:cubicBezTo>
                <a:cubicBezTo>
                  <a:pt x="72093" y="1538"/>
                  <a:pt x="72063" y="1510"/>
                  <a:pt x="71998" y="1510"/>
                </a:cubicBezTo>
                <a:cubicBezTo>
                  <a:pt x="71952" y="1510"/>
                  <a:pt x="71888" y="1524"/>
                  <a:pt x="71795" y="1549"/>
                </a:cubicBezTo>
                <a:cubicBezTo>
                  <a:pt x="71699" y="1570"/>
                  <a:pt x="71630" y="1584"/>
                  <a:pt x="71571" y="1584"/>
                </a:cubicBezTo>
                <a:cubicBezTo>
                  <a:pt x="71469" y="1584"/>
                  <a:pt x="71395" y="1543"/>
                  <a:pt x="71259" y="1430"/>
                </a:cubicBezTo>
                <a:cubicBezTo>
                  <a:pt x="71212" y="1403"/>
                  <a:pt x="71174" y="1393"/>
                  <a:pt x="71141" y="1393"/>
                </a:cubicBezTo>
                <a:cubicBezTo>
                  <a:pt x="71099" y="1393"/>
                  <a:pt x="71066" y="1410"/>
                  <a:pt x="71033" y="1430"/>
                </a:cubicBezTo>
                <a:cubicBezTo>
                  <a:pt x="70926" y="1471"/>
                  <a:pt x="70842" y="1540"/>
                  <a:pt x="70726" y="1540"/>
                </a:cubicBezTo>
                <a:cubicBezTo>
                  <a:pt x="70673" y="1540"/>
                  <a:pt x="70615" y="1526"/>
                  <a:pt x="70545" y="1489"/>
                </a:cubicBezTo>
                <a:cubicBezTo>
                  <a:pt x="70515" y="1471"/>
                  <a:pt x="70473" y="1462"/>
                  <a:pt x="70439" y="1462"/>
                </a:cubicBezTo>
                <a:cubicBezTo>
                  <a:pt x="70405" y="1462"/>
                  <a:pt x="70378" y="1471"/>
                  <a:pt x="70378" y="1489"/>
                </a:cubicBezTo>
                <a:cubicBezTo>
                  <a:pt x="70169" y="1566"/>
                  <a:pt x="69960" y="1588"/>
                  <a:pt x="69751" y="1588"/>
                </a:cubicBezTo>
                <a:cubicBezTo>
                  <a:pt x="69474" y="1588"/>
                  <a:pt x="69198" y="1549"/>
                  <a:pt x="68925" y="1549"/>
                </a:cubicBezTo>
                <a:cubicBezTo>
                  <a:pt x="68841" y="1505"/>
                  <a:pt x="68769" y="1488"/>
                  <a:pt x="68699" y="1488"/>
                </a:cubicBezTo>
                <a:cubicBezTo>
                  <a:pt x="68582" y="1488"/>
                  <a:pt x="68472" y="1535"/>
                  <a:pt x="68330" y="1573"/>
                </a:cubicBezTo>
                <a:cubicBezTo>
                  <a:pt x="68297" y="1580"/>
                  <a:pt x="68263" y="1583"/>
                  <a:pt x="68231" y="1583"/>
                </a:cubicBezTo>
                <a:cubicBezTo>
                  <a:pt x="68100" y="1583"/>
                  <a:pt x="67978" y="1530"/>
                  <a:pt x="67901" y="1453"/>
                </a:cubicBezTo>
                <a:cubicBezTo>
                  <a:pt x="67794" y="1394"/>
                  <a:pt x="67675" y="1275"/>
                  <a:pt x="67568" y="1275"/>
                </a:cubicBezTo>
                <a:cubicBezTo>
                  <a:pt x="67306" y="1251"/>
                  <a:pt x="66973" y="1275"/>
                  <a:pt x="66711" y="1156"/>
                </a:cubicBezTo>
                <a:cubicBezTo>
                  <a:pt x="66701" y="1152"/>
                  <a:pt x="66690" y="1150"/>
                  <a:pt x="66678" y="1150"/>
                </a:cubicBezTo>
                <a:cubicBezTo>
                  <a:pt x="66617" y="1150"/>
                  <a:pt x="66527" y="1195"/>
                  <a:pt x="66437" y="1215"/>
                </a:cubicBezTo>
                <a:cubicBezTo>
                  <a:pt x="66330" y="1251"/>
                  <a:pt x="66211" y="1251"/>
                  <a:pt x="66068" y="1275"/>
                </a:cubicBezTo>
                <a:cubicBezTo>
                  <a:pt x="66068" y="1334"/>
                  <a:pt x="66008" y="1370"/>
                  <a:pt x="65901" y="1370"/>
                </a:cubicBezTo>
                <a:cubicBezTo>
                  <a:pt x="65792" y="1375"/>
                  <a:pt x="65685" y="1378"/>
                  <a:pt x="65580" y="1378"/>
                </a:cubicBezTo>
                <a:cubicBezTo>
                  <a:pt x="65167" y="1378"/>
                  <a:pt x="64778" y="1334"/>
                  <a:pt x="64389" y="1192"/>
                </a:cubicBezTo>
                <a:cubicBezTo>
                  <a:pt x="64331" y="1171"/>
                  <a:pt x="64280" y="1160"/>
                  <a:pt x="64236" y="1160"/>
                </a:cubicBezTo>
                <a:cubicBezTo>
                  <a:pt x="64154" y="1160"/>
                  <a:pt x="64095" y="1197"/>
                  <a:pt x="64056" y="1275"/>
                </a:cubicBezTo>
                <a:cubicBezTo>
                  <a:pt x="64056" y="1318"/>
                  <a:pt x="63999" y="1349"/>
                  <a:pt x="63923" y="1349"/>
                </a:cubicBezTo>
                <a:cubicBezTo>
                  <a:pt x="63894" y="1349"/>
                  <a:pt x="63862" y="1344"/>
                  <a:pt x="63830" y="1334"/>
                </a:cubicBezTo>
                <a:cubicBezTo>
                  <a:pt x="63675" y="1311"/>
                  <a:pt x="63508" y="1275"/>
                  <a:pt x="63401" y="1215"/>
                </a:cubicBezTo>
                <a:cubicBezTo>
                  <a:pt x="63294" y="1192"/>
                  <a:pt x="63294" y="1156"/>
                  <a:pt x="63341" y="1132"/>
                </a:cubicBezTo>
                <a:cubicBezTo>
                  <a:pt x="63449" y="1096"/>
                  <a:pt x="63568" y="1072"/>
                  <a:pt x="63675" y="1037"/>
                </a:cubicBezTo>
                <a:cubicBezTo>
                  <a:pt x="63770" y="1013"/>
                  <a:pt x="63889" y="977"/>
                  <a:pt x="63996" y="953"/>
                </a:cubicBezTo>
                <a:cubicBezTo>
                  <a:pt x="63889" y="894"/>
                  <a:pt x="63770" y="894"/>
                  <a:pt x="63627" y="894"/>
                </a:cubicBezTo>
                <a:cubicBezTo>
                  <a:pt x="63520" y="894"/>
                  <a:pt x="63460" y="858"/>
                  <a:pt x="63401" y="799"/>
                </a:cubicBezTo>
                <a:cubicBezTo>
                  <a:pt x="63277" y="720"/>
                  <a:pt x="63210" y="674"/>
                  <a:pt x="63157" y="674"/>
                </a:cubicBezTo>
                <a:cubicBezTo>
                  <a:pt x="63114" y="674"/>
                  <a:pt x="63080" y="705"/>
                  <a:pt x="63032" y="775"/>
                </a:cubicBezTo>
                <a:cubicBezTo>
                  <a:pt x="62865" y="1013"/>
                  <a:pt x="62496" y="1037"/>
                  <a:pt x="62103" y="1096"/>
                </a:cubicBezTo>
                <a:cubicBezTo>
                  <a:pt x="62044" y="1096"/>
                  <a:pt x="61948" y="1072"/>
                  <a:pt x="61841" y="1037"/>
                </a:cubicBezTo>
                <a:cubicBezTo>
                  <a:pt x="61782" y="1013"/>
                  <a:pt x="61901" y="918"/>
                  <a:pt x="62008" y="894"/>
                </a:cubicBezTo>
                <a:cubicBezTo>
                  <a:pt x="62067" y="858"/>
                  <a:pt x="62103" y="858"/>
                  <a:pt x="62163" y="834"/>
                </a:cubicBezTo>
                <a:cubicBezTo>
                  <a:pt x="62222" y="799"/>
                  <a:pt x="62222" y="715"/>
                  <a:pt x="62103" y="680"/>
                </a:cubicBezTo>
                <a:cubicBezTo>
                  <a:pt x="61833" y="592"/>
                  <a:pt x="61556" y="537"/>
                  <a:pt x="61231" y="537"/>
                </a:cubicBezTo>
                <a:cubicBezTo>
                  <a:pt x="61112" y="537"/>
                  <a:pt x="60987" y="545"/>
                  <a:pt x="60853" y="560"/>
                </a:cubicBezTo>
                <a:cubicBezTo>
                  <a:pt x="60793" y="560"/>
                  <a:pt x="60793" y="620"/>
                  <a:pt x="60758" y="656"/>
                </a:cubicBezTo>
                <a:cubicBezTo>
                  <a:pt x="60698" y="680"/>
                  <a:pt x="60758" y="739"/>
                  <a:pt x="60817" y="739"/>
                </a:cubicBezTo>
                <a:cubicBezTo>
                  <a:pt x="60972" y="739"/>
                  <a:pt x="61139" y="775"/>
                  <a:pt x="61305" y="775"/>
                </a:cubicBezTo>
                <a:cubicBezTo>
                  <a:pt x="61413" y="775"/>
                  <a:pt x="61532" y="799"/>
                  <a:pt x="61532" y="858"/>
                </a:cubicBezTo>
                <a:cubicBezTo>
                  <a:pt x="61532" y="918"/>
                  <a:pt x="61472" y="977"/>
                  <a:pt x="61424" y="1013"/>
                </a:cubicBezTo>
                <a:cubicBezTo>
                  <a:pt x="61198" y="1132"/>
                  <a:pt x="60889" y="1215"/>
                  <a:pt x="60555" y="1215"/>
                </a:cubicBezTo>
                <a:cubicBezTo>
                  <a:pt x="60463" y="1215"/>
                  <a:pt x="60371" y="1213"/>
                  <a:pt x="60279" y="1213"/>
                </a:cubicBezTo>
                <a:cubicBezTo>
                  <a:pt x="60049" y="1213"/>
                  <a:pt x="59826" y="1226"/>
                  <a:pt x="59639" y="1311"/>
                </a:cubicBezTo>
                <a:cubicBezTo>
                  <a:pt x="59579" y="1311"/>
                  <a:pt x="59531" y="1311"/>
                  <a:pt x="59472" y="1275"/>
                </a:cubicBezTo>
                <a:cubicBezTo>
                  <a:pt x="59472" y="1251"/>
                  <a:pt x="59472" y="1215"/>
                  <a:pt x="59531" y="1192"/>
                </a:cubicBezTo>
                <a:cubicBezTo>
                  <a:pt x="59639" y="1096"/>
                  <a:pt x="59639" y="977"/>
                  <a:pt x="59900" y="953"/>
                </a:cubicBezTo>
                <a:cubicBezTo>
                  <a:pt x="59960" y="953"/>
                  <a:pt x="60067" y="894"/>
                  <a:pt x="60127" y="858"/>
                </a:cubicBezTo>
                <a:lnTo>
                  <a:pt x="60186" y="834"/>
                </a:lnTo>
                <a:cubicBezTo>
                  <a:pt x="60127" y="799"/>
                  <a:pt x="60079" y="775"/>
                  <a:pt x="60020" y="775"/>
                </a:cubicBezTo>
                <a:cubicBezTo>
                  <a:pt x="59974" y="765"/>
                  <a:pt x="59934" y="760"/>
                  <a:pt x="59896" y="760"/>
                </a:cubicBezTo>
                <a:cubicBezTo>
                  <a:pt x="59717" y="760"/>
                  <a:pt x="59611" y="858"/>
                  <a:pt x="59424" y="858"/>
                </a:cubicBezTo>
                <a:cubicBezTo>
                  <a:pt x="59424" y="775"/>
                  <a:pt x="59424" y="656"/>
                  <a:pt x="59162" y="656"/>
                </a:cubicBezTo>
                <a:lnTo>
                  <a:pt x="58936" y="656"/>
                </a:lnTo>
                <a:cubicBezTo>
                  <a:pt x="58857" y="611"/>
                  <a:pt x="58781" y="587"/>
                  <a:pt x="58705" y="587"/>
                </a:cubicBezTo>
                <a:cubicBezTo>
                  <a:pt x="58621" y="587"/>
                  <a:pt x="58536" y="617"/>
                  <a:pt x="58448" y="680"/>
                </a:cubicBezTo>
                <a:cubicBezTo>
                  <a:pt x="58388" y="713"/>
                  <a:pt x="58325" y="738"/>
                  <a:pt x="58262" y="738"/>
                </a:cubicBezTo>
                <a:cubicBezTo>
                  <a:pt x="58212" y="738"/>
                  <a:pt x="58162" y="722"/>
                  <a:pt x="58115" y="680"/>
                </a:cubicBezTo>
                <a:cubicBezTo>
                  <a:pt x="58085" y="661"/>
                  <a:pt x="58054" y="654"/>
                  <a:pt x="58021" y="654"/>
                </a:cubicBezTo>
                <a:cubicBezTo>
                  <a:pt x="57947" y="654"/>
                  <a:pt x="57867" y="690"/>
                  <a:pt x="57793" y="715"/>
                </a:cubicBezTo>
                <a:cubicBezTo>
                  <a:pt x="57656" y="757"/>
                  <a:pt x="57522" y="778"/>
                  <a:pt x="57387" y="778"/>
                </a:cubicBezTo>
                <a:cubicBezTo>
                  <a:pt x="57251" y="778"/>
                  <a:pt x="57114" y="757"/>
                  <a:pt x="56972" y="715"/>
                </a:cubicBezTo>
                <a:cubicBezTo>
                  <a:pt x="56825" y="654"/>
                  <a:pt x="56664" y="597"/>
                  <a:pt x="56494" y="597"/>
                </a:cubicBezTo>
                <a:cubicBezTo>
                  <a:pt x="56401" y="597"/>
                  <a:pt x="56306" y="614"/>
                  <a:pt x="56210" y="656"/>
                </a:cubicBezTo>
                <a:cubicBezTo>
                  <a:pt x="56150" y="656"/>
                  <a:pt x="56114" y="656"/>
                  <a:pt x="56055" y="620"/>
                </a:cubicBezTo>
                <a:cubicBezTo>
                  <a:pt x="55918" y="578"/>
                  <a:pt x="55784" y="558"/>
                  <a:pt x="55648" y="558"/>
                </a:cubicBezTo>
                <a:cubicBezTo>
                  <a:pt x="55513" y="558"/>
                  <a:pt x="55376" y="578"/>
                  <a:pt x="55233" y="620"/>
                </a:cubicBezTo>
                <a:cubicBezTo>
                  <a:pt x="55096" y="670"/>
                  <a:pt x="54951" y="681"/>
                  <a:pt x="54805" y="681"/>
                </a:cubicBezTo>
                <a:cubicBezTo>
                  <a:pt x="54676" y="681"/>
                  <a:pt x="54547" y="672"/>
                  <a:pt x="54423" y="672"/>
                </a:cubicBezTo>
                <a:cubicBezTo>
                  <a:pt x="54248" y="672"/>
                  <a:pt x="54081" y="690"/>
                  <a:pt x="53935" y="775"/>
                </a:cubicBezTo>
                <a:cubicBezTo>
                  <a:pt x="53828" y="715"/>
                  <a:pt x="53673" y="656"/>
                  <a:pt x="53614" y="560"/>
                </a:cubicBezTo>
                <a:lnTo>
                  <a:pt x="52578" y="560"/>
                </a:lnTo>
                <a:cubicBezTo>
                  <a:pt x="52483" y="560"/>
                  <a:pt x="52483" y="537"/>
                  <a:pt x="52519" y="477"/>
                </a:cubicBezTo>
                <a:cubicBezTo>
                  <a:pt x="52626" y="418"/>
                  <a:pt x="52626" y="358"/>
                  <a:pt x="52423" y="358"/>
                </a:cubicBezTo>
                <a:cubicBezTo>
                  <a:pt x="52149" y="358"/>
                  <a:pt x="51923" y="441"/>
                  <a:pt x="51721" y="501"/>
                </a:cubicBezTo>
                <a:cubicBezTo>
                  <a:pt x="51780" y="560"/>
                  <a:pt x="51828" y="596"/>
                  <a:pt x="51828" y="620"/>
                </a:cubicBezTo>
                <a:cubicBezTo>
                  <a:pt x="51798" y="650"/>
                  <a:pt x="51688" y="665"/>
                  <a:pt x="51574" y="665"/>
                </a:cubicBezTo>
                <a:cubicBezTo>
                  <a:pt x="51459" y="665"/>
                  <a:pt x="51340" y="650"/>
                  <a:pt x="51292" y="620"/>
                </a:cubicBezTo>
                <a:cubicBezTo>
                  <a:pt x="51282" y="610"/>
                  <a:pt x="51276" y="604"/>
                  <a:pt x="51272" y="602"/>
                </a:cubicBezTo>
                <a:lnTo>
                  <a:pt x="51272" y="602"/>
                </a:lnTo>
                <a:cubicBezTo>
                  <a:pt x="51276" y="603"/>
                  <a:pt x="51282" y="605"/>
                  <a:pt x="51290" y="605"/>
                </a:cubicBezTo>
                <a:cubicBezTo>
                  <a:pt x="51306" y="605"/>
                  <a:pt x="51329" y="597"/>
                  <a:pt x="51352" y="560"/>
                </a:cubicBezTo>
                <a:cubicBezTo>
                  <a:pt x="51411" y="501"/>
                  <a:pt x="51411" y="477"/>
                  <a:pt x="51292" y="441"/>
                </a:cubicBezTo>
                <a:lnTo>
                  <a:pt x="50197" y="441"/>
                </a:lnTo>
                <a:cubicBezTo>
                  <a:pt x="50105" y="441"/>
                  <a:pt x="50024" y="448"/>
                  <a:pt x="49944" y="448"/>
                </a:cubicBezTo>
                <a:cubicBezTo>
                  <a:pt x="49837" y="448"/>
                  <a:pt x="49731" y="436"/>
                  <a:pt x="49602" y="382"/>
                </a:cubicBezTo>
                <a:cubicBezTo>
                  <a:pt x="49576" y="372"/>
                  <a:pt x="49550" y="368"/>
                  <a:pt x="49524" y="368"/>
                </a:cubicBezTo>
                <a:cubicBezTo>
                  <a:pt x="49408" y="368"/>
                  <a:pt x="49281" y="447"/>
                  <a:pt x="49132" y="447"/>
                </a:cubicBezTo>
                <a:cubicBezTo>
                  <a:pt x="49110" y="447"/>
                  <a:pt x="49088" y="445"/>
                  <a:pt x="49066" y="441"/>
                </a:cubicBezTo>
                <a:lnTo>
                  <a:pt x="48971" y="441"/>
                </a:lnTo>
                <a:cubicBezTo>
                  <a:pt x="48863" y="418"/>
                  <a:pt x="48804" y="382"/>
                  <a:pt x="48804" y="322"/>
                </a:cubicBezTo>
                <a:cubicBezTo>
                  <a:pt x="48863" y="120"/>
                  <a:pt x="48863" y="120"/>
                  <a:pt x="48578" y="120"/>
                </a:cubicBezTo>
                <a:cubicBezTo>
                  <a:pt x="48477" y="120"/>
                  <a:pt x="48369" y="125"/>
                  <a:pt x="48262" y="125"/>
                </a:cubicBezTo>
                <a:cubicBezTo>
                  <a:pt x="48128" y="125"/>
                  <a:pt x="47994" y="117"/>
                  <a:pt x="47875" y="84"/>
                </a:cubicBezTo>
                <a:cubicBezTo>
                  <a:pt x="47689" y="15"/>
                  <a:pt x="47498" y="6"/>
                  <a:pt x="47308" y="6"/>
                </a:cubicBezTo>
                <a:cubicBezTo>
                  <a:pt x="47242" y="6"/>
                  <a:pt x="47175" y="7"/>
                  <a:pt x="47109" y="7"/>
                </a:cubicBezTo>
                <a:cubicBezTo>
                  <a:pt x="47039" y="7"/>
                  <a:pt x="46968" y="6"/>
                  <a:pt x="468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t="-2492" b="20222"/>
          <a:stretch/>
        </p:blipFill>
        <p:spPr>
          <a:xfrm>
            <a:off x="-31000" y="2571750"/>
            <a:ext cx="2311251" cy="2580349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28000"/>
              </a:srgbClr>
            </a:outerShdw>
          </a:effectLst>
        </p:spPr>
      </p:pic>
      <p:sp>
        <p:nvSpPr>
          <p:cNvPr id="111" name="Google Shape;111;p18"/>
          <p:cNvSpPr/>
          <p:nvPr/>
        </p:nvSpPr>
        <p:spPr>
          <a:xfrm rot="1117110" flipH="1">
            <a:off x="7311878" y="-682603"/>
            <a:ext cx="2512190" cy="4474853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 hasCustomPrompt="1"/>
          </p:nvPr>
        </p:nvSpPr>
        <p:spPr>
          <a:xfrm>
            <a:off x="1334100" y="2776313"/>
            <a:ext cx="6475800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2322450" y="4032712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2" hasCustomPrompt="1"/>
          </p:nvPr>
        </p:nvSpPr>
        <p:spPr>
          <a:xfrm>
            <a:off x="1334100" y="826613"/>
            <a:ext cx="6475800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3"/>
          </p:nvPr>
        </p:nvSpPr>
        <p:spPr>
          <a:xfrm>
            <a:off x="2322450" y="2080237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415050" y="3919400"/>
            <a:ext cx="2850165" cy="2685808"/>
          </a:xfrm>
          <a:custGeom>
            <a:avLst/>
            <a:gdLst/>
            <a:ahLst/>
            <a:cxnLst/>
            <a:rect l="l" t="t" r="r" b="b"/>
            <a:pathLst>
              <a:path w="16717" h="15753" extrusionOk="0">
                <a:moveTo>
                  <a:pt x="16705" y="11002"/>
                </a:moveTo>
                <a:cubicBezTo>
                  <a:pt x="16657" y="11002"/>
                  <a:pt x="16598" y="11014"/>
                  <a:pt x="16550" y="10943"/>
                </a:cubicBezTo>
                <a:lnTo>
                  <a:pt x="16515" y="10895"/>
                </a:lnTo>
                <a:lnTo>
                  <a:pt x="16550" y="10847"/>
                </a:lnTo>
                <a:cubicBezTo>
                  <a:pt x="16574" y="10836"/>
                  <a:pt x="16574" y="10800"/>
                  <a:pt x="16550" y="10800"/>
                </a:cubicBezTo>
                <a:cubicBezTo>
                  <a:pt x="16515" y="10788"/>
                  <a:pt x="16491" y="10740"/>
                  <a:pt x="16491" y="10657"/>
                </a:cubicBezTo>
                <a:cubicBezTo>
                  <a:pt x="16491" y="10490"/>
                  <a:pt x="16455" y="10419"/>
                  <a:pt x="16348" y="10371"/>
                </a:cubicBezTo>
                <a:cubicBezTo>
                  <a:pt x="16348" y="10347"/>
                  <a:pt x="16336" y="10324"/>
                  <a:pt x="16312" y="10312"/>
                </a:cubicBezTo>
                <a:cubicBezTo>
                  <a:pt x="16300" y="10300"/>
                  <a:pt x="16276" y="10264"/>
                  <a:pt x="16253" y="10240"/>
                </a:cubicBezTo>
                <a:cubicBezTo>
                  <a:pt x="16241" y="10228"/>
                  <a:pt x="16241" y="10205"/>
                  <a:pt x="16253" y="10193"/>
                </a:cubicBezTo>
                <a:lnTo>
                  <a:pt x="16276" y="10181"/>
                </a:lnTo>
                <a:cubicBezTo>
                  <a:pt x="16300" y="10169"/>
                  <a:pt x="16312" y="10169"/>
                  <a:pt x="16348" y="10145"/>
                </a:cubicBezTo>
                <a:cubicBezTo>
                  <a:pt x="16336" y="10074"/>
                  <a:pt x="16300" y="10121"/>
                  <a:pt x="16276" y="10109"/>
                </a:cubicBezTo>
                <a:cubicBezTo>
                  <a:pt x="16253" y="10085"/>
                  <a:pt x="16241" y="10085"/>
                  <a:pt x="16217" y="10085"/>
                </a:cubicBezTo>
                <a:cubicBezTo>
                  <a:pt x="16193" y="10085"/>
                  <a:pt x="16193" y="10014"/>
                  <a:pt x="16217" y="10002"/>
                </a:cubicBezTo>
                <a:cubicBezTo>
                  <a:pt x="16229" y="9990"/>
                  <a:pt x="16241" y="9966"/>
                  <a:pt x="16276" y="9966"/>
                </a:cubicBezTo>
                <a:cubicBezTo>
                  <a:pt x="16312" y="9966"/>
                  <a:pt x="16336" y="9943"/>
                  <a:pt x="16336" y="9871"/>
                </a:cubicBezTo>
                <a:cubicBezTo>
                  <a:pt x="16336" y="9824"/>
                  <a:pt x="16348" y="9788"/>
                  <a:pt x="16360" y="9764"/>
                </a:cubicBezTo>
                <a:cubicBezTo>
                  <a:pt x="16407" y="9704"/>
                  <a:pt x="16467" y="9693"/>
                  <a:pt x="16526" y="9693"/>
                </a:cubicBezTo>
                <a:cubicBezTo>
                  <a:pt x="16526" y="9657"/>
                  <a:pt x="16538" y="9645"/>
                  <a:pt x="16550" y="9633"/>
                </a:cubicBezTo>
                <a:cubicBezTo>
                  <a:pt x="16586" y="9597"/>
                  <a:pt x="16598" y="9585"/>
                  <a:pt x="16574" y="9550"/>
                </a:cubicBezTo>
                <a:cubicBezTo>
                  <a:pt x="16538" y="9514"/>
                  <a:pt x="16515" y="9490"/>
                  <a:pt x="16479" y="9490"/>
                </a:cubicBezTo>
                <a:cubicBezTo>
                  <a:pt x="16455" y="9490"/>
                  <a:pt x="16431" y="9466"/>
                  <a:pt x="16431" y="9454"/>
                </a:cubicBezTo>
                <a:cubicBezTo>
                  <a:pt x="16455" y="9335"/>
                  <a:pt x="16407" y="9300"/>
                  <a:pt x="16360" y="9276"/>
                </a:cubicBezTo>
                <a:cubicBezTo>
                  <a:pt x="16312" y="9240"/>
                  <a:pt x="16336" y="9121"/>
                  <a:pt x="16288" y="9109"/>
                </a:cubicBezTo>
                <a:cubicBezTo>
                  <a:pt x="16288" y="9097"/>
                  <a:pt x="16288" y="9062"/>
                  <a:pt x="16300" y="9062"/>
                </a:cubicBezTo>
                <a:cubicBezTo>
                  <a:pt x="16336" y="9050"/>
                  <a:pt x="16360" y="9050"/>
                  <a:pt x="16395" y="9050"/>
                </a:cubicBezTo>
                <a:cubicBezTo>
                  <a:pt x="16419" y="9050"/>
                  <a:pt x="16431" y="9026"/>
                  <a:pt x="16431" y="8954"/>
                </a:cubicBezTo>
                <a:cubicBezTo>
                  <a:pt x="16431" y="8895"/>
                  <a:pt x="16431" y="8823"/>
                  <a:pt x="16419" y="8764"/>
                </a:cubicBezTo>
                <a:cubicBezTo>
                  <a:pt x="16407" y="8716"/>
                  <a:pt x="16395" y="8681"/>
                  <a:pt x="16372" y="8621"/>
                </a:cubicBezTo>
                <a:cubicBezTo>
                  <a:pt x="16360" y="8573"/>
                  <a:pt x="16360" y="8538"/>
                  <a:pt x="16372" y="8502"/>
                </a:cubicBezTo>
                <a:lnTo>
                  <a:pt x="16372" y="8454"/>
                </a:lnTo>
                <a:cubicBezTo>
                  <a:pt x="16372" y="8442"/>
                  <a:pt x="16336" y="8442"/>
                  <a:pt x="16336" y="8454"/>
                </a:cubicBezTo>
                <a:cubicBezTo>
                  <a:pt x="16336" y="8538"/>
                  <a:pt x="16276" y="8561"/>
                  <a:pt x="16241" y="8597"/>
                </a:cubicBezTo>
                <a:cubicBezTo>
                  <a:pt x="16229" y="8633"/>
                  <a:pt x="16217" y="8621"/>
                  <a:pt x="16193" y="8585"/>
                </a:cubicBezTo>
                <a:cubicBezTo>
                  <a:pt x="16169" y="8538"/>
                  <a:pt x="16157" y="8502"/>
                  <a:pt x="16181" y="8442"/>
                </a:cubicBezTo>
                <a:cubicBezTo>
                  <a:pt x="16217" y="8359"/>
                  <a:pt x="16193" y="8288"/>
                  <a:pt x="16193" y="8216"/>
                </a:cubicBezTo>
                <a:cubicBezTo>
                  <a:pt x="16193" y="8180"/>
                  <a:pt x="16181" y="8157"/>
                  <a:pt x="16157" y="8157"/>
                </a:cubicBezTo>
                <a:lnTo>
                  <a:pt x="16074" y="8157"/>
                </a:lnTo>
                <a:lnTo>
                  <a:pt x="16074" y="8026"/>
                </a:lnTo>
                <a:cubicBezTo>
                  <a:pt x="16050" y="8026"/>
                  <a:pt x="16014" y="8026"/>
                  <a:pt x="15991" y="8002"/>
                </a:cubicBezTo>
                <a:cubicBezTo>
                  <a:pt x="15979" y="8002"/>
                  <a:pt x="15979" y="7978"/>
                  <a:pt x="15979" y="7966"/>
                </a:cubicBezTo>
                <a:cubicBezTo>
                  <a:pt x="15991" y="7942"/>
                  <a:pt x="16003" y="7907"/>
                  <a:pt x="15979" y="7883"/>
                </a:cubicBezTo>
                <a:cubicBezTo>
                  <a:pt x="15919" y="7871"/>
                  <a:pt x="15919" y="7811"/>
                  <a:pt x="15919" y="7752"/>
                </a:cubicBezTo>
                <a:lnTo>
                  <a:pt x="15860" y="7752"/>
                </a:lnTo>
                <a:cubicBezTo>
                  <a:pt x="15836" y="7752"/>
                  <a:pt x="15824" y="7740"/>
                  <a:pt x="15812" y="7728"/>
                </a:cubicBezTo>
                <a:lnTo>
                  <a:pt x="15860" y="7680"/>
                </a:lnTo>
                <a:cubicBezTo>
                  <a:pt x="15860" y="7680"/>
                  <a:pt x="15872" y="7668"/>
                  <a:pt x="15872" y="7645"/>
                </a:cubicBezTo>
                <a:lnTo>
                  <a:pt x="15872" y="7633"/>
                </a:lnTo>
                <a:cubicBezTo>
                  <a:pt x="15860" y="7633"/>
                  <a:pt x="15836" y="7621"/>
                  <a:pt x="15836" y="7621"/>
                </a:cubicBezTo>
                <a:lnTo>
                  <a:pt x="15741" y="7621"/>
                </a:lnTo>
                <a:cubicBezTo>
                  <a:pt x="15705" y="7621"/>
                  <a:pt x="15705" y="7609"/>
                  <a:pt x="15693" y="7561"/>
                </a:cubicBezTo>
                <a:cubicBezTo>
                  <a:pt x="15681" y="7514"/>
                  <a:pt x="15693" y="7430"/>
                  <a:pt x="15717" y="7407"/>
                </a:cubicBezTo>
                <a:cubicBezTo>
                  <a:pt x="15753" y="7395"/>
                  <a:pt x="15776" y="7371"/>
                  <a:pt x="15764" y="7287"/>
                </a:cubicBezTo>
                <a:cubicBezTo>
                  <a:pt x="15753" y="7252"/>
                  <a:pt x="15741" y="7204"/>
                  <a:pt x="15741" y="7145"/>
                </a:cubicBezTo>
                <a:cubicBezTo>
                  <a:pt x="15741" y="7133"/>
                  <a:pt x="15717" y="7097"/>
                  <a:pt x="15717" y="7085"/>
                </a:cubicBezTo>
                <a:cubicBezTo>
                  <a:pt x="15705" y="7097"/>
                  <a:pt x="15693" y="7109"/>
                  <a:pt x="15681" y="7145"/>
                </a:cubicBezTo>
                <a:cubicBezTo>
                  <a:pt x="15657" y="7192"/>
                  <a:pt x="15657" y="7252"/>
                  <a:pt x="15645" y="7287"/>
                </a:cubicBezTo>
                <a:cubicBezTo>
                  <a:pt x="15645" y="7311"/>
                  <a:pt x="15645" y="7311"/>
                  <a:pt x="15633" y="7323"/>
                </a:cubicBezTo>
                <a:lnTo>
                  <a:pt x="15622" y="7311"/>
                </a:lnTo>
                <a:cubicBezTo>
                  <a:pt x="15598" y="7216"/>
                  <a:pt x="15562" y="7157"/>
                  <a:pt x="15574" y="7073"/>
                </a:cubicBezTo>
                <a:cubicBezTo>
                  <a:pt x="15574" y="7026"/>
                  <a:pt x="15562" y="7014"/>
                  <a:pt x="15538" y="7037"/>
                </a:cubicBezTo>
                <a:cubicBezTo>
                  <a:pt x="15503" y="7109"/>
                  <a:pt x="15455" y="7157"/>
                  <a:pt x="15455" y="7287"/>
                </a:cubicBezTo>
                <a:cubicBezTo>
                  <a:pt x="15455" y="7311"/>
                  <a:pt x="15443" y="7347"/>
                  <a:pt x="15419" y="7371"/>
                </a:cubicBezTo>
                <a:cubicBezTo>
                  <a:pt x="15395" y="7407"/>
                  <a:pt x="15360" y="7407"/>
                  <a:pt x="15348" y="7371"/>
                </a:cubicBezTo>
                <a:lnTo>
                  <a:pt x="15348" y="7335"/>
                </a:lnTo>
                <a:cubicBezTo>
                  <a:pt x="15324" y="7252"/>
                  <a:pt x="15288" y="7157"/>
                  <a:pt x="15336" y="7073"/>
                </a:cubicBezTo>
                <a:cubicBezTo>
                  <a:pt x="15348" y="7026"/>
                  <a:pt x="15324" y="7026"/>
                  <a:pt x="15300" y="7026"/>
                </a:cubicBezTo>
                <a:cubicBezTo>
                  <a:pt x="15241" y="6978"/>
                  <a:pt x="15241" y="6978"/>
                  <a:pt x="15264" y="6835"/>
                </a:cubicBezTo>
                <a:lnTo>
                  <a:pt x="15264" y="6740"/>
                </a:lnTo>
                <a:cubicBezTo>
                  <a:pt x="15538" y="6716"/>
                  <a:pt x="15836" y="6668"/>
                  <a:pt x="16122" y="6621"/>
                </a:cubicBezTo>
                <a:lnTo>
                  <a:pt x="15217" y="6621"/>
                </a:lnTo>
                <a:lnTo>
                  <a:pt x="15217" y="6621"/>
                </a:lnTo>
                <a:lnTo>
                  <a:pt x="15217" y="6621"/>
                </a:lnTo>
                <a:lnTo>
                  <a:pt x="15145" y="6621"/>
                </a:lnTo>
                <a:cubicBezTo>
                  <a:pt x="15145" y="6609"/>
                  <a:pt x="15122" y="6609"/>
                  <a:pt x="15122" y="6597"/>
                </a:cubicBezTo>
                <a:cubicBezTo>
                  <a:pt x="15110" y="6573"/>
                  <a:pt x="15098" y="6537"/>
                  <a:pt x="15086" y="6573"/>
                </a:cubicBezTo>
                <a:cubicBezTo>
                  <a:pt x="15062" y="6609"/>
                  <a:pt x="15050" y="6573"/>
                  <a:pt x="15038" y="6561"/>
                </a:cubicBezTo>
                <a:cubicBezTo>
                  <a:pt x="15026" y="6549"/>
                  <a:pt x="15002" y="6573"/>
                  <a:pt x="14991" y="6597"/>
                </a:cubicBezTo>
                <a:cubicBezTo>
                  <a:pt x="14979" y="6609"/>
                  <a:pt x="14967" y="6609"/>
                  <a:pt x="14931" y="6573"/>
                </a:cubicBezTo>
                <a:cubicBezTo>
                  <a:pt x="14919" y="6549"/>
                  <a:pt x="14907" y="6549"/>
                  <a:pt x="14883" y="6573"/>
                </a:cubicBezTo>
                <a:cubicBezTo>
                  <a:pt x="14871" y="6597"/>
                  <a:pt x="14871" y="6609"/>
                  <a:pt x="14860" y="6621"/>
                </a:cubicBezTo>
                <a:lnTo>
                  <a:pt x="14741" y="6621"/>
                </a:lnTo>
                <a:cubicBezTo>
                  <a:pt x="14752" y="6609"/>
                  <a:pt x="14764" y="6597"/>
                  <a:pt x="14788" y="6597"/>
                </a:cubicBezTo>
                <a:cubicBezTo>
                  <a:pt x="14788" y="6597"/>
                  <a:pt x="14800" y="6573"/>
                  <a:pt x="14800" y="6561"/>
                </a:cubicBezTo>
                <a:lnTo>
                  <a:pt x="14788" y="6549"/>
                </a:lnTo>
                <a:cubicBezTo>
                  <a:pt x="14669" y="6502"/>
                  <a:pt x="14550" y="6597"/>
                  <a:pt x="14431" y="6490"/>
                </a:cubicBezTo>
                <a:cubicBezTo>
                  <a:pt x="14383" y="6573"/>
                  <a:pt x="14348" y="6514"/>
                  <a:pt x="14312" y="6478"/>
                </a:cubicBezTo>
                <a:cubicBezTo>
                  <a:pt x="14288" y="6454"/>
                  <a:pt x="14276" y="6478"/>
                  <a:pt x="14264" y="6478"/>
                </a:cubicBezTo>
                <a:lnTo>
                  <a:pt x="14014" y="6478"/>
                </a:lnTo>
                <a:cubicBezTo>
                  <a:pt x="13979" y="6478"/>
                  <a:pt x="13955" y="6442"/>
                  <a:pt x="13919" y="6418"/>
                </a:cubicBezTo>
                <a:cubicBezTo>
                  <a:pt x="13895" y="6383"/>
                  <a:pt x="13871" y="6395"/>
                  <a:pt x="13859" y="6454"/>
                </a:cubicBezTo>
                <a:cubicBezTo>
                  <a:pt x="13848" y="6514"/>
                  <a:pt x="13836" y="6561"/>
                  <a:pt x="13800" y="6597"/>
                </a:cubicBezTo>
                <a:cubicBezTo>
                  <a:pt x="13788" y="6609"/>
                  <a:pt x="13776" y="6609"/>
                  <a:pt x="13776" y="6609"/>
                </a:cubicBezTo>
                <a:cubicBezTo>
                  <a:pt x="13740" y="6597"/>
                  <a:pt x="13752" y="6561"/>
                  <a:pt x="13776" y="6537"/>
                </a:cubicBezTo>
                <a:cubicBezTo>
                  <a:pt x="13788" y="6442"/>
                  <a:pt x="13788" y="6418"/>
                  <a:pt x="13740" y="6418"/>
                </a:cubicBezTo>
                <a:lnTo>
                  <a:pt x="13609" y="6418"/>
                </a:lnTo>
                <a:cubicBezTo>
                  <a:pt x="13562" y="6418"/>
                  <a:pt x="13514" y="6430"/>
                  <a:pt x="13478" y="6418"/>
                </a:cubicBezTo>
                <a:cubicBezTo>
                  <a:pt x="13371" y="6335"/>
                  <a:pt x="13264" y="6275"/>
                  <a:pt x="13145" y="6275"/>
                </a:cubicBezTo>
                <a:cubicBezTo>
                  <a:pt x="13086" y="6192"/>
                  <a:pt x="13026" y="6216"/>
                  <a:pt x="12966" y="6216"/>
                </a:cubicBezTo>
                <a:lnTo>
                  <a:pt x="12836" y="6216"/>
                </a:lnTo>
                <a:cubicBezTo>
                  <a:pt x="12800" y="6216"/>
                  <a:pt x="12776" y="6180"/>
                  <a:pt x="12740" y="6156"/>
                </a:cubicBezTo>
                <a:cubicBezTo>
                  <a:pt x="12705" y="6144"/>
                  <a:pt x="12681" y="6216"/>
                  <a:pt x="12645" y="6216"/>
                </a:cubicBezTo>
                <a:cubicBezTo>
                  <a:pt x="12585" y="6204"/>
                  <a:pt x="12526" y="6216"/>
                  <a:pt x="12466" y="6216"/>
                </a:cubicBezTo>
                <a:cubicBezTo>
                  <a:pt x="12431" y="6216"/>
                  <a:pt x="12419" y="6216"/>
                  <a:pt x="12383" y="6252"/>
                </a:cubicBezTo>
                <a:cubicBezTo>
                  <a:pt x="12300" y="6359"/>
                  <a:pt x="12204" y="6371"/>
                  <a:pt x="12121" y="6359"/>
                </a:cubicBezTo>
                <a:lnTo>
                  <a:pt x="12121" y="6299"/>
                </a:lnTo>
                <a:cubicBezTo>
                  <a:pt x="12145" y="6299"/>
                  <a:pt x="12181" y="6299"/>
                  <a:pt x="12204" y="6252"/>
                </a:cubicBezTo>
                <a:cubicBezTo>
                  <a:pt x="12240" y="6180"/>
                  <a:pt x="12288" y="6156"/>
                  <a:pt x="12324" y="6156"/>
                </a:cubicBezTo>
                <a:cubicBezTo>
                  <a:pt x="12324" y="6156"/>
                  <a:pt x="12347" y="6133"/>
                  <a:pt x="12347" y="6121"/>
                </a:cubicBezTo>
                <a:lnTo>
                  <a:pt x="12324" y="6097"/>
                </a:lnTo>
                <a:cubicBezTo>
                  <a:pt x="12252" y="6144"/>
                  <a:pt x="12181" y="5978"/>
                  <a:pt x="12085" y="6085"/>
                </a:cubicBezTo>
                <a:cubicBezTo>
                  <a:pt x="12050" y="6014"/>
                  <a:pt x="12014" y="6061"/>
                  <a:pt x="11966" y="6085"/>
                </a:cubicBezTo>
                <a:cubicBezTo>
                  <a:pt x="11931" y="6014"/>
                  <a:pt x="11847" y="6061"/>
                  <a:pt x="11812" y="6037"/>
                </a:cubicBezTo>
                <a:cubicBezTo>
                  <a:pt x="11764" y="6025"/>
                  <a:pt x="11728" y="6061"/>
                  <a:pt x="11704" y="6121"/>
                </a:cubicBezTo>
                <a:cubicBezTo>
                  <a:pt x="11693" y="6144"/>
                  <a:pt x="11669" y="6156"/>
                  <a:pt x="11657" y="6180"/>
                </a:cubicBezTo>
                <a:lnTo>
                  <a:pt x="11657" y="6180"/>
                </a:lnTo>
                <a:lnTo>
                  <a:pt x="11657" y="6180"/>
                </a:lnTo>
                <a:lnTo>
                  <a:pt x="11645" y="6192"/>
                </a:lnTo>
                <a:lnTo>
                  <a:pt x="11597" y="6144"/>
                </a:lnTo>
                <a:cubicBezTo>
                  <a:pt x="11609" y="6144"/>
                  <a:pt x="11633" y="6144"/>
                  <a:pt x="11633" y="6133"/>
                </a:cubicBezTo>
                <a:cubicBezTo>
                  <a:pt x="11597" y="6133"/>
                  <a:pt x="11585" y="6144"/>
                  <a:pt x="11550" y="6144"/>
                </a:cubicBezTo>
                <a:cubicBezTo>
                  <a:pt x="11538" y="6133"/>
                  <a:pt x="11514" y="6121"/>
                  <a:pt x="11490" y="6133"/>
                </a:cubicBezTo>
                <a:lnTo>
                  <a:pt x="11490" y="6121"/>
                </a:lnTo>
                <a:cubicBezTo>
                  <a:pt x="11478" y="6121"/>
                  <a:pt x="11466" y="6144"/>
                  <a:pt x="11454" y="6156"/>
                </a:cubicBezTo>
                <a:cubicBezTo>
                  <a:pt x="11419" y="6121"/>
                  <a:pt x="11371" y="6156"/>
                  <a:pt x="11335" y="6121"/>
                </a:cubicBezTo>
                <a:cubicBezTo>
                  <a:pt x="11312" y="6133"/>
                  <a:pt x="11288" y="6180"/>
                  <a:pt x="11276" y="6121"/>
                </a:cubicBezTo>
                <a:cubicBezTo>
                  <a:pt x="11252" y="6121"/>
                  <a:pt x="11252" y="6144"/>
                  <a:pt x="11240" y="6144"/>
                </a:cubicBezTo>
                <a:cubicBezTo>
                  <a:pt x="11228" y="6144"/>
                  <a:pt x="11240" y="6097"/>
                  <a:pt x="11228" y="6097"/>
                </a:cubicBezTo>
                <a:cubicBezTo>
                  <a:pt x="11228" y="6133"/>
                  <a:pt x="11216" y="6121"/>
                  <a:pt x="11192" y="6133"/>
                </a:cubicBezTo>
                <a:cubicBezTo>
                  <a:pt x="11181" y="6097"/>
                  <a:pt x="11169" y="6097"/>
                  <a:pt x="11157" y="6085"/>
                </a:cubicBezTo>
                <a:cubicBezTo>
                  <a:pt x="11169" y="6073"/>
                  <a:pt x="11192" y="6061"/>
                  <a:pt x="11216" y="6061"/>
                </a:cubicBezTo>
                <a:cubicBezTo>
                  <a:pt x="11216" y="6061"/>
                  <a:pt x="11192" y="6061"/>
                  <a:pt x="11192" y="6073"/>
                </a:cubicBezTo>
                <a:cubicBezTo>
                  <a:pt x="11228" y="6073"/>
                  <a:pt x="11240" y="6085"/>
                  <a:pt x="11252" y="6097"/>
                </a:cubicBezTo>
                <a:cubicBezTo>
                  <a:pt x="11252" y="6085"/>
                  <a:pt x="11252" y="6073"/>
                  <a:pt x="11240" y="6061"/>
                </a:cubicBezTo>
                <a:lnTo>
                  <a:pt x="11240" y="6085"/>
                </a:lnTo>
                <a:cubicBezTo>
                  <a:pt x="11240" y="6073"/>
                  <a:pt x="11228" y="6073"/>
                  <a:pt x="11228" y="6061"/>
                </a:cubicBezTo>
                <a:lnTo>
                  <a:pt x="11288" y="6061"/>
                </a:lnTo>
                <a:lnTo>
                  <a:pt x="11288" y="6061"/>
                </a:lnTo>
                <a:lnTo>
                  <a:pt x="11288" y="6061"/>
                </a:lnTo>
                <a:lnTo>
                  <a:pt x="11419" y="6061"/>
                </a:lnTo>
                <a:cubicBezTo>
                  <a:pt x="11431" y="6061"/>
                  <a:pt x="11431" y="6025"/>
                  <a:pt x="11431" y="6014"/>
                </a:cubicBezTo>
                <a:cubicBezTo>
                  <a:pt x="11431" y="6002"/>
                  <a:pt x="11419" y="5978"/>
                  <a:pt x="11419" y="5978"/>
                </a:cubicBezTo>
                <a:cubicBezTo>
                  <a:pt x="11407" y="5966"/>
                  <a:pt x="11395" y="5918"/>
                  <a:pt x="11395" y="5918"/>
                </a:cubicBezTo>
                <a:cubicBezTo>
                  <a:pt x="11312" y="6002"/>
                  <a:pt x="11276" y="5894"/>
                  <a:pt x="11228" y="5847"/>
                </a:cubicBezTo>
                <a:cubicBezTo>
                  <a:pt x="11216" y="5835"/>
                  <a:pt x="11192" y="5823"/>
                  <a:pt x="11181" y="5823"/>
                </a:cubicBezTo>
                <a:cubicBezTo>
                  <a:pt x="11252" y="5823"/>
                  <a:pt x="11300" y="5835"/>
                  <a:pt x="11371" y="5823"/>
                </a:cubicBezTo>
                <a:cubicBezTo>
                  <a:pt x="11371" y="5835"/>
                  <a:pt x="11359" y="5835"/>
                  <a:pt x="11359" y="5847"/>
                </a:cubicBezTo>
                <a:cubicBezTo>
                  <a:pt x="11395" y="5847"/>
                  <a:pt x="11395" y="5823"/>
                  <a:pt x="11419" y="5799"/>
                </a:cubicBezTo>
                <a:lnTo>
                  <a:pt x="11419" y="5835"/>
                </a:lnTo>
                <a:cubicBezTo>
                  <a:pt x="11419" y="5823"/>
                  <a:pt x="11431" y="5835"/>
                  <a:pt x="11431" y="5835"/>
                </a:cubicBezTo>
                <a:cubicBezTo>
                  <a:pt x="11431" y="5799"/>
                  <a:pt x="11419" y="5823"/>
                  <a:pt x="11419" y="5799"/>
                </a:cubicBezTo>
                <a:cubicBezTo>
                  <a:pt x="11454" y="5763"/>
                  <a:pt x="11490" y="5799"/>
                  <a:pt x="11538" y="5763"/>
                </a:cubicBezTo>
                <a:cubicBezTo>
                  <a:pt x="11550" y="5787"/>
                  <a:pt x="11562" y="5775"/>
                  <a:pt x="11585" y="5787"/>
                </a:cubicBezTo>
                <a:cubicBezTo>
                  <a:pt x="11585" y="5752"/>
                  <a:pt x="11562" y="5752"/>
                  <a:pt x="11597" y="5716"/>
                </a:cubicBezTo>
                <a:cubicBezTo>
                  <a:pt x="11609" y="5752"/>
                  <a:pt x="11645" y="5787"/>
                  <a:pt x="11597" y="5823"/>
                </a:cubicBezTo>
                <a:cubicBezTo>
                  <a:pt x="11609" y="5823"/>
                  <a:pt x="11597" y="5847"/>
                  <a:pt x="11609" y="5847"/>
                </a:cubicBezTo>
                <a:cubicBezTo>
                  <a:pt x="11609" y="5811"/>
                  <a:pt x="11645" y="5811"/>
                  <a:pt x="11669" y="5811"/>
                </a:cubicBezTo>
                <a:cubicBezTo>
                  <a:pt x="11669" y="5775"/>
                  <a:pt x="11704" y="5763"/>
                  <a:pt x="11716" y="5787"/>
                </a:cubicBezTo>
                <a:cubicBezTo>
                  <a:pt x="11716" y="5775"/>
                  <a:pt x="11728" y="5763"/>
                  <a:pt x="11740" y="5763"/>
                </a:cubicBezTo>
                <a:cubicBezTo>
                  <a:pt x="11776" y="5811"/>
                  <a:pt x="11728" y="5811"/>
                  <a:pt x="11728" y="5823"/>
                </a:cubicBezTo>
                <a:cubicBezTo>
                  <a:pt x="11740" y="5823"/>
                  <a:pt x="11776" y="5823"/>
                  <a:pt x="11776" y="5811"/>
                </a:cubicBezTo>
                <a:cubicBezTo>
                  <a:pt x="11740" y="5811"/>
                  <a:pt x="11800" y="5787"/>
                  <a:pt x="11776" y="5763"/>
                </a:cubicBezTo>
                <a:cubicBezTo>
                  <a:pt x="11764" y="5763"/>
                  <a:pt x="11776" y="5775"/>
                  <a:pt x="11764" y="5787"/>
                </a:cubicBezTo>
                <a:cubicBezTo>
                  <a:pt x="11764" y="5763"/>
                  <a:pt x="11764" y="5752"/>
                  <a:pt x="11776" y="5728"/>
                </a:cubicBezTo>
                <a:cubicBezTo>
                  <a:pt x="11788" y="5752"/>
                  <a:pt x="11788" y="5787"/>
                  <a:pt x="11800" y="5811"/>
                </a:cubicBezTo>
                <a:cubicBezTo>
                  <a:pt x="11823" y="5787"/>
                  <a:pt x="11847" y="5823"/>
                  <a:pt x="11859" y="5775"/>
                </a:cubicBezTo>
                <a:cubicBezTo>
                  <a:pt x="11835" y="5811"/>
                  <a:pt x="11800" y="5775"/>
                  <a:pt x="11823" y="5728"/>
                </a:cubicBezTo>
                <a:cubicBezTo>
                  <a:pt x="11847" y="5728"/>
                  <a:pt x="11835" y="5763"/>
                  <a:pt x="11835" y="5763"/>
                </a:cubicBezTo>
                <a:cubicBezTo>
                  <a:pt x="11847" y="5752"/>
                  <a:pt x="11883" y="5728"/>
                  <a:pt x="11883" y="5775"/>
                </a:cubicBezTo>
                <a:cubicBezTo>
                  <a:pt x="11907" y="5763"/>
                  <a:pt x="11895" y="5752"/>
                  <a:pt x="11895" y="5716"/>
                </a:cubicBezTo>
                <a:cubicBezTo>
                  <a:pt x="11919" y="5716"/>
                  <a:pt x="11919" y="5752"/>
                  <a:pt x="11907" y="5763"/>
                </a:cubicBezTo>
                <a:cubicBezTo>
                  <a:pt x="11919" y="5752"/>
                  <a:pt x="11919" y="5775"/>
                  <a:pt x="11943" y="5775"/>
                </a:cubicBezTo>
                <a:cubicBezTo>
                  <a:pt x="11954" y="5752"/>
                  <a:pt x="11919" y="5728"/>
                  <a:pt x="11943" y="5716"/>
                </a:cubicBezTo>
                <a:cubicBezTo>
                  <a:pt x="11954" y="5716"/>
                  <a:pt x="11954" y="5728"/>
                  <a:pt x="11954" y="5752"/>
                </a:cubicBezTo>
                <a:cubicBezTo>
                  <a:pt x="11966" y="5728"/>
                  <a:pt x="11990" y="5716"/>
                  <a:pt x="12014" y="5716"/>
                </a:cubicBezTo>
                <a:cubicBezTo>
                  <a:pt x="12026" y="5775"/>
                  <a:pt x="12050" y="5716"/>
                  <a:pt x="12074" y="5763"/>
                </a:cubicBezTo>
                <a:cubicBezTo>
                  <a:pt x="12074" y="5752"/>
                  <a:pt x="12062" y="5728"/>
                  <a:pt x="12074" y="5728"/>
                </a:cubicBezTo>
                <a:cubicBezTo>
                  <a:pt x="12085" y="5728"/>
                  <a:pt x="12074" y="5763"/>
                  <a:pt x="12085" y="5763"/>
                </a:cubicBezTo>
                <a:cubicBezTo>
                  <a:pt x="12085" y="5752"/>
                  <a:pt x="12085" y="5716"/>
                  <a:pt x="12109" y="5716"/>
                </a:cubicBezTo>
                <a:lnTo>
                  <a:pt x="12109" y="5728"/>
                </a:lnTo>
                <a:cubicBezTo>
                  <a:pt x="12109" y="5740"/>
                  <a:pt x="12085" y="5740"/>
                  <a:pt x="12085" y="5763"/>
                </a:cubicBezTo>
                <a:cubicBezTo>
                  <a:pt x="12157" y="5728"/>
                  <a:pt x="12157" y="5716"/>
                  <a:pt x="12216" y="5775"/>
                </a:cubicBezTo>
                <a:cubicBezTo>
                  <a:pt x="12216" y="5740"/>
                  <a:pt x="12264" y="5740"/>
                  <a:pt x="12276" y="5763"/>
                </a:cubicBezTo>
                <a:cubicBezTo>
                  <a:pt x="12276" y="5728"/>
                  <a:pt x="12276" y="5728"/>
                  <a:pt x="12300" y="5716"/>
                </a:cubicBezTo>
                <a:cubicBezTo>
                  <a:pt x="12264" y="5728"/>
                  <a:pt x="12276" y="5680"/>
                  <a:pt x="12276" y="5668"/>
                </a:cubicBezTo>
                <a:cubicBezTo>
                  <a:pt x="12264" y="5656"/>
                  <a:pt x="12252" y="5668"/>
                  <a:pt x="12240" y="5656"/>
                </a:cubicBezTo>
                <a:cubicBezTo>
                  <a:pt x="12240" y="5692"/>
                  <a:pt x="12216" y="5692"/>
                  <a:pt x="12204" y="5692"/>
                </a:cubicBezTo>
                <a:cubicBezTo>
                  <a:pt x="12204" y="5668"/>
                  <a:pt x="12193" y="5656"/>
                  <a:pt x="12181" y="5644"/>
                </a:cubicBezTo>
                <a:cubicBezTo>
                  <a:pt x="12181" y="5656"/>
                  <a:pt x="12133" y="5668"/>
                  <a:pt x="12133" y="5656"/>
                </a:cubicBezTo>
                <a:cubicBezTo>
                  <a:pt x="12133" y="5644"/>
                  <a:pt x="12181" y="5656"/>
                  <a:pt x="12157" y="5609"/>
                </a:cubicBezTo>
                <a:cubicBezTo>
                  <a:pt x="12133" y="5633"/>
                  <a:pt x="12133" y="5597"/>
                  <a:pt x="12157" y="5585"/>
                </a:cubicBezTo>
                <a:cubicBezTo>
                  <a:pt x="12085" y="5585"/>
                  <a:pt x="12109" y="5585"/>
                  <a:pt x="12050" y="5597"/>
                </a:cubicBezTo>
                <a:cubicBezTo>
                  <a:pt x="12050" y="5585"/>
                  <a:pt x="12062" y="5573"/>
                  <a:pt x="12050" y="5549"/>
                </a:cubicBezTo>
                <a:cubicBezTo>
                  <a:pt x="12026" y="5597"/>
                  <a:pt x="12002" y="5549"/>
                  <a:pt x="11966" y="5537"/>
                </a:cubicBezTo>
                <a:cubicBezTo>
                  <a:pt x="11990" y="5537"/>
                  <a:pt x="11990" y="5537"/>
                  <a:pt x="11990" y="5525"/>
                </a:cubicBezTo>
                <a:cubicBezTo>
                  <a:pt x="11966" y="5490"/>
                  <a:pt x="11966" y="5525"/>
                  <a:pt x="11954" y="5490"/>
                </a:cubicBezTo>
                <a:cubicBezTo>
                  <a:pt x="11966" y="5490"/>
                  <a:pt x="11954" y="5478"/>
                  <a:pt x="11954" y="5478"/>
                </a:cubicBezTo>
                <a:cubicBezTo>
                  <a:pt x="11943" y="5513"/>
                  <a:pt x="11954" y="5513"/>
                  <a:pt x="11943" y="5525"/>
                </a:cubicBezTo>
                <a:cubicBezTo>
                  <a:pt x="11895" y="5525"/>
                  <a:pt x="11823" y="5513"/>
                  <a:pt x="11788" y="5430"/>
                </a:cubicBezTo>
                <a:cubicBezTo>
                  <a:pt x="11823" y="5466"/>
                  <a:pt x="11835" y="5406"/>
                  <a:pt x="11859" y="5454"/>
                </a:cubicBezTo>
                <a:cubicBezTo>
                  <a:pt x="11859" y="5430"/>
                  <a:pt x="11883" y="5430"/>
                  <a:pt x="11859" y="5406"/>
                </a:cubicBezTo>
                <a:cubicBezTo>
                  <a:pt x="11835" y="5394"/>
                  <a:pt x="11812" y="5406"/>
                  <a:pt x="11776" y="5371"/>
                </a:cubicBezTo>
                <a:lnTo>
                  <a:pt x="11776" y="5347"/>
                </a:lnTo>
                <a:cubicBezTo>
                  <a:pt x="11776" y="5359"/>
                  <a:pt x="11776" y="5359"/>
                  <a:pt x="11764" y="5359"/>
                </a:cubicBezTo>
                <a:lnTo>
                  <a:pt x="11764" y="5335"/>
                </a:lnTo>
                <a:cubicBezTo>
                  <a:pt x="11764" y="5347"/>
                  <a:pt x="11728" y="5359"/>
                  <a:pt x="11728" y="5347"/>
                </a:cubicBezTo>
                <a:cubicBezTo>
                  <a:pt x="11764" y="5335"/>
                  <a:pt x="11728" y="5299"/>
                  <a:pt x="11740" y="5287"/>
                </a:cubicBezTo>
                <a:lnTo>
                  <a:pt x="11764" y="5287"/>
                </a:lnTo>
                <a:cubicBezTo>
                  <a:pt x="11776" y="5299"/>
                  <a:pt x="11764" y="5323"/>
                  <a:pt x="11776" y="5311"/>
                </a:cubicBezTo>
                <a:lnTo>
                  <a:pt x="11776" y="5287"/>
                </a:lnTo>
                <a:lnTo>
                  <a:pt x="11812" y="5287"/>
                </a:lnTo>
                <a:cubicBezTo>
                  <a:pt x="11812" y="5299"/>
                  <a:pt x="11823" y="5311"/>
                  <a:pt x="11823" y="5311"/>
                </a:cubicBezTo>
                <a:lnTo>
                  <a:pt x="11823" y="5287"/>
                </a:lnTo>
                <a:lnTo>
                  <a:pt x="11847" y="5287"/>
                </a:lnTo>
                <a:lnTo>
                  <a:pt x="11847" y="5299"/>
                </a:lnTo>
                <a:cubicBezTo>
                  <a:pt x="11871" y="5299"/>
                  <a:pt x="11871" y="5299"/>
                  <a:pt x="11871" y="5287"/>
                </a:cubicBezTo>
                <a:lnTo>
                  <a:pt x="11883" y="5287"/>
                </a:lnTo>
                <a:lnTo>
                  <a:pt x="11883" y="5287"/>
                </a:lnTo>
                <a:lnTo>
                  <a:pt x="11895" y="5287"/>
                </a:lnTo>
                <a:lnTo>
                  <a:pt x="11943" y="5287"/>
                </a:lnTo>
                <a:lnTo>
                  <a:pt x="11943" y="5299"/>
                </a:lnTo>
                <a:cubicBezTo>
                  <a:pt x="11943" y="5287"/>
                  <a:pt x="11954" y="5287"/>
                  <a:pt x="11954" y="5287"/>
                </a:cubicBezTo>
                <a:lnTo>
                  <a:pt x="11966" y="5287"/>
                </a:lnTo>
                <a:lnTo>
                  <a:pt x="11966" y="5287"/>
                </a:lnTo>
                <a:cubicBezTo>
                  <a:pt x="11966" y="5299"/>
                  <a:pt x="11990" y="5287"/>
                  <a:pt x="11990" y="5287"/>
                </a:cubicBezTo>
                <a:lnTo>
                  <a:pt x="12026" y="5287"/>
                </a:lnTo>
                <a:lnTo>
                  <a:pt x="12026" y="5287"/>
                </a:lnTo>
                <a:cubicBezTo>
                  <a:pt x="12014" y="5287"/>
                  <a:pt x="12002" y="5287"/>
                  <a:pt x="12002" y="5299"/>
                </a:cubicBezTo>
                <a:cubicBezTo>
                  <a:pt x="12014" y="5323"/>
                  <a:pt x="12050" y="5299"/>
                  <a:pt x="12062" y="5311"/>
                </a:cubicBezTo>
                <a:lnTo>
                  <a:pt x="12062" y="5287"/>
                </a:lnTo>
                <a:lnTo>
                  <a:pt x="12074" y="5287"/>
                </a:lnTo>
                <a:cubicBezTo>
                  <a:pt x="12074" y="5299"/>
                  <a:pt x="12109" y="5299"/>
                  <a:pt x="12109" y="5287"/>
                </a:cubicBezTo>
                <a:cubicBezTo>
                  <a:pt x="12121" y="5299"/>
                  <a:pt x="12109" y="5311"/>
                  <a:pt x="12121" y="5323"/>
                </a:cubicBezTo>
                <a:cubicBezTo>
                  <a:pt x="12121" y="5299"/>
                  <a:pt x="12145" y="5311"/>
                  <a:pt x="12145" y="5299"/>
                </a:cubicBezTo>
                <a:cubicBezTo>
                  <a:pt x="12145" y="5299"/>
                  <a:pt x="12133" y="5299"/>
                  <a:pt x="12133" y="5287"/>
                </a:cubicBezTo>
                <a:lnTo>
                  <a:pt x="12181" y="5287"/>
                </a:lnTo>
                <a:lnTo>
                  <a:pt x="12181" y="5299"/>
                </a:lnTo>
                <a:lnTo>
                  <a:pt x="12181" y="5287"/>
                </a:lnTo>
                <a:cubicBezTo>
                  <a:pt x="12204" y="5287"/>
                  <a:pt x="12240" y="5287"/>
                  <a:pt x="12264" y="5299"/>
                </a:cubicBezTo>
                <a:lnTo>
                  <a:pt x="12264" y="5311"/>
                </a:lnTo>
                <a:lnTo>
                  <a:pt x="12288" y="5311"/>
                </a:lnTo>
                <a:lnTo>
                  <a:pt x="12288" y="5299"/>
                </a:lnTo>
                <a:lnTo>
                  <a:pt x="12288" y="5299"/>
                </a:lnTo>
                <a:lnTo>
                  <a:pt x="12312" y="5299"/>
                </a:lnTo>
                <a:lnTo>
                  <a:pt x="12312" y="5311"/>
                </a:lnTo>
                <a:cubicBezTo>
                  <a:pt x="12324" y="5311"/>
                  <a:pt x="12324" y="5299"/>
                  <a:pt x="12324" y="5287"/>
                </a:cubicBezTo>
                <a:lnTo>
                  <a:pt x="12347" y="5263"/>
                </a:lnTo>
                <a:lnTo>
                  <a:pt x="12347" y="5287"/>
                </a:lnTo>
                <a:cubicBezTo>
                  <a:pt x="12371" y="5263"/>
                  <a:pt x="12419" y="5263"/>
                  <a:pt x="12431" y="5263"/>
                </a:cubicBezTo>
                <a:lnTo>
                  <a:pt x="12431" y="5287"/>
                </a:lnTo>
                <a:cubicBezTo>
                  <a:pt x="12431" y="5287"/>
                  <a:pt x="12443" y="5299"/>
                  <a:pt x="12443" y="5287"/>
                </a:cubicBezTo>
                <a:cubicBezTo>
                  <a:pt x="12443" y="5263"/>
                  <a:pt x="12466" y="5252"/>
                  <a:pt x="12466" y="5228"/>
                </a:cubicBezTo>
                <a:lnTo>
                  <a:pt x="12443" y="5228"/>
                </a:lnTo>
                <a:lnTo>
                  <a:pt x="12443" y="5192"/>
                </a:lnTo>
                <a:cubicBezTo>
                  <a:pt x="12419" y="5192"/>
                  <a:pt x="12407" y="5168"/>
                  <a:pt x="12383" y="5192"/>
                </a:cubicBezTo>
                <a:cubicBezTo>
                  <a:pt x="12383" y="5180"/>
                  <a:pt x="12383" y="5168"/>
                  <a:pt x="12371" y="5168"/>
                </a:cubicBezTo>
                <a:lnTo>
                  <a:pt x="12371" y="5168"/>
                </a:lnTo>
                <a:cubicBezTo>
                  <a:pt x="12371" y="5144"/>
                  <a:pt x="12383" y="5144"/>
                  <a:pt x="12383" y="5132"/>
                </a:cubicBezTo>
                <a:lnTo>
                  <a:pt x="12383" y="5132"/>
                </a:lnTo>
                <a:lnTo>
                  <a:pt x="12383" y="5121"/>
                </a:lnTo>
                <a:cubicBezTo>
                  <a:pt x="12407" y="5109"/>
                  <a:pt x="12431" y="5132"/>
                  <a:pt x="12443" y="5204"/>
                </a:cubicBezTo>
                <a:cubicBezTo>
                  <a:pt x="12466" y="5204"/>
                  <a:pt x="12478" y="5204"/>
                  <a:pt x="12490" y="5192"/>
                </a:cubicBezTo>
                <a:cubicBezTo>
                  <a:pt x="12490" y="5192"/>
                  <a:pt x="12502" y="5192"/>
                  <a:pt x="12502" y="5180"/>
                </a:cubicBezTo>
                <a:lnTo>
                  <a:pt x="12490" y="5180"/>
                </a:lnTo>
                <a:cubicBezTo>
                  <a:pt x="12502" y="5168"/>
                  <a:pt x="12502" y="5144"/>
                  <a:pt x="12526" y="5132"/>
                </a:cubicBezTo>
                <a:lnTo>
                  <a:pt x="12597" y="5061"/>
                </a:lnTo>
                <a:lnTo>
                  <a:pt x="12597" y="5061"/>
                </a:lnTo>
                <a:lnTo>
                  <a:pt x="12597" y="5061"/>
                </a:lnTo>
                <a:lnTo>
                  <a:pt x="12597" y="5061"/>
                </a:lnTo>
                <a:lnTo>
                  <a:pt x="12609" y="5061"/>
                </a:lnTo>
                <a:cubicBezTo>
                  <a:pt x="12609" y="5013"/>
                  <a:pt x="12621" y="5025"/>
                  <a:pt x="12657" y="4990"/>
                </a:cubicBezTo>
                <a:cubicBezTo>
                  <a:pt x="12621" y="5001"/>
                  <a:pt x="12609" y="5001"/>
                  <a:pt x="12597" y="5001"/>
                </a:cubicBezTo>
                <a:lnTo>
                  <a:pt x="12597" y="5013"/>
                </a:lnTo>
                <a:lnTo>
                  <a:pt x="12597" y="5013"/>
                </a:lnTo>
                <a:lnTo>
                  <a:pt x="12597" y="5013"/>
                </a:lnTo>
                <a:lnTo>
                  <a:pt x="12585" y="5013"/>
                </a:lnTo>
                <a:lnTo>
                  <a:pt x="12585" y="5013"/>
                </a:lnTo>
                <a:cubicBezTo>
                  <a:pt x="12538" y="5001"/>
                  <a:pt x="12502" y="4990"/>
                  <a:pt x="12466" y="4990"/>
                </a:cubicBezTo>
                <a:cubicBezTo>
                  <a:pt x="12371" y="4966"/>
                  <a:pt x="12288" y="4966"/>
                  <a:pt x="12193" y="4954"/>
                </a:cubicBezTo>
                <a:cubicBezTo>
                  <a:pt x="12193" y="4942"/>
                  <a:pt x="12204" y="4942"/>
                  <a:pt x="12204" y="4930"/>
                </a:cubicBezTo>
                <a:cubicBezTo>
                  <a:pt x="12204" y="4906"/>
                  <a:pt x="12181" y="4894"/>
                  <a:pt x="12193" y="4882"/>
                </a:cubicBezTo>
                <a:cubicBezTo>
                  <a:pt x="12204" y="4882"/>
                  <a:pt x="12204" y="4894"/>
                  <a:pt x="12228" y="4882"/>
                </a:cubicBezTo>
                <a:lnTo>
                  <a:pt x="12228" y="4906"/>
                </a:lnTo>
                <a:cubicBezTo>
                  <a:pt x="12264" y="4871"/>
                  <a:pt x="12300" y="4894"/>
                  <a:pt x="12347" y="4894"/>
                </a:cubicBezTo>
                <a:cubicBezTo>
                  <a:pt x="12347" y="4871"/>
                  <a:pt x="12359" y="4894"/>
                  <a:pt x="12371" y="4882"/>
                </a:cubicBezTo>
                <a:cubicBezTo>
                  <a:pt x="12371" y="4882"/>
                  <a:pt x="12347" y="4871"/>
                  <a:pt x="12359" y="4847"/>
                </a:cubicBezTo>
                <a:cubicBezTo>
                  <a:pt x="12383" y="4835"/>
                  <a:pt x="12383" y="4894"/>
                  <a:pt x="12407" y="4871"/>
                </a:cubicBezTo>
                <a:cubicBezTo>
                  <a:pt x="12407" y="4882"/>
                  <a:pt x="12407" y="4894"/>
                  <a:pt x="12419" y="4894"/>
                </a:cubicBezTo>
                <a:cubicBezTo>
                  <a:pt x="12419" y="4871"/>
                  <a:pt x="12443" y="4882"/>
                  <a:pt x="12431" y="4847"/>
                </a:cubicBezTo>
                <a:cubicBezTo>
                  <a:pt x="12443" y="4871"/>
                  <a:pt x="12443" y="4847"/>
                  <a:pt x="12466" y="4835"/>
                </a:cubicBezTo>
                <a:cubicBezTo>
                  <a:pt x="12383" y="4811"/>
                  <a:pt x="12300" y="4847"/>
                  <a:pt x="12204" y="4811"/>
                </a:cubicBezTo>
                <a:cubicBezTo>
                  <a:pt x="12204" y="4823"/>
                  <a:pt x="12228" y="4823"/>
                  <a:pt x="12204" y="4835"/>
                </a:cubicBezTo>
                <a:cubicBezTo>
                  <a:pt x="12181" y="4835"/>
                  <a:pt x="12169" y="4811"/>
                  <a:pt x="12145" y="4823"/>
                </a:cubicBezTo>
                <a:cubicBezTo>
                  <a:pt x="12145" y="4871"/>
                  <a:pt x="12169" y="4811"/>
                  <a:pt x="12169" y="4835"/>
                </a:cubicBezTo>
                <a:cubicBezTo>
                  <a:pt x="12145" y="4871"/>
                  <a:pt x="12121" y="4847"/>
                  <a:pt x="12109" y="4847"/>
                </a:cubicBezTo>
                <a:cubicBezTo>
                  <a:pt x="12109" y="4835"/>
                  <a:pt x="12109" y="4823"/>
                  <a:pt x="12085" y="4823"/>
                </a:cubicBezTo>
                <a:cubicBezTo>
                  <a:pt x="12109" y="4823"/>
                  <a:pt x="12121" y="4847"/>
                  <a:pt x="12133" y="4823"/>
                </a:cubicBezTo>
                <a:cubicBezTo>
                  <a:pt x="12121" y="4823"/>
                  <a:pt x="12085" y="4811"/>
                  <a:pt x="12085" y="4823"/>
                </a:cubicBezTo>
                <a:cubicBezTo>
                  <a:pt x="12074" y="4823"/>
                  <a:pt x="12074" y="4811"/>
                  <a:pt x="12074" y="4823"/>
                </a:cubicBezTo>
                <a:cubicBezTo>
                  <a:pt x="12085" y="4823"/>
                  <a:pt x="12074" y="4847"/>
                  <a:pt x="12074" y="4847"/>
                </a:cubicBezTo>
                <a:cubicBezTo>
                  <a:pt x="12062" y="4835"/>
                  <a:pt x="12050" y="4871"/>
                  <a:pt x="12026" y="4835"/>
                </a:cubicBezTo>
                <a:cubicBezTo>
                  <a:pt x="12050" y="4835"/>
                  <a:pt x="12074" y="4835"/>
                  <a:pt x="12062" y="4811"/>
                </a:cubicBezTo>
                <a:cubicBezTo>
                  <a:pt x="12026" y="4811"/>
                  <a:pt x="12014" y="4823"/>
                  <a:pt x="12002" y="4787"/>
                </a:cubicBezTo>
                <a:cubicBezTo>
                  <a:pt x="12002" y="4811"/>
                  <a:pt x="12002" y="4823"/>
                  <a:pt x="11990" y="4823"/>
                </a:cubicBezTo>
                <a:cubicBezTo>
                  <a:pt x="11966" y="4775"/>
                  <a:pt x="11931" y="4835"/>
                  <a:pt x="11907" y="4847"/>
                </a:cubicBezTo>
                <a:cubicBezTo>
                  <a:pt x="11907" y="4835"/>
                  <a:pt x="11895" y="4823"/>
                  <a:pt x="11883" y="4811"/>
                </a:cubicBezTo>
                <a:lnTo>
                  <a:pt x="11931" y="4811"/>
                </a:lnTo>
                <a:cubicBezTo>
                  <a:pt x="11931" y="4811"/>
                  <a:pt x="11943" y="4787"/>
                  <a:pt x="11943" y="4775"/>
                </a:cubicBezTo>
                <a:lnTo>
                  <a:pt x="11943" y="4751"/>
                </a:lnTo>
                <a:lnTo>
                  <a:pt x="11943" y="4751"/>
                </a:lnTo>
                <a:lnTo>
                  <a:pt x="11943" y="4728"/>
                </a:lnTo>
                <a:cubicBezTo>
                  <a:pt x="11943" y="4751"/>
                  <a:pt x="11931" y="4728"/>
                  <a:pt x="11907" y="4728"/>
                </a:cubicBezTo>
                <a:cubicBezTo>
                  <a:pt x="11931" y="4751"/>
                  <a:pt x="11943" y="4716"/>
                  <a:pt x="11931" y="4716"/>
                </a:cubicBezTo>
                <a:lnTo>
                  <a:pt x="11907" y="4728"/>
                </a:lnTo>
                <a:cubicBezTo>
                  <a:pt x="11883" y="4704"/>
                  <a:pt x="11871" y="4668"/>
                  <a:pt x="11835" y="4644"/>
                </a:cubicBezTo>
                <a:lnTo>
                  <a:pt x="11847" y="4644"/>
                </a:lnTo>
                <a:cubicBezTo>
                  <a:pt x="11871" y="4644"/>
                  <a:pt x="11835" y="4609"/>
                  <a:pt x="11847" y="4609"/>
                </a:cubicBezTo>
                <a:cubicBezTo>
                  <a:pt x="11883" y="4609"/>
                  <a:pt x="11895" y="4632"/>
                  <a:pt x="11907" y="4632"/>
                </a:cubicBezTo>
                <a:lnTo>
                  <a:pt x="11907" y="4656"/>
                </a:lnTo>
                <a:cubicBezTo>
                  <a:pt x="11931" y="4597"/>
                  <a:pt x="12002" y="4668"/>
                  <a:pt x="12026" y="4644"/>
                </a:cubicBezTo>
                <a:cubicBezTo>
                  <a:pt x="12026" y="4644"/>
                  <a:pt x="12014" y="4644"/>
                  <a:pt x="12026" y="4632"/>
                </a:cubicBezTo>
                <a:cubicBezTo>
                  <a:pt x="12050" y="4632"/>
                  <a:pt x="12050" y="4668"/>
                  <a:pt x="12062" y="4668"/>
                </a:cubicBezTo>
                <a:cubicBezTo>
                  <a:pt x="12062" y="4656"/>
                  <a:pt x="12050" y="4644"/>
                  <a:pt x="12050" y="4632"/>
                </a:cubicBezTo>
                <a:cubicBezTo>
                  <a:pt x="12062" y="4656"/>
                  <a:pt x="12050" y="4632"/>
                  <a:pt x="12062" y="4609"/>
                </a:cubicBezTo>
                <a:cubicBezTo>
                  <a:pt x="12074" y="4632"/>
                  <a:pt x="12085" y="4632"/>
                  <a:pt x="12085" y="4644"/>
                </a:cubicBezTo>
                <a:cubicBezTo>
                  <a:pt x="12133" y="4585"/>
                  <a:pt x="12181" y="4644"/>
                  <a:pt x="12204" y="4644"/>
                </a:cubicBezTo>
                <a:cubicBezTo>
                  <a:pt x="12204" y="4680"/>
                  <a:pt x="12240" y="4680"/>
                  <a:pt x="12252" y="4692"/>
                </a:cubicBezTo>
                <a:cubicBezTo>
                  <a:pt x="12252" y="4656"/>
                  <a:pt x="12228" y="4680"/>
                  <a:pt x="12228" y="4644"/>
                </a:cubicBezTo>
                <a:cubicBezTo>
                  <a:pt x="12288" y="4656"/>
                  <a:pt x="12347" y="4609"/>
                  <a:pt x="12383" y="4585"/>
                </a:cubicBezTo>
                <a:cubicBezTo>
                  <a:pt x="12383" y="4609"/>
                  <a:pt x="12371" y="4597"/>
                  <a:pt x="12371" y="4609"/>
                </a:cubicBezTo>
                <a:cubicBezTo>
                  <a:pt x="12383" y="4609"/>
                  <a:pt x="12383" y="4585"/>
                  <a:pt x="12407" y="4585"/>
                </a:cubicBezTo>
                <a:cubicBezTo>
                  <a:pt x="12431" y="4609"/>
                  <a:pt x="12466" y="4656"/>
                  <a:pt x="12490" y="4609"/>
                </a:cubicBezTo>
                <a:lnTo>
                  <a:pt x="12466" y="4609"/>
                </a:lnTo>
                <a:cubicBezTo>
                  <a:pt x="12478" y="4609"/>
                  <a:pt x="12526" y="4573"/>
                  <a:pt x="12538" y="4597"/>
                </a:cubicBezTo>
                <a:cubicBezTo>
                  <a:pt x="12538" y="4609"/>
                  <a:pt x="12538" y="4632"/>
                  <a:pt x="12526" y="4632"/>
                </a:cubicBezTo>
                <a:cubicBezTo>
                  <a:pt x="12526" y="4620"/>
                  <a:pt x="12502" y="4620"/>
                  <a:pt x="12490" y="4620"/>
                </a:cubicBezTo>
                <a:cubicBezTo>
                  <a:pt x="12490" y="4644"/>
                  <a:pt x="12478" y="4644"/>
                  <a:pt x="12478" y="4656"/>
                </a:cubicBezTo>
                <a:cubicBezTo>
                  <a:pt x="12490" y="4680"/>
                  <a:pt x="12490" y="4632"/>
                  <a:pt x="12502" y="4644"/>
                </a:cubicBezTo>
                <a:cubicBezTo>
                  <a:pt x="12502" y="4680"/>
                  <a:pt x="12490" y="4656"/>
                  <a:pt x="12502" y="4680"/>
                </a:cubicBezTo>
                <a:cubicBezTo>
                  <a:pt x="12502" y="4656"/>
                  <a:pt x="12550" y="4644"/>
                  <a:pt x="12538" y="4632"/>
                </a:cubicBezTo>
                <a:cubicBezTo>
                  <a:pt x="12550" y="4656"/>
                  <a:pt x="12597" y="4620"/>
                  <a:pt x="12609" y="4644"/>
                </a:cubicBezTo>
                <a:cubicBezTo>
                  <a:pt x="12609" y="4656"/>
                  <a:pt x="12585" y="4632"/>
                  <a:pt x="12585" y="4656"/>
                </a:cubicBezTo>
                <a:lnTo>
                  <a:pt x="12621" y="4656"/>
                </a:lnTo>
                <a:cubicBezTo>
                  <a:pt x="12621" y="4632"/>
                  <a:pt x="12609" y="4680"/>
                  <a:pt x="12609" y="4644"/>
                </a:cubicBezTo>
                <a:cubicBezTo>
                  <a:pt x="12609" y="4620"/>
                  <a:pt x="12657" y="4620"/>
                  <a:pt x="12645" y="4585"/>
                </a:cubicBezTo>
                <a:cubicBezTo>
                  <a:pt x="12609" y="4620"/>
                  <a:pt x="12562" y="4585"/>
                  <a:pt x="12562" y="4620"/>
                </a:cubicBezTo>
                <a:cubicBezTo>
                  <a:pt x="12550" y="4597"/>
                  <a:pt x="12526" y="4585"/>
                  <a:pt x="12526" y="4561"/>
                </a:cubicBezTo>
                <a:cubicBezTo>
                  <a:pt x="12538" y="4561"/>
                  <a:pt x="12538" y="4561"/>
                  <a:pt x="12562" y="4537"/>
                </a:cubicBezTo>
                <a:cubicBezTo>
                  <a:pt x="12562" y="4573"/>
                  <a:pt x="12609" y="4620"/>
                  <a:pt x="12609" y="4561"/>
                </a:cubicBezTo>
                <a:cubicBezTo>
                  <a:pt x="12597" y="4573"/>
                  <a:pt x="12585" y="4561"/>
                  <a:pt x="12585" y="4537"/>
                </a:cubicBezTo>
                <a:cubicBezTo>
                  <a:pt x="12597" y="4561"/>
                  <a:pt x="12609" y="4513"/>
                  <a:pt x="12621" y="4537"/>
                </a:cubicBezTo>
                <a:cubicBezTo>
                  <a:pt x="12621" y="4513"/>
                  <a:pt x="12585" y="4537"/>
                  <a:pt x="12562" y="4537"/>
                </a:cubicBezTo>
                <a:lnTo>
                  <a:pt x="12562" y="4513"/>
                </a:lnTo>
                <a:cubicBezTo>
                  <a:pt x="12490" y="4525"/>
                  <a:pt x="12443" y="4513"/>
                  <a:pt x="12383" y="4478"/>
                </a:cubicBezTo>
                <a:cubicBezTo>
                  <a:pt x="12383" y="4525"/>
                  <a:pt x="12431" y="4513"/>
                  <a:pt x="12431" y="4537"/>
                </a:cubicBezTo>
                <a:cubicBezTo>
                  <a:pt x="12431" y="4537"/>
                  <a:pt x="12431" y="4561"/>
                  <a:pt x="12419" y="4561"/>
                </a:cubicBezTo>
                <a:cubicBezTo>
                  <a:pt x="12419" y="4525"/>
                  <a:pt x="12407" y="4525"/>
                  <a:pt x="12371" y="4537"/>
                </a:cubicBezTo>
                <a:cubicBezTo>
                  <a:pt x="12371" y="4513"/>
                  <a:pt x="12359" y="4513"/>
                  <a:pt x="12359" y="4501"/>
                </a:cubicBezTo>
                <a:cubicBezTo>
                  <a:pt x="12347" y="4561"/>
                  <a:pt x="12288" y="4525"/>
                  <a:pt x="12252" y="4513"/>
                </a:cubicBezTo>
                <a:cubicBezTo>
                  <a:pt x="12252" y="4501"/>
                  <a:pt x="12264" y="4501"/>
                  <a:pt x="12264" y="4501"/>
                </a:cubicBezTo>
                <a:cubicBezTo>
                  <a:pt x="12240" y="4478"/>
                  <a:pt x="12204" y="4501"/>
                  <a:pt x="12204" y="4525"/>
                </a:cubicBezTo>
                <a:cubicBezTo>
                  <a:pt x="12204" y="4513"/>
                  <a:pt x="12181" y="4561"/>
                  <a:pt x="12169" y="4525"/>
                </a:cubicBezTo>
                <a:cubicBezTo>
                  <a:pt x="12169" y="4525"/>
                  <a:pt x="12181" y="4501"/>
                  <a:pt x="12169" y="4501"/>
                </a:cubicBezTo>
                <a:cubicBezTo>
                  <a:pt x="12145" y="4525"/>
                  <a:pt x="12133" y="4525"/>
                  <a:pt x="12109" y="4525"/>
                </a:cubicBezTo>
                <a:cubicBezTo>
                  <a:pt x="12109" y="4513"/>
                  <a:pt x="12109" y="4501"/>
                  <a:pt x="12085" y="4478"/>
                </a:cubicBezTo>
                <a:cubicBezTo>
                  <a:pt x="12074" y="4501"/>
                  <a:pt x="12109" y="4525"/>
                  <a:pt x="12085" y="4525"/>
                </a:cubicBezTo>
                <a:cubicBezTo>
                  <a:pt x="12074" y="4501"/>
                  <a:pt x="12050" y="4525"/>
                  <a:pt x="12014" y="4478"/>
                </a:cubicBezTo>
                <a:cubicBezTo>
                  <a:pt x="12014" y="4501"/>
                  <a:pt x="12014" y="4513"/>
                  <a:pt x="12002" y="4513"/>
                </a:cubicBezTo>
                <a:cubicBezTo>
                  <a:pt x="12002" y="4501"/>
                  <a:pt x="12014" y="4454"/>
                  <a:pt x="12002" y="4478"/>
                </a:cubicBezTo>
                <a:cubicBezTo>
                  <a:pt x="12002" y="4513"/>
                  <a:pt x="11954" y="4513"/>
                  <a:pt x="11954" y="4478"/>
                </a:cubicBezTo>
                <a:cubicBezTo>
                  <a:pt x="12002" y="4478"/>
                  <a:pt x="11966" y="4442"/>
                  <a:pt x="12002" y="4418"/>
                </a:cubicBezTo>
                <a:lnTo>
                  <a:pt x="12002" y="4442"/>
                </a:lnTo>
                <a:cubicBezTo>
                  <a:pt x="12002" y="4454"/>
                  <a:pt x="11990" y="4454"/>
                  <a:pt x="11990" y="4466"/>
                </a:cubicBezTo>
                <a:cubicBezTo>
                  <a:pt x="12014" y="4466"/>
                  <a:pt x="12014" y="4478"/>
                  <a:pt x="12026" y="4466"/>
                </a:cubicBezTo>
                <a:cubicBezTo>
                  <a:pt x="12050" y="4478"/>
                  <a:pt x="12050" y="4478"/>
                  <a:pt x="12050" y="4513"/>
                </a:cubicBezTo>
                <a:cubicBezTo>
                  <a:pt x="12062" y="4513"/>
                  <a:pt x="12062" y="4466"/>
                  <a:pt x="12074" y="4466"/>
                </a:cubicBezTo>
                <a:cubicBezTo>
                  <a:pt x="12085" y="4466"/>
                  <a:pt x="12085" y="4478"/>
                  <a:pt x="12109" y="4466"/>
                </a:cubicBezTo>
                <a:lnTo>
                  <a:pt x="12109" y="4501"/>
                </a:lnTo>
                <a:cubicBezTo>
                  <a:pt x="12133" y="4478"/>
                  <a:pt x="12121" y="4501"/>
                  <a:pt x="12145" y="4466"/>
                </a:cubicBezTo>
                <a:cubicBezTo>
                  <a:pt x="12169" y="4478"/>
                  <a:pt x="12181" y="4501"/>
                  <a:pt x="12181" y="4525"/>
                </a:cubicBezTo>
                <a:cubicBezTo>
                  <a:pt x="12193" y="4525"/>
                  <a:pt x="12181" y="4478"/>
                  <a:pt x="12193" y="4478"/>
                </a:cubicBezTo>
                <a:cubicBezTo>
                  <a:pt x="12228" y="4478"/>
                  <a:pt x="12240" y="4466"/>
                  <a:pt x="12252" y="4478"/>
                </a:cubicBezTo>
                <a:cubicBezTo>
                  <a:pt x="12252" y="4501"/>
                  <a:pt x="12240" y="4478"/>
                  <a:pt x="12240" y="4501"/>
                </a:cubicBezTo>
                <a:lnTo>
                  <a:pt x="12252" y="4501"/>
                </a:lnTo>
                <a:cubicBezTo>
                  <a:pt x="12252" y="4466"/>
                  <a:pt x="12240" y="4466"/>
                  <a:pt x="12252" y="4454"/>
                </a:cubicBezTo>
                <a:cubicBezTo>
                  <a:pt x="12193" y="4478"/>
                  <a:pt x="12145" y="4442"/>
                  <a:pt x="12085" y="4466"/>
                </a:cubicBezTo>
                <a:cubicBezTo>
                  <a:pt x="12085" y="4454"/>
                  <a:pt x="12074" y="4454"/>
                  <a:pt x="12074" y="4418"/>
                </a:cubicBezTo>
                <a:cubicBezTo>
                  <a:pt x="12050" y="4442"/>
                  <a:pt x="12026" y="4442"/>
                  <a:pt x="12062" y="4454"/>
                </a:cubicBezTo>
                <a:cubicBezTo>
                  <a:pt x="12050" y="4454"/>
                  <a:pt x="12050" y="4466"/>
                  <a:pt x="12050" y="4466"/>
                </a:cubicBezTo>
                <a:cubicBezTo>
                  <a:pt x="12050" y="4442"/>
                  <a:pt x="12014" y="4418"/>
                  <a:pt x="12014" y="4454"/>
                </a:cubicBezTo>
                <a:cubicBezTo>
                  <a:pt x="12014" y="4418"/>
                  <a:pt x="12002" y="4466"/>
                  <a:pt x="12002" y="4454"/>
                </a:cubicBezTo>
                <a:cubicBezTo>
                  <a:pt x="11978" y="4418"/>
                  <a:pt x="12026" y="4418"/>
                  <a:pt x="12038" y="4406"/>
                </a:cubicBezTo>
                <a:cubicBezTo>
                  <a:pt x="12026" y="4382"/>
                  <a:pt x="11978" y="4418"/>
                  <a:pt x="11954" y="4418"/>
                </a:cubicBezTo>
                <a:cubicBezTo>
                  <a:pt x="11966" y="4382"/>
                  <a:pt x="11907" y="4418"/>
                  <a:pt x="11907" y="4406"/>
                </a:cubicBezTo>
                <a:cubicBezTo>
                  <a:pt x="11907" y="4394"/>
                  <a:pt x="11943" y="4394"/>
                  <a:pt x="11919" y="4382"/>
                </a:cubicBezTo>
                <a:cubicBezTo>
                  <a:pt x="11907" y="4406"/>
                  <a:pt x="11883" y="4394"/>
                  <a:pt x="11859" y="4442"/>
                </a:cubicBezTo>
                <a:cubicBezTo>
                  <a:pt x="11835" y="4382"/>
                  <a:pt x="11776" y="4501"/>
                  <a:pt x="11728" y="4418"/>
                </a:cubicBezTo>
                <a:cubicBezTo>
                  <a:pt x="11728" y="4454"/>
                  <a:pt x="11704" y="4442"/>
                  <a:pt x="11693" y="4418"/>
                </a:cubicBezTo>
                <a:cubicBezTo>
                  <a:pt x="11693" y="4406"/>
                  <a:pt x="11716" y="4418"/>
                  <a:pt x="11704" y="4394"/>
                </a:cubicBezTo>
                <a:cubicBezTo>
                  <a:pt x="11693" y="4394"/>
                  <a:pt x="11669" y="4406"/>
                  <a:pt x="11669" y="4442"/>
                </a:cubicBezTo>
                <a:cubicBezTo>
                  <a:pt x="11657" y="4442"/>
                  <a:pt x="11657" y="4418"/>
                  <a:pt x="11645" y="4406"/>
                </a:cubicBezTo>
                <a:cubicBezTo>
                  <a:pt x="11645" y="4418"/>
                  <a:pt x="11609" y="4442"/>
                  <a:pt x="11609" y="4418"/>
                </a:cubicBezTo>
                <a:cubicBezTo>
                  <a:pt x="11609" y="4406"/>
                  <a:pt x="11621" y="4406"/>
                  <a:pt x="11621" y="4406"/>
                </a:cubicBezTo>
                <a:cubicBezTo>
                  <a:pt x="11621" y="4394"/>
                  <a:pt x="11609" y="4382"/>
                  <a:pt x="11609" y="4382"/>
                </a:cubicBezTo>
                <a:lnTo>
                  <a:pt x="11609" y="4406"/>
                </a:lnTo>
                <a:cubicBezTo>
                  <a:pt x="11597" y="4359"/>
                  <a:pt x="11562" y="4347"/>
                  <a:pt x="11538" y="4335"/>
                </a:cubicBezTo>
                <a:cubicBezTo>
                  <a:pt x="11538" y="4382"/>
                  <a:pt x="11502" y="4323"/>
                  <a:pt x="11502" y="4359"/>
                </a:cubicBezTo>
                <a:cubicBezTo>
                  <a:pt x="11526" y="4359"/>
                  <a:pt x="11550" y="4335"/>
                  <a:pt x="11538" y="4359"/>
                </a:cubicBezTo>
                <a:cubicBezTo>
                  <a:pt x="11550" y="4382"/>
                  <a:pt x="11562" y="4347"/>
                  <a:pt x="11585" y="4359"/>
                </a:cubicBezTo>
                <a:lnTo>
                  <a:pt x="11585" y="4382"/>
                </a:lnTo>
                <a:cubicBezTo>
                  <a:pt x="11550" y="4382"/>
                  <a:pt x="11526" y="4335"/>
                  <a:pt x="11502" y="4359"/>
                </a:cubicBezTo>
                <a:lnTo>
                  <a:pt x="11526" y="4359"/>
                </a:lnTo>
                <a:cubicBezTo>
                  <a:pt x="11526" y="4359"/>
                  <a:pt x="11526" y="4382"/>
                  <a:pt x="11502" y="4382"/>
                </a:cubicBezTo>
                <a:cubicBezTo>
                  <a:pt x="11490" y="4382"/>
                  <a:pt x="11502" y="4347"/>
                  <a:pt x="11478" y="4347"/>
                </a:cubicBezTo>
                <a:cubicBezTo>
                  <a:pt x="11490" y="4394"/>
                  <a:pt x="11419" y="4347"/>
                  <a:pt x="11419" y="4406"/>
                </a:cubicBezTo>
                <a:cubicBezTo>
                  <a:pt x="11407" y="4382"/>
                  <a:pt x="11407" y="4406"/>
                  <a:pt x="11383" y="4406"/>
                </a:cubicBezTo>
                <a:lnTo>
                  <a:pt x="11383" y="4394"/>
                </a:lnTo>
                <a:cubicBezTo>
                  <a:pt x="11383" y="4382"/>
                  <a:pt x="11419" y="4359"/>
                  <a:pt x="11407" y="4347"/>
                </a:cubicBezTo>
                <a:cubicBezTo>
                  <a:pt x="11407" y="4359"/>
                  <a:pt x="11371" y="4347"/>
                  <a:pt x="11371" y="4382"/>
                </a:cubicBezTo>
                <a:cubicBezTo>
                  <a:pt x="11383" y="4382"/>
                  <a:pt x="11407" y="4394"/>
                  <a:pt x="11383" y="4394"/>
                </a:cubicBezTo>
                <a:cubicBezTo>
                  <a:pt x="11371" y="4406"/>
                  <a:pt x="11359" y="4347"/>
                  <a:pt x="11347" y="4382"/>
                </a:cubicBezTo>
                <a:cubicBezTo>
                  <a:pt x="11347" y="4382"/>
                  <a:pt x="11359" y="4394"/>
                  <a:pt x="11347" y="4394"/>
                </a:cubicBezTo>
                <a:cubicBezTo>
                  <a:pt x="11312" y="4359"/>
                  <a:pt x="11300" y="4394"/>
                  <a:pt x="11264" y="4382"/>
                </a:cubicBezTo>
                <a:cubicBezTo>
                  <a:pt x="11288" y="4359"/>
                  <a:pt x="11312" y="4359"/>
                  <a:pt x="11312" y="4335"/>
                </a:cubicBezTo>
                <a:cubicBezTo>
                  <a:pt x="11288" y="4347"/>
                  <a:pt x="11264" y="4335"/>
                  <a:pt x="11264" y="4323"/>
                </a:cubicBezTo>
                <a:cubicBezTo>
                  <a:pt x="11264" y="4347"/>
                  <a:pt x="11288" y="4359"/>
                  <a:pt x="11264" y="4359"/>
                </a:cubicBezTo>
                <a:cubicBezTo>
                  <a:pt x="11264" y="4335"/>
                  <a:pt x="11240" y="4359"/>
                  <a:pt x="11240" y="4335"/>
                </a:cubicBezTo>
                <a:cubicBezTo>
                  <a:pt x="11252" y="4359"/>
                  <a:pt x="11228" y="4382"/>
                  <a:pt x="11240" y="4382"/>
                </a:cubicBezTo>
                <a:cubicBezTo>
                  <a:pt x="11252" y="4347"/>
                  <a:pt x="11240" y="4394"/>
                  <a:pt x="11252" y="4394"/>
                </a:cubicBezTo>
                <a:cubicBezTo>
                  <a:pt x="11252" y="4382"/>
                  <a:pt x="11288" y="4382"/>
                  <a:pt x="11288" y="4394"/>
                </a:cubicBezTo>
                <a:cubicBezTo>
                  <a:pt x="11264" y="4394"/>
                  <a:pt x="11240" y="4406"/>
                  <a:pt x="11252" y="4418"/>
                </a:cubicBezTo>
                <a:cubicBezTo>
                  <a:pt x="11252" y="4406"/>
                  <a:pt x="11264" y="4418"/>
                  <a:pt x="11264" y="4418"/>
                </a:cubicBezTo>
                <a:cubicBezTo>
                  <a:pt x="11252" y="4442"/>
                  <a:pt x="11252" y="4418"/>
                  <a:pt x="11240" y="4418"/>
                </a:cubicBezTo>
                <a:cubicBezTo>
                  <a:pt x="11240" y="4442"/>
                  <a:pt x="11252" y="4454"/>
                  <a:pt x="11240" y="4454"/>
                </a:cubicBezTo>
                <a:cubicBezTo>
                  <a:pt x="11204" y="4454"/>
                  <a:pt x="11181" y="4418"/>
                  <a:pt x="11133" y="4454"/>
                </a:cubicBezTo>
                <a:cubicBezTo>
                  <a:pt x="11145" y="4418"/>
                  <a:pt x="11109" y="4418"/>
                  <a:pt x="11121" y="4406"/>
                </a:cubicBezTo>
                <a:cubicBezTo>
                  <a:pt x="11133" y="4418"/>
                  <a:pt x="11169" y="4418"/>
                  <a:pt x="11181" y="4394"/>
                </a:cubicBezTo>
                <a:cubicBezTo>
                  <a:pt x="11145" y="4406"/>
                  <a:pt x="11109" y="4406"/>
                  <a:pt x="11085" y="4394"/>
                </a:cubicBezTo>
                <a:cubicBezTo>
                  <a:pt x="11121" y="4382"/>
                  <a:pt x="11133" y="4394"/>
                  <a:pt x="11145" y="4406"/>
                </a:cubicBezTo>
                <a:cubicBezTo>
                  <a:pt x="11145" y="4359"/>
                  <a:pt x="11145" y="4347"/>
                  <a:pt x="11169" y="4299"/>
                </a:cubicBezTo>
                <a:cubicBezTo>
                  <a:pt x="11145" y="4299"/>
                  <a:pt x="11121" y="4335"/>
                  <a:pt x="11133" y="4335"/>
                </a:cubicBezTo>
                <a:cubicBezTo>
                  <a:pt x="11145" y="4347"/>
                  <a:pt x="11145" y="4299"/>
                  <a:pt x="11145" y="4323"/>
                </a:cubicBezTo>
                <a:cubicBezTo>
                  <a:pt x="11145" y="4347"/>
                  <a:pt x="11133" y="4359"/>
                  <a:pt x="11121" y="4359"/>
                </a:cubicBezTo>
                <a:cubicBezTo>
                  <a:pt x="11109" y="4335"/>
                  <a:pt x="11085" y="4359"/>
                  <a:pt x="11073" y="4347"/>
                </a:cubicBezTo>
                <a:cubicBezTo>
                  <a:pt x="11073" y="4323"/>
                  <a:pt x="11061" y="4335"/>
                  <a:pt x="11061" y="4323"/>
                </a:cubicBezTo>
                <a:cubicBezTo>
                  <a:pt x="11073" y="4299"/>
                  <a:pt x="11073" y="4323"/>
                  <a:pt x="11085" y="4323"/>
                </a:cubicBezTo>
                <a:cubicBezTo>
                  <a:pt x="11085" y="4275"/>
                  <a:pt x="11073" y="4323"/>
                  <a:pt x="11050" y="4323"/>
                </a:cubicBezTo>
                <a:lnTo>
                  <a:pt x="11050" y="4287"/>
                </a:lnTo>
                <a:cubicBezTo>
                  <a:pt x="11026" y="4287"/>
                  <a:pt x="11026" y="4299"/>
                  <a:pt x="11026" y="4299"/>
                </a:cubicBezTo>
                <a:cubicBezTo>
                  <a:pt x="11061" y="4323"/>
                  <a:pt x="11026" y="4382"/>
                  <a:pt x="11002" y="4359"/>
                </a:cubicBezTo>
                <a:cubicBezTo>
                  <a:pt x="10990" y="4347"/>
                  <a:pt x="10990" y="4347"/>
                  <a:pt x="10990" y="4323"/>
                </a:cubicBezTo>
                <a:cubicBezTo>
                  <a:pt x="10966" y="4323"/>
                  <a:pt x="10966" y="4335"/>
                  <a:pt x="10966" y="4335"/>
                </a:cubicBezTo>
                <a:cubicBezTo>
                  <a:pt x="10966" y="4299"/>
                  <a:pt x="10942" y="4323"/>
                  <a:pt x="10942" y="4287"/>
                </a:cubicBezTo>
                <a:cubicBezTo>
                  <a:pt x="10931" y="4299"/>
                  <a:pt x="10907" y="4287"/>
                  <a:pt x="10907" y="4323"/>
                </a:cubicBezTo>
                <a:cubicBezTo>
                  <a:pt x="10907" y="4347"/>
                  <a:pt x="10931" y="4323"/>
                  <a:pt x="10942" y="4335"/>
                </a:cubicBezTo>
                <a:cubicBezTo>
                  <a:pt x="10942" y="4347"/>
                  <a:pt x="10907" y="4359"/>
                  <a:pt x="10907" y="4347"/>
                </a:cubicBezTo>
                <a:cubicBezTo>
                  <a:pt x="10907" y="4323"/>
                  <a:pt x="10931" y="4299"/>
                  <a:pt x="10895" y="4299"/>
                </a:cubicBezTo>
                <a:cubicBezTo>
                  <a:pt x="10907" y="4347"/>
                  <a:pt x="10883" y="4299"/>
                  <a:pt x="10883" y="4335"/>
                </a:cubicBezTo>
                <a:cubicBezTo>
                  <a:pt x="10895" y="4347"/>
                  <a:pt x="10895" y="4359"/>
                  <a:pt x="10895" y="4394"/>
                </a:cubicBezTo>
                <a:lnTo>
                  <a:pt x="10883" y="4394"/>
                </a:lnTo>
                <a:cubicBezTo>
                  <a:pt x="10871" y="4394"/>
                  <a:pt x="10871" y="4382"/>
                  <a:pt x="10847" y="4382"/>
                </a:cubicBezTo>
                <a:cubicBezTo>
                  <a:pt x="10871" y="4382"/>
                  <a:pt x="10871" y="4359"/>
                  <a:pt x="10871" y="4359"/>
                </a:cubicBezTo>
                <a:cubicBezTo>
                  <a:pt x="10847" y="4347"/>
                  <a:pt x="10835" y="4347"/>
                  <a:pt x="10823" y="4359"/>
                </a:cubicBezTo>
                <a:lnTo>
                  <a:pt x="10811" y="4347"/>
                </a:lnTo>
                <a:cubicBezTo>
                  <a:pt x="10811" y="4335"/>
                  <a:pt x="10823" y="4323"/>
                  <a:pt x="10823" y="4323"/>
                </a:cubicBezTo>
                <a:cubicBezTo>
                  <a:pt x="10811" y="4299"/>
                  <a:pt x="10835" y="4287"/>
                  <a:pt x="10823" y="4287"/>
                </a:cubicBezTo>
                <a:cubicBezTo>
                  <a:pt x="10823" y="4299"/>
                  <a:pt x="10823" y="4323"/>
                  <a:pt x="10811" y="4323"/>
                </a:cubicBezTo>
                <a:cubicBezTo>
                  <a:pt x="10811" y="4287"/>
                  <a:pt x="10776" y="4287"/>
                  <a:pt x="10776" y="4263"/>
                </a:cubicBezTo>
                <a:cubicBezTo>
                  <a:pt x="10764" y="4263"/>
                  <a:pt x="10764" y="4275"/>
                  <a:pt x="10752" y="4275"/>
                </a:cubicBezTo>
                <a:lnTo>
                  <a:pt x="10752" y="4263"/>
                </a:lnTo>
                <a:lnTo>
                  <a:pt x="10728" y="4263"/>
                </a:lnTo>
                <a:cubicBezTo>
                  <a:pt x="10752" y="4228"/>
                  <a:pt x="10776" y="4228"/>
                  <a:pt x="10788" y="4216"/>
                </a:cubicBezTo>
                <a:cubicBezTo>
                  <a:pt x="10788" y="4239"/>
                  <a:pt x="10811" y="4228"/>
                  <a:pt x="10811" y="4239"/>
                </a:cubicBezTo>
                <a:cubicBezTo>
                  <a:pt x="10788" y="4228"/>
                  <a:pt x="10835" y="4216"/>
                  <a:pt x="10811" y="4216"/>
                </a:cubicBezTo>
                <a:cubicBezTo>
                  <a:pt x="10788" y="4239"/>
                  <a:pt x="10788" y="4204"/>
                  <a:pt x="10776" y="4216"/>
                </a:cubicBezTo>
                <a:cubicBezTo>
                  <a:pt x="10776" y="4263"/>
                  <a:pt x="10728" y="4204"/>
                  <a:pt x="10716" y="4239"/>
                </a:cubicBezTo>
                <a:lnTo>
                  <a:pt x="10716" y="4216"/>
                </a:lnTo>
                <a:cubicBezTo>
                  <a:pt x="10716" y="4216"/>
                  <a:pt x="10728" y="4228"/>
                  <a:pt x="10728" y="4216"/>
                </a:cubicBezTo>
                <a:cubicBezTo>
                  <a:pt x="10716" y="4216"/>
                  <a:pt x="10716" y="4204"/>
                  <a:pt x="10692" y="4216"/>
                </a:cubicBezTo>
                <a:cubicBezTo>
                  <a:pt x="10692" y="4228"/>
                  <a:pt x="10692" y="4228"/>
                  <a:pt x="10669" y="4228"/>
                </a:cubicBezTo>
                <a:cubicBezTo>
                  <a:pt x="10692" y="4263"/>
                  <a:pt x="10669" y="4263"/>
                  <a:pt x="10657" y="4275"/>
                </a:cubicBezTo>
                <a:cubicBezTo>
                  <a:pt x="10657" y="4239"/>
                  <a:pt x="10669" y="4239"/>
                  <a:pt x="10645" y="4228"/>
                </a:cubicBezTo>
                <a:cubicBezTo>
                  <a:pt x="10645" y="4239"/>
                  <a:pt x="10633" y="4263"/>
                  <a:pt x="10633" y="4275"/>
                </a:cubicBezTo>
                <a:lnTo>
                  <a:pt x="10633" y="4275"/>
                </a:lnTo>
                <a:lnTo>
                  <a:pt x="10597" y="4275"/>
                </a:lnTo>
                <a:cubicBezTo>
                  <a:pt x="10597" y="4263"/>
                  <a:pt x="10609" y="4239"/>
                  <a:pt x="10597" y="4239"/>
                </a:cubicBezTo>
                <a:lnTo>
                  <a:pt x="10597" y="4275"/>
                </a:lnTo>
                <a:lnTo>
                  <a:pt x="10573" y="4275"/>
                </a:lnTo>
                <a:lnTo>
                  <a:pt x="10573" y="4275"/>
                </a:lnTo>
                <a:cubicBezTo>
                  <a:pt x="10597" y="4275"/>
                  <a:pt x="10573" y="4275"/>
                  <a:pt x="10573" y="4239"/>
                </a:cubicBezTo>
                <a:cubicBezTo>
                  <a:pt x="10573" y="4239"/>
                  <a:pt x="10573" y="4228"/>
                  <a:pt x="10585" y="4228"/>
                </a:cubicBezTo>
                <a:cubicBezTo>
                  <a:pt x="10573" y="4263"/>
                  <a:pt x="10609" y="4239"/>
                  <a:pt x="10609" y="4228"/>
                </a:cubicBezTo>
                <a:cubicBezTo>
                  <a:pt x="10597" y="4228"/>
                  <a:pt x="10609" y="4180"/>
                  <a:pt x="10609" y="4180"/>
                </a:cubicBezTo>
                <a:cubicBezTo>
                  <a:pt x="10585" y="4204"/>
                  <a:pt x="10573" y="4204"/>
                  <a:pt x="10573" y="4228"/>
                </a:cubicBezTo>
                <a:cubicBezTo>
                  <a:pt x="10538" y="4228"/>
                  <a:pt x="10526" y="4216"/>
                  <a:pt x="10526" y="4180"/>
                </a:cubicBezTo>
                <a:cubicBezTo>
                  <a:pt x="10538" y="4180"/>
                  <a:pt x="10538" y="4204"/>
                  <a:pt x="10550" y="4216"/>
                </a:cubicBezTo>
                <a:cubicBezTo>
                  <a:pt x="10573" y="4180"/>
                  <a:pt x="10597" y="4180"/>
                  <a:pt x="10609" y="4168"/>
                </a:cubicBezTo>
                <a:cubicBezTo>
                  <a:pt x="10597" y="4180"/>
                  <a:pt x="10597" y="4144"/>
                  <a:pt x="10609" y="4144"/>
                </a:cubicBezTo>
                <a:cubicBezTo>
                  <a:pt x="10633" y="4156"/>
                  <a:pt x="10657" y="4168"/>
                  <a:pt x="10657" y="4144"/>
                </a:cubicBezTo>
                <a:cubicBezTo>
                  <a:pt x="10669" y="4180"/>
                  <a:pt x="10704" y="4168"/>
                  <a:pt x="10716" y="4204"/>
                </a:cubicBezTo>
                <a:cubicBezTo>
                  <a:pt x="10728" y="4204"/>
                  <a:pt x="10728" y="4168"/>
                  <a:pt x="10752" y="4168"/>
                </a:cubicBezTo>
                <a:cubicBezTo>
                  <a:pt x="10752" y="4180"/>
                  <a:pt x="10764" y="4180"/>
                  <a:pt x="10776" y="4180"/>
                </a:cubicBezTo>
                <a:cubicBezTo>
                  <a:pt x="10764" y="4204"/>
                  <a:pt x="10776" y="4216"/>
                  <a:pt x="10788" y="4228"/>
                </a:cubicBezTo>
                <a:cubicBezTo>
                  <a:pt x="10788" y="4204"/>
                  <a:pt x="10835" y="4239"/>
                  <a:pt x="10811" y="4216"/>
                </a:cubicBezTo>
                <a:lnTo>
                  <a:pt x="10788" y="4204"/>
                </a:lnTo>
                <a:cubicBezTo>
                  <a:pt x="10811" y="4204"/>
                  <a:pt x="10811" y="4180"/>
                  <a:pt x="10823" y="4180"/>
                </a:cubicBezTo>
                <a:cubicBezTo>
                  <a:pt x="10823" y="4156"/>
                  <a:pt x="10788" y="4168"/>
                  <a:pt x="10811" y="4144"/>
                </a:cubicBezTo>
                <a:cubicBezTo>
                  <a:pt x="10823" y="4144"/>
                  <a:pt x="10835" y="4144"/>
                  <a:pt x="10835" y="4156"/>
                </a:cubicBezTo>
                <a:cubicBezTo>
                  <a:pt x="10823" y="4156"/>
                  <a:pt x="10847" y="4168"/>
                  <a:pt x="10847" y="4180"/>
                </a:cubicBezTo>
                <a:cubicBezTo>
                  <a:pt x="10883" y="4168"/>
                  <a:pt x="10883" y="4180"/>
                  <a:pt x="10907" y="4180"/>
                </a:cubicBezTo>
                <a:cubicBezTo>
                  <a:pt x="10907" y="4144"/>
                  <a:pt x="10883" y="4180"/>
                  <a:pt x="10871" y="4168"/>
                </a:cubicBezTo>
                <a:cubicBezTo>
                  <a:pt x="10871" y="4109"/>
                  <a:pt x="10823" y="4109"/>
                  <a:pt x="10811" y="4061"/>
                </a:cubicBezTo>
                <a:cubicBezTo>
                  <a:pt x="10788" y="4085"/>
                  <a:pt x="10788" y="4109"/>
                  <a:pt x="10776" y="4085"/>
                </a:cubicBezTo>
                <a:lnTo>
                  <a:pt x="10776" y="4120"/>
                </a:lnTo>
                <a:cubicBezTo>
                  <a:pt x="10788" y="4120"/>
                  <a:pt x="10788" y="4097"/>
                  <a:pt x="10811" y="4109"/>
                </a:cubicBezTo>
                <a:cubicBezTo>
                  <a:pt x="10823" y="4120"/>
                  <a:pt x="10823" y="4109"/>
                  <a:pt x="10835" y="4144"/>
                </a:cubicBezTo>
                <a:cubicBezTo>
                  <a:pt x="10823" y="4144"/>
                  <a:pt x="10823" y="4156"/>
                  <a:pt x="10788" y="4156"/>
                </a:cubicBezTo>
                <a:cubicBezTo>
                  <a:pt x="10788" y="4120"/>
                  <a:pt x="10764" y="4156"/>
                  <a:pt x="10764" y="4120"/>
                </a:cubicBezTo>
                <a:cubicBezTo>
                  <a:pt x="10776" y="4180"/>
                  <a:pt x="10811" y="4156"/>
                  <a:pt x="10835" y="4204"/>
                </a:cubicBezTo>
                <a:cubicBezTo>
                  <a:pt x="10811" y="4180"/>
                  <a:pt x="10764" y="4180"/>
                  <a:pt x="10728" y="4120"/>
                </a:cubicBezTo>
                <a:cubicBezTo>
                  <a:pt x="10716" y="4120"/>
                  <a:pt x="10728" y="4144"/>
                  <a:pt x="10728" y="4144"/>
                </a:cubicBezTo>
                <a:cubicBezTo>
                  <a:pt x="10728" y="4120"/>
                  <a:pt x="10716" y="4120"/>
                  <a:pt x="10716" y="4144"/>
                </a:cubicBezTo>
                <a:cubicBezTo>
                  <a:pt x="10728" y="4144"/>
                  <a:pt x="10752" y="4156"/>
                  <a:pt x="10728" y="4168"/>
                </a:cubicBezTo>
                <a:cubicBezTo>
                  <a:pt x="10716" y="4156"/>
                  <a:pt x="10704" y="4156"/>
                  <a:pt x="10692" y="4144"/>
                </a:cubicBezTo>
                <a:cubicBezTo>
                  <a:pt x="10692" y="4120"/>
                  <a:pt x="10704" y="4120"/>
                  <a:pt x="10704" y="4120"/>
                </a:cubicBezTo>
                <a:lnTo>
                  <a:pt x="10716" y="4120"/>
                </a:lnTo>
                <a:cubicBezTo>
                  <a:pt x="10728" y="4120"/>
                  <a:pt x="10752" y="4097"/>
                  <a:pt x="10764" y="4061"/>
                </a:cubicBezTo>
                <a:cubicBezTo>
                  <a:pt x="10776" y="4061"/>
                  <a:pt x="10788" y="4061"/>
                  <a:pt x="10788" y="4049"/>
                </a:cubicBezTo>
                <a:lnTo>
                  <a:pt x="10788" y="4025"/>
                </a:lnTo>
                <a:cubicBezTo>
                  <a:pt x="10776" y="4025"/>
                  <a:pt x="10776" y="4025"/>
                  <a:pt x="10776" y="4001"/>
                </a:cubicBezTo>
                <a:lnTo>
                  <a:pt x="10776" y="4001"/>
                </a:lnTo>
                <a:lnTo>
                  <a:pt x="10776" y="3989"/>
                </a:lnTo>
                <a:cubicBezTo>
                  <a:pt x="10811" y="4025"/>
                  <a:pt x="10811" y="4037"/>
                  <a:pt x="10823" y="4097"/>
                </a:cubicBezTo>
                <a:cubicBezTo>
                  <a:pt x="10835" y="4085"/>
                  <a:pt x="10823" y="4061"/>
                  <a:pt x="10823" y="4049"/>
                </a:cubicBezTo>
                <a:cubicBezTo>
                  <a:pt x="10835" y="4061"/>
                  <a:pt x="10847" y="4037"/>
                  <a:pt x="10847" y="4037"/>
                </a:cubicBezTo>
                <a:cubicBezTo>
                  <a:pt x="10871" y="4037"/>
                  <a:pt x="10883" y="4037"/>
                  <a:pt x="10895" y="4049"/>
                </a:cubicBezTo>
                <a:lnTo>
                  <a:pt x="10895" y="4085"/>
                </a:lnTo>
                <a:cubicBezTo>
                  <a:pt x="10895" y="4120"/>
                  <a:pt x="10907" y="4156"/>
                  <a:pt x="10942" y="4156"/>
                </a:cubicBezTo>
                <a:cubicBezTo>
                  <a:pt x="10954" y="4156"/>
                  <a:pt x="10990" y="4144"/>
                  <a:pt x="10990" y="4120"/>
                </a:cubicBezTo>
                <a:cubicBezTo>
                  <a:pt x="10990" y="4109"/>
                  <a:pt x="10990" y="4085"/>
                  <a:pt x="10966" y="4061"/>
                </a:cubicBezTo>
                <a:cubicBezTo>
                  <a:pt x="10966" y="4049"/>
                  <a:pt x="11002" y="4061"/>
                  <a:pt x="10990" y="4037"/>
                </a:cubicBezTo>
                <a:cubicBezTo>
                  <a:pt x="10954" y="4049"/>
                  <a:pt x="10990" y="4037"/>
                  <a:pt x="10990" y="4001"/>
                </a:cubicBezTo>
                <a:cubicBezTo>
                  <a:pt x="10966" y="4001"/>
                  <a:pt x="10954" y="4025"/>
                  <a:pt x="10942" y="4025"/>
                </a:cubicBezTo>
                <a:lnTo>
                  <a:pt x="10931" y="4001"/>
                </a:lnTo>
                <a:cubicBezTo>
                  <a:pt x="10931" y="3989"/>
                  <a:pt x="10931" y="3989"/>
                  <a:pt x="10907" y="3978"/>
                </a:cubicBezTo>
                <a:cubicBezTo>
                  <a:pt x="10907" y="4001"/>
                  <a:pt x="10895" y="3966"/>
                  <a:pt x="10883" y="3978"/>
                </a:cubicBezTo>
                <a:cubicBezTo>
                  <a:pt x="10883" y="4001"/>
                  <a:pt x="10895" y="3989"/>
                  <a:pt x="10895" y="4025"/>
                </a:cubicBezTo>
                <a:cubicBezTo>
                  <a:pt x="10895" y="4025"/>
                  <a:pt x="10895" y="4037"/>
                  <a:pt x="10883" y="4037"/>
                </a:cubicBezTo>
                <a:cubicBezTo>
                  <a:pt x="10883" y="4025"/>
                  <a:pt x="10871" y="3989"/>
                  <a:pt x="10847" y="3989"/>
                </a:cubicBezTo>
                <a:cubicBezTo>
                  <a:pt x="10847" y="4001"/>
                  <a:pt x="10871" y="4001"/>
                  <a:pt x="10847" y="4025"/>
                </a:cubicBezTo>
                <a:cubicBezTo>
                  <a:pt x="10847" y="4001"/>
                  <a:pt x="10811" y="4049"/>
                  <a:pt x="10823" y="4001"/>
                </a:cubicBezTo>
                <a:cubicBezTo>
                  <a:pt x="10811" y="4001"/>
                  <a:pt x="10788" y="4025"/>
                  <a:pt x="10788" y="3989"/>
                </a:cubicBezTo>
                <a:cubicBezTo>
                  <a:pt x="10776" y="4025"/>
                  <a:pt x="10764" y="3966"/>
                  <a:pt x="10752" y="4001"/>
                </a:cubicBezTo>
                <a:lnTo>
                  <a:pt x="10752" y="3989"/>
                </a:lnTo>
                <a:cubicBezTo>
                  <a:pt x="10704" y="3978"/>
                  <a:pt x="10657" y="3978"/>
                  <a:pt x="10609" y="3966"/>
                </a:cubicBezTo>
                <a:lnTo>
                  <a:pt x="10609" y="3930"/>
                </a:lnTo>
                <a:cubicBezTo>
                  <a:pt x="10597" y="3930"/>
                  <a:pt x="10597" y="3942"/>
                  <a:pt x="10597" y="3942"/>
                </a:cubicBezTo>
                <a:cubicBezTo>
                  <a:pt x="10585" y="3942"/>
                  <a:pt x="10573" y="3930"/>
                  <a:pt x="10550" y="3918"/>
                </a:cubicBezTo>
                <a:lnTo>
                  <a:pt x="10550" y="3918"/>
                </a:lnTo>
                <a:cubicBezTo>
                  <a:pt x="10538" y="3918"/>
                  <a:pt x="10526" y="3906"/>
                  <a:pt x="10514" y="3882"/>
                </a:cubicBezTo>
                <a:cubicBezTo>
                  <a:pt x="10490" y="3882"/>
                  <a:pt x="10490" y="3870"/>
                  <a:pt x="10478" y="3870"/>
                </a:cubicBezTo>
                <a:cubicBezTo>
                  <a:pt x="10526" y="3858"/>
                  <a:pt x="10538" y="3882"/>
                  <a:pt x="10585" y="3870"/>
                </a:cubicBezTo>
                <a:cubicBezTo>
                  <a:pt x="10585" y="3823"/>
                  <a:pt x="10609" y="3858"/>
                  <a:pt x="10609" y="3811"/>
                </a:cubicBezTo>
                <a:cubicBezTo>
                  <a:pt x="10633" y="3847"/>
                  <a:pt x="10645" y="3858"/>
                  <a:pt x="10609" y="3882"/>
                </a:cubicBezTo>
                <a:cubicBezTo>
                  <a:pt x="10633" y="3882"/>
                  <a:pt x="10657" y="3858"/>
                  <a:pt x="10645" y="3858"/>
                </a:cubicBezTo>
                <a:cubicBezTo>
                  <a:pt x="10633" y="3858"/>
                  <a:pt x="10657" y="3823"/>
                  <a:pt x="10633" y="3823"/>
                </a:cubicBezTo>
                <a:cubicBezTo>
                  <a:pt x="10633" y="3811"/>
                  <a:pt x="10645" y="3799"/>
                  <a:pt x="10657" y="3799"/>
                </a:cubicBezTo>
                <a:cubicBezTo>
                  <a:pt x="10669" y="3811"/>
                  <a:pt x="10657" y="3811"/>
                  <a:pt x="10657" y="3847"/>
                </a:cubicBezTo>
                <a:lnTo>
                  <a:pt x="10704" y="3847"/>
                </a:lnTo>
                <a:cubicBezTo>
                  <a:pt x="10716" y="3823"/>
                  <a:pt x="10692" y="3811"/>
                  <a:pt x="10704" y="3799"/>
                </a:cubicBezTo>
                <a:lnTo>
                  <a:pt x="10752" y="3847"/>
                </a:lnTo>
                <a:cubicBezTo>
                  <a:pt x="10776" y="3787"/>
                  <a:pt x="10823" y="3811"/>
                  <a:pt x="10847" y="3811"/>
                </a:cubicBezTo>
                <a:cubicBezTo>
                  <a:pt x="10847" y="3823"/>
                  <a:pt x="10871" y="3870"/>
                  <a:pt x="10871" y="3847"/>
                </a:cubicBezTo>
                <a:cubicBezTo>
                  <a:pt x="10847" y="3823"/>
                  <a:pt x="10847" y="3811"/>
                  <a:pt x="10847" y="3799"/>
                </a:cubicBezTo>
                <a:cubicBezTo>
                  <a:pt x="10871" y="3811"/>
                  <a:pt x="10883" y="3823"/>
                  <a:pt x="10895" y="3799"/>
                </a:cubicBezTo>
                <a:cubicBezTo>
                  <a:pt x="10895" y="3847"/>
                  <a:pt x="10931" y="3799"/>
                  <a:pt x="10942" y="3823"/>
                </a:cubicBezTo>
                <a:cubicBezTo>
                  <a:pt x="10942" y="3811"/>
                  <a:pt x="10931" y="3787"/>
                  <a:pt x="10942" y="3787"/>
                </a:cubicBezTo>
                <a:lnTo>
                  <a:pt x="10954" y="3787"/>
                </a:lnTo>
                <a:cubicBezTo>
                  <a:pt x="10954" y="3811"/>
                  <a:pt x="10942" y="3823"/>
                  <a:pt x="10942" y="3858"/>
                </a:cubicBezTo>
                <a:cubicBezTo>
                  <a:pt x="10954" y="3870"/>
                  <a:pt x="10942" y="3811"/>
                  <a:pt x="10954" y="3823"/>
                </a:cubicBezTo>
                <a:cubicBezTo>
                  <a:pt x="10954" y="3799"/>
                  <a:pt x="10942" y="3811"/>
                  <a:pt x="10942" y="3787"/>
                </a:cubicBezTo>
                <a:cubicBezTo>
                  <a:pt x="10966" y="3787"/>
                  <a:pt x="10990" y="3751"/>
                  <a:pt x="11014" y="3799"/>
                </a:cubicBezTo>
                <a:cubicBezTo>
                  <a:pt x="11014" y="3763"/>
                  <a:pt x="11026" y="3787"/>
                  <a:pt x="11050" y="3763"/>
                </a:cubicBezTo>
                <a:cubicBezTo>
                  <a:pt x="11061" y="3763"/>
                  <a:pt x="11050" y="3811"/>
                  <a:pt x="11061" y="3799"/>
                </a:cubicBezTo>
                <a:lnTo>
                  <a:pt x="11061" y="3763"/>
                </a:lnTo>
                <a:cubicBezTo>
                  <a:pt x="11061" y="3763"/>
                  <a:pt x="11050" y="3763"/>
                  <a:pt x="11050" y="3751"/>
                </a:cubicBezTo>
                <a:cubicBezTo>
                  <a:pt x="11061" y="3692"/>
                  <a:pt x="11121" y="3739"/>
                  <a:pt x="11145" y="3739"/>
                </a:cubicBezTo>
                <a:cubicBezTo>
                  <a:pt x="11145" y="3739"/>
                  <a:pt x="11192" y="3692"/>
                  <a:pt x="11181" y="3751"/>
                </a:cubicBezTo>
                <a:cubicBezTo>
                  <a:pt x="11192" y="3739"/>
                  <a:pt x="11204" y="3739"/>
                  <a:pt x="11204" y="3763"/>
                </a:cubicBezTo>
                <a:cubicBezTo>
                  <a:pt x="11192" y="3763"/>
                  <a:pt x="11192" y="3751"/>
                  <a:pt x="11181" y="3751"/>
                </a:cubicBezTo>
                <a:cubicBezTo>
                  <a:pt x="11181" y="3787"/>
                  <a:pt x="11169" y="3787"/>
                  <a:pt x="11169" y="3811"/>
                </a:cubicBezTo>
                <a:cubicBezTo>
                  <a:pt x="11192" y="3799"/>
                  <a:pt x="11169" y="3847"/>
                  <a:pt x="11181" y="3823"/>
                </a:cubicBezTo>
                <a:cubicBezTo>
                  <a:pt x="11192" y="3823"/>
                  <a:pt x="11169" y="3787"/>
                  <a:pt x="11181" y="3787"/>
                </a:cubicBezTo>
                <a:cubicBezTo>
                  <a:pt x="11192" y="3799"/>
                  <a:pt x="11192" y="3787"/>
                  <a:pt x="11204" y="3811"/>
                </a:cubicBezTo>
                <a:cubicBezTo>
                  <a:pt x="11192" y="3811"/>
                  <a:pt x="11204" y="3823"/>
                  <a:pt x="11192" y="3847"/>
                </a:cubicBezTo>
                <a:cubicBezTo>
                  <a:pt x="11204" y="3847"/>
                  <a:pt x="11240" y="3858"/>
                  <a:pt x="11240" y="3847"/>
                </a:cubicBezTo>
                <a:cubicBezTo>
                  <a:pt x="11240" y="3823"/>
                  <a:pt x="11204" y="3847"/>
                  <a:pt x="11204" y="3823"/>
                </a:cubicBezTo>
                <a:cubicBezTo>
                  <a:pt x="11204" y="3811"/>
                  <a:pt x="11228" y="3751"/>
                  <a:pt x="11204" y="3811"/>
                </a:cubicBezTo>
                <a:cubicBezTo>
                  <a:pt x="11228" y="3811"/>
                  <a:pt x="11204" y="3763"/>
                  <a:pt x="11240" y="3763"/>
                </a:cubicBezTo>
                <a:lnTo>
                  <a:pt x="11240" y="3799"/>
                </a:lnTo>
                <a:cubicBezTo>
                  <a:pt x="11252" y="3799"/>
                  <a:pt x="11240" y="3787"/>
                  <a:pt x="11252" y="3763"/>
                </a:cubicBezTo>
                <a:cubicBezTo>
                  <a:pt x="11264" y="3787"/>
                  <a:pt x="11264" y="3787"/>
                  <a:pt x="11264" y="3799"/>
                </a:cubicBezTo>
                <a:cubicBezTo>
                  <a:pt x="11288" y="3763"/>
                  <a:pt x="11323" y="3811"/>
                  <a:pt x="11300" y="3751"/>
                </a:cubicBezTo>
                <a:cubicBezTo>
                  <a:pt x="11312" y="3751"/>
                  <a:pt x="11323" y="3751"/>
                  <a:pt x="11323" y="3763"/>
                </a:cubicBezTo>
                <a:cubicBezTo>
                  <a:pt x="11312" y="3787"/>
                  <a:pt x="11323" y="3787"/>
                  <a:pt x="11323" y="3799"/>
                </a:cubicBezTo>
                <a:cubicBezTo>
                  <a:pt x="11359" y="3787"/>
                  <a:pt x="11371" y="3799"/>
                  <a:pt x="11407" y="3811"/>
                </a:cubicBezTo>
                <a:cubicBezTo>
                  <a:pt x="11407" y="3799"/>
                  <a:pt x="11383" y="3787"/>
                  <a:pt x="11407" y="3787"/>
                </a:cubicBezTo>
                <a:cubicBezTo>
                  <a:pt x="11407" y="3799"/>
                  <a:pt x="11419" y="3763"/>
                  <a:pt x="11419" y="3787"/>
                </a:cubicBezTo>
                <a:lnTo>
                  <a:pt x="11419" y="3811"/>
                </a:lnTo>
                <a:cubicBezTo>
                  <a:pt x="11442" y="3811"/>
                  <a:pt x="11466" y="3799"/>
                  <a:pt x="11478" y="3823"/>
                </a:cubicBezTo>
                <a:cubicBezTo>
                  <a:pt x="11466" y="3823"/>
                  <a:pt x="11442" y="3823"/>
                  <a:pt x="11442" y="3847"/>
                </a:cubicBezTo>
                <a:cubicBezTo>
                  <a:pt x="11478" y="3870"/>
                  <a:pt x="11478" y="3811"/>
                  <a:pt x="11502" y="3847"/>
                </a:cubicBezTo>
                <a:lnTo>
                  <a:pt x="11502" y="3811"/>
                </a:lnTo>
                <a:cubicBezTo>
                  <a:pt x="11538" y="3811"/>
                  <a:pt x="11550" y="3787"/>
                  <a:pt x="11550" y="3823"/>
                </a:cubicBezTo>
                <a:cubicBezTo>
                  <a:pt x="11526" y="3811"/>
                  <a:pt x="11502" y="3858"/>
                  <a:pt x="11526" y="3882"/>
                </a:cubicBezTo>
                <a:cubicBezTo>
                  <a:pt x="11538" y="3882"/>
                  <a:pt x="11550" y="3870"/>
                  <a:pt x="11562" y="3882"/>
                </a:cubicBezTo>
                <a:cubicBezTo>
                  <a:pt x="11585" y="3870"/>
                  <a:pt x="11550" y="3858"/>
                  <a:pt x="11562" y="3858"/>
                </a:cubicBezTo>
                <a:cubicBezTo>
                  <a:pt x="11585" y="3870"/>
                  <a:pt x="11645" y="3811"/>
                  <a:pt x="11657" y="3847"/>
                </a:cubicBezTo>
                <a:cubicBezTo>
                  <a:pt x="11657" y="3823"/>
                  <a:pt x="11621" y="3847"/>
                  <a:pt x="11621" y="3811"/>
                </a:cubicBezTo>
                <a:cubicBezTo>
                  <a:pt x="11657" y="3787"/>
                  <a:pt x="11716" y="3823"/>
                  <a:pt x="11728" y="3811"/>
                </a:cubicBezTo>
                <a:cubicBezTo>
                  <a:pt x="11716" y="3799"/>
                  <a:pt x="11704" y="3799"/>
                  <a:pt x="11704" y="3799"/>
                </a:cubicBezTo>
                <a:cubicBezTo>
                  <a:pt x="11728" y="3787"/>
                  <a:pt x="11740" y="3811"/>
                  <a:pt x="11788" y="3799"/>
                </a:cubicBezTo>
                <a:cubicBezTo>
                  <a:pt x="11788" y="3799"/>
                  <a:pt x="11788" y="3787"/>
                  <a:pt x="11800" y="3787"/>
                </a:cubicBezTo>
                <a:cubicBezTo>
                  <a:pt x="11835" y="3787"/>
                  <a:pt x="11859" y="3823"/>
                  <a:pt x="11859" y="3858"/>
                </a:cubicBezTo>
                <a:cubicBezTo>
                  <a:pt x="11859" y="3799"/>
                  <a:pt x="11835" y="3811"/>
                  <a:pt x="11823" y="3787"/>
                </a:cubicBezTo>
                <a:cubicBezTo>
                  <a:pt x="11847" y="3751"/>
                  <a:pt x="11859" y="3799"/>
                  <a:pt x="11883" y="3787"/>
                </a:cubicBezTo>
                <a:cubicBezTo>
                  <a:pt x="11883" y="3763"/>
                  <a:pt x="11847" y="3787"/>
                  <a:pt x="11847" y="3751"/>
                </a:cubicBezTo>
                <a:cubicBezTo>
                  <a:pt x="11800" y="3763"/>
                  <a:pt x="11764" y="3799"/>
                  <a:pt x="11716" y="3751"/>
                </a:cubicBezTo>
                <a:cubicBezTo>
                  <a:pt x="11764" y="3763"/>
                  <a:pt x="11728" y="3751"/>
                  <a:pt x="11740" y="3728"/>
                </a:cubicBezTo>
                <a:cubicBezTo>
                  <a:pt x="11764" y="3728"/>
                  <a:pt x="11788" y="3751"/>
                  <a:pt x="11788" y="3739"/>
                </a:cubicBezTo>
                <a:lnTo>
                  <a:pt x="11788" y="3728"/>
                </a:lnTo>
                <a:cubicBezTo>
                  <a:pt x="11800" y="3704"/>
                  <a:pt x="11835" y="3739"/>
                  <a:pt x="11835" y="3728"/>
                </a:cubicBezTo>
                <a:cubicBezTo>
                  <a:pt x="11823" y="3728"/>
                  <a:pt x="11823" y="3728"/>
                  <a:pt x="11823" y="3704"/>
                </a:cubicBezTo>
                <a:cubicBezTo>
                  <a:pt x="11859" y="3680"/>
                  <a:pt x="11895" y="3728"/>
                  <a:pt x="11919" y="3680"/>
                </a:cubicBezTo>
                <a:cubicBezTo>
                  <a:pt x="11919" y="3739"/>
                  <a:pt x="12014" y="3668"/>
                  <a:pt x="12014" y="3728"/>
                </a:cubicBezTo>
                <a:cubicBezTo>
                  <a:pt x="11954" y="3728"/>
                  <a:pt x="11919" y="3728"/>
                  <a:pt x="11895" y="3739"/>
                </a:cubicBezTo>
                <a:cubicBezTo>
                  <a:pt x="11907" y="3751"/>
                  <a:pt x="11883" y="3751"/>
                  <a:pt x="11859" y="3763"/>
                </a:cubicBezTo>
                <a:cubicBezTo>
                  <a:pt x="11895" y="3811"/>
                  <a:pt x="11943" y="3751"/>
                  <a:pt x="11966" y="3739"/>
                </a:cubicBezTo>
                <a:cubicBezTo>
                  <a:pt x="11966" y="3751"/>
                  <a:pt x="11978" y="3751"/>
                  <a:pt x="11966" y="3763"/>
                </a:cubicBezTo>
                <a:cubicBezTo>
                  <a:pt x="11954" y="3763"/>
                  <a:pt x="11943" y="3787"/>
                  <a:pt x="11919" y="3787"/>
                </a:cubicBezTo>
                <a:cubicBezTo>
                  <a:pt x="11919" y="3799"/>
                  <a:pt x="11919" y="3823"/>
                  <a:pt x="11943" y="3823"/>
                </a:cubicBezTo>
                <a:lnTo>
                  <a:pt x="11943" y="3799"/>
                </a:lnTo>
                <a:lnTo>
                  <a:pt x="11978" y="3799"/>
                </a:lnTo>
                <a:cubicBezTo>
                  <a:pt x="12002" y="3858"/>
                  <a:pt x="11978" y="3858"/>
                  <a:pt x="11978" y="3906"/>
                </a:cubicBezTo>
                <a:cubicBezTo>
                  <a:pt x="11978" y="3906"/>
                  <a:pt x="11966" y="3882"/>
                  <a:pt x="11966" y="3906"/>
                </a:cubicBezTo>
                <a:cubicBezTo>
                  <a:pt x="11966" y="3966"/>
                  <a:pt x="11943" y="3978"/>
                  <a:pt x="11919" y="4001"/>
                </a:cubicBezTo>
                <a:cubicBezTo>
                  <a:pt x="11943" y="4037"/>
                  <a:pt x="11943" y="3978"/>
                  <a:pt x="11966" y="3978"/>
                </a:cubicBezTo>
                <a:cubicBezTo>
                  <a:pt x="11966" y="3989"/>
                  <a:pt x="11954" y="3989"/>
                  <a:pt x="11966" y="4001"/>
                </a:cubicBezTo>
                <a:cubicBezTo>
                  <a:pt x="11966" y="3978"/>
                  <a:pt x="12002" y="4001"/>
                  <a:pt x="11978" y="3978"/>
                </a:cubicBezTo>
                <a:cubicBezTo>
                  <a:pt x="11966" y="3978"/>
                  <a:pt x="11954" y="3978"/>
                  <a:pt x="11954" y="3966"/>
                </a:cubicBezTo>
                <a:cubicBezTo>
                  <a:pt x="11954" y="3966"/>
                  <a:pt x="11954" y="3942"/>
                  <a:pt x="11966" y="3942"/>
                </a:cubicBezTo>
                <a:cubicBezTo>
                  <a:pt x="11978" y="3930"/>
                  <a:pt x="11978" y="3966"/>
                  <a:pt x="12002" y="3966"/>
                </a:cubicBezTo>
                <a:lnTo>
                  <a:pt x="12002" y="3942"/>
                </a:lnTo>
                <a:cubicBezTo>
                  <a:pt x="12002" y="3918"/>
                  <a:pt x="11978" y="3966"/>
                  <a:pt x="11978" y="3918"/>
                </a:cubicBezTo>
                <a:cubicBezTo>
                  <a:pt x="12002" y="3858"/>
                  <a:pt x="11978" y="3799"/>
                  <a:pt x="12026" y="3811"/>
                </a:cubicBezTo>
                <a:cubicBezTo>
                  <a:pt x="12038" y="3858"/>
                  <a:pt x="12062" y="3823"/>
                  <a:pt x="12085" y="3823"/>
                </a:cubicBezTo>
                <a:lnTo>
                  <a:pt x="12085" y="3858"/>
                </a:lnTo>
                <a:cubicBezTo>
                  <a:pt x="12097" y="3858"/>
                  <a:pt x="12145" y="3870"/>
                  <a:pt x="12145" y="3847"/>
                </a:cubicBezTo>
                <a:cubicBezTo>
                  <a:pt x="12145" y="3823"/>
                  <a:pt x="12133" y="3858"/>
                  <a:pt x="12121" y="3847"/>
                </a:cubicBezTo>
                <a:cubicBezTo>
                  <a:pt x="12121" y="3811"/>
                  <a:pt x="12097" y="3823"/>
                  <a:pt x="12097" y="3811"/>
                </a:cubicBezTo>
                <a:cubicBezTo>
                  <a:pt x="12145" y="3799"/>
                  <a:pt x="12157" y="3811"/>
                  <a:pt x="12157" y="3858"/>
                </a:cubicBezTo>
                <a:cubicBezTo>
                  <a:pt x="12204" y="3858"/>
                  <a:pt x="12240" y="3870"/>
                  <a:pt x="12312" y="3870"/>
                </a:cubicBezTo>
                <a:cubicBezTo>
                  <a:pt x="12312" y="3858"/>
                  <a:pt x="12300" y="3847"/>
                  <a:pt x="12312" y="3847"/>
                </a:cubicBezTo>
                <a:cubicBezTo>
                  <a:pt x="12324" y="3858"/>
                  <a:pt x="12335" y="3847"/>
                  <a:pt x="12359" y="3847"/>
                </a:cubicBezTo>
                <a:lnTo>
                  <a:pt x="12359" y="3870"/>
                </a:lnTo>
                <a:cubicBezTo>
                  <a:pt x="12371" y="3847"/>
                  <a:pt x="12383" y="3906"/>
                  <a:pt x="12383" y="3858"/>
                </a:cubicBezTo>
                <a:cubicBezTo>
                  <a:pt x="12395" y="3858"/>
                  <a:pt x="12395" y="3882"/>
                  <a:pt x="12419" y="3906"/>
                </a:cubicBezTo>
                <a:cubicBezTo>
                  <a:pt x="12419" y="3882"/>
                  <a:pt x="12419" y="3870"/>
                  <a:pt x="12431" y="3858"/>
                </a:cubicBezTo>
                <a:cubicBezTo>
                  <a:pt x="12395" y="3858"/>
                  <a:pt x="12383" y="3847"/>
                  <a:pt x="12383" y="3811"/>
                </a:cubicBezTo>
                <a:cubicBezTo>
                  <a:pt x="12371" y="3823"/>
                  <a:pt x="12335" y="3847"/>
                  <a:pt x="12324" y="3823"/>
                </a:cubicBezTo>
                <a:cubicBezTo>
                  <a:pt x="12335" y="3799"/>
                  <a:pt x="12371" y="3799"/>
                  <a:pt x="12395" y="3799"/>
                </a:cubicBezTo>
                <a:lnTo>
                  <a:pt x="12395" y="3763"/>
                </a:lnTo>
                <a:cubicBezTo>
                  <a:pt x="12419" y="3763"/>
                  <a:pt x="12431" y="3787"/>
                  <a:pt x="12431" y="3751"/>
                </a:cubicBezTo>
                <a:cubicBezTo>
                  <a:pt x="12395" y="3728"/>
                  <a:pt x="12395" y="3811"/>
                  <a:pt x="12359" y="3787"/>
                </a:cubicBezTo>
                <a:cubicBezTo>
                  <a:pt x="12383" y="3787"/>
                  <a:pt x="12359" y="3751"/>
                  <a:pt x="12371" y="3751"/>
                </a:cubicBezTo>
                <a:cubicBezTo>
                  <a:pt x="12335" y="3763"/>
                  <a:pt x="12264" y="3680"/>
                  <a:pt x="12324" y="3680"/>
                </a:cubicBezTo>
                <a:cubicBezTo>
                  <a:pt x="12324" y="3644"/>
                  <a:pt x="12312" y="3644"/>
                  <a:pt x="12300" y="3644"/>
                </a:cubicBezTo>
                <a:cubicBezTo>
                  <a:pt x="12300" y="3668"/>
                  <a:pt x="12300" y="3680"/>
                  <a:pt x="12276" y="3680"/>
                </a:cubicBezTo>
                <a:cubicBezTo>
                  <a:pt x="12276" y="3692"/>
                  <a:pt x="12300" y="3728"/>
                  <a:pt x="12276" y="3728"/>
                </a:cubicBezTo>
                <a:cubicBezTo>
                  <a:pt x="12264" y="3728"/>
                  <a:pt x="12252" y="3704"/>
                  <a:pt x="12240" y="3739"/>
                </a:cubicBezTo>
                <a:cubicBezTo>
                  <a:pt x="12145" y="3704"/>
                  <a:pt x="12038" y="3739"/>
                  <a:pt x="11943" y="3728"/>
                </a:cubicBezTo>
                <a:cubicBezTo>
                  <a:pt x="11954" y="3704"/>
                  <a:pt x="11954" y="3704"/>
                  <a:pt x="11978" y="3728"/>
                </a:cubicBezTo>
                <a:cubicBezTo>
                  <a:pt x="11978" y="3680"/>
                  <a:pt x="12014" y="3692"/>
                  <a:pt x="12014" y="3692"/>
                </a:cubicBezTo>
                <a:cubicBezTo>
                  <a:pt x="12002" y="3692"/>
                  <a:pt x="12026" y="3680"/>
                  <a:pt x="12014" y="3668"/>
                </a:cubicBezTo>
                <a:cubicBezTo>
                  <a:pt x="12062" y="3644"/>
                  <a:pt x="12085" y="3668"/>
                  <a:pt x="12121" y="3632"/>
                </a:cubicBezTo>
                <a:cubicBezTo>
                  <a:pt x="12074" y="3632"/>
                  <a:pt x="12133" y="3573"/>
                  <a:pt x="12097" y="3585"/>
                </a:cubicBezTo>
                <a:cubicBezTo>
                  <a:pt x="12085" y="3632"/>
                  <a:pt x="12038" y="3632"/>
                  <a:pt x="12014" y="3608"/>
                </a:cubicBezTo>
                <a:lnTo>
                  <a:pt x="12014" y="3632"/>
                </a:lnTo>
                <a:cubicBezTo>
                  <a:pt x="12002" y="3608"/>
                  <a:pt x="12026" y="3608"/>
                  <a:pt x="12038" y="3585"/>
                </a:cubicBezTo>
                <a:cubicBezTo>
                  <a:pt x="12026" y="3573"/>
                  <a:pt x="12002" y="3573"/>
                  <a:pt x="11978" y="3561"/>
                </a:cubicBezTo>
                <a:cubicBezTo>
                  <a:pt x="11978" y="3549"/>
                  <a:pt x="11978" y="3525"/>
                  <a:pt x="12002" y="3525"/>
                </a:cubicBezTo>
                <a:cubicBezTo>
                  <a:pt x="12014" y="3525"/>
                  <a:pt x="12014" y="3549"/>
                  <a:pt x="12038" y="3525"/>
                </a:cubicBezTo>
                <a:lnTo>
                  <a:pt x="12038" y="3561"/>
                </a:lnTo>
                <a:cubicBezTo>
                  <a:pt x="12062" y="3561"/>
                  <a:pt x="12062" y="3549"/>
                  <a:pt x="12074" y="3549"/>
                </a:cubicBezTo>
                <a:lnTo>
                  <a:pt x="12074" y="3585"/>
                </a:lnTo>
                <a:cubicBezTo>
                  <a:pt x="12085" y="3561"/>
                  <a:pt x="12097" y="3525"/>
                  <a:pt x="12133" y="3525"/>
                </a:cubicBezTo>
                <a:cubicBezTo>
                  <a:pt x="12097" y="3513"/>
                  <a:pt x="12062" y="3454"/>
                  <a:pt x="12026" y="3489"/>
                </a:cubicBezTo>
                <a:cubicBezTo>
                  <a:pt x="12026" y="3466"/>
                  <a:pt x="12014" y="3442"/>
                  <a:pt x="12014" y="3430"/>
                </a:cubicBezTo>
                <a:cubicBezTo>
                  <a:pt x="12038" y="3442"/>
                  <a:pt x="12038" y="3454"/>
                  <a:pt x="12062" y="3430"/>
                </a:cubicBezTo>
                <a:lnTo>
                  <a:pt x="12062" y="3454"/>
                </a:lnTo>
                <a:cubicBezTo>
                  <a:pt x="12097" y="3454"/>
                  <a:pt x="12074" y="3513"/>
                  <a:pt x="12133" y="3501"/>
                </a:cubicBezTo>
                <a:cubicBezTo>
                  <a:pt x="12145" y="3489"/>
                  <a:pt x="12145" y="3466"/>
                  <a:pt x="12157" y="3454"/>
                </a:cubicBezTo>
                <a:cubicBezTo>
                  <a:pt x="12145" y="3454"/>
                  <a:pt x="12157" y="3406"/>
                  <a:pt x="12157" y="3406"/>
                </a:cubicBezTo>
                <a:cubicBezTo>
                  <a:pt x="12181" y="3430"/>
                  <a:pt x="12181" y="3430"/>
                  <a:pt x="12181" y="3394"/>
                </a:cubicBezTo>
                <a:cubicBezTo>
                  <a:pt x="12204" y="3406"/>
                  <a:pt x="12240" y="3394"/>
                  <a:pt x="12252" y="3430"/>
                </a:cubicBezTo>
                <a:cubicBezTo>
                  <a:pt x="12252" y="3442"/>
                  <a:pt x="12240" y="3454"/>
                  <a:pt x="12252" y="3466"/>
                </a:cubicBezTo>
                <a:cubicBezTo>
                  <a:pt x="12216" y="3501"/>
                  <a:pt x="12181" y="3489"/>
                  <a:pt x="12133" y="3489"/>
                </a:cubicBezTo>
                <a:cubicBezTo>
                  <a:pt x="12133" y="3501"/>
                  <a:pt x="12133" y="3513"/>
                  <a:pt x="12145" y="3513"/>
                </a:cubicBezTo>
                <a:cubicBezTo>
                  <a:pt x="12145" y="3501"/>
                  <a:pt x="12145" y="3489"/>
                  <a:pt x="12157" y="3489"/>
                </a:cubicBezTo>
                <a:lnTo>
                  <a:pt x="12157" y="3525"/>
                </a:lnTo>
                <a:cubicBezTo>
                  <a:pt x="12181" y="3525"/>
                  <a:pt x="12193" y="3525"/>
                  <a:pt x="12193" y="3549"/>
                </a:cubicBezTo>
                <a:lnTo>
                  <a:pt x="12181" y="3549"/>
                </a:lnTo>
                <a:cubicBezTo>
                  <a:pt x="12181" y="3585"/>
                  <a:pt x="12216" y="3608"/>
                  <a:pt x="12240" y="3585"/>
                </a:cubicBezTo>
                <a:cubicBezTo>
                  <a:pt x="12216" y="3585"/>
                  <a:pt x="12216" y="3573"/>
                  <a:pt x="12216" y="3561"/>
                </a:cubicBezTo>
                <a:cubicBezTo>
                  <a:pt x="12240" y="3561"/>
                  <a:pt x="12240" y="3549"/>
                  <a:pt x="12240" y="3549"/>
                </a:cubicBezTo>
                <a:cubicBezTo>
                  <a:pt x="12252" y="3549"/>
                  <a:pt x="12252" y="3573"/>
                  <a:pt x="12252" y="3585"/>
                </a:cubicBezTo>
                <a:cubicBezTo>
                  <a:pt x="12264" y="3561"/>
                  <a:pt x="12252" y="3608"/>
                  <a:pt x="12264" y="3608"/>
                </a:cubicBezTo>
                <a:cubicBezTo>
                  <a:pt x="12264" y="3585"/>
                  <a:pt x="12264" y="3573"/>
                  <a:pt x="12276" y="3573"/>
                </a:cubicBezTo>
                <a:lnTo>
                  <a:pt x="12276" y="3608"/>
                </a:lnTo>
                <a:cubicBezTo>
                  <a:pt x="12324" y="3525"/>
                  <a:pt x="12371" y="3644"/>
                  <a:pt x="12431" y="3573"/>
                </a:cubicBezTo>
                <a:cubicBezTo>
                  <a:pt x="12431" y="3585"/>
                  <a:pt x="12443" y="3585"/>
                  <a:pt x="12455" y="3608"/>
                </a:cubicBezTo>
                <a:cubicBezTo>
                  <a:pt x="12455" y="3573"/>
                  <a:pt x="12443" y="3561"/>
                  <a:pt x="12443" y="3525"/>
                </a:cubicBezTo>
                <a:cubicBezTo>
                  <a:pt x="12419" y="3525"/>
                  <a:pt x="12371" y="3549"/>
                  <a:pt x="12359" y="3501"/>
                </a:cubicBezTo>
                <a:cubicBezTo>
                  <a:pt x="12371" y="3501"/>
                  <a:pt x="12383" y="3489"/>
                  <a:pt x="12395" y="3501"/>
                </a:cubicBezTo>
                <a:lnTo>
                  <a:pt x="12395" y="3466"/>
                </a:lnTo>
                <a:cubicBezTo>
                  <a:pt x="12455" y="3489"/>
                  <a:pt x="12550" y="3442"/>
                  <a:pt x="12597" y="3466"/>
                </a:cubicBezTo>
                <a:cubicBezTo>
                  <a:pt x="12574" y="3466"/>
                  <a:pt x="12597" y="3442"/>
                  <a:pt x="12574" y="3430"/>
                </a:cubicBezTo>
                <a:cubicBezTo>
                  <a:pt x="12562" y="3454"/>
                  <a:pt x="12538" y="3454"/>
                  <a:pt x="12514" y="3430"/>
                </a:cubicBezTo>
                <a:cubicBezTo>
                  <a:pt x="12490" y="3454"/>
                  <a:pt x="12431" y="3442"/>
                  <a:pt x="12383" y="3454"/>
                </a:cubicBezTo>
                <a:cubicBezTo>
                  <a:pt x="12383" y="3406"/>
                  <a:pt x="12324" y="3406"/>
                  <a:pt x="12335" y="3370"/>
                </a:cubicBezTo>
                <a:cubicBezTo>
                  <a:pt x="12324" y="3370"/>
                  <a:pt x="12300" y="3382"/>
                  <a:pt x="12300" y="3370"/>
                </a:cubicBezTo>
                <a:cubicBezTo>
                  <a:pt x="12312" y="3370"/>
                  <a:pt x="12312" y="3335"/>
                  <a:pt x="12324" y="3335"/>
                </a:cubicBezTo>
                <a:cubicBezTo>
                  <a:pt x="12312" y="3335"/>
                  <a:pt x="12300" y="3323"/>
                  <a:pt x="12276" y="3323"/>
                </a:cubicBezTo>
                <a:cubicBezTo>
                  <a:pt x="12276" y="3311"/>
                  <a:pt x="12300" y="3287"/>
                  <a:pt x="12276" y="3287"/>
                </a:cubicBezTo>
                <a:cubicBezTo>
                  <a:pt x="12240" y="3287"/>
                  <a:pt x="12181" y="3323"/>
                  <a:pt x="12133" y="3263"/>
                </a:cubicBezTo>
                <a:cubicBezTo>
                  <a:pt x="12133" y="3216"/>
                  <a:pt x="12181" y="3227"/>
                  <a:pt x="12193" y="3216"/>
                </a:cubicBezTo>
                <a:cubicBezTo>
                  <a:pt x="12181" y="3204"/>
                  <a:pt x="12216" y="3216"/>
                  <a:pt x="12204" y="3204"/>
                </a:cubicBezTo>
                <a:cubicBezTo>
                  <a:pt x="12193" y="3204"/>
                  <a:pt x="12193" y="3156"/>
                  <a:pt x="12204" y="3144"/>
                </a:cubicBezTo>
                <a:cubicBezTo>
                  <a:pt x="12216" y="3144"/>
                  <a:pt x="12216" y="3156"/>
                  <a:pt x="12216" y="3192"/>
                </a:cubicBezTo>
                <a:cubicBezTo>
                  <a:pt x="12240" y="3192"/>
                  <a:pt x="12252" y="3192"/>
                  <a:pt x="12252" y="3156"/>
                </a:cubicBezTo>
                <a:cubicBezTo>
                  <a:pt x="12216" y="3168"/>
                  <a:pt x="12240" y="3108"/>
                  <a:pt x="12240" y="3108"/>
                </a:cubicBezTo>
                <a:cubicBezTo>
                  <a:pt x="12240" y="3132"/>
                  <a:pt x="12216" y="3132"/>
                  <a:pt x="12216" y="3144"/>
                </a:cubicBezTo>
                <a:cubicBezTo>
                  <a:pt x="12216" y="3097"/>
                  <a:pt x="12193" y="3144"/>
                  <a:pt x="12181" y="3156"/>
                </a:cubicBezTo>
                <a:cubicBezTo>
                  <a:pt x="12157" y="3132"/>
                  <a:pt x="12109" y="3204"/>
                  <a:pt x="12074" y="3144"/>
                </a:cubicBezTo>
                <a:cubicBezTo>
                  <a:pt x="12085" y="3132"/>
                  <a:pt x="12109" y="3132"/>
                  <a:pt x="12121" y="3132"/>
                </a:cubicBezTo>
                <a:cubicBezTo>
                  <a:pt x="12121" y="3097"/>
                  <a:pt x="12133" y="3073"/>
                  <a:pt x="12157" y="3073"/>
                </a:cubicBezTo>
                <a:cubicBezTo>
                  <a:pt x="12181" y="3085"/>
                  <a:pt x="12157" y="3085"/>
                  <a:pt x="12157" y="3097"/>
                </a:cubicBezTo>
                <a:cubicBezTo>
                  <a:pt x="12181" y="3097"/>
                  <a:pt x="12193" y="3037"/>
                  <a:pt x="12204" y="3085"/>
                </a:cubicBezTo>
                <a:cubicBezTo>
                  <a:pt x="12193" y="3085"/>
                  <a:pt x="12181" y="3108"/>
                  <a:pt x="12193" y="3108"/>
                </a:cubicBezTo>
                <a:cubicBezTo>
                  <a:pt x="12216" y="3085"/>
                  <a:pt x="12252" y="3037"/>
                  <a:pt x="12276" y="3025"/>
                </a:cubicBezTo>
                <a:lnTo>
                  <a:pt x="12276" y="2989"/>
                </a:lnTo>
                <a:cubicBezTo>
                  <a:pt x="12324" y="2977"/>
                  <a:pt x="12383" y="2918"/>
                  <a:pt x="12395" y="2966"/>
                </a:cubicBezTo>
                <a:cubicBezTo>
                  <a:pt x="12419" y="2966"/>
                  <a:pt x="12443" y="2966"/>
                  <a:pt x="12455" y="2954"/>
                </a:cubicBezTo>
                <a:cubicBezTo>
                  <a:pt x="12443" y="2954"/>
                  <a:pt x="12443" y="2906"/>
                  <a:pt x="12431" y="2906"/>
                </a:cubicBezTo>
                <a:cubicBezTo>
                  <a:pt x="12443" y="2894"/>
                  <a:pt x="12455" y="2870"/>
                  <a:pt x="12478" y="2846"/>
                </a:cubicBezTo>
                <a:cubicBezTo>
                  <a:pt x="12478" y="2870"/>
                  <a:pt x="12514" y="2846"/>
                  <a:pt x="12514" y="2858"/>
                </a:cubicBezTo>
                <a:cubicBezTo>
                  <a:pt x="12514" y="2894"/>
                  <a:pt x="12490" y="2858"/>
                  <a:pt x="12502" y="2870"/>
                </a:cubicBezTo>
                <a:cubicBezTo>
                  <a:pt x="12562" y="2918"/>
                  <a:pt x="12669" y="2870"/>
                  <a:pt x="12728" y="2918"/>
                </a:cubicBezTo>
                <a:cubicBezTo>
                  <a:pt x="12716" y="2954"/>
                  <a:pt x="12681" y="2906"/>
                  <a:pt x="12669" y="2954"/>
                </a:cubicBezTo>
                <a:cubicBezTo>
                  <a:pt x="12681" y="2966"/>
                  <a:pt x="12716" y="2954"/>
                  <a:pt x="12740" y="2977"/>
                </a:cubicBezTo>
                <a:cubicBezTo>
                  <a:pt x="12740" y="3013"/>
                  <a:pt x="12740" y="3025"/>
                  <a:pt x="12716" y="3013"/>
                </a:cubicBezTo>
                <a:cubicBezTo>
                  <a:pt x="12716" y="2966"/>
                  <a:pt x="12633" y="2989"/>
                  <a:pt x="12657" y="2930"/>
                </a:cubicBezTo>
                <a:cubicBezTo>
                  <a:pt x="12621" y="2954"/>
                  <a:pt x="12597" y="2966"/>
                  <a:pt x="12574" y="2930"/>
                </a:cubicBezTo>
                <a:cubicBezTo>
                  <a:pt x="12562" y="2930"/>
                  <a:pt x="12574" y="2966"/>
                  <a:pt x="12562" y="2966"/>
                </a:cubicBezTo>
                <a:cubicBezTo>
                  <a:pt x="12562" y="2954"/>
                  <a:pt x="12562" y="2954"/>
                  <a:pt x="12574" y="2930"/>
                </a:cubicBezTo>
                <a:cubicBezTo>
                  <a:pt x="12550" y="2977"/>
                  <a:pt x="12443" y="2954"/>
                  <a:pt x="12419" y="2989"/>
                </a:cubicBezTo>
                <a:cubicBezTo>
                  <a:pt x="12419" y="2977"/>
                  <a:pt x="12419" y="2966"/>
                  <a:pt x="12395" y="2966"/>
                </a:cubicBezTo>
                <a:cubicBezTo>
                  <a:pt x="12395" y="2977"/>
                  <a:pt x="12383" y="2989"/>
                  <a:pt x="12383" y="3013"/>
                </a:cubicBezTo>
                <a:cubicBezTo>
                  <a:pt x="12395" y="2989"/>
                  <a:pt x="12395" y="3025"/>
                  <a:pt x="12419" y="3025"/>
                </a:cubicBezTo>
                <a:cubicBezTo>
                  <a:pt x="12419" y="3013"/>
                  <a:pt x="12443" y="2989"/>
                  <a:pt x="12443" y="3013"/>
                </a:cubicBezTo>
                <a:cubicBezTo>
                  <a:pt x="12443" y="3025"/>
                  <a:pt x="12431" y="3025"/>
                  <a:pt x="12431" y="3037"/>
                </a:cubicBezTo>
                <a:lnTo>
                  <a:pt x="12443" y="3037"/>
                </a:lnTo>
                <a:cubicBezTo>
                  <a:pt x="12443" y="3037"/>
                  <a:pt x="12431" y="3037"/>
                  <a:pt x="12431" y="3049"/>
                </a:cubicBezTo>
                <a:cubicBezTo>
                  <a:pt x="12455" y="3049"/>
                  <a:pt x="12490" y="2989"/>
                  <a:pt x="12502" y="3037"/>
                </a:cubicBezTo>
                <a:cubicBezTo>
                  <a:pt x="12490" y="3037"/>
                  <a:pt x="12490" y="3073"/>
                  <a:pt x="12490" y="3073"/>
                </a:cubicBezTo>
                <a:cubicBezTo>
                  <a:pt x="12455" y="3049"/>
                  <a:pt x="12431" y="3085"/>
                  <a:pt x="12419" y="3097"/>
                </a:cubicBezTo>
                <a:cubicBezTo>
                  <a:pt x="12443" y="3085"/>
                  <a:pt x="12443" y="3144"/>
                  <a:pt x="12478" y="3156"/>
                </a:cubicBezTo>
                <a:cubicBezTo>
                  <a:pt x="12455" y="3168"/>
                  <a:pt x="12455" y="3144"/>
                  <a:pt x="12443" y="3144"/>
                </a:cubicBezTo>
                <a:cubicBezTo>
                  <a:pt x="12443" y="3192"/>
                  <a:pt x="12455" y="3204"/>
                  <a:pt x="12478" y="3216"/>
                </a:cubicBezTo>
                <a:cubicBezTo>
                  <a:pt x="12455" y="3216"/>
                  <a:pt x="12455" y="3227"/>
                  <a:pt x="12455" y="3251"/>
                </a:cubicBezTo>
                <a:cubicBezTo>
                  <a:pt x="12478" y="3263"/>
                  <a:pt x="12502" y="3251"/>
                  <a:pt x="12490" y="3287"/>
                </a:cubicBezTo>
                <a:cubicBezTo>
                  <a:pt x="12502" y="3287"/>
                  <a:pt x="12538" y="3275"/>
                  <a:pt x="12538" y="3311"/>
                </a:cubicBezTo>
                <a:cubicBezTo>
                  <a:pt x="12514" y="3323"/>
                  <a:pt x="12490" y="3311"/>
                  <a:pt x="12490" y="3347"/>
                </a:cubicBezTo>
                <a:cubicBezTo>
                  <a:pt x="12574" y="3251"/>
                  <a:pt x="12621" y="3466"/>
                  <a:pt x="12716" y="3382"/>
                </a:cubicBezTo>
                <a:cubicBezTo>
                  <a:pt x="12716" y="3430"/>
                  <a:pt x="12728" y="3406"/>
                  <a:pt x="12740" y="3430"/>
                </a:cubicBezTo>
                <a:cubicBezTo>
                  <a:pt x="12728" y="3454"/>
                  <a:pt x="12728" y="3489"/>
                  <a:pt x="12716" y="3501"/>
                </a:cubicBezTo>
                <a:cubicBezTo>
                  <a:pt x="12693" y="3489"/>
                  <a:pt x="12693" y="3501"/>
                  <a:pt x="12681" y="3501"/>
                </a:cubicBezTo>
                <a:cubicBezTo>
                  <a:pt x="12669" y="3489"/>
                  <a:pt x="12681" y="3466"/>
                  <a:pt x="12669" y="3466"/>
                </a:cubicBezTo>
                <a:lnTo>
                  <a:pt x="12669" y="3501"/>
                </a:lnTo>
                <a:cubicBezTo>
                  <a:pt x="12633" y="3513"/>
                  <a:pt x="12633" y="3501"/>
                  <a:pt x="12597" y="3489"/>
                </a:cubicBezTo>
                <a:cubicBezTo>
                  <a:pt x="12574" y="3513"/>
                  <a:pt x="12562" y="3513"/>
                  <a:pt x="12574" y="3549"/>
                </a:cubicBezTo>
                <a:cubicBezTo>
                  <a:pt x="12609" y="3525"/>
                  <a:pt x="12633" y="3561"/>
                  <a:pt x="12669" y="3513"/>
                </a:cubicBezTo>
                <a:cubicBezTo>
                  <a:pt x="12657" y="3525"/>
                  <a:pt x="12681" y="3608"/>
                  <a:pt x="12693" y="3561"/>
                </a:cubicBezTo>
                <a:lnTo>
                  <a:pt x="12669" y="3561"/>
                </a:lnTo>
                <a:lnTo>
                  <a:pt x="12669" y="3525"/>
                </a:lnTo>
                <a:cubicBezTo>
                  <a:pt x="12693" y="3525"/>
                  <a:pt x="12693" y="3501"/>
                  <a:pt x="12716" y="3549"/>
                </a:cubicBezTo>
                <a:cubicBezTo>
                  <a:pt x="12693" y="3525"/>
                  <a:pt x="12693" y="3525"/>
                  <a:pt x="12693" y="3561"/>
                </a:cubicBezTo>
                <a:cubicBezTo>
                  <a:pt x="12716" y="3561"/>
                  <a:pt x="12693" y="3573"/>
                  <a:pt x="12716" y="3585"/>
                </a:cubicBezTo>
                <a:cubicBezTo>
                  <a:pt x="12728" y="3561"/>
                  <a:pt x="12776" y="3561"/>
                  <a:pt x="12788" y="3573"/>
                </a:cubicBezTo>
                <a:lnTo>
                  <a:pt x="12788" y="3608"/>
                </a:lnTo>
                <a:cubicBezTo>
                  <a:pt x="12752" y="3585"/>
                  <a:pt x="12752" y="3668"/>
                  <a:pt x="12752" y="3620"/>
                </a:cubicBezTo>
                <a:cubicBezTo>
                  <a:pt x="12800" y="3632"/>
                  <a:pt x="12812" y="3561"/>
                  <a:pt x="12812" y="3525"/>
                </a:cubicBezTo>
                <a:cubicBezTo>
                  <a:pt x="12836" y="3525"/>
                  <a:pt x="12812" y="3561"/>
                  <a:pt x="12836" y="3561"/>
                </a:cubicBezTo>
                <a:cubicBezTo>
                  <a:pt x="12836" y="3513"/>
                  <a:pt x="12859" y="3513"/>
                  <a:pt x="12871" y="3501"/>
                </a:cubicBezTo>
                <a:cubicBezTo>
                  <a:pt x="12859" y="3501"/>
                  <a:pt x="12859" y="3466"/>
                  <a:pt x="12871" y="3466"/>
                </a:cubicBezTo>
                <a:cubicBezTo>
                  <a:pt x="12907" y="3489"/>
                  <a:pt x="12978" y="3454"/>
                  <a:pt x="13014" y="3489"/>
                </a:cubicBezTo>
                <a:cubicBezTo>
                  <a:pt x="13014" y="3501"/>
                  <a:pt x="12990" y="3513"/>
                  <a:pt x="13014" y="3513"/>
                </a:cubicBezTo>
                <a:cubicBezTo>
                  <a:pt x="13014" y="3454"/>
                  <a:pt x="13050" y="3525"/>
                  <a:pt x="13074" y="3501"/>
                </a:cubicBezTo>
                <a:cubicBezTo>
                  <a:pt x="13074" y="3466"/>
                  <a:pt x="13038" y="3489"/>
                  <a:pt x="13050" y="3454"/>
                </a:cubicBezTo>
                <a:cubicBezTo>
                  <a:pt x="13086" y="3454"/>
                  <a:pt x="13074" y="3406"/>
                  <a:pt x="13086" y="3406"/>
                </a:cubicBezTo>
                <a:cubicBezTo>
                  <a:pt x="13109" y="3442"/>
                  <a:pt x="13169" y="3430"/>
                  <a:pt x="13205" y="3406"/>
                </a:cubicBezTo>
                <a:cubicBezTo>
                  <a:pt x="13193" y="3382"/>
                  <a:pt x="13169" y="3430"/>
                  <a:pt x="13157" y="3394"/>
                </a:cubicBezTo>
                <a:cubicBezTo>
                  <a:pt x="13169" y="3382"/>
                  <a:pt x="13157" y="3335"/>
                  <a:pt x="13169" y="3323"/>
                </a:cubicBezTo>
                <a:cubicBezTo>
                  <a:pt x="13193" y="3335"/>
                  <a:pt x="13217" y="3311"/>
                  <a:pt x="13217" y="3287"/>
                </a:cubicBezTo>
                <a:cubicBezTo>
                  <a:pt x="13205" y="3287"/>
                  <a:pt x="13193" y="3275"/>
                  <a:pt x="13217" y="3263"/>
                </a:cubicBezTo>
                <a:cubicBezTo>
                  <a:pt x="13169" y="3251"/>
                  <a:pt x="13145" y="3275"/>
                  <a:pt x="13097" y="3275"/>
                </a:cubicBezTo>
                <a:cubicBezTo>
                  <a:pt x="13097" y="3287"/>
                  <a:pt x="13097" y="3311"/>
                  <a:pt x="13086" y="3311"/>
                </a:cubicBezTo>
                <a:cubicBezTo>
                  <a:pt x="13086" y="3287"/>
                  <a:pt x="13050" y="3311"/>
                  <a:pt x="13050" y="3287"/>
                </a:cubicBezTo>
                <a:cubicBezTo>
                  <a:pt x="13050" y="3263"/>
                  <a:pt x="13086" y="3275"/>
                  <a:pt x="13086" y="3251"/>
                </a:cubicBezTo>
                <a:cubicBezTo>
                  <a:pt x="13074" y="3251"/>
                  <a:pt x="13026" y="3275"/>
                  <a:pt x="13026" y="3227"/>
                </a:cubicBezTo>
                <a:lnTo>
                  <a:pt x="12990" y="3227"/>
                </a:lnTo>
                <a:cubicBezTo>
                  <a:pt x="12990" y="3287"/>
                  <a:pt x="12919" y="3263"/>
                  <a:pt x="12955" y="3216"/>
                </a:cubicBezTo>
                <a:cubicBezTo>
                  <a:pt x="12919" y="3216"/>
                  <a:pt x="12895" y="3227"/>
                  <a:pt x="12871" y="3192"/>
                </a:cubicBezTo>
                <a:cubicBezTo>
                  <a:pt x="12907" y="3204"/>
                  <a:pt x="12931" y="3204"/>
                  <a:pt x="12966" y="3168"/>
                </a:cubicBezTo>
                <a:cubicBezTo>
                  <a:pt x="12955" y="3168"/>
                  <a:pt x="12955" y="3144"/>
                  <a:pt x="12931" y="3156"/>
                </a:cubicBezTo>
                <a:cubicBezTo>
                  <a:pt x="12931" y="3168"/>
                  <a:pt x="12919" y="3168"/>
                  <a:pt x="12919" y="3192"/>
                </a:cubicBezTo>
                <a:cubicBezTo>
                  <a:pt x="12919" y="3168"/>
                  <a:pt x="12895" y="3192"/>
                  <a:pt x="12895" y="3168"/>
                </a:cubicBezTo>
                <a:cubicBezTo>
                  <a:pt x="12895" y="3144"/>
                  <a:pt x="12871" y="3144"/>
                  <a:pt x="12871" y="3132"/>
                </a:cubicBezTo>
                <a:cubicBezTo>
                  <a:pt x="12907" y="3097"/>
                  <a:pt x="12931" y="3132"/>
                  <a:pt x="12955" y="3144"/>
                </a:cubicBezTo>
                <a:cubicBezTo>
                  <a:pt x="12955" y="3108"/>
                  <a:pt x="12919" y="3144"/>
                  <a:pt x="12919" y="3108"/>
                </a:cubicBezTo>
                <a:cubicBezTo>
                  <a:pt x="12919" y="3097"/>
                  <a:pt x="12931" y="3108"/>
                  <a:pt x="12931" y="3097"/>
                </a:cubicBezTo>
                <a:cubicBezTo>
                  <a:pt x="12931" y="3085"/>
                  <a:pt x="12895" y="3108"/>
                  <a:pt x="12895" y="3085"/>
                </a:cubicBezTo>
                <a:cubicBezTo>
                  <a:pt x="12907" y="3073"/>
                  <a:pt x="12919" y="3073"/>
                  <a:pt x="12919" y="3037"/>
                </a:cubicBezTo>
                <a:cubicBezTo>
                  <a:pt x="12931" y="3049"/>
                  <a:pt x="12955" y="3049"/>
                  <a:pt x="12966" y="3073"/>
                </a:cubicBezTo>
                <a:cubicBezTo>
                  <a:pt x="12955" y="3037"/>
                  <a:pt x="12990" y="3025"/>
                  <a:pt x="12990" y="2977"/>
                </a:cubicBezTo>
                <a:cubicBezTo>
                  <a:pt x="12966" y="3013"/>
                  <a:pt x="12931" y="3049"/>
                  <a:pt x="12907" y="2989"/>
                </a:cubicBezTo>
                <a:cubicBezTo>
                  <a:pt x="12871" y="3013"/>
                  <a:pt x="12836" y="3013"/>
                  <a:pt x="12812" y="2989"/>
                </a:cubicBezTo>
                <a:cubicBezTo>
                  <a:pt x="12836" y="2977"/>
                  <a:pt x="12847" y="2966"/>
                  <a:pt x="12847" y="2954"/>
                </a:cubicBezTo>
                <a:cubicBezTo>
                  <a:pt x="12836" y="2918"/>
                  <a:pt x="12800" y="2977"/>
                  <a:pt x="12788" y="2954"/>
                </a:cubicBezTo>
                <a:cubicBezTo>
                  <a:pt x="12788" y="2954"/>
                  <a:pt x="12800" y="2954"/>
                  <a:pt x="12800" y="2930"/>
                </a:cubicBezTo>
                <a:cubicBezTo>
                  <a:pt x="12788" y="2930"/>
                  <a:pt x="12788" y="2954"/>
                  <a:pt x="12776" y="2966"/>
                </a:cubicBezTo>
                <a:cubicBezTo>
                  <a:pt x="12752" y="2966"/>
                  <a:pt x="12740" y="2918"/>
                  <a:pt x="12752" y="2906"/>
                </a:cubicBezTo>
                <a:cubicBezTo>
                  <a:pt x="12836" y="2930"/>
                  <a:pt x="12895" y="2894"/>
                  <a:pt x="12955" y="2930"/>
                </a:cubicBezTo>
                <a:cubicBezTo>
                  <a:pt x="12907" y="2954"/>
                  <a:pt x="12859" y="2894"/>
                  <a:pt x="12847" y="2954"/>
                </a:cubicBezTo>
                <a:cubicBezTo>
                  <a:pt x="12871" y="2918"/>
                  <a:pt x="12871" y="2966"/>
                  <a:pt x="12895" y="2930"/>
                </a:cubicBezTo>
                <a:cubicBezTo>
                  <a:pt x="12919" y="2954"/>
                  <a:pt x="12919" y="2977"/>
                  <a:pt x="12931" y="2966"/>
                </a:cubicBezTo>
                <a:cubicBezTo>
                  <a:pt x="12919" y="2977"/>
                  <a:pt x="12931" y="2954"/>
                  <a:pt x="12931" y="2930"/>
                </a:cubicBezTo>
                <a:cubicBezTo>
                  <a:pt x="12955" y="2954"/>
                  <a:pt x="12955" y="2954"/>
                  <a:pt x="12978" y="2954"/>
                </a:cubicBezTo>
                <a:cubicBezTo>
                  <a:pt x="12978" y="2906"/>
                  <a:pt x="13026" y="2918"/>
                  <a:pt x="13026" y="2870"/>
                </a:cubicBezTo>
                <a:cubicBezTo>
                  <a:pt x="12978" y="2930"/>
                  <a:pt x="12919" y="2870"/>
                  <a:pt x="12859" y="2846"/>
                </a:cubicBezTo>
                <a:cubicBezTo>
                  <a:pt x="12847" y="2858"/>
                  <a:pt x="12871" y="2870"/>
                  <a:pt x="12859" y="2894"/>
                </a:cubicBezTo>
                <a:cubicBezTo>
                  <a:pt x="12847" y="2894"/>
                  <a:pt x="12847" y="2870"/>
                  <a:pt x="12847" y="2858"/>
                </a:cubicBezTo>
                <a:cubicBezTo>
                  <a:pt x="12859" y="2811"/>
                  <a:pt x="12847" y="2835"/>
                  <a:pt x="12836" y="2787"/>
                </a:cubicBezTo>
                <a:cubicBezTo>
                  <a:pt x="12859" y="2775"/>
                  <a:pt x="12847" y="2835"/>
                  <a:pt x="12871" y="2835"/>
                </a:cubicBezTo>
                <a:cubicBezTo>
                  <a:pt x="12895" y="2835"/>
                  <a:pt x="12907" y="2787"/>
                  <a:pt x="12919" y="2799"/>
                </a:cubicBezTo>
                <a:cubicBezTo>
                  <a:pt x="12919" y="2811"/>
                  <a:pt x="12907" y="2811"/>
                  <a:pt x="12907" y="2811"/>
                </a:cubicBezTo>
                <a:cubicBezTo>
                  <a:pt x="12919" y="2811"/>
                  <a:pt x="12919" y="2835"/>
                  <a:pt x="12931" y="2835"/>
                </a:cubicBezTo>
                <a:cubicBezTo>
                  <a:pt x="12931" y="2811"/>
                  <a:pt x="12931" y="2799"/>
                  <a:pt x="12955" y="2799"/>
                </a:cubicBezTo>
                <a:cubicBezTo>
                  <a:pt x="12955" y="2846"/>
                  <a:pt x="12966" y="2870"/>
                  <a:pt x="12990" y="2870"/>
                </a:cubicBezTo>
                <a:cubicBezTo>
                  <a:pt x="12990" y="2858"/>
                  <a:pt x="12978" y="2858"/>
                  <a:pt x="12990" y="2846"/>
                </a:cubicBezTo>
                <a:cubicBezTo>
                  <a:pt x="13014" y="2858"/>
                  <a:pt x="13038" y="2858"/>
                  <a:pt x="13074" y="2870"/>
                </a:cubicBezTo>
                <a:cubicBezTo>
                  <a:pt x="13086" y="2846"/>
                  <a:pt x="13097" y="2870"/>
                  <a:pt x="13109" y="2858"/>
                </a:cubicBezTo>
                <a:cubicBezTo>
                  <a:pt x="13109" y="2906"/>
                  <a:pt x="13157" y="2846"/>
                  <a:pt x="13157" y="2894"/>
                </a:cubicBezTo>
                <a:cubicBezTo>
                  <a:pt x="13157" y="2894"/>
                  <a:pt x="13157" y="2870"/>
                  <a:pt x="13169" y="2870"/>
                </a:cubicBezTo>
                <a:cubicBezTo>
                  <a:pt x="13169" y="2787"/>
                  <a:pt x="13097" y="2858"/>
                  <a:pt x="13086" y="2811"/>
                </a:cubicBezTo>
                <a:cubicBezTo>
                  <a:pt x="13109" y="2811"/>
                  <a:pt x="13097" y="2799"/>
                  <a:pt x="13086" y="2787"/>
                </a:cubicBezTo>
                <a:cubicBezTo>
                  <a:pt x="13133" y="2739"/>
                  <a:pt x="13169" y="2846"/>
                  <a:pt x="13169" y="2787"/>
                </a:cubicBezTo>
                <a:cubicBezTo>
                  <a:pt x="13193" y="2787"/>
                  <a:pt x="13217" y="2835"/>
                  <a:pt x="13217" y="2799"/>
                </a:cubicBezTo>
                <a:cubicBezTo>
                  <a:pt x="13193" y="2787"/>
                  <a:pt x="13217" y="2799"/>
                  <a:pt x="13205" y="2751"/>
                </a:cubicBezTo>
                <a:cubicBezTo>
                  <a:pt x="13205" y="2739"/>
                  <a:pt x="13169" y="2775"/>
                  <a:pt x="13157" y="2751"/>
                </a:cubicBezTo>
                <a:cubicBezTo>
                  <a:pt x="13157" y="2739"/>
                  <a:pt x="13205" y="2739"/>
                  <a:pt x="13169" y="2739"/>
                </a:cubicBezTo>
                <a:cubicBezTo>
                  <a:pt x="13145" y="2751"/>
                  <a:pt x="13145" y="2739"/>
                  <a:pt x="13133" y="2751"/>
                </a:cubicBezTo>
                <a:cubicBezTo>
                  <a:pt x="13109" y="2739"/>
                  <a:pt x="13109" y="2727"/>
                  <a:pt x="13109" y="2716"/>
                </a:cubicBezTo>
                <a:cubicBezTo>
                  <a:pt x="13097" y="2716"/>
                  <a:pt x="13109" y="2751"/>
                  <a:pt x="13097" y="2739"/>
                </a:cubicBezTo>
                <a:cubicBezTo>
                  <a:pt x="13086" y="2656"/>
                  <a:pt x="13026" y="2716"/>
                  <a:pt x="12978" y="2668"/>
                </a:cubicBezTo>
                <a:cubicBezTo>
                  <a:pt x="13050" y="2632"/>
                  <a:pt x="13133" y="2656"/>
                  <a:pt x="13193" y="2632"/>
                </a:cubicBezTo>
                <a:cubicBezTo>
                  <a:pt x="13193" y="2632"/>
                  <a:pt x="13169" y="2620"/>
                  <a:pt x="13193" y="2620"/>
                </a:cubicBezTo>
                <a:lnTo>
                  <a:pt x="13205" y="2620"/>
                </a:lnTo>
                <a:cubicBezTo>
                  <a:pt x="13205" y="2632"/>
                  <a:pt x="13205" y="2656"/>
                  <a:pt x="13217" y="2668"/>
                </a:cubicBezTo>
                <a:cubicBezTo>
                  <a:pt x="13228" y="2656"/>
                  <a:pt x="13252" y="2680"/>
                  <a:pt x="13264" y="2680"/>
                </a:cubicBezTo>
                <a:cubicBezTo>
                  <a:pt x="13312" y="2656"/>
                  <a:pt x="13407" y="2668"/>
                  <a:pt x="13443" y="2680"/>
                </a:cubicBezTo>
                <a:cubicBezTo>
                  <a:pt x="13467" y="2680"/>
                  <a:pt x="13562" y="2668"/>
                  <a:pt x="13586" y="2716"/>
                </a:cubicBezTo>
                <a:lnTo>
                  <a:pt x="13586" y="2680"/>
                </a:lnTo>
                <a:cubicBezTo>
                  <a:pt x="13621" y="2692"/>
                  <a:pt x="13705" y="2716"/>
                  <a:pt x="13705" y="2716"/>
                </a:cubicBezTo>
                <a:lnTo>
                  <a:pt x="13705" y="2680"/>
                </a:lnTo>
                <a:cubicBezTo>
                  <a:pt x="13728" y="2680"/>
                  <a:pt x="13728" y="2716"/>
                  <a:pt x="13740" y="2727"/>
                </a:cubicBezTo>
                <a:cubicBezTo>
                  <a:pt x="13764" y="2668"/>
                  <a:pt x="13800" y="2751"/>
                  <a:pt x="13848" y="2716"/>
                </a:cubicBezTo>
                <a:cubicBezTo>
                  <a:pt x="13824" y="2668"/>
                  <a:pt x="13812" y="2692"/>
                  <a:pt x="13824" y="2716"/>
                </a:cubicBezTo>
                <a:cubicBezTo>
                  <a:pt x="13812" y="2716"/>
                  <a:pt x="13800" y="2716"/>
                  <a:pt x="13800" y="2692"/>
                </a:cubicBezTo>
                <a:cubicBezTo>
                  <a:pt x="13824" y="2692"/>
                  <a:pt x="13800" y="2680"/>
                  <a:pt x="13800" y="2668"/>
                </a:cubicBezTo>
                <a:cubicBezTo>
                  <a:pt x="13812" y="2656"/>
                  <a:pt x="13812" y="2656"/>
                  <a:pt x="13812" y="2668"/>
                </a:cubicBezTo>
                <a:cubicBezTo>
                  <a:pt x="13812" y="2608"/>
                  <a:pt x="13752" y="2668"/>
                  <a:pt x="13728" y="2668"/>
                </a:cubicBezTo>
                <a:cubicBezTo>
                  <a:pt x="13693" y="2668"/>
                  <a:pt x="13705" y="2608"/>
                  <a:pt x="13681" y="2608"/>
                </a:cubicBezTo>
                <a:cubicBezTo>
                  <a:pt x="13681" y="2620"/>
                  <a:pt x="13693" y="2620"/>
                  <a:pt x="13693" y="2632"/>
                </a:cubicBezTo>
                <a:cubicBezTo>
                  <a:pt x="13669" y="2656"/>
                  <a:pt x="13633" y="2668"/>
                  <a:pt x="13621" y="2632"/>
                </a:cubicBezTo>
                <a:cubicBezTo>
                  <a:pt x="13633" y="2632"/>
                  <a:pt x="13621" y="2608"/>
                  <a:pt x="13609" y="2608"/>
                </a:cubicBezTo>
                <a:lnTo>
                  <a:pt x="13574" y="2632"/>
                </a:lnTo>
                <a:cubicBezTo>
                  <a:pt x="13586" y="2596"/>
                  <a:pt x="13550" y="2632"/>
                  <a:pt x="13562" y="2596"/>
                </a:cubicBezTo>
                <a:cubicBezTo>
                  <a:pt x="13526" y="2596"/>
                  <a:pt x="13550" y="2620"/>
                  <a:pt x="13526" y="2620"/>
                </a:cubicBezTo>
                <a:cubicBezTo>
                  <a:pt x="13514" y="2596"/>
                  <a:pt x="13526" y="2620"/>
                  <a:pt x="13514" y="2632"/>
                </a:cubicBezTo>
                <a:cubicBezTo>
                  <a:pt x="13514" y="2620"/>
                  <a:pt x="13502" y="2620"/>
                  <a:pt x="13514" y="2608"/>
                </a:cubicBezTo>
                <a:cubicBezTo>
                  <a:pt x="13490" y="2608"/>
                  <a:pt x="13467" y="2632"/>
                  <a:pt x="13443" y="2620"/>
                </a:cubicBezTo>
                <a:cubicBezTo>
                  <a:pt x="13443" y="2632"/>
                  <a:pt x="13431" y="2656"/>
                  <a:pt x="13431" y="2656"/>
                </a:cubicBezTo>
                <a:cubicBezTo>
                  <a:pt x="13395" y="2632"/>
                  <a:pt x="13383" y="2632"/>
                  <a:pt x="13347" y="2632"/>
                </a:cubicBezTo>
                <a:cubicBezTo>
                  <a:pt x="13347" y="2573"/>
                  <a:pt x="13264" y="2596"/>
                  <a:pt x="13252" y="2537"/>
                </a:cubicBezTo>
                <a:lnTo>
                  <a:pt x="13252" y="2561"/>
                </a:lnTo>
                <a:cubicBezTo>
                  <a:pt x="13228" y="2561"/>
                  <a:pt x="13228" y="2513"/>
                  <a:pt x="13217" y="2549"/>
                </a:cubicBezTo>
                <a:cubicBezTo>
                  <a:pt x="13217" y="2573"/>
                  <a:pt x="13252" y="2561"/>
                  <a:pt x="13228" y="2596"/>
                </a:cubicBezTo>
                <a:cubicBezTo>
                  <a:pt x="13205" y="2608"/>
                  <a:pt x="13157" y="2632"/>
                  <a:pt x="13133" y="2608"/>
                </a:cubicBezTo>
                <a:cubicBezTo>
                  <a:pt x="13145" y="2620"/>
                  <a:pt x="13157" y="2573"/>
                  <a:pt x="13145" y="2573"/>
                </a:cubicBezTo>
                <a:cubicBezTo>
                  <a:pt x="13133" y="2596"/>
                  <a:pt x="13133" y="2608"/>
                  <a:pt x="13097" y="2620"/>
                </a:cubicBezTo>
                <a:cubicBezTo>
                  <a:pt x="13097" y="2608"/>
                  <a:pt x="13097" y="2596"/>
                  <a:pt x="13109" y="2573"/>
                </a:cubicBezTo>
                <a:cubicBezTo>
                  <a:pt x="13086" y="2561"/>
                  <a:pt x="13050" y="2596"/>
                  <a:pt x="13026" y="2596"/>
                </a:cubicBezTo>
                <a:cubicBezTo>
                  <a:pt x="13026" y="2573"/>
                  <a:pt x="13026" y="2573"/>
                  <a:pt x="13038" y="2573"/>
                </a:cubicBezTo>
                <a:cubicBezTo>
                  <a:pt x="13086" y="2561"/>
                  <a:pt x="13145" y="2608"/>
                  <a:pt x="13157" y="2561"/>
                </a:cubicBezTo>
                <a:cubicBezTo>
                  <a:pt x="13109" y="2573"/>
                  <a:pt x="13074" y="2549"/>
                  <a:pt x="13026" y="2561"/>
                </a:cubicBezTo>
                <a:cubicBezTo>
                  <a:pt x="13026" y="2513"/>
                  <a:pt x="12955" y="2596"/>
                  <a:pt x="12931" y="2537"/>
                </a:cubicBezTo>
                <a:cubicBezTo>
                  <a:pt x="12871" y="2573"/>
                  <a:pt x="12776" y="2549"/>
                  <a:pt x="12740" y="2513"/>
                </a:cubicBezTo>
                <a:lnTo>
                  <a:pt x="12740" y="2501"/>
                </a:lnTo>
                <a:cubicBezTo>
                  <a:pt x="12728" y="2501"/>
                  <a:pt x="12716" y="2513"/>
                  <a:pt x="12716" y="2513"/>
                </a:cubicBezTo>
                <a:cubicBezTo>
                  <a:pt x="12716" y="2513"/>
                  <a:pt x="12728" y="2513"/>
                  <a:pt x="12728" y="2537"/>
                </a:cubicBezTo>
                <a:lnTo>
                  <a:pt x="12657" y="2537"/>
                </a:lnTo>
                <a:cubicBezTo>
                  <a:pt x="12657" y="2513"/>
                  <a:pt x="12657" y="2513"/>
                  <a:pt x="12669" y="2501"/>
                </a:cubicBezTo>
                <a:cubicBezTo>
                  <a:pt x="12633" y="2513"/>
                  <a:pt x="12633" y="2477"/>
                  <a:pt x="12609" y="2489"/>
                </a:cubicBezTo>
                <a:cubicBezTo>
                  <a:pt x="12609" y="2513"/>
                  <a:pt x="12621" y="2501"/>
                  <a:pt x="12609" y="2537"/>
                </a:cubicBezTo>
                <a:cubicBezTo>
                  <a:pt x="12609" y="2501"/>
                  <a:pt x="12597" y="2513"/>
                  <a:pt x="12574" y="2501"/>
                </a:cubicBezTo>
                <a:cubicBezTo>
                  <a:pt x="12562" y="2513"/>
                  <a:pt x="12597" y="2537"/>
                  <a:pt x="12562" y="2549"/>
                </a:cubicBezTo>
                <a:cubicBezTo>
                  <a:pt x="12538" y="2549"/>
                  <a:pt x="12538" y="2549"/>
                  <a:pt x="12490" y="2561"/>
                </a:cubicBezTo>
                <a:cubicBezTo>
                  <a:pt x="12490" y="2537"/>
                  <a:pt x="12455" y="2537"/>
                  <a:pt x="12478" y="2501"/>
                </a:cubicBezTo>
                <a:cubicBezTo>
                  <a:pt x="12443" y="2501"/>
                  <a:pt x="12431" y="2489"/>
                  <a:pt x="12419" y="2513"/>
                </a:cubicBezTo>
                <a:cubicBezTo>
                  <a:pt x="12419" y="2489"/>
                  <a:pt x="12395" y="2489"/>
                  <a:pt x="12419" y="2454"/>
                </a:cubicBezTo>
                <a:cubicBezTo>
                  <a:pt x="12395" y="2454"/>
                  <a:pt x="12395" y="2477"/>
                  <a:pt x="12395" y="2477"/>
                </a:cubicBezTo>
                <a:cubicBezTo>
                  <a:pt x="12395" y="2489"/>
                  <a:pt x="12419" y="2513"/>
                  <a:pt x="12395" y="2513"/>
                </a:cubicBezTo>
                <a:cubicBezTo>
                  <a:pt x="12335" y="2501"/>
                  <a:pt x="12264" y="2489"/>
                  <a:pt x="12216" y="2537"/>
                </a:cubicBezTo>
                <a:lnTo>
                  <a:pt x="12216" y="2501"/>
                </a:lnTo>
                <a:lnTo>
                  <a:pt x="12193" y="2501"/>
                </a:lnTo>
                <a:cubicBezTo>
                  <a:pt x="12193" y="2513"/>
                  <a:pt x="12193" y="2537"/>
                  <a:pt x="12181" y="2537"/>
                </a:cubicBezTo>
                <a:cubicBezTo>
                  <a:pt x="12193" y="2501"/>
                  <a:pt x="12157" y="2513"/>
                  <a:pt x="12157" y="2489"/>
                </a:cubicBezTo>
                <a:cubicBezTo>
                  <a:pt x="12193" y="2454"/>
                  <a:pt x="12204" y="2501"/>
                  <a:pt x="12240" y="2501"/>
                </a:cubicBezTo>
                <a:cubicBezTo>
                  <a:pt x="12252" y="2454"/>
                  <a:pt x="12324" y="2477"/>
                  <a:pt x="12324" y="2489"/>
                </a:cubicBezTo>
                <a:cubicBezTo>
                  <a:pt x="12300" y="2442"/>
                  <a:pt x="12216" y="2442"/>
                  <a:pt x="12193" y="2454"/>
                </a:cubicBezTo>
                <a:cubicBezTo>
                  <a:pt x="12157" y="2442"/>
                  <a:pt x="12133" y="2418"/>
                  <a:pt x="12085" y="2418"/>
                </a:cubicBezTo>
                <a:cubicBezTo>
                  <a:pt x="12085" y="2430"/>
                  <a:pt x="12074" y="2430"/>
                  <a:pt x="12074" y="2442"/>
                </a:cubicBezTo>
                <a:cubicBezTo>
                  <a:pt x="12074" y="2477"/>
                  <a:pt x="12085" y="2477"/>
                  <a:pt x="12085" y="2489"/>
                </a:cubicBezTo>
                <a:cubicBezTo>
                  <a:pt x="12097" y="2501"/>
                  <a:pt x="12097" y="2454"/>
                  <a:pt x="12121" y="2477"/>
                </a:cubicBezTo>
                <a:cubicBezTo>
                  <a:pt x="12121" y="2513"/>
                  <a:pt x="12145" y="2489"/>
                  <a:pt x="12133" y="2537"/>
                </a:cubicBezTo>
                <a:cubicBezTo>
                  <a:pt x="12097" y="2537"/>
                  <a:pt x="12074" y="2501"/>
                  <a:pt x="12062" y="2549"/>
                </a:cubicBezTo>
                <a:lnTo>
                  <a:pt x="12026" y="2549"/>
                </a:lnTo>
                <a:cubicBezTo>
                  <a:pt x="12026" y="2537"/>
                  <a:pt x="12026" y="2513"/>
                  <a:pt x="12038" y="2501"/>
                </a:cubicBezTo>
                <a:cubicBezTo>
                  <a:pt x="12014" y="2501"/>
                  <a:pt x="12038" y="2549"/>
                  <a:pt x="12014" y="2549"/>
                </a:cubicBezTo>
                <a:cubicBezTo>
                  <a:pt x="12002" y="2537"/>
                  <a:pt x="12002" y="2513"/>
                  <a:pt x="11978" y="2549"/>
                </a:cubicBezTo>
                <a:cubicBezTo>
                  <a:pt x="11966" y="2513"/>
                  <a:pt x="12002" y="2501"/>
                  <a:pt x="11978" y="2489"/>
                </a:cubicBezTo>
                <a:cubicBezTo>
                  <a:pt x="11978" y="2501"/>
                  <a:pt x="11954" y="2501"/>
                  <a:pt x="11943" y="2489"/>
                </a:cubicBezTo>
                <a:cubicBezTo>
                  <a:pt x="11943" y="2477"/>
                  <a:pt x="11943" y="2454"/>
                  <a:pt x="11954" y="2454"/>
                </a:cubicBezTo>
                <a:cubicBezTo>
                  <a:pt x="11954" y="2501"/>
                  <a:pt x="11978" y="2454"/>
                  <a:pt x="12002" y="2454"/>
                </a:cubicBezTo>
                <a:cubicBezTo>
                  <a:pt x="12002" y="2477"/>
                  <a:pt x="12014" y="2489"/>
                  <a:pt x="12014" y="2501"/>
                </a:cubicBezTo>
                <a:cubicBezTo>
                  <a:pt x="12014" y="2454"/>
                  <a:pt x="12038" y="2501"/>
                  <a:pt x="12062" y="2501"/>
                </a:cubicBezTo>
                <a:cubicBezTo>
                  <a:pt x="12062" y="2442"/>
                  <a:pt x="12014" y="2454"/>
                  <a:pt x="12014" y="2454"/>
                </a:cubicBezTo>
                <a:cubicBezTo>
                  <a:pt x="12014" y="2430"/>
                  <a:pt x="12026" y="2442"/>
                  <a:pt x="12038" y="2430"/>
                </a:cubicBezTo>
                <a:cubicBezTo>
                  <a:pt x="12014" y="2442"/>
                  <a:pt x="12002" y="2454"/>
                  <a:pt x="11978" y="2430"/>
                </a:cubicBezTo>
                <a:cubicBezTo>
                  <a:pt x="11978" y="2442"/>
                  <a:pt x="11943" y="2430"/>
                  <a:pt x="11954" y="2454"/>
                </a:cubicBezTo>
                <a:cubicBezTo>
                  <a:pt x="11966" y="2477"/>
                  <a:pt x="11978" y="2430"/>
                  <a:pt x="11978" y="2454"/>
                </a:cubicBezTo>
                <a:cubicBezTo>
                  <a:pt x="11966" y="2501"/>
                  <a:pt x="11954" y="2454"/>
                  <a:pt x="11919" y="2442"/>
                </a:cubicBezTo>
                <a:cubicBezTo>
                  <a:pt x="11919" y="2477"/>
                  <a:pt x="11943" y="2442"/>
                  <a:pt x="11943" y="2477"/>
                </a:cubicBezTo>
                <a:lnTo>
                  <a:pt x="11919" y="2489"/>
                </a:lnTo>
                <a:cubicBezTo>
                  <a:pt x="11895" y="2489"/>
                  <a:pt x="11895" y="2477"/>
                  <a:pt x="11859" y="2454"/>
                </a:cubicBezTo>
                <a:cubicBezTo>
                  <a:pt x="11847" y="2454"/>
                  <a:pt x="11883" y="2477"/>
                  <a:pt x="11859" y="2489"/>
                </a:cubicBezTo>
                <a:cubicBezTo>
                  <a:pt x="11847" y="2489"/>
                  <a:pt x="11847" y="2489"/>
                  <a:pt x="11847" y="2501"/>
                </a:cubicBezTo>
                <a:cubicBezTo>
                  <a:pt x="11835" y="2501"/>
                  <a:pt x="11835" y="2489"/>
                  <a:pt x="11835" y="2477"/>
                </a:cubicBezTo>
                <a:cubicBezTo>
                  <a:pt x="11835" y="2454"/>
                  <a:pt x="11847" y="2454"/>
                  <a:pt x="11847" y="2442"/>
                </a:cubicBezTo>
                <a:cubicBezTo>
                  <a:pt x="11835" y="2454"/>
                  <a:pt x="11823" y="2454"/>
                  <a:pt x="11800" y="2442"/>
                </a:cubicBezTo>
                <a:cubicBezTo>
                  <a:pt x="11788" y="2454"/>
                  <a:pt x="11788" y="2477"/>
                  <a:pt x="11776" y="2477"/>
                </a:cubicBezTo>
                <a:cubicBezTo>
                  <a:pt x="11764" y="2477"/>
                  <a:pt x="11764" y="2454"/>
                  <a:pt x="11740" y="2442"/>
                </a:cubicBezTo>
                <a:cubicBezTo>
                  <a:pt x="11728" y="2454"/>
                  <a:pt x="11704" y="2477"/>
                  <a:pt x="11681" y="2454"/>
                </a:cubicBezTo>
                <a:cubicBezTo>
                  <a:pt x="11681" y="2477"/>
                  <a:pt x="11669" y="2489"/>
                  <a:pt x="11657" y="2489"/>
                </a:cubicBezTo>
                <a:cubicBezTo>
                  <a:pt x="11681" y="2489"/>
                  <a:pt x="11704" y="2477"/>
                  <a:pt x="11704" y="2501"/>
                </a:cubicBezTo>
                <a:lnTo>
                  <a:pt x="11681" y="2513"/>
                </a:lnTo>
                <a:cubicBezTo>
                  <a:pt x="11704" y="2513"/>
                  <a:pt x="11704" y="2501"/>
                  <a:pt x="11716" y="2501"/>
                </a:cubicBezTo>
                <a:cubicBezTo>
                  <a:pt x="11716" y="2561"/>
                  <a:pt x="11740" y="2501"/>
                  <a:pt x="11764" y="2513"/>
                </a:cubicBezTo>
                <a:lnTo>
                  <a:pt x="11764" y="2549"/>
                </a:lnTo>
                <a:cubicBezTo>
                  <a:pt x="11788" y="2513"/>
                  <a:pt x="11835" y="2501"/>
                  <a:pt x="11859" y="2549"/>
                </a:cubicBezTo>
                <a:cubicBezTo>
                  <a:pt x="11847" y="2501"/>
                  <a:pt x="11919" y="2537"/>
                  <a:pt x="11895" y="2561"/>
                </a:cubicBezTo>
                <a:cubicBezTo>
                  <a:pt x="11919" y="2561"/>
                  <a:pt x="11907" y="2525"/>
                  <a:pt x="11919" y="2525"/>
                </a:cubicBezTo>
                <a:cubicBezTo>
                  <a:pt x="11919" y="2549"/>
                  <a:pt x="11943" y="2549"/>
                  <a:pt x="11943" y="2573"/>
                </a:cubicBezTo>
                <a:cubicBezTo>
                  <a:pt x="11895" y="2620"/>
                  <a:pt x="11859" y="2585"/>
                  <a:pt x="11800" y="2561"/>
                </a:cubicBezTo>
                <a:cubicBezTo>
                  <a:pt x="11776" y="2596"/>
                  <a:pt x="11764" y="2573"/>
                  <a:pt x="11728" y="2596"/>
                </a:cubicBezTo>
                <a:lnTo>
                  <a:pt x="11728" y="2561"/>
                </a:lnTo>
                <a:cubicBezTo>
                  <a:pt x="11728" y="2596"/>
                  <a:pt x="11669" y="2573"/>
                  <a:pt x="11681" y="2608"/>
                </a:cubicBezTo>
                <a:cubicBezTo>
                  <a:pt x="11704" y="2596"/>
                  <a:pt x="11728" y="2596"/>
                  <a:pt x="11728" y="2620"/>
                </a:cubicBezTo>
                <a:cubicBezTo>
                  <a:pt x="11704" y="2632"/>
                  <a:pt x="11669" y="2608"/>
                  <a:pt x="11645" y="2620"/>
                </a:cubicBezTo>
                <a:cubicBezTo>
                  <a:pt x="11645" y="2585"/>
                  <a:pt x="11645" y="2585"/>
                  <a:pt x="11621" y="2573"/>
                </a:cubicBezTo>
                <a:cubicBezTo>
                  <a:pt x="11621" y="2620"/>
                  <a:pt x="11597" y="2608"/>
                  <a:pt x="11597" y="2585"/>
                </a:cubicBezTo>
                <a:cubicBezTo>
                  <a:pt x="11550" y="2608"/>
                  <a:pt x="11490" y="2573"/>
                  <a:pt x="11431" y="2608"/>
                </a:cubicBezTo>
                <a:cubicBezTo>
                  <a:pt x="11419" y="2573"/>
                  <a:pt x="11383" y="2573"/>
                  <a:pt x="11371" y="2585"/>
                </a:cubicBezTo>
                <a:lnTo>
                  <a:pt x="11371" y="2561"/>
                </a:lnTo>
                <a:cubicBezTo>
                  <a:pt x="11359" y="2573"/>
                  <a:pt x="11347" y="2561"/>
                  <a:pt x="11347" y="2549"/>
                </a:cubicBezTo>
                <a:cubicBezTo>
                  <a:pt x="11323" y="2573"/>
                  <a:pt x="11371" y="2573"/>
                  <a:pt x="11359" y="2585"/>
                </a:cubicBezTo>
                <a:cubicBezTo>
                  <a:pt x="11347" y="2585"/>
                  <a:pt x="11323" y="2585"/>
                  <a:pt x="11312" y="2561"/>
                </a:cubicBezTo>
                <a:cubicBezTo>
                  <a:pt x="11264" y="2561"/>
                  <a:pt x="11192" y="2585"/>
                  <a:pt x="11169" y="2561"/>
                </a:cubicBezTo>
                <a:cubicBezTo>
                  <a:pt x="11133" y="2585"/>
                  <a:pt x="10942" y="2608"/>
                  <a:pt x="11014" y="2549"/>
                </a:cubicBezTo>
                <a:cubicBezTo>
                  <a:pt x="10966" y="2549"/>
                  <a:pt x="10931" y="2561"/>
                  <a:pt x="10907" y="2561"/>
                </a:cubicBezTo>
                <a:cubicBezTo>
                  <a:pt x="10942" y="2561"/>
                  <a:pt x="10895" y="2561"/>
                  <a:pt x="10907" y="2525"/>
                </a:cubicBezTo>
                <a:cubicBezTo>
                  <a:pt x="10895" y="2549"/>
                  <a:pt x="10895" y="2549"/>
                  <a:pt x="10883" y="2525"/>
                </a:cubicBezTo>
                <a:cubicBezTo>
                  <a:pt x="10883" y="2573"/>
                  <a:pt x="10835" y="2513"/>
                  <a:pt x="10835" y="2561"/>
                </a:cubicBezTo>
                <a:lnTo>
                  <a:pt x="10835" y="2573"/>
                </a:lnTo>
                <a:cubicBezTo>
                  <a:pt x="10835" y="2549"/>
                  <a:pt x="10835" y="2561"/>
                  <a:pt x="10823" y="2525"/>
                </a:cubicBezTo>
                <a:cubicBezTo>
                  <a:pt x="10835" y="2501"/>
                  <a:pt x="10835" y="2525"/>
                  <a:pt x="10871" y="2513"/>
                </a:cubicBezTo>
                <a:cubicBezTo>
                  <a:pt x="10847" y="2489"/>
                  <a:pt x="10871" y="2489"/>
                  <a:pt x="10883" y="2465"/>
                </a:cubicBezTo>
                <a:cubicBezTo>
                  <a:pt x="10811" y="2489"/>
                  <a:pt x="10823" y="2489"/>
                  <a:pt x="10764" y="2465"/>
                </a:cubicBezTo>
                <a:cubicBezTo>
                  <a:pt x="10764" y="2501"/>
                  <a:pt x="10788" y="2465"/>
                  <a:pt x="10788" y="2501"/>
                </a:cubicBezTo>
                <a:lnTo>
                  <a:pt x="10764" y="2501"/>
                </a:lnTo>
                <a:cubicBezTo>
                  <a:pt x="10764" y="2513"/>
                  <a:pt x="10764" y="2525"/>
                  <a:pt x="10776" y="2525"/>
                </a:cubicBezTo>
                <a:cubicBezTo>
                  <a:pt x="10776" y="2501"/>
                  <a:pt x="10788" y="2525"/>
                  <a:pt x="10788" y="2501"/>
                </a:cubicBezTo>
                <a:cubicBezTo>
                  <a:pt x="10811" y="2501"/>
                  <a:pt x="10811" y="2501"/>
                  <a:pt x="10811" y="2525"/>
                </a:cubicBezTo>
                <a:cubicBezTo>
                  <a:pt x="10788" y="2525"/>
                  <a:pt x="10776" y="2525"/>
                  <a:pt x="10788" y="2549"/>
                </a:cubicBezTo>
                <a:cubicBezTo>
                  <a:pt x="10811" y="2525"/>
                  <a:pt x="10823" y="2525"/>
                  <a:pt x="10823" y="2549"/>
                </a:cubicBezTo>
                <a:cubicBezTo>
                  <a:pt x="10788" y="2573"/>
                  <a:pt x="10716" y="2549"/>
                  <a:pt x="10669" y="2573"/>
                </a:cubicBezTo>
                <a:cubicBezTo>
                  <a:pt x="10657" y="2549"/>
                  <a:pt x="10550" y="2549"/>
                  <a:pt x="10550" y="2585"/>
                </a:cubicBezTo>
                <a:cubicBezTo>
                  <a:pt x="10538" y="2573"/>
                  <a:pt x="10538" y="2573"/>
                  <a:pt x="10538" y="2549"/>
                </a:cubicBezTo>
                <a:cubicBezTo>
                  <a:pt x="10550" y="2525"/>
                  <a:pt x="10597" y="2561"/>
                  <a:pt x="10597" y="2513"/>
                </a:cubicBezTo>
                <a:cubicBezTo>
                  <a:pt x="10573" y="2525"/>
                  <a:pt x="10538" y="2525"/>
                  <a:pt x="10550" y="2501"/>
                </a:cubicBezTo>
                <a:cubicBezTo>
                  <a:pt x="10538" y="2501"/>
                  <a:pt x="10538" y="2525"/>
                  <a:pt x="10526" y="2525"/>
                </a:cubicBezTo>
                <a:lnTo>
                  <a:pt x="10526" y="2501"/>
                </a:lnTo>
                <a:cubicBezTo>
                  <a:pt x="10538" y="2501"/>
                  <a:pt x="10585" y="2501"/>
                  <a:pt x="10550" y="2489"/>
                </a:cubicBezTo>
                <a:cubicBezTo>
                  <a:pt x="10538" y="2513"/>
                  <a:pt x="10526" y="2489"/>
                  <a:pt x="10514" y="2489"/>
                </a:cubicBezTo>
                <a:cubicBezTo>
                  <a:pt x="10490" y="2501"/>
                  <a:pt x="10430" y="2513"/>
                  <a:pt x="10430" y="2477"/>
                </a:cubicBezTo>
                <a:cubicBezTo>
                  <a:pt x="10430" y="2454"/>
                  <a:pt x="10430" y="2454"/>
                  <a:pt x="10454" y="2454"/>
                </a:cubicBezTo>
                <a:cubicBezTo>
                  <a:pt x="10466" y="2454"/>
                  <a:pt x="10490" y="2477"/>
                  <a:pt x="10490" y="2454"/>
                </a:cubicBezTo>
                <a:cubicBezTo>
                  <a:pt x="10514" y="2477"/>
                  <a:pt x="10514" y="2489"/>
                  <a:pt x="10490" y="2501"/>
                </a:cubicBezTo>
                <a:cubicBezTo>
                  <a:pt x="10526" y="2501"/>
                  <a:pt x="10490" y="2477"/>
                  <a:pt x="10514" y="2477"/>
                </a:cubicBezTo>
                <a:cubicBezTo>
                  <a:pt x="10526" y="2489"/>
                  <a:pt x="10526" y="2501"/>
                  <a:pt x="10538" y="2477"/>
                </a:cubicBezTo>
                <a:cubicBezTo>
                  <a:pt x="10526" y="2442"/>
                  <a:pt x="10419" y="2430"/>
                  <a:pt x="10395" y="2454"/>
                </a:cubicBezTo>
                <a:cubicBezTo>
                  <a:pt x="10359" y="2430"/>
                  <a:pt x="10299" y="2489"/>
                  <a:pt x="10288" y="2394"/>
                </a:cubicBezTo>
                <a:cubicBezTo>
                  <a:pt x="10276" y="2406"/>
                  <a:pt x="10240" y="2406"/>
                  <a:pt x="10240" y="2382"/>
                </a:cubicBezTo>
                <a:cubicBezTo>
                  <a:pt x="10228" y="2382"/>
                  <a:pt x="10228" y="2418"/>
                  <a:pt x="10216" y="2394"/>
                </a:cubicBezTo>
                <a:cubicBezTo>
                  <a:pt x="10180" y="2382"/>
                  <a:pt x="10180" y="2358"/>
                  <a:pt x="10169" y="2311"/>
                </a:cubicBezTo>
                <a:cubicBezTo>
                  <a:pt x="10169" y="2358"/>
                  <a:pt x="10121" y="2358"/>
                  <a:pt x="10109" y="2335"/>
                </a:cubicBezTo>
                <a:cubicBezTo>
                  <a:pt x="10109" y="2323"/>
                  <a:pt x="10121" y="2323"/>
                  <a:pt x="10121" y="2323"/>
                </a:cubicBezTo>
                <a:cubicBezTo>
                  <a:pt x="10109" y="2299"/>
                  <a:pt x="10097" y="2370"/>
                  <a:pt x="10073" y="2323"/>
                </a:cubicBezTo>
                <a:cubicBezTo>
                  <a:pt x="10061" y="2299"/>
                  <a:pt x="10109" y="2311"/>
                  <a:pt x="10097" y="2299"/>
                </a:cubicBezTo>
                <a:cubicBezTo>
                  <a:pt x="10073" y="2311"/>
                  <a:pt x="10061" y="2263"/>
                  <a:pt x="10049" y="2311"/>
                </a:cubicBezTo>
                <a:cubicBezTo>
                  <a:pt x="10038" y="2311"/>
                  <a:pt x="10038" y="2275"/>
                  <a:pt x="10038" y="2275"/>
                </a:cubicBezTo>
                <a:cubicBezTo>
                  <a:pt x="10014" y="2311"/>
                  <a:pt x="9918" y="2323"/>
                  <a:pt x="9930" y="2263"/>
                </a:cubicBezTo>
                <a:cubicBezTo>
                  <a:pt x="9823" y="2311"/>
                  <a:pt x="9680" y="2239"/>
                  <a:pt x="9585" y="2239"/>
                </a:cubicBezTo>
                <a:cubicBezTo>
                  <a:pt x="9585" y="2215"/>
                  <a:pt x="9585" y="2204"/>
                  <a:pt x="9597" y="2204"/>
                </a:cubicBezTo>
                <a:cubicBezTo>
                  <a:pt x="9597" y="2215"/>
                  <a:pt x="9621" y="2251"/>
                  <a:pt x="9633" y="2204"/>
                </a:cubicBezTo>
                <a:cubicBezTo>
                  <a:pt x="9621" y="2204"/>
                  <a:pt x="9621" y="2204"/>
                  <a:pt x="9621" y="2180"/>
                </a:cubicBezTo>
                <a:cubicBezTo>
                  <a:pt x="9633" y="2156"/>
                  <a:pt x="9645" y="2192"/>
                  <a:pt x="9657" y="2180"/>
                </a:cubicBezTo>
                <a:cubicBezTo>
                  <a:pt x="9645" y="2180"/>
                  <a:pt x="9597" y="2156"/>
                  <a:pt x="9597" y="2156"/>
                </a:cubicBezTo>
                <a:cubicBezTo>
                  <a:pt x="9597" y="2180"/>
                  <a:pt x="9597" y="2204"/>
                  <a:pt x="9585" y="2204"/>
                </a:cubicBezTo>
                <a:cubicBezTo>
                  <a:pt x="9585" y="2144"/>
                  <a:pt x="9561" y="2204"/>
                  <a:pt x="9561" y="2180"/>
                </a:cubicBezTo>
                <a:cubicBezTo>
                  <a:pt x="9573" y="2156"/>
                  <a:pt x="9561" y="2132"/>
                  <a:pt x="9561" y="2144"/>
                </a:cubicBezTo>
                <a:cubicBezTo>
                  <a:pt x="9573" y="2144"/>
                  <a:pt x="9561" y="2180"/>
                  <a:pt x="9561" y="2180"/>
                </a:cubicBezTo>
                <a:cubicBezTo>
                  <a:pt x="9526" y="2180"/>
                  <a:pt x="9526" y="2084"/>
                  <a:pt x="9514" y="2108"/>
                </a:cubicBezTo>
                <a:cubicBezTo>
                  <a:pt x="9514" y="2132"/>
                  <a:pt x="9537" y="2096"/>
                  <a:pt x="9526" y="2144"/>
                </a:cubicBezTo>
                <a:cubicBezTo>
                  <a:pt x="9526" y="2180"/>
                  <a:pt x="9502" y="2144"/>
                  <a:pt x="9478" y="2144"/>
                </a:cubicBezTo>
                <a:cubicBezTo>
                  <a:pt x="9478" y="2192"/>
                  <a:pt x="9454" y="2215"/>
                  <a:pt x="9418" y="2204"/>
                </a:cubicBezTo>
                <a:cubicBezTo>
                  <a:pt x="9454" y="2204"/>
                  <a:pt x="9442" y="2192"/>
                  <a:pt x="9442" y="2156"/>
                </a:cubicBezTo>
                <a:cubicBezTo>
                  <a:pt x="9407" y="2156"/>
                  <a:pt x="9383" y="2180"/>
                  <a:pt x="9347" y="2144"/>
                </a:cubicBezTo>
                <a:cubicBezTo>
                  <a:pt x="9359" y="2144"/>
                  <a:pt x="9407" y="2144"/>
                  <a:pt x="9395" y="2132"/>
                </a:cubicBezTo>
                <a:cubicBezTo>
                  <a:pt x="9359" y="2144"/>
                  <a:pt x="9359" y="2120"/>
                  <a:pt x="9383" y="2084"/>
                </a:cubicBezTo>
                <a:cubicBezTo>
                  <a:pt x="9347" y="2096"/>
                  <a:pt x="9347" y="2073"/>
                  <a:pt x="9335" y="2096"/>
                </a:cubicBezTo>
                <a:cubicBezTo>
                  <a:pt x="9335" y="2084"/>
                  <a:pt x="9323" y="2084"/>
                  <a:pt x="9335" y="2073"/>
                </a:cubicBezTo>
                <a:cubicBezTo>
                  <a:pt x="9335" y="2061"/>
                  <a:pt x="9347" y="2061"/>
                  <a:pt x="9347" y="2061"/>
                </a:cubicBezTo>
                <a:cubicBezTo>
                  <a:pt x="9335" y="2025"/>
                  <a:pt x="9323" y="2013"/>
                  <a:pt x="9299" y="2001"/>
                </a:cubicBezTo>
                <a:cubicBezTo>
                  <a:pt x="9299" y="2013"/>
                  <a:pt x="9335" y="2025"/>
                  <a:pt x="9299" y="2025"/>
                </a:cubicBezTo>
                <a:cubicBezTo>
                  <a:pt x="9287" y="2025"/>
                  <a:pt x="9287" y="2037"/>
                  <a:pt x="9276" y="2037"/>
                </a:cubicBezTo>
                <a:cubicBezTo>
                  <a:pt x="9276" y="2025"/>
                  <a:pt x="9264" y="2013"/>
                  <a:pt x="9264" y="2013"/>
                </a:cubicBezTo>
                <a:lnTo>
                  <a:pt x="9264" y="2013"/>
                </a:lnTo>
                <a:cubicBezTo>
                  <a:pt x="9240" y="2013"/>
                  <a:pt x="9240" y="2013"/>
                  <a:pt x="9228" y="2001"/>
                </a:cubicBezTo>
                <a:cubicBezTo>
                  <a:pt x="9264" y="1954"/>
                  <a:pt x="9276" y="2025"/>
                  <a:pt x="9287" y="1977"/>
                </a:cubicBezTo>
                <a:cubicBezTo>
                  <a:pt x="9276" y="1977"/>
                  <a:pt x="9264" y="1965"/>
                  <a:pt x="9264" y="1942"/>
                </a:cubicBezTo>
                <a:cubicBezTo>
                  <a:pt x="9276" y="1942"/>
                  <a:pt x="9299" y="1942"/>
                  <a:pt x="9299" y="1918"/>
                </a:cubicBezTo>
                <a:cubicBezTo>
                  <a:pt x="9276" y="1906"/>
                  <a:pt x="9264" y="1918"/>
                  <a:pt x="9240" y="1858"/>
                </a:cubicBezTo>
                <a:cubicBezTo>
                  <a:pt x="9240" y="1906"/>
                  <a:pt x="9204" y="1858"/>
                  <a:pt x="9180" y="1894"/>
                </a:cubicBezTo>
                <a:cubicBezTo>
                  <a:pt x="9168" y="1882"/>
                  <a:pt x="9180" y="1882"/>
                  <a:pt x="9180" y="1858"/>
                </a:cubicBezTo>
                <a:cubicBezTo>
                  <a:pt x="9168" y="1882"/>
                  <a:pt x="9156" y="1834"/>
                  <a:pt x="9156" y="1858"/>
                </a:cubicBezTo>
                <a:cubicBezTo>
                  <a:pt x="9168" y="1858"/>
                  <a:pt x="9156" y="1894"/>
                  <a:pt x="9156" y="1894"/>
                </a:cubicBezTo>
                <a:cubicBezTo>
                  <a:pt x="9156" y="1882"/>
                  <a:pt x="9145" y="1882"/>
                  <a:pt x="9121" y="1882"/>
                </a:cubicBezTo>
                <a:cubicBezTo>
                  <a:pt x="9121" y="1846"/>
                  <a:pt x="9109" y="1846"/>
                  <a:pt x="9109" y="1834"/>
                </a:cubicBezTo>
                <a:cubicBezTo>
                  <a:pt x="9061" y="1858"/>
                  <a:pt x="9026" y="1823"/>
                  <a:pt x="8990" y="1823"/>
                </a:cubicBezTo>
                <a:lnTo>
                  <a:pt x="8978" y="1799"/>
                </a:lnTo>
                <a:lnTo>
                  <a:pt x="8978" y="1787"/>
                </a:lnTo>
                <a:lnTo>
                  <a:pt x="8978" y="1799"/>
                </a:lnTo>
                <a:lnTo>
                  <a:pt x="8978" y="1799"/>
                </a:lnTo>
                <a:lnTo>
                  <a:pt x="8942" y="1799"/>
                </a:lnTo>
                <a:lnTo>
                  <a:pt x="8942" y="1799"/>
                </a:lnTo>
                <a:cubicBezTo>
                  <a:pt x="8918" y="1787"/>
                  <a:pt x="8847" y="1823"/>
                  <a:pt x="8871" y="1763"/>
                </a:cubicBezTo>
                <a:cubicBezTo>
                  <a:pt x="8859" y="1787"/>
                  <a:pt x="8799" y="1799"/>
                  <a:pt x="8811" y="1763"/>
                </a:cubicBezTo>
                <a:cubicBezTo>
                  <a:pt x="8799" y="1763"/>
                  <a:pt x="8811" y="1787"/>
                  <a:pt x="8811" y="1787"/>
                </a:cubicBezTo>
                <a:lnTo>
                  <a:pt x="8799" y="1787"/>
                </a:lnTo>
                <a:cubicBezTo>
                  <a:pt x="8775" y="1763"/>
                  <a:pt x="8752" y="1763"/>
                  <a:pt x="8728" y="1763"/>
                </a:cubicBezTo>
                <a:cubicBezTo>
                  <a:pt x="8716" y="1739"/>
                  <a:pt x="8680" y="1727"/>
                  <a:pt x="8668" y="1715"/>
                </a:cubicBezTo>
                <a:cubicBezTo>
                  <a:pt x="8633" y="1739"/>
                  <a:pt x="8621" y="1775"/>
                  <a:pt x="8609" y="1715"/>
                </a:cubicBezTo>
                <a:cubicBezTo>
                  <a:pt x="8656" y="1703"/>
                  <a:pt x="8680" y="1703"/>
                  <a:pt x="8740" y="1703"/>
                </a:cubicBezTo>
                <a:cubicBezTo>
                  <a:pt x="8740" y="1656"/>
                  <a:pt x="8716" y="1668"/>
                  <a:pt x="8716" y="1620"/>
                </a:cubicBezTo>
                <a:cubicBezTo>
                  <a:pt x="8835" y="1561"/>
                  <a:pt x="8930" y="1525"/>
                  <a:pt x="9049" y="1584"/>
                </a:cubicBezTo>
                <a:cubicBezTo>
                  <a:pt x="9168" y="1549"/>
                  <a:pt x="9311" y="1596"/>
                  <a:pt x="9430" y="1501"/>
                </a:cubicBezTo>
                <a:cubicBezTo>
                  <a:pt x="9502" y="1501"/>
                  <a:pt x="9609" y="1477"/>
                  <a:pt x="9680" y="1489"/>
                </a:cubicBezTo>
                <a:cubicBezTo>
                  <a:pt x="9645" y="1430"/>
                  <a:pt x="9561" y="1501"/>
                  <a:pt x="9514" y="1442"/>
                </a:cubicBezTo>
                <a:cubicBezTo>
                  <a:pt x="9514" y="1430"/>
                  <a:pt x="9514" y="1406"/>
                  <a:pt x="9526" y="1382"/>
                </a:cubicBezTo>
                <a:cubicBezTo>
                  <a:pt x="9502" y="1370"/>
                  <a:pt x="9466" y="1346"/>
                  <a:pt x="9454" y="1299"/>
                </a:cubicBezTo>
                <a:cubicBezTo>
                  <a:pt x="9395" y="1311"/>
                  <a:pt x="9323" y="1263"/>
                  <a:pt x="9287" y="1227"/>
                </a:cubicBezTo>
                <a:cubicBezTo>
                  <a:pt x="9276" y="1227"/>
                  <a:pt x="9276" y="1251"/>
                  <a:pt x="9264" y="1239"/>
                </a:cubicBezTo>
                <a:cubicBezTo>
                  <a:pt x="9264" y="1227"/>
                  <a:pt x="9240" y="1227"/>
                  <a:pt x="9240" y="1192"/>
                </a:cubicBezTo>
                <a:cubicBezTo>
                  <a:pt x="9228" y="1203"/>
                  <a:pt x="9216" y="1203"/>
                  <a:pt x="9204" y="1180"/>
                </a:cubicBezTo>
                <a:cubicBezTo>
                  <a:pt x="9168" y="1203"/>
                  <a:pt x="9168" y="1168"/>
                  <a:pt x="9145" y="1192"/>
                </a:cubicBezTo>
                <a:lnTo>
                  <a:pt x="9145" y="1168"/>
                </a:lnTo>
                <a:cubicBezTo>
                  <a:pt x="9109" y="1168"/>
                  <a:pt x="9085" y="1144"/>
                  <a:pt x="9049" y="1132"/>
                </a:cubicBezTo>
                <a:cubicBezTo>
                  <a:pt x="9073" y="1084"/>
                  <a:pt x="9085" y="1061"/>
                  <a:pt x="9133" y="1072"/>
                </a:cubicBezTo>
                <a:cubicBezTo>
                  <a:pt x="9133" y="1072"/>
                  <a:pt x="9145" y="1061"/>
                  <a:pt x="9145" y="1049"/>
                </a:cubicBezTo>
                <a:cubicBezTo>
                  <a:pt x="9145" y="1025"/>
                  <a:pt x="9133" y="1013"/>
                  <a:pt x="9133" y="1013"/>
                </a:cubicBezTo>
                <a:cubicBezTo>
                  <a:pt x="9049" y="1001"/>
                  <a:pt x="8978" y="989"/>
                  <a:pt x="8906" y="989"/>
                </a:cubicBezTo>
                <a:cubicBezTo>
                  <a:pt x="8835" y="965"/>
                  <a:pt x="8752" y="953"/>
                  <a:pt x="8716" y="834"/>
                </a:cubicBezTo>
                <a:cubicBezTo>
                  <a:pt x="8668" y="703"/>
                  <a:pt x="8597" y="691"/>
                  <a:pt x="8514" y="691"/>
                </a:cubicBezTo>
                <a:cubicBezTo>
                  <a:pt x="8490" y="691"/>
                  <a:pt x="8478" y="656"/>
                  <a:pt x="8478" y="608"/>
                </a:cubicBezTo>
                <a:cubicBezTo>
                  <a:pt x="8478" y="525"/>
                  <a:pt x="8442" y="525"/>
                  <a:pt x="8418" y="572"/>
                </a:cubicBezTo>
                <a:cubicBezTo>
                  <a:pt x="8383" y="596"/>
                  <a:pt x="8371" y="668"/>
                  <a:pt x="8335" y="644"/>
                </a:cubicBezTo>
                <a:cubicBezTo>
                  <a:pt x="8311" y="608"/>
                  <a:pt x="8252" y="584"/>
                  <a:pt x="8240" y="537"/>
                </a:cubicBezTo>
                <a:cubicBezTo>
                  <a:pt x="8216" y="430"/>
                  <a:pt x="8192" y="394"/>
                  <a:pt x="8133" y="406"/>
                </a:cubicBezTo>
                <a:cubicBezTo>
                  <a:pt x="8073" y="406"/>
                  <a:pt x="8025" y="394"/>
                  <a:pt x="7966" y="430"/>
                </a:cubicBezTo>
                <a:cubicBezTo>
                  <a:pt x="7918" y="465"/>
                  <a:pt x="7883" y="346"/>
                  <a:pt x="7823" y="394"/>
                </a:cubicBezTo>
                <a:cubicBezTo>
                  <a:pt x="7799" y="394"/>
                  <a:pt x="7799" y="406"/>
                  <a:pt x="7799" y="418"/>
                </a:cubicBezTo>
                <a:cubicBezTo>
                  <a:pt x="7799" y="418"/>
                  <a:pt x="7799" y="453"/>
                  <a:pt x="7823" y="453"/>
                </a:cubicBezTo>
                <a:cubicBezTo>
                  <a:pt x="7835" y="465"/>
                  <a:pt x="7859" y="477"/>
                  <a:pt x="7883" y="513"/>
                </a:cubicBezTo>
                <a:cubicBezTo>
                  <a:pt x="7894" y="525"/>
                  <a:pt x="7894" y="572"/>
                  <a:pt x="7883" y="584"/>
                </a:cubicBezTo>
                <a:cubicBezTo>
                  <a:pt x="7883" y="596"/>
                  <a:pt x="7859" y="632"/>
                  <a:pt x="7847" y="632"/>
                </a:cubicBezTo>
                <a:cubicBezTo>
                  <a:pt x="7835" y="644"/>
                  <a:pt x="7811" y="644"/>
                  <a:pt x="7799" y="632"/>
                </a:cubicBezTo>
                <a:cubicBezTo>
                  <a:pt x="7728" y="572"/>
                  <a:pt x="7656" y="537"/>
                  <a:pt x="7561" y="525"/>
                </a:cubicBezTo>
                <a:cubicBezTo>
                  <a:pt x="7561" y="525"/>
                  <a:pt x="7549" y="513"/>
                  <a:pt x="7549" y="489"/>
                </a:cubicBezTo>
                <a:cubicBezTo>
                  <a:pt x="7561" y="477"/>
                  <a:pt x="7585" y="453"/>
                  <a:pt x="7585" y="453"/>
                </a:cubicBezTo>
                <a:cubicBezTo>
                  <a:pt x="7609" y="430"/>
                  <a:pt x="7668" y="465"/>
                  <a:pt x="7668" y="418"/>
                </a:cubicBezTo>
                <a:cubicBezTo>
                  <a:pt x="7668" y="334"/>
                  <a:pt x="7609" y="358"/>
                  <a:pt x="7585" y="358"/>
                </a:cubicBezTo>
                <a:cubicBezTo>
                  <a:pt x="7382" y="346"/>
                  <a:pt x="7180" y="334"/>
                  <a:pt x="6990" y="299"/>
                </a:cubicBezTo>
                <a:cubicBezTo>
                  <a:pt x="6942" y="299"/>
                  <a:pt x="6906" y="334"/>
                  <a:pt x="6870" y="358"/>
                </a:cubicBezTo>
                <a:cubicBezTo>
                  <a:pt x="6811" y="394"/>
                  <a:pt x="6787" y="275"/>
                  <a:pt x="6728" y="275"/>
                </a:cubicBezTo>
                <a:cubicBezTo>
                  <a:pt x="6692" y="275"/>
                  <a:pt x="6644" y="287"/>
                  <a:pt x="6609" y="287"/>
                </a:cubicBezTo>
                <a:cubicBezTo>
                  <a:pt x="6597" y="287"/>
                  <a:pt x="6585" y="346"/>
                  <a:pt x="6549" y="299"/>
                </a:cubicBezTo>
                <a:cubicBezTo>
                  <a:pt x="6513" y="227"/>
                  <a:pt x="6454" y="227"/>
                  <a:pt x="6394" y="287"/>
                </a:cubicBezTo>
                <a:cubicBezTo>
                  <a:pt x="6359" y="310"/>
                  <a:pt x="6347" y="275"/>
                  <a:pt x="6335" y="251"/>
                </a:cubicBezTo>
                <a:cubicBezTo>
                  <a:pt x="6251" y="168"/>
                  <a:pt x="6192" y="310"/>
                  <a:pt x="6120" y="287"/>
                </a:cubicBezTo>
                <a:cubicBezTo>
                  <a:pt x="6049" y="251"/>
                  <a:pt x="5978" y="120"/>
                  <a:pt x="5882" y="239"/>
                </a:cubicBezTo>
                <a:cubicBezTo>
                  <a:pt x="5870" y="251"/>
                  <a:pt x="5835" y="251"/>
                  <a:pt x="5811" y="251"/>
                </a:cubicBezTo>
                <a:cubicBezTo>
                  <a:pt x="5763" y="275"/>
                  <a:pt x="5739" y="132"/>
                  <a:pt x="5680" y="215"/>
                </a:cubicBezTo>
                <a:cubicBezTo>
                  <a:pt x="5632" y="275"/>
                  <a:pt x="5573" y="227"/>
                  <a:pt x="5525" y="227"/>
                </a:cubicBezTo>
                <a:cubicBezTo>
                  <a:pt x="5346" y="215"/>
                  <a:pt x="5156" y="191"/>
                  <a:pt x="4977" y="179"/>
                </a:cubicBezTo>
                <a:cubicBezTo>
                  <a:pt x="4918" y="179"/>
                  <a:pt x="4858" y="168"/>
                  <a:pt x="4811" y="227"/>
                </a:cubicBezTo>
                <a:cubicBezTo>
                  <a:pt x="4787" y="251"/>
                  <a:pt x="4751" y="227"/>
                  <a:pt x="4727" y="179"/>
                </a:cubicBezTo>
                <a:cubicBezTo>
                  <a:pt x="4692" y="108"/>
                  <a:pt x="4644" y="60"/>
                  <a:pt x="4608" y="132"/>
                </a:cubicBezTo>
                <a:cubicBezTo>
                  <a:pt x="4501" y="132"/>
                  <a:pt x="4406" y="227"/>
                  <a:pt x="4323" y="215"/>
                </a:cubicBezTo>
                <a:cubicBezTo>
                  <a:pt x="4037" y="179"/>
                  <a:pt x="3775" y="132"/>
                  <a:pt x="3489" y="132"/>
                </a:cubicBezTo>
                <a:cubicBezTo>
                  <a:pt x="3418" y="132"/>
                  <a:pt x="3370" y="1"/>
                  <a:pt x="3311" y="49"/>
                </a:cubicBezTo>
                <a:cubicBezTo>
                  <a:pt x="3251" y="96"/>
                  <a:pt x="3180" y="108"/>
                  <a:pt x="3120" y="96"/>
                </a:cubicBezTo>
                <a:cubicBezTo>
                  <a:pt x="3037" y="72"/>
                  <a:pt x="2977" y="191"/>
                  <a:pt x="2894" y="156"/>
                </a:cubicBezTo>
                <a:cubicBezTo>
                  <a:pt x="2822" y="120"/>
                  <a:pt x="2727" y="120"/>
                  <a:pt x="2656" y="251"/>
                </a:cubicBezTo>
                <a:cubicBezTo>
                  <a:pt x="2644" y="287"/>
                  <a:pt x="2596" y="287"/>
                  <a:pt x="2560" y="287"/>
                </a:cubicBezTo>
                <a:cubicBezTo>
                  <a:pt x="2501" y="287"/>
                  <a:pt x="2429" y="287"/>
                  <a:pt x="2370" y="275"/>
                </a:cubicBezTo>
                <a:cubicBezTo>
                  <a:pt x="2310" y="251"/>
                  <a:pt x="2263" y="310"/>
                  <a:pt x="2203" y="346"/>
                </a:cubicBezTo>
                <a:cubicBezTo>
                  <a:pt x="2203" y="370"/>
                  <a:pt x="2191" y="418"/>
                  <a:pt x="2168" y="406"/>
                </a:cubicBezTo>
                <a:cubicBezTo>
                  <a:pt x="2144" y="406"/>
                  <a:pt x="2144" y="370"/>
                  <a:pt x="2144" y="346"/>
                </a:cubicBezTo>
                <a:cubicBezTo>
                  <a:pt x="2025" y="406"/>
                  <a:pt x="1929" y="489"/>
                  <a:pt x="1810" y="477"/>
                </a:cubicBezTo>
                <a:cubicBezTo>
                  <a:pt x="1787" y="477"/>
                  <a:pt x="1775" y="489"/>
                  <a:pt x="1763" y="513"/>
                </a:cubicBezTo>
                <a:cubicBezTo>
                  <a:pt x="1751" y="525"/>
                  <a:pt x="1751" y="549"/>
                  <a:pt x="1751" y="584"/>
                </a:cubicBezTo>
                <a:cubicBezTo>
                  <a:pt x="1751" y="632"/>
                  <a:pt x="1763" y="632"/>
                  <a:pt x="1775" y="608"/>
                </a:cubicBezTo>
                <a:cubicBezTo>
                  <a:pt x="1810" y="584"/>
                  <a:pt x="1834" y="549"/>
                  <a:pt x="1834" y="644"/>
                </a:cubicBezTo>
                <a:lnTo>
                  <a:pt x="1834" y="691"/>
                </a:lnTo>
                <a:cubicBezTo>
                  <a:pt x="1846" y="703"/>
                  <a:pt x="2013" y="811"/>
                  <a:pt x="2025" y="787"/>
                </a:cubicBezTo>
                <a:cubicBezTo>
                  <a:pt x="2060" y="763"/>
                  <a:pt x="2072" y="775"/>
                  <a:pt x="2072" y="822"/>
                </a:cubicBezTo>
                <a:cubicBezTo>
                  <a:pt x="2072" y="846"/>
                  <a:pt x="2060" y="894"/>
                  <a:pt x="2060" y="894"/>
                </a:cubicBezTo>
                <a:cubicBezTo>
                  <a:pt x="2001" y="906"/>
                  <a:pt x="1965" y="941"/>
                  <a:pt x="2013" y="1049"/>
                </a:cubicBezTo>
                <a:cubicBezTo>
                  <a:pt x="2025" y="1061"/>
                  <a:pt x="2013" y="1108"/>
                  <a:pt x="2013" y="1120"/>
                </a:cubicBezTo>
                <a:cubicBezTo>
                  <a:pt x="1989" y="1180"/>
                  <a:pt x="1965" y="1120"/>
                  <a:pt x="1953" y="1108"/>
                </a:cubicBezTo>
                <a:cubicBezTo>
                  <a:pt x="1929" y="1072"/>
                  <a:pt x="1906" y="1072"/>
                  <a:pt x="1882" y="1084"/>
                </a:cubicBezTo>
                <a:cubicBezTo>
                  <a:pt x="1846" y="1132"/>
                  <a:pt x="1810" y="1168"/>
                  <a:pt x="1810" y="1239"/>
                </a:cubicBezTo>
                <a:cubicBezTo>
                  <a:pt x="1787" y="1346"/>
                  <a:pt x="1751" y="1299"/>
                  <a:pt x="1703" y="1311"/>
                </a:cubicBezTo>
                <a:cubicBezTo>
                  <a:pt x="1644" y="1418"/>
                  <a:pt x="1632" y="1418"/>
                  <a:pt x="1596" y="1322"/>
                </a:cubicBezTo>
                <a:cubicBezTo>
                  <a:pt x="1596" y="1299"/>
                  <a:pt x="1596" y="1263"/>
                  <a:pt x="1584" y="1251"/>
                </a:cubicBezTo>
                <a:cubicBezTo>
                  <a:pt x="1572" y="1227"/>
                  <a:pt x="1525" y="1203"/>
                  <a:pt x="1525" y="1239"/>
                </a:cubicBezTo>
                <a:lnTo>
                  <a:pt x="1525" y="1299"/>
                </a:lnTo>
                <a:cubicBezTo>
                  <a:pt x="1536" y="1322"/>
                  <a:pt x="1536" y="1358"/>
                  <a:pt x="1525" y="1358"/>
                </a:cubicBezTo>
                <a:cubicBezTo>
                  <a:pt x="1453" y="1370"/>
                  <a:pt x="1406" y="1501"/>
                  <a:pt x="1334" y="1537"/>
                </a:cubicBezTo>
                <a:cubicBezTo>
                  <a:pt x="1275" y="1549"/>
                  <a:pt x="1334" y="1620"/>
                  <a:pt x="1310" y="1644"/>
                </a:cubicBezTo>
                <a:cubicBezTo>
                  <a:pt x="1286" y="1715"/>
                  <a:pt x="1298" y="1787"/>
                  <a:pt x="1310" y="1858"/>
                </a:cubicBezTo>
                <a:cubicBezTo>
                  <a:pt x="1334" y="1906"/>
                  <a:pt x="1298" y="1954"/>
                  <a:pt x="1286" y="1954"/>
                </a:cubicBezTo>
                <a:cubicBezTo>
                  <a:pt x="1155" y="1942"/>
                  <a:pt x="1108" y="2061"/>
                  <a:pt x="1108" y="2263"/>
                </a:cubicBezTo>
                <a:cubicBezTo>
                  <a:pt x="1108" y="2370"/>
                  <a:pt x="1048" y="2394"/>
                  <a:pt x="977" y="2323"/>
                </a:cubicBezTo>
                <a:cubicBezTo>
                  <a:pt x="929" y="2275"/>
                  <a:pt x="894" y="2311"/>
                  <a:pt x="870" y="2323"/>
                </a:cubicBezTo>
                <a:cubicBezTo>
                  <a:pt x="834" y="2251"/>
                  <a:pt x="798" y="2275"/>
                  <a:pt x="763" y="2335"/>
                </a:cubicBezTo>
                <a:cubicBezTo>
                  <a:pt x="727" y="2418"/>
                  <a:pt x="703" y="2370"/>
                  <a:pt x="655" y="2323"/>
                </a:cubicBezTo>
                <a:cubicBezTo>
                  <a:pt x="632" y="2299"/>
                  <a:pt x="596" y="2323"/>
                  <a:pt x="584" y="2382"/>
                </a:cubicBezTo>
                <a:cubicBezTo>
                  <a:pt x="584" y="2442"/>
                  <a:pt x="584" y="2501"/>
                  <a:pt x="548" y="2549"/>
                </a:cubicBezTo>
                <a:cubicBezTo>
                  <a:pt x="513" y="2620"/>
                  <a:pt x="429" y="2692"/>
                  <a:pt x="417" y="2787"/>
                </a:cubicBezTo>
                <a:cubicBezTo>
                  <a:pt x="405" y="2918"/>
                  <a:pt x="489" y="2977"/>
                  <a:pt x="536" y="3097"/>
                </a:cubicBezTo>
                <a:cubicBezTo>
                  <a:pt x="536" y="3108"/>
                  <a:pt x="548" y="3132"/>
                  <a:pt x="548" y="3132"/>
                </a:cubicBezTo>
                <a:cubicBezTo>
                  <a:pt x="548" y="3204"/>
                  <a:pt x="548" y="3275"/>
                  <a:pt x="524" y="3323"/>
                </a:cubicBezTo>
                <a:cubicBezTo>
                  <a:pt x="489" y="3347"/>
                  <a:pt x="477" y="3406"/>
                  <a:pt x="429" y="3394"/>
                </a:cubicBezTo>
                <a:cubicBezTo>
                  <a:pt x="417" y="3382"/>
                  <a:pt x="405" y="3370"/>
                  <a:pt x="405" y="3347"/>
                </a:cubicBezTo>
                <a:cubicBezTo>
                  <a:pt x="405" y="3287"/>
                  <a:pt x="393" y="3251"/>
                  <a:pt x="358" y="3227"/>
                </a:cubicBezTo>
                <a:cubicBezTo>
                  <a:pt x="370" y="3192"/>
                  <a:pt x="405" y="3144"/>
                  <a:pt x="405" y="3097"/>
                </a:cubicBezTo>
                <a:cubicBezTo>
                  <a:pt x="405" y="3073"/>
                  <a:pt x="393" y="3025"/>
                  <a:pt x="370" y="2989"/>
                </a:cubicBezTo>
                <a:cubicBezTo>
                  <a:pt x="370" y="2977"/>
                  <a:pt x="346" y="2977"/>
                  <a:pt x="334" y="2989"/>
                </a:cubicBezTo>
                <a:cubicBezTo>
                  <a:pt x="251" y="3085"/>
                  <a:pt x="215" y="3216"/>
                  <a:pt x="191" y="3370"/>
                </a:cubicBezTo>
                <a:cubicBezTo>
                  <a:pt x="191" y="3406"/>
                  <a:pt x="191" y="3454"/>
                  <a:pt x="227" y="3466"/>
                </a:cubicBezTo>
                <a:cubicBezTo>
                  <a:pt x="274" y="3501"/>
                  <a:pt x="298" y="3513"/>
                  <a:pt x="251" y="3585"/>
                </a:cubicBezTo>
                <a:cubicBezTo>
                  <a:pt x="227" y="3632"/>
                  <a:pt x="215" y="3680"/>
                  <a:pt x="191" y="3728"/>
                </a:cubicBezTo>
                <a:lnTo>
                  <a:pt x="191" y="3763"/>
                </a:lnTo>
                <a:cubicBezTo>
                  <a:pt x="191" y="3787"/>
                  <a:pt x="215" y="3799"/>
                  <a:pt x="215" y="3799"/>
                </a:cubicBezTo>
                <a:cubicBezTo>
                  <a:pt x="274" y="3692"/>
                  <a:pt x="370" y="3787"/>
                  <a:pt x="429" y="3704"/>
                </a:cubicBezTo>
                <a:cubicBezTo>
                  <a:pt x="429" y="3704"/>
                  <a:pt x="429" y="3692"/>
                  <a:pt x="453" y="3680"/>
                </a:cubicBezTo>
                <a:lnTo>
                  <a:pt x="465" y="3680"/>
                </a:lnTo>
                <a:cubicBezTo>
                  <a:pt x="536" y="3704"/>
                  <a:pt x="524" y="3692"/>
                  <a:pt x="524" y="3751"/>
                </a:cubicBezTo>
                <a:cubicBezTo>
                  <a:pt x="489" y="3918"/>
                  <a:pt x="405" y="4025"/>
                  <a:pt x="334" y="4120"/>
                </a:cubicBezTo>
                <a:cubicBezTo>
                  <a:pt x="298" y="4156"/>
                  <a:pt x="274" y="4180"/>
                  <a:pt x="274" y="4263"/>
                </a:cubicBezTo>
                <a:cubicBezTo>
                  <a:pt x="274" y="4442"/>
                  <a:pt x="203" y="4525"/>
                  <a:pt x="108" y="4573"/>
                </a:cubicBezTo>
                <a:cubicBezTo>
                  <a:pt x="72" y="4585"/>
                  <a:pt x="60" y="4597"/>
                  <a:pt x="48" y="4632"/>
                </a:cubicBezTo>
                <a:cubicBezTo>
                  <a:pt x="36" y="4656"/>
                  <a:pt x="1" y="4680"/>
                  <a:pt x="36" y="4740"/>
                </a:cubicBezTo>
                <a:cubicBezTo>
                  <a:pt x="48" y="4763"/>
                  <a:pt x="60" y="4811"/>
                  <a:pt x="96" y="4811"/>
                </a:cubicBezTo>
                <a:cubicBezTo>
                  <a:pt x="120" y="4811"/>
                  <a:pt x="155" y="4775"/>
                  <a:pt x="179" y="4763"/>
                </a:cubicBezTo>
                <a:cubicBezTo>
                  <a:pt x="239" y="4751"/>
                  <a:pt x="274" y="4811"/>
                  <a:pt x="251" y="4918"/>
                </a:cubicBezTo>
                <a:cubicBezTo>
                  <a:pt x="239" y="4954"/>
                  <a:pt x="215" y="5013"/>
                  <a:pt x="215" y="5049"/>
                </a:cubicBezTo>
                <a:cubicBezTo>
                  <a:pt x="227" y="5109"/>
                  <a:pt x="251" y="5168"/>
                  <a:pt x="239" y="5240"/>
                </a:cubicBezTo>
                <a:cubicBezTo>
                  <a:pt x="239" y="5335"/>
                  <a:pt x="215" y="5418"/>
                  <a:pt x="239" y="5478"/>
                </a:cubicBezTo>
                <a:cubicBezTo>
                  <a:pt x="286" y="5549"/>
                  <a:pt x="215" y="5633"/>
                  <a:pt x="239" y="5704"/>
                </a:cubicBezTo>
                <a:cubicBezTo>
                  <a:pt x="274" y="5775"/>
                  <a:pt x="263" y="5871"/>
                  <a:pt x="263" y="5942"/>
                </a:cubicBezTo>
                <a:cubicBezTo>
                  <a:pt x="274" y="5930"/>
                  <a:pt x="286" y="5930"/>
                  <a:pt x="286" y="5906"/>
                </a:cubicBezTo>
                <a:cubicBezTo>
                  <a:pt x="322" y="5835"/>
                  <a:pt x="334" y="5763"/>
                  <a:pt x="358" y="5692"/>
                </a:cubicBezTo>
                <a:cubicBezTo>
                  <a:pt x="358" y="5668"/>
                  <a:pt x="382" y="5644"/>
                  <a:pt x="393" y="5633"/>
                </a:cubicBezTo>
                <a:cubicBezTo>
                  <a:pt x="393" y="5668"/>
                  <a:pt x="405" y="5704"/>
                  <a:pt x="405" y="5752"/>
                </a:cubicBezTo>
                <a:lnTo>
                  <a:pt x="405" y="5835"/>
                </a:lnTo>
                <a:cubicBezTo>
                  <a:pt x="405" y="5942"/>
                  <a:pt x="417" y="5954"/>
                  <a:pt x="477" y="5966"/>
                </a:cubicBezTo>
                <a:cubicBezTo>
                  <a:pt x="524" y="5966"/>
                  <a:pt x="584" y="5990"/>
                  <a:pt x="632" y="5930"/>
                </a:cubicBezTo>
                <a:cubicBezTo>
                  <a:pt x="655" y="5883"/>
                  <a:pt x="679" y="5823"/>
                  <a:pt x="739" y="5883"/>
                </a:cubicBezTo>
                <a:cubicBezTo>
                  <a:pt x="763" y="5930"/>
                  <a:pt x="810" y="5930"/>
                  <a:pt x="858" y="5954"/>
                </a:cubicBezTo>
                <a:cubicBezTo>
                  <a:pt x="870" y="5966"/>
                  <a:pt x="870" y="6025"/>
                  <a:pt x="870" y="6073"/>
                </a:cubicBezTo>
                <a:cubicBezTo>
                  <a:pt x="870" y="6204"/>
                  <a:pt x="834" y="6359"/>
                  <a:pt x="858" y="6490"/>
                </a:cubicBezTo>
                <a:cubicBezTo>
                  <a:pt x="870" y="6645"/>
                  <a:pt x="882" y="6787"/>
                  <a:pt x="929" y="6918"/>
                </a:cubicBezTo>
                <a:cubicBezTo>
                  <a:pt x="941" y="6978"/>
                  <a:pt x="929" y="7061"/>
                  <a:pt x="929" y="7133"/>
                </a:cubicBezTo>
                <a:lnTo>
                  <a:pt x="882" y="7133"/>
                </a:lnTo>
                <a:cubicBezTo>
                  <a:pt x="798" y="7133"/>
                  <a:pt x="798" y="7133"/>
                  <a:pt x="774" y="7276"/>
                </a:cubicBezTo>
                <a:cubicBezTo>
                  <a:pt x="763" y="7371"/>
                  <a:pt x="763" y="7371"/>
                  <a:pt x="715" y="7323"/>
                </a:cubicBezTo>
                <a:cubicBezTo>
                  <a:pt x="691" y="7299"/>
                  <a:pt x="679" y="7240"/>
                  <a:pt x="644" y="7216"/>
                </a:cubicBezTo>
                <a:cubicBezTo>
                  <a:pt x="632" y="7204"/>
                  <a:pt x="584" y="7240"/>
                  <a:pt x="584" y="7252"/>
                </a:cubicBezTo>
                <a:cubicBezTo>
                  <a:pt x="560" y="7335"/>
                  <a:pt x="584" y="7478"/>
                  <a:pt x="632" y="7502"/>
                </a:cubicBezTo>
                <a:cubicBezTo>
                  <a:pt x="691" y="7561"/>
                  <a:pt x="751" y="7549"/>
                  <a:pt x="810" y="7549"/>
                </a:cubicBezTo>
                <a:lnTo>
                  <a:pt x="810" y="7561"/>
                </a:lnTo>
                <a:lnTo>
                  <a:pt x="810" y="7597"/>
                </a:lnTo>
                <a:cubicBezTo>
                  <a:pt x="810" y="7621"/>
                  <a:pt x="822" y="7657"/>
                  <a:pt x="834" y="7657"/>
                </a:cubicBezTo>
                <a:cubicBezTo>
                  <a:pt x="870" y="7668"/>
                  <a:pt x="882" y="7633"/>
                  <a:pt x="882" y="7597"/>
                </a:cubicBezTo>
                <a:lnTo>
                  <a:pt x="834" y="7549"/>
                </a:lnTo>
                <a:lnTo>
                  <a:pt x="822" y="7538"/>
                </a:lnTo>
                <a:lnTo>
                  <a:pt x="834" y="7538"/>
                </a:lnTo>
                <a:cubicBezTo>
                  <a:pt x="882" y="7538"/>
                  <a:pt x="882" y="7454"/>
                  <a:pt x="894" y="7418"/>
                </a:cubicBezTo>
                <a:cubicBezTo>
                  <a:pt x="894" y="7395"/>
                  <a:pt x="917" y="7395"/>
                  <a:pt x="917" y="7395"/>
                </a:cubicBezTo>
                <a:cubicBezTo>
                  <a:pt x="894" y="7454"/>
                  <a:pt x="870" y="7502"/>
                  <a:pt x="882" y="7573"/>
                </a:cubicBezTo>
                <a:cubicBezTo>
                  <a:pt x="941" y="7573"/>
                  <a:pt x="1013" y="7573"/>
                  <a:pt x="1001" y="7740"/>
                </a:cubicBezTo>
                <a:cubicBezTo>
                  <a:pt x="1001" y="7752"/>
                  <a:pt x="1036" y="7776"/>
                  <a:pt x="1048" y="7788"/>
                </a:cubicBezTo>
                <a:cubicBezTo>
                  <a:pt x="1060" y="7799"/>
                  <a:pt x="1072" y="7835"/>
                  <a:pt x="1060" y="7859"/>
                </a:cubicBezTo>
                <a:cubicBezTo>
                  <a:pt x="1060" y="7895"/>
                  <a:pt x="1036" y="7919"/>
                  <a:pt x="1013" y="7907"/>
                </a:cubicBezTo>
                <a:cubicBezTo>
                  <a:pt x="989" y="7871"/>
                  <a:pt x="953" y="7859"/>
                  <a:pt x="917" y="7907"/>
                </a:cubicBezTo>
                <a:cubicBezTo>
                  <a:pt x="882" y="7930"/>
                  <a:pt x="834" y="7990"/>
                  <a:pt x="798" y="7930"/>
                </a:cubicBezTo>
                <a:cubicBezTo>
                  <a:pt x="739" y="8026"/>
                  <a:pt x="655" y="7978"/>
                  <a:pt x="584" y="7978"/>
                </a:cubicBezTo>
                <a:cubicBezTo>
                  <a:pt x="524" y="7978"/>
                  <a:pt x="524" y="7978"/>
                  <a:pt x="524" y="8133"/>
                </a:cubicBezTo>
                <a:lnTo>
                  <a:pt x="524" y="8192"/>
                </a:lnTo>
                <a:cubicBezTo>
                  <a:pt x="513" y="8216"/>
                  <a:pt x="501" y="8228"/>
                  <a:pt x="477" y="8264"/>
                </a:cubicBezTo>
                <a:cubicBezTo>
                  <a:pt x="453" y="8323"/>
                  <a:pt x="453" y="8347"/>
                  <a:pt x="501" y="8395"/>
                </a:cubicBezTo>
                <a:cubicBezTo>
                  <a:pt x="560" y="8454"/>
                  <a:pt x="560" y="8490"/>
                  <a:pt x="513" y="8561"/>
                </a:cubicBezTo>
                <a:cubicBezTo>
                  <a:pt x="501" y="8573"/>
                  <a:pt x="501" y="8585"/>
                  <a:pt x="477" y="8585"/>
                </a:cubicBezTo>
                <a:cubicBezTo>
                  <a:pt x="465" y="8585"/>
                  <a:pt x="453" y="8573"/>
                  <a:pt x="453" y="8573"/>
                </a:cubicBezTo>
                <a:cubicBezTo>
                  <a:pt x="453" y="8561"/>
                  <a:pt x="453" y="8550"/>
                  <a:pt x="465" y="8514"/>
                </a:cubicBezTo>
                <a:cubicBezTo>
                  <a:pt x="465" y="8502"/>
                  <a:pt x="477" y="8490"/>
                  <a:pt x="477" y="8490"/>
                </a:cubicBezTo>
                <a:cubicBezTo>
                  <a:pt x="465" y="8454"/>
                  <a:pt x="453" y="8430"/>
                  <a:pt x="417" y="8395"/>
                </a:cubicBezTo>
                <a:cubicBezTo>
                  <a:pt x="417" y="8430"/>
                  <a:pt x="405" y="8454"/>
                  <a:pt x="405" y="8490"/>
                </a:cubicBezTo>
                <a:cubicBezTo>
                  <a:pt x="393" y="8526"/>
                  <a:pt x="358" y="8526"/>
                  <a:pt x="334" y="8466"/>
                </a:cubicBezTo>
                <a:cubicBezTo>
                  <a:pt x="322" y="8442"/>
                  <a:pt x="322" y="8407"/>
                  <a:pt x="298" y="8395"/>
                </a:cubicBezTo>
                <a:cubicBezTo>
                  <a:pt x="286" y="8383"/>
                  <a:pt x="263" y="8383"/>
                  <a:pt x="239" y="8395"/>
                </a:cubicBezTo>
                <a:cubicBezTo>
                  <a:pt x="203" y="8430"/>
                  <a:pt x="167" y="8490"/>
                  <a:pt x="167" y="8573"/>
                </a:cubicBezTo>
                <a:cubicBezTo>
                  <a:pt x="167" y="8645"/>
                  <a:pt x="203" y="8645"/>
                  <a:pt x="227" y="8669"/>
                </a:cubicBezTo>
                <a:cubicBezTo>
                  <a:pt x="298" y="8692"/>
                  <a:pt x="382" y="8788"/>
                  <a:pt x="465" y="8681"/>
                </a:cubicBezTo>
                <a:cubicBezTo>
                  <a:pt x="513" y="8752"/>
                  <a:pt x="536" y="8728"/>
                  <a:pt x="584" y="8681"/>
                </a:cubicBezTo>
                <a:cubicBezTo>
                  <a:pt x="584" y="8681"/>
                  <a:pt x="596" y="8692"/>
                  <a:pt x="596" y="8704"/>
                </a:cubicBezTo>
                <a:cubicBezTo>
                  <a:pt x="620" y="8847"/>
                  <a:pt x="644" y="8800"/>
                  <a:pt x="691" y="8764"/>
                </a:cubicBezTo>
                <a:cubicBezTo>
                  <a:pt x="703" y="8752"/>
                  <a:pt x="751" y="8800"/>
                  <a:pt x="774" y="8811"/>
                </a:cubicBezTo>
                <a:cubicBezTo>
                  <a:pt x="774" y="8811"/>
                  <a:pt x="798" y="8823"/>
                  <a:pt x="798" y="8847"/>
                </a:cubicBezTo>
                <a:lnTo>
                  <a:pt x="774" y="8859"/>
                </a:lnTo>
                <a:cubicBezTo>
                  <a:pt x="739" y="8871"/>
                  <a:pt x="703" y="8907"/>
                  <a:pt x="655" y="8919"/>
                </a:cubicBezTo>
                <a:cubicBezTo>
                  <a:pt x="620" y="8847"/>
                  <a:pt x="560" y="8859"/>
                  <a:pt x="513" y="8871"/>
                </a:cubicBezTo>
                <a:cubicBezTo>
                  <a:pt x="453" y="8883"/>
                  <a:pt x="417" y="8811"/>
                  <a:pt x="358" y="8800"/>
                </a:cubicBezTo>
                <a:lnTo>
                  <a:pt x="334" y="8823"/>
                </a:lnTo>
                <a:cubicBezTo>
                  <a:pt x="358" y="8871"/>
                  <a:pt x="346" y="8919"/>
                  <a:pt x="334" y="8966"/>
                </a:cubicBezTo>
                <a:cubicBezTo>
                  <a:pt x="322" y="8978"/>
                  <a:pt x="334" y="9026"/>
                  <a:pt x="346" y="9050"/>
                </a:cubicBezTo>
                <a:lnTo>
                  <a:pt x="358" y="9050"/>
                </a:lnTo>
                <a:lnTo>
                  <a:pt x="405" y="9050"/>
                </a:lnTo>
                <a:cubicBezTo>
                  <a:pt x="417" y="9050"/>
                  <a:pt x="417" y="9062"/>
                  <a:pt x="441" y="9085"/>
                </a:cubicBezTo>
                <a:cubicBezTo>
                  <a:pt x="417" y="9097"/>
                  <a:pt x="417" y="9109"/>
                  <a:pt x="405" y="9109"/>
                </a:cubicBezTo>
                <a:cubicBezTo>
                  <a:pt x="382" y="9121"/>
                  <a:pt x="358" y="9157"/>
                  <a:pt x="358" y="9204"/>
                </a:cubicBezTo>
                <a:cubicBezTo>
                  <a:pt x="358" y="9228"/>
                  <a:pt x="393" y="9240"/>
                  <a:pt x="405" y="9240"/>
                </a:cubicBezTo>
                <a:lnTo>
                  <a:pt x="465" y="9240"/>
                </a:lnTo>
                <a:cubicBezTo>
                  <a:pt x="477" y="9240"/>
                  <a:pt x="501" y="9240"/>
                  <a:pt x="501" y="9288"/>
                </a:cubicBezTo>
                <a:cubicBezTo>
                  <a:pt x="501" y="9300"/>
                  <a:pt x="477" y="9300"/>
                  <a:pt x="465" y="9323"/>
                </a:cubicBezTo>
                <a:cubicBezTo>
                  <a:pt x="453" y="9335"/>
                  <a:pt x="441" y="9347"/>
                  <a:pt x="453" y="9383"/>
                </a:cubicBezTo>
                <a:cubicBezTo>
                  <a:pt x="477" y="9419"/>
                  <a:pt x="513" y="9478"/>
                  <a:pt x="560" y="9407"/>
                </a:cubicBezTo>
                <a:cubicBezTo>
                  <a:pt x="572" y="9395"/>
                  <a:pt x="572" y="9383"/>
                  <a:pt x="584" y="9395"/>
                </a:cubicBezTo>
                <a:cubicBezTo>
                  <a:pt x="620" y="9454"/>
                  <a:pt x="655" y="9443"/>
                  <a:pt x="691" y="9443"/>
                </a:cubicBezTo>
                <a:cubicBezTo>
                  <a:pt x="715" y="9443"/>
                  <a:pt x="739" y="9454"/>
                  <a:pt x="751" y="9514"/>
                </a:cubicBezTo>
                <a:cubicBezTo>
                  <a:pt x="751" y="9562"/>
                  <a:pt x="763" y="9621"/>
                  <a:pt x="739" y="9633"/>
                </a:cubicBezTo>
                <a:cubicBezTo>
                  <a:pt x="679" y="9657"/>
                  <a:pt x="655" y="9764"/>
                  <a:pt x="644" y="9835"/>
                </a:cubicBezTo>
                <a:lnTo>
                  <a:pt x="691" y="9883"/>
                </a:lnTo>
                <a:cubicBezTo>
                  <a:pt x="703" y="9895"/>
                  <a:pt x="715" y="9895"/>
                  <a:pt x="715" y="9871"/>
                </a:cubicBezTo>
                <a:cubicBezTo>
                  <a:pt x="715" y="9800"/>
                  <a:pt x="739" y="9764"/>
                  <a:pt x="774" y="9824"/>
                </a:cubicBezTo>
                <a:cubicBezTo>
                  <a:pt x="810" y="9800"/>
                  <a:pt x="822" y="9764"/>
                  <a:pt x="858" y="9740"/>
                </a:cubicBezTo>
                <a:lnTo>
                  <a:pt x="870" y="9716"/>
                </a:lnTo>
                <a:cubicBezTo>
                  <a:pt x="870" y="9740"/>
                  <a:pt x="882" y="9764"/>
                  <a:pt x="882" y="9776"/>
                </a:cubicBezTo>
                <a:lnTo>
                  <a:pt x="834" y="9954"/>
                </a:lnTo>
                <a:cubicBezTo>
                  <a:pt x="822" y="10014"/>
                  <a:pt x="798" y="10050"/>
                  <a:pt x="751" y="9990"/>
                </a:cubicBezTo>
                <a:cubicBezTo>
                  <a:pt x="739" y="9954"/>
                  <a:pt x="679" y="9954"/>
                  <a:pt x="655" y="10014"/>
                </a:cubicBezTo>
                <a:cubicBezTo>
                  <a:pt x="644" y="10074"/>
                  <a:pt x="679" y="10097"/>
                  <a:pt x="703" y="10121"/>
                </a:cubicBezTo>
                <a:cubicBezTo>
                  <a:pt x="751" y="10193"/>
                  <a:pt x="774" y="10288"/>
                  <a:pt x="810" y="10371"/>
                </a:cubicBezTo>
                <a:lnTo>
                  <a:pt x="882" y="10371"/>
                </a:lnTo>
                <a:cubicBezTo>
                  <a:pt x="870" y="10407"/>
                  <a:pt x="870" y="10431"/>
                  <a:pt x="870" y="10455"/>
                </a:cubicBezTo>
                <a:cubicBezTo>
                  <a:pt x="858" y="10526"/>
                  <a:pt x="894" y="10490"/>
                  <a:pt x="917" y="10514"/>
                </a:cubicBezTo>
                <a:cubicBezTo>
                  <a:pt x="941" y="10538"/>
                  <a:pt x="977" y="10550"/>
                  <a:pt x="1001" y="10586"/>
                </a:cubicBezTo>
                <a:cubicBezTo>
                  <a:pt x="1013" y="10597"/>
                  <a:pt x="1013" y="10633"/>
                  <a:pt x="1013" y="10645"/>
                </a:cubicBezTo>
                <a:cubicBezTo>
                  <a:pt x="1013" y="10657"/>
                  <a:pt x="1001" y="10669"/>
                  <a:pt x="1001" y="10693"/>
                </a:cubicBezTo>
                <a:lnTo>
                  <a:pt x="989" y="10693"/>
                </a:lnTo>
                <a:cubicBezTo>
                  <a:pt x="953" y="10693"/>
                  <a:pt x="929" y="10693"/>
                  <a:pt x="917" y="10728"/>
                </a:cubicBezTo>
                <a:cubicBezTo>
                  <a:pt x="894" y="10788"/>
                  <a:pt x="929" y="10836"/>
                  <a:pt x="953" y="10871"/>
                </a:cubicBezTo>
                <a:cubicBezTo>
                  <a:pt x="989" y="10895"/>
                  <a:pt x="1001" y="10943"/>
                  <a:pt x="1036" y="10955"/>
                </a:cubicBezTo>
                <a:cubicBezTo>
                  <a:pt x="1072" y="10990"/>
                  <a:pt x="1108" y="11062"/>
                  <a:pt x="1132" y="11133"/>
                </a:cubicBezTo>
                <a:cubicBezTo>
                  <a:pt x="1120" y="11252"/>
                  <a:pt x="1167" y="11312"/>
                  <a:pt x="1215" y="11383"/>
                </a:cubicBezTo>
                <a:cubicBezTo>
                  <a:pt x="1251" y="11443"/>
                  <a:pt x="1251" y="11526"/>
                  <a:pt x="1251" y="11598"/>
                </a:cubicBezTo>
                <a:cubicBezTo>
                  <a:pt x="1239" y="11729"/>
                  <a:pt x="1298" y="11824"/>
                  <a:pt x="1298" y="11943"/>
                </a:cubicBezTo>
                <a:cubicBezTo>
                  <a:pt x="1298" y="12014"/>
                  <a:pt x="1358" y="12038"/>
                  <a:pt x="1406" y="12026"/>
                </a:cubicBezTo>
                <a:cubicBezTo>
                  <a:pt x="1417" y="11943"/>
                  <a:pt x="1465" y="11848"/>
                  <a:pt x="1525" y="11836"/>
                </a:cubicBezTo>
                <a:cubicBezTo>
                  <a:pt x="1608" y="11800"/>
                  <a:pt x="1703" y="11705"/>
                  <a:pt x="1810" y="11705"/>
                </a:cubicBezTo>
                <a:cubicBezTo>
                  <a:pt x="1810" y="11729"/>
                  <a:pt x="1810" y="11776"/>
                  <a:pt x="1822" y="11788"/>
                </a:cubicBezTo>
                <a:cubicBezTo>
                  <a:pt x="1834" y="11800"/>
                  <a:pt x="1846" y="11824"/>
                  <a:pt x="1870" y="11824"/>
                </a:cubicBezTo>
                <a:cubicBezTo>
                  <a:pt x="1906" y="11824"/>
                  <a:pt x="1941" y="11824"/>
                  <a:pt x="1989" y="11836"/>
                </a:cubicBezTo>
                <a:lnTo>
                  <a:pt x="2025" y="11836"/>
                </a:lnTo>
                <a:lnTo>
                  <a:pt x="2048" y="11848"/>
                </a:lnTo>
                <a:cubicBezTo>
                  <a:pt x="2048" y="11859"/>
                  <a:pt x="2025" y="11895"/>
                  <a:pt x="2025" y="11895"/>
                </a:cubicBezTo>
                <a:cubicBezTo>
                  <a:pt x="1953" y="11883"/>
                  <a:pt x="1882" y="11955"/>
                  <a:pt x="1810" y="11967"/>
                </a:cubicBezTo>
                <a:cubicBezTo>
                  <a:pt x="1775" y="11967"/>
                  <a:pt x="1775" y="12133"/>
                  <a:pt x="1715" y="12038"/>
                </a:cubicBezTo>
                <a:cubicBezTo>
                  <a:pt x="1656" y="12121"/>
                  <a:pt x="1596" y="12145"/>
                  <a:pt x="1525" y="12181"/>
                </a:cubicBezTo>
                <a:cubicBezTo>
                  <a:pt x="1489" y="12193"/>
                  <a:pt x="1465" y="12240"/>
                  <a:pt x="1465" y="12300"/>
                </a:cubicBezTo>
                <a:lnTo>
                  <a:pt x="1465" y="12360"/>
                </a:lnTo>
                <a:cubicBezTo>
                  <a:pt x="1453" y="12455"/>
                  <a:pt x="1406" y="12502"/>
                  <a:pt x="1346" y="12455"/>
                </a:cubicBezTo>
                <a:cubicBezTo>
                  <a:pt x="1286" y="12395"/>
                  <a:pt x="1215" y="12479"/>
                  <a:pt x="1167" y="12371"/>
                </a:cubicBezTo>
                <a:cubicBezTo>
                  <a:pt x="1167" y="12383"/>
                  <a:pt x="1155" y="12395"/>
                  <a:pt x="1155" y="12431"/>
                </a:cubicBezTo>
                <a:cubicBezTo>
                  <a:pt x="1155" y="12479"/>
                  <a:pt x="1132" y="12491"/>
                  <a:pt x="1120" y="12491"/>
                </a:cubicBezTo>
                <a:lnTo>
                  <a:pt x="1048" y="12491"/>
                </a:lnTo>
                <a:cubicBezTo>
                  <a:pt x="977" y="12479"/>
                  <a:pt x="917" y="12491"/>
                  <a:pt x="929" y="12657"/>
                </a:cubicBezTo>
                <a:cubicBezTo>
                  <a:pt x="929" y="12669"/>
                  <a:pt x="894" y="12681"/>
                  <a:pt x="882" y="12693"/>
                </a:cubicBezTo>
                <a:cubicBezTo>
                  <a:pt x="870" y="12717"/>
                  <a:pt x="870" y="12729"/>
                  <a:pt x="870" y="12741"/>
                </a:cubicBezTo>
                <a:lnTo>
                  <a:pt x="882" y="12752"/>
                </a:lnTo>
                <a:cubicBezTo>
                  <a:pt x="917" y="12752"/>
                  <a:pt x="929" y="12776"/>
                  <a:pt x="953" y="12741"/>
                </a:cubicBezTo>
                <a:cubicBezTo>
                  <a:pt x="989" y="12717"/>
                  <a:pt x="1001" y="12669"/>
                  <a:pt x="1036" y="12633"/>
                </a:cubicBezTo>
                <a:cubicBezTo>
                  <a:pt x="1048" y="12621"/>
                  <a:pt x="1072" y="12657"/>
                  <a:pt x="1072" y="12693"/>
                </a:cubicBezTo>
                <a:lnTo>
                  <a:pt x="1072" y="12752"/>
                </a:lnTo>
                <a:cubicBezTo>
                  <a:pt x="1048" y="12788"/>
                  <a:pt x="1013" y="12800"/>
                  <a:pt x="1001" y="12836"/>
                </a:cubicBezTo>
                <a:cubicBezTo>
                  <a:pt x="953" y="12860"/>
                  <a:pt x="953" y="12872"/>
                  <a:pt x="989" y="12967"/>
                </a:cubicBezTo>
                <a:cubicBezTo>
                  <a:pt x="1001" y="13014"/>
                  <a:pt x="1013" y="13074"/>
                  <a:pt x="989" y="13086"/>
                </a:cubicBezTo>
                <a:cubicBezTo>
                  <a:pt x="941" y="13110"/>
                  <a:pt x="929" y="13217"/>
                  <a:pt x="894" y="13229"/>
                </a:cubicBezTo>
                <a:cubicBezTo>
                  <a:pt x="822" y="13276"/>
                  <a:pt x="774" y="13372"/>
                  <a:pt x="763" y="13491"/>
                </a:cubicBezTo>
                <a:cubicBezTo>
                  <a:pt x="763" y="13514"/>
                  <a:pt x="751" y="13503"/>
                  <a:pt x="739" y="13467"/>
                </a:cubicBezTo>
                <a:cubicBezTo>
                  <a:pt x="703" y="13395"/>
                  <a:pt x="691" y="13395"/>
                  <a:pt x="679" y="13455"/>
                </a:cubicBezTo>
                <a:cubicBezTo>
                  <a:pt x="655" y="13503"/>
                  <a:pt x="655" y="13562"/>
                  <a:pt x="679" y="13562"/>
                </a:cubicBezTo>
                <a:cubicBezTo>
                  <a:pt x="751" y="13574"/>
                  <a:pt x="739" y="13645"/>
                  <a:pt x="739" y="13741"/>
                </a:cubicBezTo>
                <a:cubicBezTo>
                  <a:pt x="739" y="13764"/>
                  <a:pt x="691" y="13800"/>
                  <a:pt x="715" y="13848"/>
                </a:cubicBezTo>
                <a:cubicBezTo>
                  <a:pt x="751" y="13919"/>
                  <a:pt x="739" y="13967"/>
                  <a:pt x="691" y="13979"/>
                </a:cubicBezTo>
                <a:cubicBezTo>
                  <a:pt x="667" y="13979"/>
                  <a:pt x="667" y="14003"/>
                  <a:pt x="667" y="14026"/>
                </a:cubicBezTo>
                <a:cubicBezTo>
                  <a:pt x="715" y="14050"/>
                  <a:pt x="751" y="14086"/>
                  <a:pt x="727" y="14157"/>
                </a:cubicBezTo>
                <a:cubicBezTo>
                  <a:pt x="715" y="14288"/>
                  <a:pt x="774" y="14288"/>
                  <a:pt x="810" y="14348"/>
                </a:cubicBezTo>
                <a:cubicBezTo>
                  <a:pt x="834" y="14384"/>
                  <a:pt x="834" y="14348"/>
                  <a:pt x="846" y="14336"/>
                </a:cubicBezTo>
                <a:cubicBezTo>
                  <a:pt x="870" y="14324"/>
                  <a:pt x="882" y="14324"/>
                  <a:pt x="882" y="14324"/>
                </a:cubicBezTo>
                <a:cubicBezTo>
                  <a:pt x="929" y="14384"/>
                  <a:pt x="989" y="14360"/>
                  <a:pt x="1013" y="14407"/>
                </a:cubicBezTo>
                <a:cubicBezTo>
                  <a:pt x="1025" y="14419"/>
                  <a:pt x="1025" y="14479"/>
                  <a:pt x="1025" y="14526"/>
                </a:cubicBezTo>
                <a:cubicBezTo>
                  <a:pt x="1025" y="14538"/>
                  <a:pt x="1048" y="14538"/>
                  <a:pt x="1048" y="14562"/>
                </a:cubicBezTo>
                <a:cubicBezTo>
                  <a:pt x="1060" y="14538"/>
                  <a:pt x="1060" y="14538"/>
                  <a:pt x="1060" y="14526"/>
                </a:cubicBezTo>
                <a:lnTo>
                  <a:pt x="1060" y="14467"/>
                </a:lnTo>
                <a:cubicBezTo>
                  <a:pt x="1060" y="14407"/>
                  <a:pt x="1096" y="14384"/>
                  <a:pt x="1108" y="14396"/>
                </a:cubicBezTo>
                <a:cubicBezTo>
                  <a:pt x="1167" y="14467"/>
                  <a:pt x="1251" y="14455"/>
                  <a:pt x="1310" y="14526"/>
                </a:cubicBezTo>
                <a:cubicBezTo>
                  <a:pt x="1322" y="14538"/>
                  <a:pt x="1322" y="14562"/>
                  <a:pt x="1322" y="14574"/>
                </a:cubicBezTo>
                <a:cubicBezTo>
                  <a:pt x="1310" y="14574"/>
                  <a:pt x="1298" y="14586"/>
                  <a:pt x="1298" y="14598"/>
                </a:cubicBezTo>
                <a:cubicBezTo>
                  <a:pt x="1251" y="14681"/>
                  <a:pt x="1203" y="14741"/>
                  <a:pt x="1144" y="14717"/>
                </a:cubicBezTo>
                <a:cubicBezTo>
                  <a:pt x="1120" y="14717"/>
                  <a:pt x="1108" y="14741"/>
                  <a:pt x="1084" y="14777"/>
                </a:cubicBezTo>
                <a:cubicBezTo>
                  <a:pt x="1084" y="14800"/>
                  <a:pt x="1072" y="14812"/>
                  <a:pt x="1072" y="14824"/>
                </a:cubicBezTo>
                <a:lnTo>
                  <a:pt x="1084" y="14836"/>
                </a:lnTo>
                <a:lnTo>
                  <a:pt x="1179" y="14836"/>
                </a:lnTo>
                <a:lnTo>
                  <a:pt x="1370" y="14836"/>
                </a:lnTo>
                <a:cubicBezTo>
                  <a:pt x="1382" y="14836"/>
                  <a:pt x="1406" y="14860"/>
                  <a:pt x="1406" y="14872"/>
                </a:cubicBezTo>
                <a:cubicBezTo>
                  <a:pt x="1406" y="14896"/>
                  <a:pt x="1406" y="14943"/>
                  <a:pt x="1382" y="14955"/>
                </a:cubicBezTo>
                <a:cubicBezTo>
                  <a:pt x="1370" y="14991"/>
                  <a:pt x="1346" y="15015"/>
                  <a:pt x="1322" y="15038"/>
                </a:cubicBezTo>
                <a:cubicBezTo>
                  <a:pt x="1298" y="15050"/>
                  <a:pt x="1286" y="15098"/>
                  <a:pt x="1251" y="15134"/>
                </a:cubicBezTo>
                <a:cubicBezTo>
                  <a:pt x="1239" y="15158"/>
                  <a:pt x="1251" y="15217"/>
                  <a:pt x="1263" y="15229"/>
                </a:cubicBezTo>
                <a:cubicBezTo>
                  <a:pt x="1286" y="15229"/>
                  <a:pt x="1298" y="15241"/>
                  <a:pt x="1298" y="15241"/>
                </a:cubicBezTo>
                <a:cubicBezTo>
                  <a:pt x="1310" y="15241"/>
                  <a:pt x="1346" y="15241"/>
                  <a:pt x="1358" y="15277"/>
                </a:cubicBezTo>
                <a:cubicBezTo>
                  <a:pt x="1417" y="15372"/>
                  <a:pt x="1465" y="15229"/>
                  <a:pt x="1501" y="15229"/>
                </a:cubicBezTo>
                <a:cubicBezTo>
                  <a:pt x="1501" y="15217"/>
                  <a:pt x="1501" y="15181"/>
                  <a:pt x="1489" y="15181"/>
                </a:cubicBezTo>
                <a:cubicBezTo>
                  <a:pt x="1477" y="15158"/>
                  <a:pt x="1465" y="15134"/>
                  <a:pt x="1441" y="15110"/>
                </a:cubicBezTo>
                <a:cubicBezTo>
                  <a:pt x="1429" y="15074"/>
                  <a:pt x="1429" y="15062"/>
                  <a:pt x="1441" y="15062"/>
                </a:cubicBezTo>
                <a:cubicBezTo>
                  <a:pt x="1465" y="15062"/>
                  <a:pt x="1477" y="15050"/>
                  <a:pt x="1477" y="15062"/>
                </a:cubicBezTo>
                <a:cubicBezTo>
                  <a:pt x="1513" y="15098"/>
                  <a:pt x="1536" y="15169"/>
                  <a:pt x="1572" y="15181"/>
                </a:cubicBezTo>
                <a:cubicBezTo>
                  <a:pt x="1608" y="15193"/>
                  <a:pt x="1644" y="15098"/>
                  <a:pt x="1667" y="15062"/>
                </a:cubicBezTo>
                <a:lnTo>
                  <a:pt x="1691" y="15062"/>
                </a:lnTo>
                <a:cubicBezTo>
                  <a:pt x="1703" y="15169"/>
                  <a:pt x="1667" y="15241"/>
                  <a:pt x="1608" y="15253"/>
                </a:cubicBezTo>
                <a:cubicBezTo>
                  <a:pt x="1572" y="15277"/>
                  <a:pt x="1584" y="15300"/>
                  <a:pt x="1596" y="15348"/>
                </a:cubicBezTo>
                <a:cubicBezTo>
                  <a:pt x="1608" y="15419"/>
                  <a:pt x="1644" y="15467"/>
                  <a:pt x="1703" y="15467"/>
                </a:cubicBezTo>
                <a:cubicBezTo>
                  <a:pt x="1727" y="15467"/>
                  <a:pt x="1727" y="15527"/>
                  <a:pt x="1727" y="15574"/>
                </a:cubicBezTo>
                <a:lnTo>
                  <a:pt x="1727" y="15634"/>
                </a:lnTo>
                <a:cubicBezTo>
                  <a:pt x="1727" y="15646"/>
                  <a:pt x="1751" y="15658"/>
                  <a:pt x="1763" y="15658"/>
                </a:cubicBezTo>
                <a:cubicBezTo>
                  <a:pt x="1775" y="15658"/>
                  <a:pt x="1787" y="15646"/>
                  <a:pt x="1787" y="15634"/>
                </a:cubicBezTo>
                <a:cubicBezTo>
                  <a:pt x="1822" y="15550"/>
                  <a:pt x="1834" y="15539"/>
                  <a:pt x="1846" y="15598"/>
                </a:cubicBezTo>
                <a:cubicBezTo>
                  <a:pt x="1894" y="15669"/>
                  <a:pt x="1941" y="15693"/>
                  <a:pt x="1989" y="15634"/>
                </a:cubicBezTo>
                <a:cubicBezTo>
                  <a:pt x="2013" y="15586"/>
                  <a:pt x="2048" y="15598"/>
                  <a:pt x="2072" y="15646"/>
                </a:cubicBezTo>
                <a:cubicBezTo>
                  <a:pt x="2108" y="15693"/>
                  <a:pt x="2132" y="15669"/>
                  <a:pt x="2168" y="15646"/>
                </a:cubicBezTo>
                <a:cubicBezTo>
                  <a:pt x="2191" y="15634"/>
                  <a:pt x="2191" y="15610"/>
                  <a:pt x="2227" y="15634"/>
                </a:cubicBezTo>
                <a:cubicBezTo>
                  <a:pt x="2298" y="15693"/>
                  <a:pt x="2370" y="15634"/>
                  <a:pt x="2441" y="15717"/>
                </a:cubicBezTo>
                <a:cubicBezTo>
                  <a:pt x="2477" y="15753"/>
                  <a:pt x="2501" y="15669"/>
                  <a:pt x="2525" y="15646"/>
                </a:cubicBezTo>
                <a:cubicBezTo>
                  <a:pt x="2549" y="15598"/>
                  <a:pt x="2584" y="15586"/>
                  <a:pt x="2608" y="15634"/>
                </a:cubicBezTo>
                <a:cubicBezTo>
                  <a:pt x="2620" y="15646"/>
                  <a:pt x="2620" y="15646"/>
                  <a:pt x="2644" y="15646"/>
                </a:cubicBezTo>
                <a:cubicBezTo>
                  <a:pt x="2715" y="15598"/>
                  <a:pt x="2787" y="15574"/>
                  <a:pt x="2858" y="15658"/>
                </a:cubicBezTo>
                <a:cubicBezTo>
                  <a:pt x="2882" y="15669"/>
                  <a:pt x="2906" y="15669"/>
                  <a:pt x="2918" y="15646"/>
                </a:cubicBezTo>
                <a:cubicBezTo>
                  <a:pt x="2953" y="15586"/>
                  <a:pt x="3013" y="15610"/>
                  <a:pt x="3013" y="15491"/>
                </a:cubicBezTo>
                <a:cubicBezTo>
                  <a:pt x="3060" y="15431"/>
                  <a:pt x="3096" y="15431"/>
                  <a:pt x="3144" y="15479"/>
                </a:cubicBezTo>
                <a:cubicBezTo>
                  <a:pt x="3191" y="15527"/>
                  <a:pt x="3251" y="15550"/>
                  <a:pt x="3299" y="15634"/>
                </a:cubicBezTo>
                <a:cubicBezTo>
                  <a:pt x="3311" y="15669"/>
                  <a:pt x="3358" y="15658"/>
                  <a:pt x="3382" y="15646"/>
                </a:cubicBezTo>
                <a:cubicBezTo>
                  <a:pt x="3394" y="15646"/>
                  <a:pt x="3394" y="15610"/>
                  <a:pt x="3418" y="15610"/>
                </a:cubicBezTo>
                <a:cubicBezTo>
                  <a:pt x="3501" y="15539"/>
                  <a:pt x="3596" y="15479"/>
                  <a:pt x="3692" y="15586"/>
                </a:cubicBezTo>
                <a:cubicBezTo>
                  <a:pt x="3727" y="15610"/>
                  <a:pt x="3787" y="15610"/>
                  <a:pt x="3834" y="15574"/>
                </a:cubicBezTo>
                <a:cubicBezTo>
                  <a:pt x="3870" y="15515"/>
                  <a:pt x="3906" y="15550"/>
                  <a:pt x="3930" y="15598"/>
                </a:cubicBezTo>
                <a:cubicBezTo>
                  <a:pt x="3965" y="15646"/>
                  <a:pt x="3977" y="15658"/>
                  <a:pt x="4013" y="15634"/>
                </a:cubicBezTo>
                <a:cubicBezTo>
                  <a:pt x="4037" y="15598"/>
                  <a:pt x="4073" y="15610"/>
                  <a:pt x="4096" y="15610"/>
                </a:cubicBezTo>
                <a:cubicBezTo>
                  <a:pt x="4108" y="15610"/>
                  <a:pt x="4132" y="15598"/>
                  <a:pt x="4132" y="15586"/>
                </a:cubicBezTo>
                <a:cubicBezTo>
                  <a:pt x="4144" y="15574"/>
                  <a:pt x="4132" y="15479"/>
                  <a:pt x="4156" y="15491"/>
                </a:cubicBezTo>
                <a:cubicBezTo>
                  <a:pt x="4168" y="15515"/>
                  <a:pt x="4203" y="15550"/>
                  <a:pt x="4215" y="15586"/>
                </a:cubicBezTo>
                <a:cubicBezTo>
                  <a:pt x="4227" y="15598"/>
                  <a:pt x="4251" y="15610"/>
                  <a:pt x="4251" y="15598"/>
                </a:cubicBezTo>
                <a:cubicBezTo>
                  <a:pt x="4287" y="15550"/>
                  <a:pt x="4323" y="15574"/>
                  <a:pt x="4370" y="15598"/>
                </a:cubicBezTo>
                <a:cubicBezTo>
                  <a:pt x="4382" y="15598"/>
                  <a:pt x="4394" y="15586"/>
                  <a:pt x="4394" y="15574"/>
                </a:cubicBezTo>
                <a:cubicBezTo>
                  <a:pt x="4406" y="15527"/>
                  <a:pt x="4406" y="15431"/>
                  <a:pt x="4454" y="15527"/>
                </a:cubicBezTo>
                <a:cubicBezTo>
                  <a:pt x="4489" y="15586"/>
                  <a:pt x="4525" y="15610"/>
                  <a:pt x="4573" y="15610"/>
                </a:cubicBezTo>
                <a:cubicBezTo>
                  <a:pt x="4704" y="15610"/>
                  <a:pt x="4846" y="15598"/>
                  <a:pt x="4989" y="15610"/>
                </a:cubicBezTo>
                <a:cubicBezTo>
                  <a:pt x="5037" y="15610"/>
                  <a:pt x="5085" y="15598"/>
                  <a:pt x="5108" y="15527"/>
                </a:cubicBezTo>
                <a:cubicBezTo>
                  <a:pt x="5144" y="15467"/>
                  <a:pt x="5180" y="15467"/>
                  <a:pt x="5216" y="15491"/>
                </a:cubicBezTo>
                <a:cubicBezTo>
                  <a:pt x="5239" y="15539"/>
                  <a:pt x="5287" y="15539"/>
                  <a:pt x="5323" y="15539"/>
                </a:cubicBezTo>
                <a:lnTo>
                  <a:pt x="5751" y="15539"/>
                </a:lnTo>
                <a:cubicBezTo>
                  <a:pt x="5763" y="15539"/>
                  <a:pt x="5799" y="15539"/>
                  <a:pt x="5811" y="15527"/>
                </a:cubicBezTo>
                <a:cubicBezTo>
                  <a:pt x="5835" y="15479"/>
                  <a:pt x="5870" y="15479"/>
                  <a:pt x="5918" y="15527"/>
                </a:cubicBezTo>
                <a:cubicBezTo>
                  <a:pt x="5930" y="15539"/>
                  <a:pt x="5978" y="15550"/>
                  <a:pt x="5989" y="15539"/>
                </a:cubicBezTo>
                <a:cubicBezTo>
                  <a:pt x="6037" y="15515"/>
                  <a:pt x="6061" y="15455"/>
                  <a:pt x="6108" y="15527"/>
                </a:cubicBezTo>
                <a:cubicBezTo>
                  <a:pt x="6239" y="15431"/>
                  <a:pt x="6394" y="15491"/>
                  <a:pt x="6525" y="15479"/>
                </a:cubicBezTo>
                <a:cubicBezTo>
                  <a:pt x="6573" y="15479"/>
                  <a:pt x="6632" y="15515"/>
                  <a:pt x="6668" y="15467"/>
                </a:cubicBezTo>
                <a:cubicBezTo>
                  <a:pt x="6751" y="15408"/>
                  <a:pt x="6823" y="15360"/>
                  <a:pt x="6894" y="15467"/>
                </a:cubicBezTo>
                <a:lnTo>
                  <a:pt x="6906" y="15455"/>
                </a:lnTo>
                <a:cubicBezTo>
                  <a:pt x="6942" y="15408"/>
                  <a:pt x="6966" y="15408"/>
                  <a:pt x="7001" y="15455"/>
                </a:cubicBezTo>
                <a:cubicBezTo>
                  <a:pt x="7025" y="15479"/>
                  <a:pt x="7049" y="15479"/>
                  <a:pt x="7073" y="15455"/>
                </a:cubicBezTo>
                <a:cubicBezTo>
                  <a:pt x="7085" y="15431"/>
                  <a:pt x="7121" y="15419"/>
                  <a:pt x="7144" y="15408"/>
                </a:cubicBezTo>
                <a:lnTo>
                  <a:pt x="7263" y="15408"/>
                </a:lnTo>
                <a:lnTo>
                  <a:pt x="7406" y="15408"/>
                </a:lnTo>
                <a:cubicBezTo>
                  <a:pt x="7442" y="15408"/>
                  <a:pt x="7490" y="15431"/>
                  <a:pt x="7525" y="15408"/>
                </a:cubicBezTo>
                <a:cubicBezTo>
                  <a:pt x="7561" y="15348"/>
                  <a:pt x="7597" y="15408"/>
                  <a:pt x="7644" y="15408"/>
                </a:cubicBezTo>
                <a:cubicBezTo>
                  <a:pt x="7668" y="15419"/>
                  <a:pt x="7704" y="15372"/>
                  <a:pt x="7728" y="15348"/>
                </a:cubicBezTo>
                <a:cubicBezTo>
                  <a:pt x="7763" y="15312"/>
                  <a:pt x="7787" y="15408"/>
                  <a:pt x="7823" y="15372"/>
                </a:cubicBezTo>
                <a:cubicBezTo>
                  <a:pt x="7883" y="15312"/>
                  <a:pt x="7942" y="15336"/>
                  <a:pt x="7978" y="15336"/>
                </a:cubicBezTo>
                <a:cubicBezTo>
                  <a:pt x="8025" y="15336"/>
                  <a:pt x="8085" y="15348"/>
                  <a:pt x="8121" y="15312"/>
                </a:cubicBezTo>
                <a:cubicBezTo>
                  <a:pt x="8156" y="15277"/>
                  <a:pt x="8192" y="15253"/>
                  <a:pt x="8240" y="15312"/>
                </a:cubicBezTo>
                <a:cubicBezTo>
                  <a:pt x="8275" y="15360"/>
                  <a:pt x="8335" y="15408"/>
                  <a:pt x="8383" y="15288"/>
                </a:cubicBezTo>
                <a:cubicBezTo>
                  <a:pt x="8394" y="15253"/>
                  <a:pt x="8442" y="15241"/>
                  <a:pt x="8454" y="15253"/>
                </a:cubicBezTo>
                <a:cubicBezTo>
                  <a:pt x="8502" y="15288"/>
                  <a:pt x="8537" y="15253"/>
                  <a:pt x="8573" y="15253"/>
                </a:cubicBezTo>
                <a:cubicBezTo>
                  <a:pt x="8621" y="15277"/>
                  <a:pt x="8656" y="15277"/>
                  <a:pt x="8692" y="15253"/>
                </a:cubicBezTo>
                <a:cubicBezTo>
                  <a:pt x="8740" y="15241"/>
                  <a:pt x="8787" y="15277"/>
                  <a:pt x="8835" y="15193"/>
                </a:cubicBezTo>
                <a:cubicBezTo>
                  <a:pt x="8859" y="15217"/>
                  <a:pt x="8895" y="15253"/>
                  <a:pt x="8930" y="15241"/>
                </a:cubicBezTo>
                <a:cubicBezTo>
                  <a:pt x="8978" y="15229"/>
                  <a:pt x="8966" y="15110"/>
                  <a:pt x="9014" y="15110"/>
                </a:cubicBezTo>
                <a:cubicBezTo>
                  <a:pt x="9037" y="15110"/>
                  <a:pt x="9073" y="15098"/>
                  <a:pt x="9097" y="15062"/>
                </a:cubicBezTo>
                <a:cubicBezTo>
                  <a:pt x="9109" y="15050"/>
                  <a:pt x="9133" y="15062"/>
                  <a:pt x="9133" y="15098"/>
                </a:cubicBezTo>
                <a:cubicBezTo>
                  <a:pt x="9133" y="15110"/>
                  <a:pt x="9133" y="15134"/>
                  <a:pt x="9109" y="15158"/>
                </a:cubicBezTo>
                <a:cubicBezTo>
                  <a:pt x="9109" y="15169"/>
                  <a:pt x="9085" y="15169"/>
                  <a:pt x="9085" y="15181"/>
                </a:cubicBezTo>
                <a:cubicBezTo>
                  <a:pt x="9073" y="15193"/>
                  <a:pt x="9073" y="15217"/>
                  <a:pt x="9049" y="15229"/>
                </a:cubicBezTo>
                <a:lnTo>
                  <a:pt x="9085" y="15253"/>
                </a:lnTo>
                <a:cubicBezTo>
                  <a:pt x="9133" y="15288"/>
                  <a:pt x="9156" y="15193"/>
                  <a:pt x="9192" y="15193"/>
                </a:cubicBezTo>
                <a:cubicBezTo>
                  <a:pt x="9216" y="15193"/>
                  <a:pt x="9252" y="15241"/>
                  <a:pt x="9276" y="15241"/>
                </a:cubicBezTo>
                <a:cubicBezTo>
                  <a:pt x="9323" y="15241"/>
                  <a:pt x="9311" y="15158"/>
                  <a:pt x="9335" y="15134"/>
                </a:cubicBezTo>
                <a:cubicBezTo>
                  <a:pt x="9347" y="15134"/>
                  <a:pt x="9371" y="15181"/>
                  <a:pt x="9383" y="15169"/>
                </a:cubicBezTo>
                <a:cubicBezTo>
                  <a:pt x="9407" y="15134"/>
                  <a:pt x="9442" y="15110"/>
                  <a:pt x="9466" y="15158"/>
                </a:cubicBezTo>
                <a:cubicBezTo>
                  <a:pt x="9490" y="15181"/>
                  <a:pt x="9514" y="15181"/>
                  <a:pt x="9549" y="15193"/>
                </a:cubicBezTo>
                <a:cubicBezTo>
                  <a:pt x="9621" y="15193"/>
                  <a:pt x="9704" y="15158"/>
                  <a:pt x="9764" y="15253"/>
                </a:cubicBezTo>
                <a:cubicBezTo>
                  <a:pt x="9764" y="15277"/>
                  <a:pt x="9799" y="15253"/>
                  <a:pt x="9799" y="15253"/>
                </a:cubicBezTo>
                <a:cubicBezTo>
                  <a:pt x="9847" y="15229"/>
                  <a:pt x="9871" y="15181"/>
                  <a:pt x="9918" y="15158"/>
                </a:cubicBezTo>
                <a:cubicBezTo>
                  <a:pt x="9942" y="15217"/>
                  <a:pt x="9990" y="15217"/>
                  <a:pt x="10049" y="15217"/>
                </a:cubicBezTo>
                <a:cubicBezTo>
                  <a:pt x="10061" y="15217"/>
                  <a:pt x="10097" y="15229"/>
                  <a:pt x="10109" y="15217"/>
                </a:cubicBezTo>
                <a:cubicBezTo>
                  <a:pt x="10157" y="15134"/>
                  <a:pt x="10204" y="15134"/>
                  <a:pt x="10240" y="15217"/>
                </a:cubicBezTo>
                <a:cubicBezTo>
                  <a:pt x="10264" y="15229"/>
                  <a:pt x="10276" y="15193"/>
                  <a:pt x="10288" y="15181"/>
                </a:cubicBezTo>
                <a:cubicBezTo>
                  <a:pt x="10323" y="15158"/>
                  <a:pt x="10335" y="15134"/>
                  <a:pt x="10359" y="15181"/>
                </a:cubicBezTo>
                <a:cubicBezTo>
                  <a:pt x="10395" y="15241"/>
                  <a:pt x="10442" y="15229"/>
                  <a:pt x="10466" y="15169"/>
                </a:cubicBezTo>
                <a:cubicBezTo>
                  <a:pt x="10478" y="15122"/>
                  <a:pt x="10514" y="15062"/>
                  <a:pt x="10538" y="15110"/>
                </a:cubicBezTo>
                <a:cubicBezTo>
                  <a:pt x="10573" y="15134"/>
                  <a:pt x="10585" y="15158"/>
                  <a:pt x="10621" y="15098"/>
                </a:cubicBezTo>
                <a:lnTo>
                  <a:pt x="10704" y="14955"/>
                </a:lnTo>
                <a:cubicBezTo>
                  <a:pt x="10716" y="14943"/>
                  <a:pt x="10752" y="14943"/>
                  <a:pt x="10764" y="14955"/>
                </a:cubicBezTo>
                <a:cubicBezTo>
                  <a:pt x="10776" y="14955"/>
                  <a:pt x="10800" y="14991"/>
                  <a:pt x="10800" y="15015"/>
                </a:cubicBezTo>
                <a:cubicBezTo>
                  <a:pt x="10811" y="15015"/>
                  <a:pt x="10835" y="15015"/>
                  <a:pt x="10859" y="15038"/>
                </a:cubicBezTo>
                <a:cubicBezTo>
                  <a:pt x="10895" y="15110"/>
                  <a:pt x="10919" y="15062"/>
                  <a:pt x="10942" y="15015"/>
                </a:cubicBezTo>
                <a:cubicBezTo>
                  <a:pt x="10954" y="15003"/>
                  <a:pt x="10954" y="14991"/>
                  <a:pt x="10978" y="14979"/>
                </a:cubicBezTo>
                <a:cubicBezTo>
                  <a:pt x="10978" y="15003"/>
                  <a:pt x="10990" y="15038"/>
                  <a:pt x="10990" y="15062"/>
                </a:cubicBezTo>
                <a:cubicBezTo>
                  <a:pt x="10990" y="15098"/>
                  <a:pt x="11002" y="15122"/>
                  <a:pt x="11002" y="15158"/>
                </a:cubicBezTo>
                <a:cubicBezTo>
                  <a:pt x="11014" y="15134"/>
                  <a:pt x="11038" y="15134"/>
                  <a:pt x="11038" y="15122"/>
                </a:cubicBezTo>
                <a:cubicBezTo>
                  <a:pt x="11061" y="15038"/>
                  <a:pt x="11109" y="15003"/>
                  <a:pt x="11169" y="15098"/>
                </a:cubicBezTo>
                <a:cubicBezTo>
                  <a:pt x="11181" y="15122"/>
                  <a:pt x="11216" y="15110"/>
                  <a:pt x="11240" y="15110"/>
                </a:cubicBezTo>
                <a:cubicBezTo>
                  <a:pt x="11288" y="15110"/>
                  <a:pt x="11300" y="15098"/>
                  <a:pt x="11300" y="15015"/>
                </a:cubicBezTo>
                <a:cubicBezTo>
                  <a:pt x="11300" y="14991"/>
                  <a:pt x="11312" y="14991"/>
                  <a:pt x="11335" y="15003"/>
                </a:cubicBezTo>
                <a:cubicBezTo>
                  <a:pt x="11335" y="15015"/>
                  <a:pt x="11335" y="15050"/>
                  <a:pt x="11347" y="15062"/>
                </a:cubicBezTo>
                <a:cubicBezTo>
                  <a:pt x="11431" y="15229"/>
                  <a:pt x="11550" y="15181"/>
                  <a:pt x="11669" y="15169"/>
                </a:cubicBezTo>
                <a:cubicBezTo>
                  <a:pt x="11693" y="15169"/>
                  <a:pt x="11693" y="15134"/>
                  <a:pt x="11704" y="15122"/>
                </a:cubicBezTo>
                <a:cubicBezTo>
                  <a:pt x="11728" y="15074"/>
                  <a:pt x="11752" y="15050"/>
                  <a:pt x="11776" y="15003"/>
                </a:cubicBezTo>
                <a:cubicBezTo>
                  <a:pt x="11788" y="14979"/>
                  <a:pt x="11812" y="14991"/>
                  <a:pt x="11812" y="15038"/>
                </a:cubicBezTo>
                <a:cubicBezTo>
                  <a:pt x="11823" y="15169"/>
                  <a:pt x="11835" y="15193"/>
                  <a:pt x="11895" y="15158"/>
                </a:cubicBezTo>
                <a:cubicBezTo>
                  <a:pt x="11931" y="15134"/>
                  <a:pt x="11943" y="15110"/>
                  <a:pt x="11990" y="15158"/>
                </a:cubicBezTo>
                <a:cubicBezTo>
                  <a:pt x="12002" y="15181"/>
                  <a:pt x="12026" y="15158"/>
                  <a:pt x="12050" y="15098"/>
                </a:cubicBezTo>
                <a:cubicBezTo>
                  <a:pt x="12050" y="15038"/>
                  <a:pt x="12074" y="15015"/>
                  <a:pt x="12109" y="15038"/>
                </a:cubicBezTo>
                <a:cubicBezTo>
                  <a:pt x="12133" y="15062"/>
                  <a:pt x="12169" y="15074"/>
                  <a:pt x="12193" y="15038"/>
                </a:cubicBezTo>
                <a:cubicBezTo>
                  <a:pt x="12204" y="15015"/>
                  <a:pt x="12228" y="15038"/>
                  <a:pt x="12240" y="15050"/>
                </a:cubicBezTo>
                <a:cubicBezTo>
                  <a:pt x="12288" y="15110"/>
                  <a:pt x="12324" y="15098"/>
                  <a:pt x="12371" y="15015"/>
                </a:cubicBezTo>
                <a:cubicBezTo>
                  <a:pt x="12419" y="14943"/>
                  <a:pt x="12419" y="14955"/>
                  <a:pt x="12478" y="15050"/>
                </a:cubicBezTo>
                <a:cubicBezTo>
                  <a:pt x="12490" y="15074"/>
                  <a:pt x="12526" y="15074"/>
                  <a:pt x="12550" y="15074"/>
                </a:cubicBezTo>
                <a:cubicBezTo>
                  <a:pt x="12597" y="15074"/>
                  <a:pt x="12585" y="15038"/>
                  <a:pt x="12562" y="15003"/>
                </a:cubicBezTo>
                <a:cubicBezTo>
                  <a:pt x="12550" y="14991"/>
                  <a:pt x="12562" y="14955"/>
                  <a:pt x="12585" y="14955"/>
                </a:cubicBezTo>
                <a:lnTo>
                  <a:pt x="12597" y="14955"/>
                </a:lnTo>
                <a:cubicBezTo>
                  <a:pt x="12609" y="14979"/>
                  <a:pt x="12621" y="14979"/>
                  <a:pt x="12621" y="14991"/>
                </a:cubicBezTo>
                <a:cubicBezTo>
                  <a:pt x="12669" y="15074"/>
                  <a:pt x="12669" y="15074"/>
                  <a:pt x="12705" y="15050"/>
                </a:cubicBezTo>
                <a:cubicBezTo>
                  <a:pt x="12728" y="15038"/>
                  <a:pt x="12740" y="15015"/>
                  <a:pt x="12776" y="15038"/>
                </a:cubicBezTo>
                <a:cubicBezTo>
                  <a:pt x="12907" y="15110"/>
                  <a:pt x="13002" y="15122"/>
                  <a:pt x="13097" y="15003"/>
                </a:cubicBezTo>
                <a:cubicBezTo>
                  <a:pt x="13157" y="14931"/>
                  <a:pt x="13205" y="14943"/>
                  <a:pt x="13252" y="15050"/>
                </a:cubicBezTo>
                <a:cubicBezTo>
                  <a:pt x="13252" y="15062"/>
                  <a:pt x="13276" y="15062"/>
                  <a:pt x="13276" y="15062"/>
                </a:cubicBezTo>
                <a:cubicBezTo>
                  <a:pt x="13324" y="15003"/>
                  <a:pt x="13359" y="15015"/>
                  <a:pt x="13383" y="15074"/>
                </a:cubicBezTo>
                <a:cubicBezTo>
                  <a:pt x="13431" y="15015"/>
                  <a:pt x="13490" y="15038"/>
                  <a:pt x="13550" y="15038"/>
                </a:cubicBezTo>
                <a:cubicBezTo>
                  <a:pt x="13752" y="15038"/>
                  <a:pt x="13967" y="15015"/>
                  <a:pt x="14169" y="15038"/>
                </a:cubicBezTo>
                <a:cubicBezTo>
                  <a:pt x="14252" y="15038"/>
                  <a:pt x="14312" y="15003"/>
                  <a:pt x="14348" y="14955"/>
                </a:cubicBezTo>
                <a:cubicBezTo>
                  <a:pt x="14395" y="14919"/>
                  <a:pt x="14407" y="14896"/>
                  <a:pt x="14431" y="15003"/>
                </a:cubicBezTo>
                <a:cubicBezTo>
                  <a:pt x="14431" y="15038"/>
                  <a:pt x="14443" y="15015"/>
                  <a:pt x="14455" y="15003"/>
                </a:cubicBezTo>
                <a:cubicBezTo>
                  <a:pt x="14490" y="14919"/>
                  <a:pt x="14502" y="14896"/>
                  <a:pt x="14526" y="14943"/>
                </a:cubicBezTo>
                <a:cubicBezTo>
                  <a:pt x="14562" y="14991"/>
                  <a:pt x="14610" y="14979"/>
                  <a:pt x="14645" y="14979"/>
                </a:cubicBezTo>
                <a:cubicBezTo>
                  <a:pt x="14693" y="14991"/>
                  <a:pt x="14752" y="14955"/>
                  <a:pt x="14800" y="15038"/>
                </a:cubicBezTo>
                <a:cubicBezTo>
                  <a:pt x="14812" y="15050"/>
                  <a:pt x="14824" y="15038"/>
                  <a:pt x="14860" y="15015"/>
                </a:cubicBezTo>
                <a:lnTo>
                  <a:pt x="14871" y="15003"/>
                </a:lnTo>
                <a:cubicBezTo>
                  <a:pt x="14907" y="14955"/>
                  <a:pt x="14919" y="14896"/>
                  <a:pt x="14967" y="14979"/>
                </a:cubicBezTo>
                <a:cubicBezTo>
                  <a:pt x="15038" y="14931"/>
                  <a:pt x="15110" y="14919"/>
                  <a:pt x="15145" y="14765"/>
                </a:cubicBezTo>
                <a:cubicBezTo>
                  <a:pt x="15145" y="14741"/>
                  <a:pt x="15169" y="14705"/>
                  <a:pt x="15181" y="14717"/>
                </a:cubicBezTo>
                <a:cubicBezTo>
                  <a:pt x="15229" y="14800"/>
                  <a:pt x="15264" y="14717"/>
                  <a:pt x="15300" y="14717"/>
                </a:cubicBezTo>
                <a:cubicBezTo>
                  <a:pt x="15395" y="14717"/>
                  <a:pt x="15467" y="14657"/>
                  <a:pt x="15526" y="14562"/>
                </a:cubicBezTo>
                <a:cubicBezTo>
                  <a:pt x="15562" y="14515"/>
                  <a:pt x="15598" y="14503"/>
                  <a:pt x="15622" y="14455"/>
                </a:cubicBezTo>
                <a:cubicBezTo>
                  <a:pt x="15645" y="14384"/>
                  <a:pt x="15681" y="14443"/>
                  <a:pt x="15717" y="14443"/>
                </a:cubicBezTo>
                <a:cubicBezTo>
                  <a:pt x="15776" y="14443"/>
                  <a:pt x="15836" y="14300"/>
                  <a:pt x="15836" y="14217"/>
                </a:cubicBezTo>
                <a:cubicBezTo>
                  <a:pt x="15836" y="14169"/>
                  <a:pt x="15824" y="14122"/>
                  <a:pt x="15812" y="14110"/>
                </a:cubicBezTo>
                <a:cubicBezTo>
                  <a:pt x="15776" y="14110"/>
                  <a:pt x="15753" y="14110"/>
                  <a:pt x="15717" y="14098"/>
                </a:cubicBezTo>
                <a:cubicBezTo>
                  <a:pt x="15705" y="14098"/>
                  <a:pt x="15705" y="14062"/>
                  <a:pt x="15705" y="14050"/>
                </a:cubicBezTo>
                <a:cubicBezTo>
                  <a:pt x="15764" y="13943"/>
                  <a:pt x="15693" y="13788"/>
                  <a:pt x="15764" y="13681"/>
                </a:cubicBezTo>
                <a:cubicBezTo>
                  <a:pt x="15753" y="13645"/>
                  <a:pt x="15741" y="13622"/>
                  <a:pt x="15717" y="13574"/>
                </a:cubicBezTo>
                <a:cubicBezTo>
                  <a:pt x="15693" y="13526"/>
                  <a:pt x="15693" y="13514"/>
                  <a:pt x="15741" y="13503"/>
                </a:cubicBezTo>
                <a:cubicBezTo>
                  <a:pt x="15776" y="13467"/>
                  <a:pt x="15753" y="13455"/>
                  <a:pt x="15753" y="13407"/>
                </a:cubicBezTo>
                <a:cubicBezTo>
                  <a:pt x="15753" y="13372"/>
                  <a:pt x="15776" y="13312"/>
                  <a:pt x="15812" y="13324"/>
                </a:cubicBezTo>
                <a:cubicBezTo>
                  <a:pt x="15860" y="13372"/>
                  <a:pt x="15895" y="13372"/>
                  <a:pt x="15943" y="13348"/>
                </a:cubicBezTo>
                <a:cubicBezTo>
                  <a:pt x="15955" y="13348"/>
                  <a:pt x="15955" y="13336"/>
                  <a:pt x="15979" y="13324"/>
                </a:cubicBezTo>
                <a:cubicBezTo>
                  <a:pt x="15979" y="13324"/>
                  <a:pt x="15979" y="13312"/>
                  <a:pt x="15955" y="13288"/>
                </a:cubicBezTo>
                <a:cubicBezTo>
                  <a:pt x="15943" y="13253"/>
                  <a:pt x="15919" y="13229"/>
                  <a:pt x="15872" y="13217"/>
                </a:cubicBezTo>
                <a:cubicBezTo>
                  <a:pt x="15824" y="13205"/>
                  <a:pt x="15800" y="13110"/>
                  <a:pt x="15824" y="13050"/>
                </a:cubicBezTo>
                <a:cubicBezTo>
                  <a:pt x="15872" y="12967"/>
                  <a:pt x="15919" y="12860"/>
                  <a:pt x="15991" y="12812"/>
                </a:cubicBezTo>
                <a:cubicBezTo>
                  <a:pt x="16014" y="12788"/>
                  <a:pt x="16014" y="12729"/>
                  <a:pt x="15991" y="12693"/>
                </a:cubicBezTo>
                <a:cubicBezTo>
                  <a:pt x="15955" y="12669"/>
                  <a:pt x="15931" y="12633"/>
                  <a:pt x="15895" y="12633"/>
                </a:cubicBezTo>
                <a:cubicBezTo>
                  <a:pt x="15872" y="12621"/>
                  <a:pt x="15860" y="12610"/>
                  <a:pt x="15884" y="12550"/>
                </a:cubicBezTo>
                <a:cubicBezTo>
                  <a:pt x="15884" y="12538"/>
                  <a:pt x="15895" y="12538"/>
                  <a:pt x="15895" y="12514"/>
                </a:cubicBezTo>
                <a:cubicBezTo>
                  <a:pt x="15895" y="12360"/>
                  <a:pt x="15919" y="12217"/>
                  <a:pt x="15979" y="12086"/>
                </a:cubicBezTo>
                <a:cubicBezTo>
                  <a:pt x="16003" y="12026"/>
                  <a:pt x="16038" y="11943"/>
                  <a:pt x="16014" y="11836"/>
                </a:cubicBezTo>
                <a:cubicBezTo>
                  <a:pt x="16003" y="11788"/>
                  <a:pt x="15991" y="11729"/>
                  <a:pt x="16003" y="11705"/>
                </a:cubicBezTo>
                <a:cubicBezTo>
                  <a:pt x="16014" y="11657"/>
                  <a:pt x="16050" y="11645"/>
                  <a:pt x="16074" y="11621"/>
                </a:cubicBezTo>
                <a:cubicBezTo>
                  <a:pt x="16157" y="11586"/>
                  <a:pt x="16229" y="11478"/>
                  <a:pt x="16300" y="11467"/>
                </a:cubicBezTo>
                <a:cubicBezTo>
                  <a:pt x="16312" y="11467"/>
                  <a:pt x="16312" y="11419"/>
                  <a:pt x="16312" y="11371"/>
                </a:cubicBezTo>
                <a:cubicBezTo>
                  <a:pt x="16312" y="11359"/>
                  <a:pt x="16312" y="11359"/>
                  <a:pt x="16300" y="11348"/>
                </a:cubicBezTo>
                <a:cubicBezTo>
                  <a:pt x="16288" y="11312"/>
                  <a:pt x="16288" y="11288"/>
                  <a:pt x="16300" y="11264"/>
                </a:cubicBezTo>
                <a:cubicBezTo>
                  <a:pt x="16348" y="11252"/>
                  <a:pt x="16407" y="11288"/>
                  <a:pt x="16455" y="11240"/>
                </a:cubicBezTo>
                <a:cubicBezTo>
                  <a:pt x="16467" y="11228"/>
                  <a:pt x="16455" y="11145"/>
                  <a:pt x="16491" y="11145"/>
                </a:cubicBezTo>
                <a:cubicBezTo>
                  <a:pt x="16526" y="11145"/>
                  <a:pt x="16538" y="11193"/>
                  <a:pt x="16574" y="11193"/>
                </a:cubicBezTo>
                <a:cubicBezTo>
                  <a:pt x="16610" y="11193"/>
                  <a:pt x="16646" y="11205"/>
                  <a:pt x="16669" y="11145"/>
                </a:cubicBezTo>
                <a:cubicBezTo>
                  <a:pt x="16693" y="11133"/>
                  <a:pt x="16693" y="11121"/>
                  <a:pt x="16705" y="11086"/>
                </a:cubicBezTo>
                <a:cubicBezTo>
                  <a:pt x="16717" y="11014"/>
                  <a:pt x="16705" y="11002"/>
                  <a:pt x="16705" y="11002"/>
                </a:cubicBezTo>
                <a:close/>
                <a:moveTo>
                  <a:pt x="16193" y="9062"/>
                </a:moveTo>
                <a:cubicBezTo>
                  <a:pt x="16193" y="9062"/>
                  <a:pt x="16217" y="9062"/>
                  <a:pt x="16217" y="9085"/>
                </a:cubicBezTo>
                <a:lnTo>
                  <a:pt x="16253" y="9121"/>
                </a:lnTo>
                <a:lnTo>
                  <a:pt x="16253" y="9121"/>
                </a:lnTo>
                <a:lnTo>
                  <a:pt x="16253" y="9121"/>
                </a:lnTo>
                <a:lnTo>
                  <a:pt x="16253" y="9121"/>
                </a:lnTo>
                <a:cubicBezTo>
                  <a:pt x="16253" y="9157"/>
                  <a:pt x="16241" y="9181"/>
                  <a:pt x="16229" y="9181"/>
                </a:cubicBezTo>
                <a:cubicBezTo>
                  <a:pt x="16193" y="9181"/>
                  <a:pt x="16193" y="9169"/>
                  <a:pt x="16181" y="9121"/>
                </a:cubicBezTo>
                <a:cubicBezTo>
                  <a:pt x="16193" y="9109"/>
                  <a:pt x="16193" y="9085"/>
                  <a:pt x="16193" y="9062"/>
                </a:cubicBezTo>
                <a:close/>
                <a:moveTo>
                  <a:pt x="12193" y="5609"/>
                </a:moveTo>
                <a:cubicBezTo>
                  <a:pt x="12193" y="5597"/>
                  <a:pt x="12204" y="5609"/>
                  <a:pt x="12193" y="5609"/>
                </a:cubicBezTo>
                <a:cubicBezTo>
                  <a:pt x="12204" y="5633"/>
                  <a:pt x="12193" y="5633"/>
                  <a:pt x="12193" y="5609"/>
                </a:cubicBezTo>
                <a:cubicBezTo>
                  <a:pt x="12204" y="5644"/>
                  <a:pt x="12181" y="5644"/>
                  <a:pt x="12181" y="5644"/>
                </a:cubicBezTo>
                <a:cubicBezTo>
                  <a:pt x="12181" y="5609"/>
                  <a:pt x="12228" y="5609"/>
                  <a:pt x="12193" y="5609"/>
                </a:cubicBezTo>
                <a:close/>
                <a:moveTo>
                  <a:pt x="12062" y="5549"/>
                </a:moveTo>
                <a:lnTo>
                  <a:pt x="12085" y="5549"/>
                </a:lnTo>
                <a:cubicBezTo>
                  <a:pt x="12085" y="5573"/>
                  <a:pt x="12074" y="5597"/>
                  <a:pt x="12062" y="5609"/>
                </a:cubicBezTo>
                <a:cubicBezTo>
                  <a:pt x="12050" y="5597"/>
                  <a:pt x="12062" y="5573"/>
                  <a:pt x="12062" y="5549"/>
                </a:cubicBezTo>
                <a:close/>
                <a:moveTo>
                  <a:pt x="12002" y="5549"/>
                </a:moveTo>
                <a:cubicBezTo>
                  <a:pt x="11990" y="5585"/>
                  <a:pt x="12014" y="5573"/>
                  <a:pt x="12026" y="5549"/>
                </a:cubicBezTo>
                <a:cubicBezTo>
                  <a:pt x="12050" y="5573"/>
                  <a:pt x="12026" y="5573"/>
                  <a:pt x="12026" y="5585"/>
                </a:cubicBezTo>
                <a:cubicBezTo>
                  <a:pt x="12026" y="5609"/>
                  <a:pt x="12002" y="5585"/>
                  <a:pt x="12002" y="5597"/>
                </a:cubicBezTo>
                <a:cubicBezTo>
                  <a:pt x="11990" y="5609"/>
                  <a:pt x="11990" y="5585"/>
                  <a:pt x="11966" y="5585"/>
                </a:cubicBezTo>
                <a:cubicBezTo>
                  <a:pt x="11954" y="5585"/>
                  <a:pt x="11966" y="5597"/>
                  <a:pt x="11966" y="5609"/>
                </a:cubicBezTo>
                <a:cubicBezTo>
                  <a:pt x="11966" y="5609"/>
                  <a:pt x="11954" y="5597"/>
                  <a:pt x="11954" y="5609"/>
                </a:cubicBezTo>
                <a:lnTo>
                  <a:pt x="11954" y="5585"/>
                </a:lnTo>
                <a:cubicBezTo>
                  <a:pt x="11943" y="5597"/>
                  <a:pt x="11954" y="5609"/>
                  <a:pt x="11907" y="5597"/>
                </a:cubicBezTo>
                <a:cubicBezTo>
                  <a:pt x="11907" y="5585"/>
                  <a:pt x="11931" y="5585"/>
                  <a:pt x="11943" y="5585"/>
                </a:cubicBezTo>
                <a:lnTo>
                  <a:pt x="11931" y="5573"/>
                </a:lnTo>
                <a:cubicBezTo>
                  <a:pt x="11966" y="5525"/>
                  <a:pt x="11990" y="5573"/>
                  <a:pt x="12002" y="5549"/>
                </a:cubicBezTo>
                <a:close/>
                <a:moveTo>
                  <a:pt x="11931" y="5537"/>
                </a:moveTo>
                <a:lnTo>
                  <a:pt x="11954" y="5537"/>
                </a:lnTo>
                <a:cubicBezTo>
                  <a:pt x="11954" y="5549"/>
                  <a:pt x="11943" y="5549"/>
                  <a:pt x="11943" y="5549"/>
                </a:cubicBezTo>
                <a:cubicBezTo>
                  <a:pt x="11931" y="5549"/>
                  <a:pt x="11943" y="5597"/>
                  <a:pt x="11931" y="5585"/>
                </a:cubicBezTo>
                <a:lnTo>
                  <a:pt x="11931" y="5537"/>
                </a:lnTo>
                <a:cubicBezTo>
                  <a:pt x="11907" y="5549"/>
                  <a:pt x="11931" y="5549"/>
                  <a:pt x="11931" y="5537"/>
                </a:cubicBezTo>
                <a:close/>
                <a:moveTo>
                  <a:pt x="12597" y="5061"/>
                </a:moveTo>
                <a:cubicBezTo>
                  <a:pt x="12597" y="5073"/>
                  <a:pt x="12585" y="5073"/>
                  <a:pt x="12597" y="5061"/>
                </a:cubicBezTo>
                <a:lnTo>
                  <a:pt x="12597" y="5061"/>
                </a:lnTo>
                <a:cubicBezTo>
                  <a:pt x="12585" y="5049"/>
                  <a:pt x="12597" y="5037"/>
                  <a:pt x="12597" y="5061"/>
                </a:cubicBezTo>
                <a:close/>
                <a:moveTo>
                  <a:pt x="12312" y="5252"/>
                </a:moveTo>
                <a:cubicBezTo>
                  <a:pt x="12312" y="5252"/>
                  <a:pt x="12324" y="5252"/>
                  <a:pt x="12312" y="5252"/>
                </a:cubicBezTo>
                <a:cubicBezTo>
                  <a:pt x="12324" y="5287"/>
                  <a:pt x="12300" y="5275"/>
                  <a:pt x="12300" y="5287"/>
                </a:cubicBezTo>
                <a:cubicBezTo>
                  <a:pt x="12300" y="5275"/>
                  <a:pt x="12312" y="5252"/>
                  <a:pt x="12312" y="5252"/>
                </a:cubicBezTo>
                <a:close/>
                <a:moveTo>
                  <a:pt x="12181" y="4918"/>
                </a:moveTo>
                <a:cubicBezTo>
                  <a:pt x="12181" y="4930"/>
                  <a:pt x="12181" y="4930"/>
                  <a:pt x="12181" y="4918"/>
                </a:cubicBezTo>
                <a:cubicBezTo>
                  <a:pt x="12181" y="4942"/>
                  <a:pt x="12169" y="4930"/>
                  <a:pt x="12169" y="4942"/>
                </a:cubicBezTo>
                <a:cubicBezTo>
                  <a:pt x="12145" y="4942"/>
                  <a:pt x="12145" y="4918"/>
                  <a:pt x="12181" y="4918"/>
                </a:cubicBezTo>
                <a:close/>
                <a:moveTo>
                  <a:pt x="12145" y="4930"/>
                </a:moveTo>
                <a:cubicBezTo>
                  <a:pt x="12145" y="4930"/>
                  <a:pt x="12145" y="4942"/>
                  <a:pt x="12133" y="4954"/>
                </a:cubicBezTo>
                <a:lnTo>
                  <a:pt x="12109" y="4954"/>
                </a:lnTo>
                <a:cubicBezTo>
                  <a:pt x="12121" y="4930"/>
                  <a:pt x="12133" y="4918"/>
                  <a:pt x="12145" y="4930"/>
                </a:cubicBezTo>
                <a:close/>
                <a:moveTo>
                  <a:pt x="12109" y="4954"/>
                </a:moveTo>
                <a:cubicBezTo>
                  <a:pt x="12074" y="4954"/>
                  <a:pt x="12062" y="4954"/>
                  <a:pt x="12026" y="4942"/>
                </a:cubicBezTo>
                <a:cubicBezTo>
                  <a:pt x="12050" y="4918"/>
                  <a:pt x="12109" y="4894"/>
                  <a:pt x="12109" y="4954"/>
                </a:cubicBezTo>
                <a:close/>
                <a:moveTo>
                  <a:pt x="12014" y="4918"/>
                </a:moveTo>
                <a:cubicBezTo>
                  <a:pt x="12014" y="4918"/>
                  <a:pt x="12002" y="4918"/>
                  <a:pt x="12014" y="4918"/>
                </a:cubicBezTo>
                <a:lnTo>
                  <a:pt x="12014" y="4942"/>
                </a:lnTo>
                <a:lnTo>
                  <a:pt x="11966" y="4942"/>
                </a:lnTo>
                <a:lnTo>
                  <a:pt x="11966" y="4930"/>
                </a:lnTo>
                <a:cubicBezTo>
                  <a:pt x="11990" y="4942"/>
                  <a:pt x="12002" y="4882"/>
                  <a:pt x="12014" y="4918"/>
                </a:cubicBezTo>
                <a:close/>
                <a:moveTo>
                  <a:pt x="11966" y="4882"/>
                </a:moveTo>
                <a:lnTo>
                  <a:pt x="11966" y="4882"/>
                </a:lnTo>
                <a:cubicBezTo>
                  <a:pt x="11954" y="4894"/>
                  <a:pt x="11954" y="4918"/>
                  <a:pt x="11966" y="4918"/>
                </a:cubicBezTo>
                <a:cubicBezTo>
                  <a:pt x="11966" y="4942"/>
                  <a:pt x="11954" y="4918"/>
                  <a:pt x="11943" y="4918"/>
                </a:cubicBezTo>
                <a:cubicBezTo>
                  <a:pt x="11954" y="4882"/>
                  <a:pt x="11954" y="4882"/>
                  <a:pt x="11966" y="4882"/>
                </a:cubicBezTo>
                <a:close/>
                <a:moveTo>
                  <a:pt x="11835" y="4835"/>
                </a:moveTo>
                <a:cubicBezTo>
                  <a:pt x="11835" y="4859"/>
                  <a:pt x="11835" y="4859"/>
                  <a:pt x="11835" y="4835"/>
                </a:cubicBezTo>
                <a:cubicBezTo>
                  <a:pt x="11823" y="4859"/>
                  <a:pt x="11823" y="4835"/>
                  <a:pt x="11812" y="4835"/>
                </a:cubicBezTo>
                <a:close/>
                <a:moveTo>
                  <a:pt x="12466" y="4620"/>
                </a:moveTo>
                <a:cubicBezTo>
                  <a:pt x="12466" y="4644"/>
                  <a:pt x="12443" y="4632"/>
                  <a:pt x="12466" y="4656"/>
                </a:cubicBezTo>
                <a:lnTo>
                  <a:pt x="12443" y="4656"/>
                </a:lnTo>
                <a:lnTo>
                  <a:pt x="12443" y="4644"/>
                </a:lnTo>
                <a:cubicBezTo>
                  <a:pt x="12443" y="4632"/>
                  <a:pt x="12443" y="4620"/>
                  <a:pt x="12466" y="4620"/>
                </a:cubicBezTo>
                <a:close/>
                <a:moveTo>
                  <a:pt x="12371" y="4585"/>
                </a:moveTo>
                <a:cubicBezTo>
                  <a:pt x="12359" y="4632"/>
                  <a:pt x="12312" y="4620"/>
                  <a:pt x="12300" y="4597"/>
                </a:cubicBezTo>
                <a:cubicBezTo>
                  <a:pt x="12312" y="4573"/>
                  <a:pt x="12371" y="4585"/>
                  <a:pt x="12371" y="4585"/>
                </a:cubicBezTo>
                <a:close/>
                <a:moveTo>
                  <a:pt x="12264" y="4573"/>
                </a:moveTo>
                <a:cubicBezTo>
                  <a:pt x="12264" y="4585"/>
                  <a:pt x="12252" y="4585"/>
                  <a:pt x="12240" y="4585"/>
                </a:cubicBezTo>
                <a:cubicBezTo>
                  <a:pt x="12240" y="4573"/>
                  <a:pt x="12252" y="4585"/>
                  <a:pt x="12264" y="4573"/>
                </a:cubicBezTo>
                <a:close/>
                <a:moveTo>
                  <a:pt x="11966" y="4525"/>
                </a:moveTo>
                <a:cubicBezTo>
                  <a:pt x="11966" y="4561"/>
                  <a:pt x="11954" y="4525"/>
                  <a:pt x="11943" y="4537"/>
                </a:cubicBezTo>
                <a:cubicBezTo>
                  <a:pt x="11943" y="4513"/>
                  <a:pt x="11966" y="4525"/>
                  <a:pt x="11966" y="4525"/>
                </a:cubicBezTo>
                <a:close/>
                <a:moveTo>
                  <a:pt x="11812" y="4835"/>
                </a:moveTo>
                <a:cubicBezTo>
                  <a:pt x="11812" y="4871"/>
                  <a:pt x="11788" y="4859"/>
                  <a:pt x="11764" y="4871"/>
                </a:cubicBezTo>
                <a:cubicBezTo>
                  <a:pt x="11764" y="4859"/>
                  <a:pt x="11776" y="4859"/>
                  <a:pt x="11776" y="4835"/>
                </a:cubicBezTo>
                <a:cubicBezTo>
                  <a:pt x="11764" y="4835"/>
                  <a:pt x="11728" y="4859"/>
                  <a:pt x="11716" y="4835"/>
                </a:cubicBezTo>
                <a:lnTo>
                  <a:pt x="11716" y="4835"/>
                </a:lnTo>
                <a:close/>
                <a:moveTo>
                  <a:pt x="11716" y="4704"/>
                </a:moveTo>
                <a:cubicBezTo>
                  <a:pt x="11728" y="4680"/>
                  <a:pt x="11752" y="4680"/>
                  <a:pt x="11764" y="4680"/>
                </a:cubicBezTo>
                <a:cubicBezTo>
                  <a:pt x="11752" y="4680"/>
                  <a:pt x="11728" y="4692"/>
                  <a:pt x="11716" y="4704"/>
                </a:cubicBezTo>
                <a:close/>
                <a:moveTo>
                  <a:pt x="11764" y="4501"/>
                </a:moveTo>
                <a:cubicBezTo>
                  <a:pt x="11764" y="4478"/>
                  <a:pt x="11776" y="4478"/>
                  <a:pt x="11788" y="4478"/>
                </a:cubicBezTo>
                <a:lnTo>
                  <a:pt x="11788" y="4513"/>
                </a:lnTo>
                <a:cubicBezTo>
                  <a:pt x="11812" y="4501"/>
                  <a:pt x="11812" y="4454"/>
                  <a:pt x="11835" y="4478"/>
                </a:cubicBezTo>
                <a:cubicBezTo>
                  <a:pt x="11812" y="4501"/>
                  <a:pt x="11835" y="4525"/>
                  <a:pt x="11812" y="4513"/>
                </a:cubicBezTo>
                <a:cubicBezTo>
                  <a:pt x="11812" y="4537"/>
                  <a:pt x="11835" y="4525"/>
                  <a:pt x="11847" y="4561"/>
                </a:cubicBezTo>
                <a:cubicBezTo>
                  <a:pt x="11847" y="4573"/>
                  <a:pt x="11823" y="4561"/>
                  <a:pt x="11823" y="4573"/>
                </a:cubicBezTo>
                <a:cubicBezTo>
                  <a:pt x="11823" y="4537"/>
                  <a:pt x="11800" y="4537"/>
                  <a:pt x="11800" y="4525"/>
                </a:cubicBezTo>
                <a:cubicBezTo>
                  <a:pt x="11788" y="4537"/>
                  <a:pt x="11788" y="4573"/>
                  <a:pt x="11776" y="4573"/>
                </a:cubicBezTo>
                <a:cubicBezTo>
                  <a:pt x="11752" y="4525"/>
                  <a:pt x="11788" y="4525"/>
                  <a:pt x="11764" y="4501"/>
                </a:cubicBezTo>
                <a:close/>
                <a:moveTo>
                  <a:pt x="11728" y="4513"/>
                </a:moveTo>
                <a:cubicBezTo>
                  <a:pt x="11728" y="4501"/>
                  <a:pt x="11752" y="4501"/>
                  <a:pt x="11728" y="4513"/>
                </a:cubicBezTo>
                <a:cubicBezTo>
                  <a:pt x="11752" y="4525"/>
                  <a:pt x="11752" y="4537"/>
                  <a:pt x="11728" y="4561"/>
                </a:cubicBezTo>
                <a:cubicBezTo>
                  <a:pt x="11716" y="4573"/>
                  <a:pt x="11716" y="4537"/>
                  <a:pt x="11704" y="4537"/>
                </a:cubicBezTo>
                <a:cubicBezTo>
                  <a:pt x="11716" y="4525"/>
                  <a:pt x="11752" y="4525"/>
                  <a:pt x="11728" y="4513"/>
                </a:cubicBezTo>
                <a:close/>
                <a:moveTo>
                  <a:pt x="11395" y="4942"/>
                </a:moveTo>
                <a:cubicBezTo>
                  <a:pt x="11407" y="4918"/>
                  <a:pt x="11419" y="4930"/>
                  <a:pt x="11454" y="4918"/>
                </a:cubicBezTo>
                <a:cubicBezTo>
                  <a:pt x="11454" y="4978"/>
                  <a:pt x="11419" y="4930"/>
                  <a:pt x="11395" y="4942"/>
                </a:cubicBezTo>
                <a:close/>
                <a:moveTo>
                  <a:pt x="11407" y="4894"/>
                </a:moveTo>
                <a:lnTo>
                  <a:pt x="11407" y="4894"/>
                </a:lnTo>
                <a:lnTo>
                  <a:pt x="11407" y="4894"/>
                </a:lnTo>
                <a:cubicBezTo>
                  <a:pt x="11407" y="4918"/>
                  <a:pt x="11407" y="4894"/>
                  <a:pt x="11407" y="4894"/>
                </a:cubicBezTo>
                <a:close/>
                <a:moveTo>
                  <a:pt x="11466" y="4954"/>
                </a:moveTo>
                <a:cubicBezTo>
                  <a:pt x="11466" y="4942"/>
                  <a:pt x="11466" y="4930"/>
                  <a:pt x="11478" y="4918"/>
                </a:cubicBezTo>
                <a:lnTo>
                  <a:pt x="11514" y="4942"/>
                </a:lnTo>
                <a:lnTo>
                  <a:pt x="11514" y="4942"/>
                </a:lnTo>
                <a:cubicBezTo>
                  <a:pt x="11478" y="4954"/>
                  <a:pt x="11478" y="4954"/>
                  <a:pt x="11466" y="4954"/>
                </a:cubicBezTo>
                <a:close/>
                <a:moveTo>
                  <a:pt x="11490" y="5049"/>
                </a:moveTo>
                <a:cubicBezTo>
                  <a:pt x="11526" y="5049"/>
                  <a:pt x="11550" y="5049"/>
                  <a:pt x="11550" y="5109"/>
                </a:cubicBezTo>
                <a:cubicBezTo>
                  <a:pt x="11526" y="5073"/>
                  <a:pt x="11538" y="5073"/>
                  <a:pt x="11490" y="5049"/>
                </a:cubicBezTo>
                <a:close/>
                <a:moveTo>
                  <a:pt x="11645" y="5692"/>
                </a:moveTo>
                <a:cubicBezTo>
                  <a:pt x="11633" y="5692"/>
                  <a:pt x="11633" y="5656"/>
                  <a:pt x="11609" y="5656"/>
                </a:cubicBezTo>
                <a:cubicBezTo>
                  <a:pt x="11633" y="5633"/>
                  <a:pt x="11657" y="5668"/>
                  <a:pt x="11645" y="5692"/>
                </a:cubicBezTo>
                <a:close/>
                <a:moveTo>
                  <a:pt x="11716" y="5633"/>
                </a:moveTo>
                <a:cubicBezTo>
                  <a:pt x="11716" y="5656"/>
                  <a:pt x="11704" y="5656"/>
                  <a:pt x="11716" y="5692"/>
                </a:cubicBezTo>
                <a:cubicBezTo>
                  <a:pt x="11704" y="5692"/>
                  <a:pt x="11669" y="5704"/>
                  <a:pt x="11669" y="5668"/>
                </a:cubicBezTo>
                <a:cubicBezTo>
                  <a:pt x="11716" y="5668"/>
                  <a:pt x="11704" y="5633"/>
                  <a:pt x="11716" y="5633"/>
                </a:cubicBezTo>
                <a:close/>
                <a:moveTo>
                  <a:pt x="11704" y="4692"/>
                </a:moveTo>
                <a:lnTo>
                  <a:pt x="11704" y="4716"/>
                </a:lnTo>
                <a:lnTo>
                  <a:pt x="11693" y="4716"/>
                </a:lnTo>
                <a:cubicBezTo>
                  <a:pt x="11669" y="4716"/>
                  <a:pt x="11669" y="4716"/>
                  <a:pt x="11657" y="4740"/>
                </a:cubicBezTo>
                <a:lnTo>
                  <a:pt x="11621" y="4740"/>
                </a:lnTo>
                <a:cubicBezTo>
                  <a:pt x="11645" y="4716"/>
                  <a:pt x="11657" y="4716"/>
                  <a:pt x="11669" y="4704"/>
                </a:cubicBezTo>
                <a:cubicBezTo>
                  <a:pt x="11669" y="4692"/>
                  <a:pt x="11657" y="4656"/>
                  <a:pt x="11669" y="4656"/>
                </a:cubicBezTo>
                <a:cubicBezTo>
                  <a:pt x="11704" y="4692"/>
                  <a:pt x="11704" y="4680"/>
                  <a:pt x="11704" y="4692"/>
                </a:cubicBezTo>
                <a:close/>
                <a:moveTo>
                  <a:pt x="11716" y="4859"/>
                </a:moveTo>
                <a:cubicBezTo>
                  <a:pt x="11704" y="4859"/>
                  <a:pt x="11704" y="4859"/>
                  <a:pt x="11716" y="4859"/>
                </a:cubicBezTo>
                <a:cubicBezTo>
                  <a:pt x="11704" y="4859"/>
                  <a:pt x="11704" y="4859"/>
                  <a:pt x="11716" y="4859"/>
                </a:cubicBezTo>
                <a:cubicBezTo>
                  <a:pt x="11704" y="4859"/>
                  <a:pt x="11716" y="4859"/>
                  <a:pt x="11716" y="4859"/>
                </a:cubicBezTo>
                <a:close/>
                <a:moveTo>
                  <a:pt x="11693" y="4478"/>
                </a:moveTo>
                <a:lnTo>
                  <a:pt x="11693" y="4513"/>
                </a:lnTo>
                <a:lnTo>
                  <a:pt x="11669" y="4513"/>
                </a:lnTo>
                <a:cubicBezTo>
                  <a:pt x="11669" y="4478"/>
                  <a:pt x="11669" y="4501"/>
                  <a:pt x="11657" y="4513"/>
                </a:cubicBezTo>
                <a:cubicBezTo>
                  <a:pt x="11657" y="4478"/>
                  <a:pt x="11669" y="4478"/>
                  <a:pt x="11693" y="4478"/>
                </a:cubicBezTo>
                <a:close/>
                <a:moveTo>
                  <a:pt x="11704" y="4525"/>
                </a:moveTo>
                <a:cubicBezTo>
                  <a:pt x="11704" y="4537"/>
                  <a:pt x="11693" y="4537"/>
                  <a:pt x="11693" y="4561"/>
                </a:cubicBezTo>
                <a:cubicBezTo>
                  <a:pt x="11669" y="4561"/>
                  <a:pt x="11693" y="4513"/>
                  <a:pt x="11657" y="4525"/>
                </a:cubicBezTo>
                <a:cubicBezTo>
                  <a:pt x="11669" y="4537"/>
                  <a:pt x="11657" y="4561"/>
                  <a:pt x="11645" y="4525"/>
                </a:cubicBezTo>
                <a:cubicBezTo>
                  <a:pt x="11657" y="4513"/>
                  <a:pt x="11693" y="4513"/>
                  <a:pt x="11704" y="4525"/>
                </a:cubicBezTo>
                <a:close/>
                <a:moveTo>
                  <a:pt x="11657" y="4656"/>
                </a:moveTo>
                <a:cubicBezTo>
                  <a:pt x="11657" y="4680"/>
                  <a:pt x="11645" y="4692"/>
                  <a:pt x="11657" y="4692"/>
                </a:cubicBezTo>
                <a:cubicBezTo>
                  <a:pt x="11657" y="4704"/>
                  <a:pt x="11645" y="4692"/>
                  <a:pt x="11645" y="4692"/>
                </a:cubicBezTo>
                <a:cubicBezTo>
                  <a:pt x="11645" y="4704"/>
                  <a:pt x="11645" y="4704"/>
                  <a:pt x="11657" y="4740"/>
                </a:cubicBezTo>
                <a:lnTo>
                  <a:pt x="11657" y="4740"/>
                </a:lnTo>
                <a:cubicBezTo>
                  <a:pt x="11657" y="4740"/>
                  <a:pt x="11645" y="4740"/>
                  <a:pt x="11645" y="4716"/>
                </a:cubicBezTo>
                <a:lnTo>
                  <a:pt x="11645" y="4716"/>
                </a:lnTo>
                <a:cubicBezTo>
                  <a:pt x="11657" y="4716"/>
                  <a:pt x="11645" y="4692"/>
                  <a:pt x="11657" y="4656"/>
                </a:cubicBezTo>
                <a:cubicBezTo>
                  <a:pt x="11645" y="4680"/>
                  <a:pt x="11645" y="4656"/>
                  <a:pt x="11657" y="4656"/>
                </a:cubicBezTo>
                <a:close/>
                <a:moveTo>
                  <a:pt x="11609" y="4716"/>
                </a:moveTo>
                <a:cubicBezTo>
                  <a:pt x="11609" y="4704"/>
                  <a:pt x="11597" y="4704"/>
                  <a:pt x="11597" y="4692"/>
                </a:cubicBezTo>
                <a:cubicBezTo>
                  <a:pt x="11597" y="4692"/>
                  <a:pt x="11609" y="4704"/>
                  <a:pt x="11609" y="4692"/>
                </a:cubicBezTo>
                <a:cubicBezTo>
                  <a:pt x="11609" y="4680"/>
                  <a:pt x="11597" y="4692"/>
                  <a:pt x="11597" y="4656"/>
                </a:cubicBezTo>
                <a:cubicBezTo>
                  <a:pt x="11609" y="4644"/>
                  <a:pt x="11609" y="4680"/>
                  <a:pt x="11633" y="4656"/>
                </a:cubicBezTo>
                <a:cubicBezTo>
                  <a:pt x="11609" y="4692"/>
                  <a:pt x="11609" y="4704"/>
                  <a:pt x="11609" y="4716"/>
                </a:cubicBezTo>
                <a:close/>
                <a:moveTo>
                  <a:pt x="11609" y="4513"/>
                </a:moveTo>
                <a:cubicBezTo>
                  <a:pt x="11609" y="4537"/>
                  <a:pt x="11585" y="4525"/>
                  <a:pt x="11585" y="4537"/>
                </a:cubicBezTo>
                <a:cubicBezTo>
                  <a:pt x="11562" y="4537"/>
                  <a:pt x="11585" y="4525"/>
                  <a:pt x="11562" y="4513"/>
                </a:cubicBezTo>
                <a:cubicBezTo>
                  <a:pt x="11550" y="4525"/>
                  <a:pt x="11538" y="4525"/>
                  <a:pt x="11526" y="4525"/>
                </a:cubicBezTo>
                <a:cubicBezTo>
                  <a:pt x="11550" y="4478"/>
                  <a:pt x="11585" y="4513"/>
                  <a:pt x="11609" y="4513"/>
                </a:cubicBezTo>
                <a:close/>
                <a:moveTo>
                  <a:pt x="11597" y="4573"/>
                </a:moveTo>
                <a:cubicBezTo>
                  <a:pt x="11585" y="4597"/>
                  <a:pt x="11538" y="4561"/>
                  <a:pt x="11526" y="4585"/>
                </a:cubicBezTo>
                <a:cubicBezTo>
                  <a:pt x="11538" y="4525"/>
                  <a:pt x="11573" y="4573"/>
                  <a:pt x="11597" y="4573"/>
                </a:cubicBezTo>
                <a:close/>
                <a:moveTo>
                  <a:pt x="11585" y="4680"/>
                </a:moveTo>
                <a:lnTo>
                  <a:pt x="11585" y="4680"/>
                </a:lnTo>
                <a:lnTo>
                  <a:pt x="11550" y="4680"/>
                </a:lnTo>
                <a:close/>
                <a:moveTo>
                  <a:pt x="11514" y="4978"/>
                </a:moveTo>
                <a:lnTo>
                  <a:pt x="11514" y="4978"/>
                </a:lnTo>
                <a:cubicBezTo>
                  <a:pt x="11514" y="4990"/>
                  <a:pt x="11538" y="4990"/>
                  <a:pt x="11550" y="4978"/>
                </a:cubicBezTo>
                <a:lnTo>
                  <a:pt x="11550" y="4978"/>
                </a:lnTo>
                <a:cubicBezTo>
                  <a:pt x="11585" y="4978"/>
                  <a:pt x="11597" y="4978"/>
                  <a:pt x="11633" y="4990"/>
                </a:cubicBezTo>
                <a:cubicBezTo>
                  <a:pt x="11633" y="4990"/>
                  <a:pt x="11609" y="4978"/>
                  <a:pt x="11633" y="4978"/>
                </a:cubicBezTo>
                <a:lnTo>
                  <a:pt x="11645" y="4978"/>
                </a:lnTo>
                <a:lnTo>
                  <a:pt x="11669" y="5001"/>
                </a:lnTo>
                <a:lnTo>
                  <a:pt x="11645" y="5001"/>
                </a:lnTo>
                <a:cubicBezTo>
                  <a:pt x="11657" y="5013"/>
                  <a:pt x="11669" y="5013"/>
                  <a:pt x="11693" y="5037"/>
                </a:cubicBezTo>
                <a:cubicBezTo>
                  <a:pt x="11645" y="5037"/>
                  <a:pt x="11633" y="4990"/>
                  <a:pt x="11609" y="4990"/>
                </a:cubicBezTo>
                <a:cubicBezTo>
                  <a:pt x="11609" y="5037"/>
                  <a:pt x="11645" y="5037"/>
                  <a:pt x="11657" y="5061"/>
                </a:cubicBezTo>
                <a:cubicBezTo>
                  <a:pt x="11669" y="5109"/>
                  <a:pt x="11609" y="5073"/>
                  <a:pt x="11597" y="5121"/>
                </a:cubicBezTo>
                <a:cubicBezTo>
                  <a:pt x="11633" y="5109"/>
                  <a:pt x="11657" y="5097"/>
                  <a:pt x="11669" y="5061"/>
                </a:cubicBezTo>
                <a:cubicBezTo>
                  <a:pt x="11693" y="5073"/>
                  <a:pt x="11693" y="5097"/>
                  <a:pt x="11704" y="5097"/>
                </a:cubicBezTo>
                <a:lnTo>
                  <a:pt x="11704" y="5121"/>
                </a:lnTo>
                <a:lnTo>
                  <a:pt x="11657" y="5121"/>
                </a:lnTo>
                <a:cubicBezTo>
                  <a:pt x="11669" y="5121"/>
                  <a:pt x="11657" y="5132"/>
                  <a:pt x="11645" y="5156"/>
                </a:cubicBezTo>
                <a:cubicBezTo>
                  <a:pt x="11609" y="5156"/>
                  <a:pt x="11585" y="5156"/>
                  <a:pt x="11550" y="5132"/>
                </a:cubicBezTo>
                <a:cubicBezTo>
                  <a:pt x="11550" y="5121"/>
                  <a:pt x="11538" y="5109"/>
                  <a:pt x="11550" y="5109"/>
                </a:cubicBezTo>
                <a:cubicBezTo>
                  <a:pt x="11550" y="5132"/>
                  <a:pt x="11597" y="5121"/>
                  <a:pt x="11597" y="5121"/>
                </a:cubicBezTo>
                <a:lnTo>
                  <a:pt x="11597" y="5109"/>
                </a:lnTo>
                <a:cubicBezTo>
                  <a:pt x="11550" y="5132"/>
                  <a:pt x="11538" y="5037"/>
                  <a:pt x="11585" y="5049"/>
                </a:cubicBezTo>
                <a:lnTo>
                  <a:pt x="11585" y="5073"/>
                </a:lnTo>
                <a:cubicBezTo>
                  <a:pt x="11597" y="5073"/>
                  <a:pt x="11621" y="5097"/>
                  <a:pt x="11609" y="5061"/>
                </a:cubicBezTo>
                <a:cubicBezTo>
                  <a:pt x="11573" y="5073"/>
                  <a:pt x="11597" y="5013"/>
                  <a:pt x="11573" y="5001"/>
                </a:cubicBezTo>
                <a:cubicBezTo>
                  <a:pt x="11573" y="5001"/>
                  <a:pt x="11573" y="5037"/>
                  <a:pt x="11550" y="5049"/>
                </a:cubicBezTo>
                <a:cubicBezTo>
                  <a:pt x="11538" y="5037"/>
                  <a:pt x="11550" y="5001"/>
                  <a:pt x="11538" y="4990"/>
                </a:cubicBezTo>
                <a:cubicBezTo>
                  <a:pt x="11526" y="5001"/>
                  <a:pt x="11526" y="5013"/>
                  <a:pt x="11526" y="5037"/>
                </a:cubicBezTo>
                <a:cubicBezTo>
                  <a:pt x="11514" y="5037"/>
                  <a:pt x="11478" y="5001"/>
                  <a:pt x="11514" y="4978"/>
                </a:cubicBezTo>
                <a:cubicBezTo>
                  <a:pt x="11514" y="5001"/>
                  <a:pt x="11514" y="4990"/>
                  <a:pt x="11514" y="4978"/>
                </a:cubicBezTo>
                <a:cubicBezTo>
                  <a:pt x="11514" y="4990"/>
                  <a:pt x="11514" y="4978"/>
                  <a:pt x="11514" y="4978"/>
                </a:cubicBezTo>
                <a:close/>
                <a:moveTo>
                  <a:pt x="11419" y="4513"/>
                </a:moveTo>
                <a:cubicBezTo>
                  <a:pt x="11419" y="4478"/>
                  <a:pt x="11454" y="4513"/>
                  <a:pt x="11454" y="4466"/>
                </a:cubicBezTo>
                <a:cubicBezTo>
                  <a:pt x="11454" y="4466"/>
                  <a:pt x="11478" y="4525"/>
                  <a:pt x="11478" y="4478"/>
                </a:cubicBezTo>
                <a:cubicBezTo>
                  <a:pt x="11490" y="4478"/>
                  <a:pt x="11490" y="4490"/>
                  <a:pt x="11514" y="4490"/>
                </a:cubicBezTo>
                <a:cubicBezTo>
                  <a:pt x="11514" y="4525"/>
                  <a:pt x="11466" y="4525"/>
                  <a:pt x="11454" y="4537"/>
                </a:cubicBezTo>
                <a:cubicBezTo>
                  <a:pt x="11454" y="4513"/>
                  <a:pt x="11419" y="4513"/>
                  <a:pt x="11395" y="4513"/>
                </a:cubicBezTo>
                <a:lnTo>
                  <a:pt x="11395" y="4478"/>
                </a:lnTo>
                <a:cubicBezTo>
                  <a:pt x="11407" y="4478"/>
                  <a:pt x="11407" y="4513"/>
                  <a:pt x="11419" y="4513"/>
                </a:cubicBezTo>
                <a:close/>
                <a:moveTo>
                  <a:pt x="11395" y="4466"/>
                </a:moveTo>
                <a:cubicBezTo>
                  <a:pt x="11395" y="4501"/>
                  <a:pt x="11371" y="4501"/>
                  <a:pt x="11359" y="4513"/>
                </a:cubicBezTo>
                <a:cubicBezTo>
                  <a:pt x="11347" y="4501"/>
                  <a:pt x="11359" y="4501"/>
                  <a:pt x="11347" y="4466"/>
                </a:cubicBezTo>
                <a:cubicBezTo>
                  <a:pt x="11371" y="4478"/>
                  <a:pt x="11371" y="4466"/>
                  <a:pt x="11395" y="4466"/>
                </a:cubicBezTo>
                <a:close/>
                <a:moveTo>
                  <a:pt x="11359" y="4525"/>
                </a:moveTo>
                <a:cubicBezTo>
                  <a:pt x="11347" y="4525"/>
                  <a:pt x="11347" y="4525"/>
                  <a:pt x="11359" y="4525"/>
                </a:cubicBezTo>
                <a:cubicBezTo>
                  <a:pt x="11312" y="4525"/>
                  <a:pt x="11359" y="4478"/>
                  <a:pt x="11359" y="4525"/>
                </a:cubicBezTo>
                <a:close/>
                <a:moveTo>
                  <a:pt x="11312" y="5037"/>
                </a:moveTo>
                <a:cubicBezTo>
                  <a:pt x="11335" y="5037"/>
                  <a:pt x="11347" y="5037"/>
                  <a:pt x="11359" y="5049"/>
                </a:cubicBezTo>
                <a:cubicBezTo>
                  <a:pt x="11347" y="5073"/>
                  <a:pt x="11312" y="5061"/>
                  <a:pt x="11288" y="5073"/>
                </a:cubicBezTo>
                <a:cubicBezTo>
                  <a:pt x="11288" y="5049"/>
                  <a:pt x="11335" y="5061"/>
                  <a:pt x="11312" y="5037"/>
                </a:cubicBezTo>
                <a:close/>
                <a:moveTo>
                  <a:pt x="11312" y="5037"/>
                </a:moveTo>
                <a:cubicBezTo>
                  <a:pt x="11300" y="5049"/>
                  <a:pt x="11276" y="5097"/>
                  <a:pt x="11276" y="5037"/>
                </a:cubicBezTo>
                <a:cubicBezTo>
                  <a:pt x="11288" y="5037"/>
                  <a:pt x="11288" y="5013"/>
                  <a:pt x="11312" y="5037"/>
                </a:cubicBezTo>
                <a:close/>
                <a:moveTo>
                  <a:pt x="11014" y="4049"/>
                </a:moveTo>
                <a:lnTo>
                  <a:pt x="11014" y="4049"/>
                </a:lnTo>
                <a:cubicBezTo>
                  <a:pt x="11014" y="4061"/>
                  <a:pt x="11002" y="4049"/>
                  <a:pt x="11014" y="4049"/>
                </a:cubicBezTo>
                <a:close/>
                <a:moveTo>
                  <a:pt x="10704" y="4120"/>
                </a:moveTo>
                <a:lnTo>
                  <a:pt x="10704" y="4120"/>
                </a:lnTo>
                <a:cubicBezTo>
                  <a:pt x="10716" y="4144"/>
                  <a:pt x="10704" y="4156"/>
                  <a:pt x="10704" y="4120"/>
                </a:cubicBezTo>
                <a:close/>
                <a:moveTo>
                  <a:pt x="10680" y="4120"/>
                </a:moveTo>
                <a:lnTo>
                  <a:pt x="10680" y="4120"/>
                </a:lnTo>
                <a:cubicBezTo>
                  <a:pt x="10657" y="4156"/>
                  <a:pt x="10657" y="4120"/>
                  <a:pt x="10645" y="4120"/>
                </a:cubicBezTo>
                <a:close/>
                <a:moveTo>
                  <a:pt x="10645" y="4204"/>
                </a:moveTo>
                <a:cubicBezTo>
                  <a:pt x="10645" y="4228"/>
                  <a:pt x="10633" y="4216"/>
                  <a:pt x="10621" y="4204"/>
                </a:cubicBezTo>
                <a:cubicBezTo>
                  <a:pt x="10621" y="4180"/>
                  <a:pt x="10645" y="4180"/>
                  <a:pt x="10645" y="4204"/>
                </a:cubicBezTo>
                <a:close/>
                <a:moveTo>
                  <a:pt x="12502" y="3704"/>
                </a:moveTo>
                <a:cubicBezTo>
                  <a:pt x="12490" y="3704"/>
                  <a:pt x="12478" y="3704"/>
                  <a:pt x="12478" y="3680"/>
                </a:cubicBezTo>
                <a:cubicBezTo>
                  <a:pt x="12478" y="3692"/>
                  <a:pt x="12490" y="3680"/>
                  <a:pt x="12502" y="3680"/>
                </a:cubicBezTo>
                <a:close/>
                <a:moveTo>
                  <a:pt x="12490" y="3620"/>
                </a:moveTo>
                <a:cubicBezTo>
                  <a:pt x="12490" y="3668"/>
                  <a:pt x="12502" y="3644"/>
                  <a:pt x="12526" y="3644"/>
                </a:cubicBezTo>
                <a:lnTo>
                  <a:pt x="12526" y="3680"/>
                </a:lnTo>
                <a:cubicBezTo>
                  <a:pt x="12502" y="3668"/>
                  <a:pt x="12490" y="3680"/>
                  <a:pt x="12466" y="3680"/>
                </a:cubicBezTo>
                <a:cubicBezTo>
                  <a:pt x="12478" y="3644"/>
                  <a:pt x="12478" y="3668"/>
                  <a:pt x="12466" y="3632"/>
                </a:cubicBezTo>
                <a:cubicBezTo>
                  <a:pt x="12466" y="3608"/>
                  <a:pt x="12466" y="3632"/>
                  <a:pt x="12490" y="3620"/>
                </a:cubicBezTo>
                <a:close/>
                <a:moveTo>
                  <a:pt x="12383" y="3632"/>
                </a:moveTo>
                <a:cubicBezTo>
                  <a:pt x="12407" y="3632"/>
                  <a:pt x="12407" y="3644"/>
                  <a:pt x="12407" y="3668"/>
                </a:cubicBezTo>
                <a:cubicBezTo>
                  <a:pt x="12419" y="3644"/>
                  <a:pt x="12431" y="3668"/>
                  <a:pt x="12443" y="3644"/>
                </a:cubicBezTo>
                <a:cubicBezTo>
                  <a:pt x="12443" y="3680"/>
                  <a:pt x="12443" y="3680"/>
                  <a:pt x="12431" y="3668"/>
                </a:cubicBezTo>
                <a:cubicBezTo>
                  <a:pt x="12431" y="3692"/>
                  <a:pt x="12466" y="3668"/>
                  <a:pt x="12466" y="3704"/>
                </a:cubicBezTo>
                <a:cubicBezTo>
                  <a:pt x="12443" y="3704"/>
                  <a:pt x="12431" y="3692"/>
                  <a:pt x="12419" y="3692"/>
                </a:cubicBezTo>
                <a:cubicBezTo>
                  <a:pt x="12419" y="3680"/>
                  <a:pt x="12431" y="3692"/>
                  <a:pt x="12431" y="3680"/>
                </a:cubicBezTo>
                <a:cubicBezTo>
                  <a:pt x="12419" y="3680"/>
                  <a:pt x="12371" y="3668"/>
                  <a:pt x="12383" y="3632"/>
                </a:cubicBezTo>
                <a:close/>
                <a:moveTo>
                  <a:pt x="12407" y="3680"/>
                </a:moveTo>
                <a:cubicBezTo>
                  <a:pt x="12431" y="3692"/>
                  <a:pt x="12407" y="3739"/>
                  <a:pt x="12443" y="3728"/>
                </a:cubicBezTo>
                <a:cubicBezTo>
                  <a:pt x="12443" y="3739"/>
                  <a:pt x="12443" y="3739"/>
                  <a:pt x="12431" y="3739"/>
                </a:cubicBezTo>
                <a:cubicBezTo>
                  <a:pt x="12407" y="3739"/>
                  <a:pt x="12407" y="3692"/>
                  <a:pt x="12407" y="3680"/>
                </a:cubicBezTo>
                <a:cubicBezTo>
                  <a:pt x="12383" y="3692"/>
                  <a:pt x="12407" y="3692"/>
                  <a:pt x="12407" y="3680"/>
                </a:cubicBezTo>
                <a:close/>
                <a:moveTo>
                  <a:pt x="12371" y="3644"/>
                </a:moveTo>
                <a:cubicBezTo>
                  <a:pt x="12359" y="3692"/>
                  <a:pt x="12300" y="3668"/>
                  <a:pt x="12288" y="3668"/>
                </a:cubicBezTo>
                <a:cubicBezTo>
                  <a:pt x="12300" y="3620"/>
                  <a:pt x="12324" y="3668"/>
                  <a:pt x="12371" y="3644"/>
                </a:cubicBezTo>
                <a:close/>
                <a:moveTo>
                  <a:pt x="12252" y="3644"/>
                </a:moveTo>
                <a:cubicBezTo>
                  <a:pt x="12252" y="3680"/>
                  <a:pt x="12252" y="3644"/>
                  <a:pt x="12252" y="3644"/>
                </a:cubicBezTo>
                <a:cubicBezTo>
                  <a:pt x="12252" y="3692"/>
                  <a:pt x="12240" y="3644"/>
                  <a:pt x="12228" y="3680"/>
                </a:cubicBezTo>
                <a:close/>
                <a:moveTo>
                  <a:pt x="12240" y="3644"/>
                </a:moveTo>
                <a:cubicBezTo>
                  <a:pt x="12228" y="3668"/>
                  <a:pt x="12204" y="3692"/>
                  <a:pt x="12193" y="3680"/>
                </a:cubicBezTo>
                <a:cubicBezTo>
                  <a:pt x="12193" y="3632"/>
                  <a:pt x="12204" y="3668"/>
                  <a:pt x="12240" y="3644"/>
                </a:cubicBezTo>
                <a:close/>
                <a:moveTo>
                  <a:pt x="12597" y="3037"/>
                </a:moveTo>
                <a:cubicBezTo>
                  <a:pt x="12562" y="3025"/>
                  <a:pt x="12621" y="3049"/>
                  <a:pt x="12597" y="3037"/>
                </a:cubicBezTo>
                <a:cubicBezTo>
                  <a:pt x="12609" y="3025"/>
                  <a:pt x="12621" y="3037"/>
                  <a:pt x="12645" y="3037"/>
                </a:cubicBezTo>
                <a:cubicBezTo>
                  <a:pt x="12645" y="3049"/>
                  <a:pt x="12621" y="3049"/>
                  <a:pt x="12621" y="3049"/>
                </a:cubicBezTo>
                <a:cubicBezTo>
                  <a:pt x="12621" y="3049"/>
                  <a:pt x="12621" y="3073"/>
                  <a:pt x="12609" y="3073"/>
                </a:cubicBezTo>
                <a:cubicBezTo>
                  <a:pt x="12609" y="3085"/>
                  <a:pt x="12609" y="3037"/>
                  <a:pt x="12597" y="3037"/>
                </a:cubicBezTo>
                <a:close/>
                <a:moveTo>
                  <a:pt x="12621" y="3132"/>
                </a:moveTo>
                <a:cubicBezTo>
                  <a:pt x="12621" y="3144"/>
                  <a:pt x="12621" y="3144"/>
                  <a:pt x="12621" y="3132"/>
                </a:cubicBezTo>
                <a:cubicBezTo>
                  <a:pt x="12597" y="3168"/>
                  <a:pt x="12621" y="3085"/>
                  <a:pt x="12621" y="3132"/>
                </a:cubicBezTo>
                <a:cubicBezTo>
                  <a:pt x="12657" y="3132"/>
                  <a:pt x="12621" y="3108"/>
                  <a:pt x="12621" y="3132"/>
                </a:cubicBezTo>
                <a:close/>
                <a:moveTo>
                  <a:pt x="12669" y="3156"/>
                </a:moveTo>
                <a:lnTo>
                  <a:pt x="12669" y="3192"/>
                </a:lnTo>
                <a:cubicBezTo>
                  <a:pt x="12645" y="3204"/>
                  <a:pt x="12657" y="3168"/>
                  <a:pt x="12645" y="3144"/>
                </a:cubicBezTo>
                <a:cubicBezTo>
                  <a:pt x="12657" y="3156"/>
                  <a:pt x="12669" y="3144"/>
                  <a:pt x="12669" y="3156"/>
                </a:cubicBezTo>
                <a:cubicBezTo>
                  <a:pt x="12681" y="3168"/>
                  <a:pt x="12669" y="3168"/>
                  <a:pt x="12669" y="3156"/>
                </a:cubicBezTo>
                <a:close/>
                <a:moveTo>
                  <a:pt x="12705" y="3037"/>
                </a:moveTo>
                <a:cubicBezTo>
                  <a:pt x="12705" y="3013"/>
                  <a:pt x="12728" y="3037"/>
                  <a:pt x="12740" y="3025"/>
                </a:cubicBezTo>
                <a:cubicBezTo>
                  <a:pt x="12740" y="3073"/>
                  <a:pt x="12705" y="3049"/>
                  <a:pt x="12705" y="3037"/>
                </a:cubicBezTo>
                <a:close/>
                <a:moveTo>
                  <a:pt x="12716" y="3025"/>
                </a:moveTo>
                <a:cubicBezTo>
                  <a:pt x="12681" y="3013"/>
                  <a:pt x="12681" y="3013"/>
                  <a:pt x="12669" y="2989"/>
                </a:cubicBezTo>
                <a:cubicBezTo>
                  <a:pt x="12669" y="2966"/>
                  <a:pt x="12705" y="2977"/>
                  <a:pt x="12705" y="2989"/>
                </a:cubicBezTo>
                <a:cubicBezTo>
                  <a:pt x="12728" y="2954"/>
                  <a:pt x="12764" y="2977"/>
                  <a:pt x="12788" y="2966"/>
                </a:cubicBezTo>
                <a:cubicBezTo>
                  <a:pt x="12788" y="2989"/>
                  <a:pt x="12800" y="2966"/>
                  <a:pt x="12824" y="2989"/>
                </a:cubicBezTo>
                <a:cubicBezTo>
                  <a:pt x="12800" y="3025"/>
                  <a:pt x="12728" y="2977"/>
                  <a:pt x="12716" y="3025"/>
                </a:cubicBezTo>
                <a:close/>
                <a:moveTo>
                  <a:pt x="12836" y="2989"/>
                </a:moveTo>
                <a:cubicBezTo>
                  <a:pt x="12836" y="2977"/>
                  <a:pt x="12836" y="2966"/>
                  <a:pt x="12847" y="2966"/>
                </a:cubicBezTo>
                <a:cubicBezTo>
                  <a:pt x="12847" y="2977"/>
                  <a:pt x="12859" y="2977"/>
                  <a:pt x="12859" y="3001"/>
                </a:cubicBezTo>
                <a:cubicBezTo>
                  <a:pt x="12847" y="2989"/>
                  <a:pt x="12847" y="2989"/>
                  <a:pt x="12836" y="2989"/>
                </a:cubicBezTo>
                <a:close/>
                <a:moveTo>
                  <a:pt x="13014" y="2989"/>
                </a:moveTo>
                <a:cubicBezTo>
                  <a:pt x="13002" y="3001"/>
                  <a:pt x="12966" y="2989"/>
                  <a:pt x="12966" y="2966"/>
                </a:cubicBezTo>
                <a:cubicBezTo>
                  <a:pt x="12978" y="2989"/>
                  <a:pt x="13014" y="2954"/>
                  <a:pt x="13014" y="2989"/>
                </a:cubicBezTo>
                <a:close/>
                <a:moveTo>
                  <a:pt x="13217" y="2739"/>
                </a:moveTo>
                <a:cubicBezTo>
                  <a:pt x="13240" y="2751"/>
                  <a:pt x="13217" y="2775"/>
                  <a:pt x="13217" y="2799"/>
                </a:cubicBezTo>
                <a:cubicBezTo>
                  <a:pt x="13193" y="2799"/>
                  <a:pt x="13205" y="2787"/>
                  <a:pt x="13181" y="2799"/>
                </a:cubicBezTo>
                <a:cubicBezTo>
                  <a:pt x="13157" y="2775"/>
                  <a:pt x="13193" y="2799"/>
                  <a:pt x="13193" y="2775"/>
                </a:cubicBezTo>
                <a:cubicBezTo>
                  <a:pt x="13193" y="2739"/>
                  <a:pt x="13157" y="2787"/>
                  <a:pt x="13157" y="2751"/>
                </a:cubicBezTo>
                <a:cubicBezTo>
                  <a:pt x="13193" y="2739"/>
                  <a:pt x="13193" y="2751"/>
                  <a:pt x="13217" y="2739"/>
                </a:cubicBezTo>
                <a:close/>
                <a:moveTo>
                  <a:pt x="13657" y="2596"/>
                </a:moveTo>
                <a:cubicBezTo>
                  <a:pt x="13657" y="2608"/>
                  <a:pt x="13633" y="2608"/>
                  <a:pt x="13621" y="2620"/>
                </a:cubicBezTo>
                <a:cubicBezTo>
                  <a:pt x="13621" y="2596"/>
                  <a:pt x="13633" y="2596"/>
                  <a:pt x="13657" y="2596"/>
                </a:cubicBezTo>
                <a:close/>
                <a:moveTo>
                  <a:pt x="13443" y="2573"/>
                </a:moveTo>
                <a:cubicBezTo>
                  <a:pt x="13431" y="2596"/>
                  <a:pt x="13419" y="2573"/>
                  <a:pt x="13395" y="2573"/>
                </a:cubicBezTo>
                <a:lnTo>
                  <a:pt x="13395" y="2549"/>
                </a:lnTo>
                <a:cubicBezTo>
                  <a:pt x="13431" y="2549"/>
                  <a:pt x="13431" y="2561"/>
                  <a:pt x="13443" y="2573"/>
                </a:cubicBezTo>
                <a:close/>
                <a:moveTo>
                  <a:pt x="13145" y="2775"/>
                </a:moveTo>
                <a:cubicBezTo>
                  <a:pt x="13145" y="2751"/>
                  <a:pt x="13133" y="2775"/>
                  <a:pt x="13121" y="2775"/>
                </a:cubicBezTo>
                <a:cubicBezTo>
                  <a:pt x="13121" y="2739"/>
                  <a:pt x="13145" y="2727"/>
                  <a:pt x="13145" y="2775"/>
                </a:cubicBezTo>
                <a:close/>
                <a:moveTo>
                  <a:pt x="13097" y="2608"/>
                </a:moveTo>
                <a:cubicBezTo>
                  <a:pt x="13097" y="2632"/>
                  <a:pt x="13074" y="2632"/>
                  <a:pt x="13074" y="2620"/>
                </a:cubicBezTo>
                <a:cubicBezTo>
                  <a:pt x="13062" y="2608"/>
                  <a:pt x="13086" y="2620"/>
                  <a:pt x="13097" y="2608"/>
                </a:cubicBezTo>
                <a:close/>
                <a:moveTo>
                  <a:pt x="13014" y="2549"/>
                </a:moveTo>
                <a:cubicBezTo>
                  <a:pt x="13014" y="2573"/>
                  <a:pt x="12966" y="2561"/>
                  <a:pt x="12966" y="2549"/>
                </a:cubicBezTo>
                <a:cubicBezTo>
                  <a:pt x="12955" y="2489"/>
                  <a:pt x="13002" y="2537"/>
                  <a:pt x="13014" y="2549"/>
                </a:cubicBezTo>
                <a:close/>
                <a:moveTo>
                  <a:pt x="12966" y="3370"/>
                </a:moveTo>
                <a:cubicBezTo>
                  <a:pt x="12955" y="3382"/>
                  <a:pt x="12966" y="3394"/>
                  <a:pt x="12966" y="3430"/>
                </a:cubicBezTo>
                <a:cubicBezTo>
                  <a:pt x="12943" y="3430"/>
                  <a:pt x="12943" y="3394"/>
                  <a:pt x="12919" y="3442"/>
                </a:cubicBezTo>
                <a:cubicBezTo>
                  <a:pt x="12895" y="3430"/>
                  <a:pt x="12883" y="3347"/>
                  <a:pt x="12907" y="3335"/>
                </a:cubicBezTo>
                <a:cubicBezTo>
                  <a:pt x="12895" y="3382"/>
                  <a:pt x="12955" y="3335"/>
                  <a:pt x="12966" y="3370"/>
                </a:cubicBezTo>
                <a:close/>
                <a:moveTo>
                  <a:pt x="12943" y="3275"/>
                </a:moveTo>
                <a:cubicBezTo>
                  <a:pt x="12943" y="3287"/>
                  <a:pt x="12907" y="3275"/>
                  <a:pt x="12919" y="3311"/>
                </a:cubicBezTo>
                <a:cubicBezTo>
                  <a:pt x="12919" y="3311"/>
                  <a:pt x="12907" y="3287"/>
                  <a:pt x="12895" y="3311"/>
                </a:cubicBezTo>
                <a:cubicBezTo>
                  <a:pt x="12883" y="3251"/>
                  <a:pt x="12919" y="3263"/>
                  <a:pt x="12943" y="3275"/>
                </a:cubicBezTo>
                <a:close/>
                <a:moveTo>
                  <a:pt x="12919" y="2977"/>
                </a:moveTo>
                <a:cubicBezTo>
                  <a:pt x="12919" y="2989"/>
                  <a:pt x="12895" y="2977"/>
                  <a:pt x="12883" y="2989"/>
                </a:cubicBezTo>
                <a:cubicBezTo>
                  <a:pt x="12883" y="2954"/>
                  <a:pt x="12907" y="2966"/>
                  <a:pt x="12919" y="2977"/>
                </a:cubicBezTo>
                <a:close/>
                <a:moveTo>
                  <a:pt x="12764" y="2751"/>
                </a:moveTo>
                <a:cubicBezTo>
                  <a:pt x="12788" y="2751"/>
                  <a:pt x="12800" y="2751"/>
                  <a:pt x="12836" y="2739"/>
                </a:cubicBezTo>
                <a:cubicBezTo>
                  <a:pt x="12836" y="2787"/>
                  <a:pt x="12847" y="2775"/>
                  <a:pt x="12859" y="2751"/>
                </a:cubicBezTo>
                <a:cubicBezTo>
                  <a:pt x="12883" y="2775"/>
                  <a:pt x="12836" y="2751"/>
                  <a:pt x="12847" y="2787"/>
                </a:cubicBezTo>
                <a:cubicBezTo>
                  <a:pt x="12836" y="2787"/>
                  <a:pt x="12824" y="2751"/>
                  <a:pt x="12800" y="2775"/>
                </a:cubicBezTo>
                <a:lnTo>
                  <a:pt x="12800" y="2739"/>
                </a:lnTo>
                <a:cubicBezTo>
                  <a:pt x="12788" y="2739"/>
                  <a:pt x="12776" y="2751"/>
                  <a:pt x="12764" y="2751"/>
                </a:cubicBezTo>
                <a:lnTo>
                  <a:pt x="12764" y="2751"/>
                </a:lnTo>
                <a:cubicBezTo>
                  <a:pt x="12740" y="2787"/>
                  <a:pt x="12764" y="2775"/>
                  <a:pt x="12764" y="2751"/>
                </a:cubicBezTo>
                <a:close/>
                <a:moveTo>
                  <a:pt x="12728" y="2775"/>
                </a:moveTo>
                <a:cubicBezTo>
                  <a:pt x="12740" y="2739"/>
                  <a:pt x="12740" y="2787"/>
                  <a:pt x="12728" y="2775"/>
                </a:cubicBezTo>
                <a:cubicBezTo>
                  <a:pt x="12740" y="2811"/>
                  <a:pt x="12716" y="2811"/>
                  <a:pt x="12705" y="2811"/>
                </a:cubicBezTo>
                <a:cubicBezTo>
                  <a:pt x="12681" y="2787"/>
                  <a:pt x="12740" y="2799"/>
                  <a:pt x="12728" y="2775"/>
                </a:cubicBezTo>
                <a:close/>
                <a:moveTo>
                  <a:pt x="12597" y="2751"/>
                </a:moveTo>
                <a:cubicBezTo>
                  <a:pt x="12597" y="2787"/>
                  <a:pt x="12597" y="2787"/>
                  <a:pt x="12585" y="2799"/>
                </a:cubicBezTo>
                <a:cubicBezTo>
                  <a:pt x="12562" y="2799"/>
                  <a:pt x="12550" y="2787"/>
                  <a:pt x="12550" y="2751"/>
                </a:cubicBezTo>
                <a:close/>
                <a:moveTo>
                  <a:pt x="12538" y="2751"/>
                </a:moveTo>
                <a:cubicBezTo>
                  <a:pt x="12526" y="2799"/>
                  <a:pt x="12550" y="2775"/>
                  <a:pt x="12550" y="2811"/>
                </a:cubicBezTo>
                <a:cubicBezTo>
                  <a:pt x="12526" y="2787"/>
                  <a:pt x="12478" y="2775"/>
                  <a:pt x="12431" y="2751"/>
                </a:cubicBezTo>
                <a:cubicBezTo>
                  <a:pt x="12466" y="2739"/>
                  <a:pt x="12526" y="2787"/>
                  <a:pt x="12538" y="2751"/>
                </a:cubicBezTo>
                <a:close/>
                <a:moveTo>
                  <a:pt x="12407" y="2906"/>
                </a:moveTo>
                <a:cubicBezTo>
                  <a:pt x="12407" y="2894"/>
                  <a:pt x="12419" y="2894"/>
                  <a:pt x="12431" y="2894"/>
                </a:cubicBezTo>
                <a:cubicBezTo>
                  <a:pt x="12431" y="2918"/>
                  <a:pt x="12407" y="2918"/>
                  <a:pt x="12407" y="2906"/>
                </a:cubicBezTo>
                <a:close/>
                <a:moveTo>
                  <a:pt x="12431" y="2799"/>
                </a:moveTo>
                <a:cubicBezTo>
                  <a:pt x="12419" y="2787"/>
                  <a:pt x="12419" y="2787"/>
                  <a:pt x="12407" y="2799"/>
                </a:cubicBezTo>
                <a:cubicBezTo>
                  <a:pt x="12383" y="2751"/>
                  <a:pt x="12431" y="2775"/>
                  <a:pt x="12431" y="2799"/>
                </a:cubicBezTo>
                <a:close/>
                <a:moveTo>
                  <a:pt x="11133" y="3728"/>
                </a:moveTo>
                <a:cubicBezTo>
                  <a:pt x="11133" y="3704"/>
                  <a:pt x="11133" y="3692"/>
                  <a:pt x="11157" y="3692"/>
                </a:cubicBezTo>
                <a:cubicBezTo>
                  <a:pt x="11121" y="3692"/>
                  <a:pt x="11121" y="3704"/>
                  <a:pt x="11097" y="3728"/>
                </a:cubicBezTo>
                <a:cubicBezTo>
                  <a:pt x="11097" y="3704"/>
                  <a:pt x="11073" y="3704"/>
                  <a:pt x="11097" y="3692"/>
                </a:cubicBezTo>
                <a:cubicBezTo>
                  <a:pt x="11121" y="3704"/>
                  <a:pt x="11133" y="3668"/>
                  <a:pt x="11169" y="3680"/>
                </a:cubicBezTo>
                <a:cubicBezTo>
                  <a:pt x="11157" y="3692"/>
                  <a:pt x="11157" y="3728"/>
                  <a:pt x="11133" y="3728"/>
                </a:cubicBezTo>
                <a:close/>
                <a:moveTo>
                  <a:pt x="11169" y="3704"/>
                </a:moveTo>
                <a:cubicBezTo>
                  <a:pt x="11157" y="3704"/>
                  <a:pt x="11157" y="3668"/>
                  <a:pt x="11181" y="3668"/>
                </a:cubicBezTo>
                <a:cubicBezTo>
                  <a:pt x="11181" y="3692"/>
                  <a:pt x="11169" y="3680"/>
                  <a:pt x="11169" y="3704"/>
                </a:cubicBezTo>
                <a:close/>
                <a:moveTo>
                  <a:pt x="11585" y="3263"/>
                </a:moveTo>
                <a:cubicBezTo>
                  <a:pt x="11585" y="3227"/>
                  <a:pt x="11597" y="3227"/>
                  <a:pt x="11609" y="3251"/>
                </a:cubicBezTo>
                <a:cubicBezTo>
                  <a:pt x="11633" y="3275"/>
                  <a:pt x="11597" y="3263"/>
                  <a:pt x="11585" y="3263"/>
                </a:cubicBezTo>
                <a:close/>
                <a:moveTo>
                  <a:pt x="11693" y="3275"/>
                </a:moveTo>
                <a:cubicBezTo>
                  <a:pt x="11693" y="3227"/>
                  <a:pt x="11716" y="3251"/>
                  <a:pt x="11728" y="3263"/>
                </a:cubicBezTo>
                <a:cubicBezTo>
                  <a:pt x="11728" y="3287"/>
                  <a:pt x="11704" y="3275"/>
                  <a:pt x="11693" y="3275"/>
                </a:cubicBezTo>
                <a:close/>
                <a:moveTo>
                  <a:pt x="11788" y="3251"/>
                </a:moveTo>
                <a:cubicBezTo>
                  <a:pt x="11812" y="3263"/>
                  <a:pt x="11788" y="3311"/>
                  <a:pt x="11823" y="3287"/>
                </a:cubicBezTo>
                <a:cubicBezTo>
                  <a:pt x="11823" y="3335"/>
                  <a:pt x="11788" y="3287"/>
                  <a:pt x="11788" y="3287"/>
                </a:cubicBezTo>
                <a:cubicBezTo>
                  <a:pt x="11776" y="3263"/>
                  <a:pt x="11788" y="3263"/>
                  <a:pt x="11788" y="3251"/>
                </a:cubicBezTo>
                <a:close/>
                <a:moveTo>
                  <a:pt x="11823" y="3287"/>
                </a:moveTo>
                <a:cubicBezTo>
                  <a:pt x="11835" y="3275"/>
                  <a:pt x="11847" y="3263"/>
                  <a:pt x="11859" y="3275"/>
                </a:cubicBezTo>
                <a:cubicBezTo>
                  <a:pt x="11847" y="3287"/>
                  <a:pt x="11835" y="3287"/>
                  <a:pt x="11823" y="3287"/>
                </a:cubicBezTo>
                <a:close/>
                <a:moveTo>
                  <a:pt x="11847" y="3573"/>
                </a:moveTo>
                <a:cubicBezTo>
                  <a:pt x="11847" y="3608"/>
                  <a:pt x="11788" y="3608"/>
                  <a:pt x="11788" y="3573"/>
                </a:cubicBezTo>
                <a:close/>
                <a:moveTo>
                  <a:pt x="11812" y="3227"/>
                </a:moveTo>
                <a:cubicBezTo>
                  <a:pt x="11823" y="3216"/>
                  <a:pt x="11823" y="3251"/>
                  <a:pt x="11835" y="3251"/>
                </a:cubicBezTo>
                <a:cubicBezTo>
                  <a:pt x="11835" y="3275"/>
                  <a:pt x="11788" y="3275"/>
                  <a:pt x="11812" y="3227"/>
                </a:cubicBezTo>
                <a:close/>
                <a:moveTo>
                  <a:pt x="11871" y="3704"/>
                </a:moveTo>
                <a:cubicBezTo>
                  <a:pt x="11847" y="3704"/>
                  <a:pt x="11847" y="3680"/>
                  <a:pt x="11847" y="3668"/>
                </a:cubicBezTo>
                <a:lnTo>
                  <a:pt x="11835" y="3668"/>
                </a:lnTo>
                <a:cubicBezTo>
                  <a:pt x="11823" y="3668"/>
                  <a:pt x="11835" y="3680"/>
                  <a:pt x="11835" y="3692"/>
                </a:cubicBezTo>
                <a:cubicBezTo>
                  <a:pt x="11823" y="3692"/>
                  <a:pt x="11823" y="3668"/>
                  <a:pt x="11812" y="3680"/>
                </a:cubicBezTo>
                <a:cubicBezTo>
                  <a:pt x="11812" y="3668"/>
                  <a:pt x="11823" y="3680"/>
                  <a:pt x="11823" y="3668"/>
                </a:cubicBezTo>
                <a:cubicBezTo>
                  <a:pt x="11823" y="3644"/>
                  <a:pt x="11812" y="3692"/>
                  <a:pt x="11776" y="3680"/>
                </a:cubicBezTo>
                <a:cubicBezTo>
                  <a:pt x="11788" y="3632"/>
                  <a:pt x="11835" y="3644"/>
                  <a:pt x="11847" y="3644"/>
                </a:cubicBezTo>
                <a:cubicBezTo>
                  <a:pt x="11847" y="3668"/>
                  <a:pt x="11883" y="3680"/>
                  <a:pt x="11871" y="3704"/>
                </a:cubicBezTo>
                <a:close/>
                <a:moveTo>
                  <a:pt x="11931" y="3644"/>
                </a:moveTo>
                <a:cubicBezTo>
                  <a:pt x="11954" y="3668"/>
                  <a:pt x="11954" y="3644"/>
                  <a:pt x="11990" y="3644"/>
                </a:cubicBezTo>
                <a:cubicBezTo>
                  <a:pt x="11966" y="3668"/>
                  <a:pt x="11931" y="3692"/>
                  <a:pt x="11931" y="3644"/>
                </a:cubicBezTo>
                <a:close/>
                <a:moveTo>
                  <a:pt x="12181" y="3489"/>
                </a:moveTo>
                <a:cubicBezTo>
                  <a:pt x="12169" y="3501"/>
                  <a:pt x="12133" y="3513"/>
                  <a:pt x="12133" y="3549"/>
                </a:cubicBezTo>
                <a:cubicBezTo>
                  <a:pt x="12145" y="3525"/>
                  <a:pt x="12169" y="3501"/>
                  <a:pt x="12193" y="3501"/>
                </a:cubicBezTo>
                <a:cubicBezTo>
                  <a:pt x="12193" y="3513"/>
                  <a:pt x="12193" y="3513"/>
                  <a:pt x="12181" y="3525"/>
                </a:cubicBezTo>
                <a:cubicBezTo>
                  <a:pt x="12169" y="3525"/>
                  <a:pt x="12169" y="3513"/>
                  <a:pt x="12145" y="3525"/>
                </a:cubicBezTo>
                <a:cubicBezTo>
                  <a:pt x="12169" y="3561"/>
                  <a:pt x="12109" y="3573"/>
                  <a:pt x="12074" y="3549"/>
                </a:cubicBezTo>
                <a:cubicBezTo>
                  <a:pt x="12074" y="3513"/>
                  <a:pt x="12085" y="3549"/>
                  <a:pt x="12109" y="3525"/>
                </a:cubicBezTo>
                <a:cubicBezTo>
                  <a:pt x="12121" y="3525"/>
                  <a:pt x="12109" y="3501"/>
                  <a:pt x="12121" y="3501"/>
                </a:cubicBezTo>
                <a:cubicBezTo>
                  <a:pt x="12121" y="3489"/>
                  <a:pt x="12085" y="3501"/>
                  <a:pt x="12085" y="3501"/>
                </a:cubicBezTo>
                <a:cubicBezTo>
                  <a:pt x="12074" y="3489"/>
                  <a:pt x="12085" y="3466"/>
                  <a:pt x="12074" y="3466"/>
                </a:cubicBezTo>
                <a:cubicBezTo>
                  <a:pt x="12074" y="3454"/>
                  <a:pt x="12109" y="3466"/>
                  <a:pt x="12109" y="3466"/>
                </a:cubicBezTo>
                <a:cubicBezTo>
                  <a:pt x="12121" y="3442"/>
                  <a:pt x="12145" y="3442"/>
                  <a:pt x="12145" y="3430"/>
                </a:cubicBezTo>
                <a:cubicBezTo>
                  <a:pt x="12181" y="3442"/>
                  <a:pt x="12169" y="3489"/>
                  <a:pt x="12181" y="3489"/>
                </a:cubicBezTo>
                <a:close/>
                <a:moveTo>
                  <a:pt x="12240" y="2954"/>
                </a:moveTo>
                <a:cubicBezTo>
                  <a:pt x="12264" y="2966"/>
                  <a:pt x="12300" y="2954"/>
                  <a:pt x="12312" y="2966"/>
                </a:cubicBezTo>
                <a:cubicBezTo>
                  <a:pt x="12312" y="3025"/>
                  <a:pt x="12240" y="3025"/>
                  <a:pt x="12204" y="3025"/>
                </a:cubicBezTo>
                <a:cubicBezTo>
                  <a:pt x="12204" y="2966"/>
                  <a:pt x="12228" y="2966"/>
                  <a:pt x="12240" y="2954"/>
                </a:cubicBezTo>
                <a:close/>
                <a:moveTo>
                  <a:pt x="12204" y="2977"/>
                </a:moveTo>
                <a:lnTo>
                  <a:pt x="12204" y="3013"/>
                </a:lnTo>
                <a:cubicBezTo>
                  <a:pt x="12193" y="3025"/>
                  <a:pt x="12193" y="2989"/>
                  <a:pt x="12181" y="2966"/>
                </a:cubicBezTo>
                <a:cubicBezTo>
                  <a:pt x="12193" y="2977"/>
                  <a:pt x="12193" y="2977"/>
                  <a:pt x="12204" y="2977"/>
                </a:cubicBezTo>
                <a:close/>
                <a:moveTo>
                  <a:pt x="12193" y="3287"/>
                </a:moveTo>
                <a:cubicBezTo>
                  <a:pt x="12193" y="3299"/>
                  <a:pt x="12193" y="3323"/>
                  <a:pt x="12181" y="3335"/>
                </a:cubicBezTo>
                <a:cubicBezTo>
                  <a:pt x="12145" y="3335"/>
                  <a:pt x="12169" y="3275"/>
                  <a:pt x="12193" y="3287"/>
                </a:cubicBezTo>
                <a:close/>
                <a:moveTo>
                  <a:pt x="12109" y="2489"/>
                </a:moveTo>
                <a:cubicBezTo>
                  <a:pt x="12109" y="2454"/>
                  <a:pt x="12133" y="2489"/>
                  <a:pt x="12133" y="2501"/>
                </a:cubicBezTo>
                <a:cubicBezTo>
                  <a:pt x="12109" y="2513"/>
                  <a:pt x="12109" y="2489"/>
                  <a:pt x="12109" y="2489"/>
                </a:cubicBezTo>
                <a:close/>
                <a:moveTo>
                  <a:pt x="12026" y="3442"/>
                </a:moveTo>
                <a:cubicBezTo>
                  <a:pt x="12050" y="3394"/>
                  <a:pt x="12085" y="3406"/>
                  <a:pt x="12085" y="3370"/>
                </a:cubicBezTo>
                <a:cubicBezTo>
                  <a:pt x="12109" y="3382"/>
                  <a:pt x="12121" y="3382"/>
                  <a:pt x="12133" y="3382"/>
                </a:cubicBezTo>
                <a:cubicBezTo>
                  <a:pt x="12133" y="3347"/>
                  <a:pt x="12169" y="3335"/>
                  <a:pt x="12181" y="3347"/>
                </a:cubicBezTo>
                <a:cubicBezTo>
                  <a:pt x="12157" y="3406"/>
                  <a:pt x="12121" y="3406"/>
                  <a:pt x="12109" y="3454"/>
                </a:cubicBezTo>
                <a:lnTo>
                  <a:pt x="12062" y="3454"/>
                </a:lnTo>
                <a:cubicBezTo>
                  <a:pt x="12050" y="3442"/>
                  <a:pt x="12085" y="3406"/>
                  <a:pt x="12109" y="3406"/>
                </a:cubicBezTo>
                <a:cubicBezTo>
                  <a:pt x="12074" y="3370"/>
                  <a:pt x="12026" y="3430"/>
                  <a:pt x="12026" y="3442"/>
                </a:cubicBezTo>
                <a:cubicBezTo>
                  <a:pt x="12014" y="3406"/>
                  <a:pt x="12014" y="3406"/>
                  <a:pt x="12002" y="3394"/>
                </a:cubicBezTo>
                <a:cubicBezTo>
                  <a:pt x="12026" y="3394"/>
                  <a:pt x="12050" y="3430"/>
                  <a:pt x="12026" y="3442"/>
                </a:cubicBezTo>
                <a:close/>
                <a:moveTo>
                  <a:pt x="12062" y="3501"/>
                </a:moveTo>
                <a:cubicBezTo>
                  <a:pt x="12050" y="3466"/>
                  <a:pt x="11966" y="3525"/>
                  <a:pt x="11954" y="3501"/>
                </a:cubicBezTo>
                <a:cubicBezTo>
                  <a:pt x="11990" y="3454"/>
                  <a:pt x="12026" y="3489"/>
                  <a:pt x="12062" y="3466"/>
                </a:cubicBezTo>
                <a:close/>
                <a:moveTo>
                  <a:pt x="12014" y="3454"/>
                </a:moveTo>
                <a:cubicBezTo>
                  <a:pt x="11990" y="3454"/>
                  <a:pt x="11990" y="3406"/>
                  <a:pt x="12014" y="3430"/>
                </a:cubicBezTo>
                <a:close/>
                <a:moveTo>
                  <a:pt x="12002" y="3263"/>
                </a:moveTo>
                <a:cubicBezTo>
                  <a:pt x="12014" y="3275"/>
                  <a:pt x="11990" y="3263"/>
                  <a:pt x="11954" y="3275"/>
                </a:cubicBezTo>
                <a:cubicBezTo>
                  <a:pt x="11954" y="3227"/>
                  <a:pt x="11990" y="3251"/>
                  <a:pt x="12002" y="3263"/>
                </a:cubicBezTo>
                <a:close/>
                <a:moveTo>
                  <a:pt x="11966" y="3406"/>
                </a:moveTo>
                <a:cubicBezTo>
                  <a:pt x="11990" y="3406"/>
                  <a:pt x="12002" y="3466"/>
                  <a:pt x="11966" y="3454"/>
                </a:cubicBezTo>
                <a:cubicBezTo>
                  <a:pt x="11966" y="3442"/>
                  <a:pt x="11954" y="3430"/>
                  <a:pt x="11966" y="3406"/>
                </a:cubicBezTo>
                <a:close/>
                <a:moveTo>
                  <a:pt x="12002" y="3549"/>
                </a:moveTo>
                <a:cubicBezTo>
                  <a:pt x="12014" y="3620"/>
                  <a:pt x="12062" y="3525"/>
                  <a:pt x="12074" y="3585"/>
                </a:cubicBezTo>
                <a:cubicBezTo>
                  <a:pt x="12074" y="3585"/>
                  <a:pt x="12074" y="3573"/>
                  <a:pt x="12085" y="3573"/>
                </a:cubicBezTo>
                <a:cubicBezTo>
                  <a:pt x="12085" y="3561"/>
                  <a:pt x="12074" y="3573"/>
                  <a:pt x="12074" y="3549"/>
                </a:cubicBezTo>
                <a:cubicBezTo>
                  <a:pt x="12109" y="3549"/>
                  <a:pt x="12085" y="3608"/>
                  <a:pt x="12121" y="3573"/>
                </a:cubicBezTo>
                <a:cubicBezTo>
                  <a:pt x="12074" y="3620"/>
                  <a:pt x="12002" y="3561"/>
                  <a:pt x="11943" y="3608"/>
                </a:cubicBezTo>
                <a:cubicBezTo>
                  <a:pt x="11943" y="3585"/>
                  <a:pt x="11943" y="3608"/>
                  <a:pt x="11919" y="3608"/>
                </a:cubicBezTo>
                <a:cubicBezTo>
                  <a:pt x="11943" y="3573"/>
                  <a:pt x="11943" y="3573"/>
                  <a:pt x="11943" y="3549"/>
                </a:cubicBezTo>
                <a:cubicBezTo>
                  <a:pt x="11954" y="3549"/>
                  <a:pt x="11954" y="3561"/>
                  <a:pt x="11954" y="3573"/>
                </a:cubicBezTo>
                <a:cubicBezTo>
                  <a:pt x="11966" y="3561"/>
                  <a:pt x="11966" y="3549"/>
                  <a:pt x="12002" y="3549"/>
                </a:cubicBezTo>
                <a:close/>
                <a:moveTo>
                  <a:pt x="11954" y="3227"/>
                </a:moveTo>
                <a:cubicBezTo>
                  <a:pt x="11954" y="3263"/>
                  <a:pt x="11931" y="3263"/>
                  <a:pt x="11931" y="3227"/>
                </a:cubicBezTo>
                <a:cubicBezTo>
                  <a:pt x="11943" y="3216"/>
                  <a:pt x="11954" y="3216"/>
                  <a:pt x="11954" y="3227"/>
                </a:cubicBezTo>
                <a:close/>
                <a:moveTo>
                  <a:pt x="11931" y="3525"/>
                </a:moveTo>
                <a:cubicBezTo>
                  <a:pt x="11931" y="3561"/>
                  <a:pt x="11907" y="3549"/>
                  <a:pt x="11895" y="3549"/>
                </a:cubicBezTo>
                <a:cubicBezTo>
                  <a:pt x="11895" y="3525"/>
                  <a:pt x="11907" y="3513"/>
                  <a:pt x="11931" y="3525"/>
                </a:cubicBezTo>
                <a:close/>
                <a:moveTo>
                  <a:pt x="11907" y="3668"/>
                </a:moveTo>
                <a:cubicBezTo>
                  <a:pt x="11895" y="3668"/>
                  <a:pt x="11895" y="3632"/>
                  <a:pt x="11871" y="3644"/>
                </a:cubicBezTo>
                <a:cubicBezTo>
                  <a:pt x="11871" y="3585"/>
                  <a:pt x="11907" y="3632"/>
                  <a:pt x="11907" y="3668"/>
                </a:cubicBezTo>
                <a:close/>
                <a:moveTo>
                  <a:pt x="11014" y="3037"/>
                </a:moveTo>
                <a:lnTo>
                  <a:pt x="11014" y="3013"/>
                </a:lnTo>
                <a:cubicBezTo>
                  <a:pt x="11038" y="2989"/>
                  <a:pt x="11038" y="3049"/>
                  <a:pt x="11014" y="3037"/>
                </a:cubicBezTo>
                <a:close/>
                <a:moveTo>
                  <a:pt x="11002" y="3013"/>
                </a:moveTo>
                <a:cubicBezTo>
                  <a:pt x="10990" y="2989"/>
                  <a:pt x="10990" y="3025"/>
                  <a:pt x="10954" y="3013"/>
                </a:cubicBezTo>
                <a:cubicBezTo>
                  <a:pt x="10978" y="2989"/>
                  <a:pt x="10954" y="2989"/>
                  <a:pt x="10954" y="2977"/>
                </a:cubicBezTo>
                <a:cubicBezTo>
                  <a:pt x="10990" y="2977"/>
                  <a:pt x="11002" y="2977"/>
                  <a:pt x="11002" y="3013"/>
                </a:cubicBezTo>
                <a:close/>
                <a:moveTo>
                  <a:pt x="10895" y="3085"/>
                </a:moveTo>
                <a:cubicBezTo>
                  <a:pt x="10895" y="3097"/>
                  <a:pt x="10931" y="3097"/>
                  <a:pt x="10931" y="3085"/>
                </a:cubicBezTo>
                <a:lnTo>
                  <a:pt x="10895" y="3085"/>
                </a:lnTo>
                <a:cubicBezTo>
                  <a:pt x="10931" y="3049"/>
                  <a:pt x="10954" y="3073"/>
                  <a:pt x="11002" y="3049"/>
                </a:cubicBezTo>
                <a:lnTo>
                  <a:pt x="11002" y="3085"/>
                </a:lnTo>
                <a:cubicBezTo>
                  <a:pt x="11014" y="3073"/>
                  <a:pt x="11014" y="3073"/>
                  <a:pt x="11038" y="3085"/>
                </a:cubicBezTo>
                <a:cubicBezTo>
                  <a:pt x="11061" y="3037"/>
                  <a:pt x="11169" y="3097"/>
                  <a:pt x="11157" y="2989"/>
                </a:cubicBezTo>
                <a:cubicBezTo>
                  <a:pt x="11192" y="2989"/>
                  <a:pt x="11216" y="2989"/>
                  <a:pt x="11252" y="2966"/>
                </a:cubicBezTo>
                <a:cubicBezTo>
                  <a:pt x="11276" y="2977"/>
                  <a:pt x="11288" y="2977"/>
                  <a:pt x="11288" y="2989"/>
                </a:cubicBezTo>
                <a:cubicBezTo>
                  <a:pt x="11300" y="2954"/>
                  <a:pt x="11359" y="2966"/>
                  <a:pt x="11395" y="2977"/>
                </a:cubicBezTo>
                <a:cubicBezTo>
                  <a:pt x="11407" y="2977"/>
                  <a:pt x="11407" y="2966"/>
                  <a:pt x="11407" y="2954"/>
                </a:cubicBezTo>
                <a:cubicBezTo>
                  <a:pt x="11454" y="2954"/>
                  <a:pt x="11526" y="2966"/>
                  <a:pt x="11573" y="2966"/>
                </a:cubicBezTo>
                <a:cubicBezTo>
                  <a:pt x="11573" y="2989"/>
                  <a:pt x="11597" y="3013"/>
                  <a:pt x="11633" y="2989"/>
                </a:cubicBezTo>
                <a:cubicBezTo>
                  <a:pt x="11645" y="3013"/>
                  <a:pt x="11716" y="3037"/>
                  <a:pt x="11752" y="2989"/>
                </a:cubicBezTo>
                <a:cubicBezTo>
                  <a:pt x="11764" y="2989"/>
                  <a:pt x="11752" y="3013"/>
                  <a:pt x="11752" y="3025"/>
                </a:cubicBezTo>
                <a:cubicBezTo>
                  <a:pt x="11764" y="3013"/>
                  <a:pt x="11812" y="2989"/>
                  <a:pt x="11835" y="3013"/>
                </a:cubicBezTo>
                <a:cubicBezTo>
                  <a:pt x="11812" y="3037"/>
                  <a:pt x="11871" y="3073"/>
                  <a:pt x="11895" y="3073"/>
                </a:cubicBezTo>
                <a:cubicBezTo>
                  <a:pt x="11883" y="3097"/>
                  <a:pt x="11847" y="3049"/>
                  <a:pt x="11823" y="3049"/>
                </a:cubicBezTo>
                <a:cubicBezTo>
                  <a:pt x="11812" y="3073"/>
                  <a:pt x="11812" y="3085"/>
                  <a:pt x="11788" y="3085"/>
                </a:cubicBezTo>
                <a:lnTo>
                  <a:pt x="11788" y="3073"/>
                </a:lnTo>
                <a:cubicBezTo>
                  <a:pt x="11716" y="3097"/>
                  <a:pt x="11645" y="3097"/>
                  <a:pt x="11585" y="3085"/>
                </a:cubicBezTo>
                <a:cubicBezTo>
                  <a:pt x="11573" y="3097"/>
                  <a:pt x="11538" y="3085"/>
                  <a:pt x="11526" y="3108"/>
                </a:cubicBezTo>
                <a:cubicBezTo>
                  <a:pt x="11573" y="3132"/>
                  <a:pt x="11645" y="3132"/>
                  <a:pt x="11693" y="3097"/>
                </a:cubicBezTo>
                <a:lnTo>
                  <a:pt x="11693" y="3132"/>
                </a:lnTo>
                <a:cubicBezTo>
                  <a:pt x="11693" y="3144"/>
                  <a:pt x="11752" y="3097"/>
                  <a:pt x="11728" y="3156"/>
                </a:cubicBezTo>
                <a:cubicBezTo>
                  <a:pt x="11752" y="3108"/>
                  <a:pt x="11776" y="3156"/>
                  <a:pt x="11776" y="3097"/>
                </a:cubicBezTo>
                <a:cubicBezTo>
                  <a:pt x="11812" y="3097"/>
                  <a:pt x="11823" y="3085"/>
                  <a:pt x="11823" y="3132"/>
                </a:cubicBezTo>
                <a:cubicBezTo>
                  <a:pt x="11812" y="3132"/>
                  <a:pt x="11812" y="3108"/>
                  <a:pt x="11788" y="3132"/>
                </a:cubicBezTo>
                <a:cubicBezTo>
                  <a:pt x="11812" y="3132"/>
                  <a:pt x="11823" y="3144"/>
                  <a:pt x="11835" y="3168"/>
                </a:cubicBezTo>
                <a:cubicBezTo>
                  <a:pt x="11835" y="3168"/>
                  <a:pt x="11835" y="3132"/>
                  <a:pt x="11847" y="3132"/>
                </a:cubicBezTo>
                <a:cubicBezTo>
                  <a:pt x="11883" y="3132"/>
                  <a:pt x="11883" y="3156"/>
                  <a:pt x="11895" y="3168"/>
                </a:cubicBezTo>
                <a:lnTo>
                  <a:pt x="11847" y="3216"/>
                </a:lnTo>
                <a:cubicBezTo>
                  <a:pt x="11835" y="3216"/>
                  <a:pt x="11835" y="3204"/>
                  <a:pt x="11835" y="3192"/>
                </a:cubicBezTo>
                <a:cubicBezTo>
                  <a:pt x="11812" y="3216"/>
                  <a:pt x="11812" y="3204"/>
                  <a:pt x="11764" y="3204"/>
                </a:cubicBezTo>
                <a:cubicBezTo>
                  <a:pt x="11764" y="3227"/>
                  <a:pt x="11776" y="3227"/>
                  <a:pt x="11764" y="3275"/>
                </a:cubicBezTo>
                <a:cubicBezTo>
                  <a:pt x="11728" y="3263"/>
                  <a:pt x="11752" y="3251"/>
                  <a:pt x="11716" y="3216"/>
                </a:cubicBezTo>
                <a:cubicBezTo>
                  <a:pt x="11728" y="3204"/>
                  <a:pt x="11728" y="3227"/>
                  <a:pt x="11752" y="3227"/>
                </a:cubicBezTo>
                <a:cubicBezTo>
                  <a:pt x="11764" y="3227"/>
                  <a:pt x="11752" y="3216"/>
                  <a:pt x="11752" y="3216"/>
                </a:cubicBezTo>
                <a:cubicBezTo>
                  <a:pt x="11716" y="3168"/>
                  <a:pt x="11704" y="3251"/>
                  <a:pt x="11669" y="3227"/>
                </a:cubicBezTo>
                <a:cubicBezTo>
                  <a:pt x="11669" y="3216"/>
                  <a:pt x="11704" y="3216"/>
                  <a:pt x="11693" y="3227"/>
                </a:cubicBezTo>
                <a:cubicBezTo>
                  <a:pt x="11704" y="3204"/>
                  <a:pt x="11633" y="3216"/>
                  <a:pt x="11669" y="3168"/>
                </a:cubicBezTo>
                <a:cubicBezTo>
                  <a:pt x="11657" y="3168"/>
                  <a:pt x="11657" y="3192"/>
                  <a:pt x="11657" y="3192"/>
                </a:cubicBezTo>
                <a:lnTo>
                  <a:pt x="11657" y="3216"/>
                </a:lnTo>
                <a:cubicBezTo>
                  <a:pt x="11645" y="3216"/>
                  <a:pt x="11609" y="3204"/>
                  <a:pt x="11609" y="3227"/>
                </a:cubicBezTo>
                <a:cubicBezTo>
                  <a:pt x="11597" y="3216"/>
                  <a:pt x="11597" y="3216"/>
                  <a:pt x="11573" y="3227"/>
                </a:cubicBezTo>
                <a:cubicBezTo>
                  <a:pt x="11573" y="3204"/>
                  <a:pt x="11597" y="3216"/>
                  <a:pt x="11597" y="3204"/>
                </a:cubicBezTo>
                <a:cubicBezTo>
                  <a:pt x="11585" y="3168"/>
                  <a:pt x="11573" y="3204"/>
                  <a:pt x="11550" y="3192"/>
                </a:cubicBezTo>
                <a:cubicBezTo>
                  <a:pt x="11550" y="3216"/>
                  <a:pt x="11573" y="3192"/>
                  <a:pt x="11573" y="3216"/>
                </a:cubicBezTo>
                <a:cubicBezTo>
                  <a:pt x="11550" y="3216"/>
                  <a:pt x="11538" y="3204"/>
                  <a:pt x="11526" y="3204"/>
                </a:cubicBezTo>
                <a:cubicBezTo>
                  <a:pt x="11514" y="3168"/>
                  <a:pt x="11538" y="3204"/>
                  <a:pt x="11538" y="3168"/>
                </a:cubicBezTo>
                <a:cubicBezTo>
                  <a:pt x="11538" y="3156"/>
                  <a:pt x="11526" y="3192"/>
                  <a:pt x="11514" y="3168"/>
                </a:cubicBezTo>
                <a:cubicBezTo>
                  <a:pt x="11490" y="3192"/>
                  <a:pt x="11526" y="3204"/>
                  <a:pt x="11514" y="3216"/>
                </a:cubicBezTo>
                <a:cubicBezTo>
                  <a:pt x="11490" y="3204"/>
                  <a:pt x="11490" y="3192"/>
                  <a:pt x="11466" y="3204"/>
                </a:cubicBezTo>
                <a:lnTo>
                  <a:pt x="11466" y="3168"/>
                </a:lnTo>
                <a:cubicBezTo>
                  <a:pt x="11454" y="3168"/>
                  <a:pt x="11454" y="3204"/>
                  <a:pt x="11454" y="3204"/>
                </a:cubicBezTo>
                <a:cubicBezTo>
                  <a:pt x="11407" y="3144"/>
                  <a:pt x="11347" y="3204"/>
                  <a:pt x="11288" y="3168"/>
                </a:cubicBezTo>
                <a:cubicBezTo>
                  <a:pt x="11288" y="3204"/>
                  <a:pt x="11240" y="3204"/>
                  <a:pt x="11240" y="3156"/>
                </a:cubicBezTo>
                <a:cubicBezTo>
                  <a:pt x="11228" y="3192"/>
                  <a:pt x="11228" y="3192"/>
                  <a:pt x="11216" y="3192"/>
                </a:cubicBezTo>
                <a:cubicBezTo>
                  <a:pt x="11192" y="3132"/>
                  <a:pt x="11097" y="3204"/>
                  <a:pt x="11050" y="3156"/>
                </a:cubicBezTo>
                <a:cubicBezTo>
                  <a:pt x="11050" y="3132"/>
                  <a:pt x="11050" y="3132"/>
                  <a:pt x="11061" y="3144"/>
                </a:cubicBezTo>
                <a:lnTo>
                  <a:pt x="11061" y="3132"/>
                </a:lnTo>
                <a:cubicBezTo>
                  <a:pt x="11050" y="3156"/>
                  <a:pt x="10990" y="3192"/>
                  <a:pt x="10978" y="3144"/>
                </a:cubicBezTo>
                <a:cubicBezTo>
                  <a:pt x="10942" y="3168"/>
                  <a:pt x="10919" y="3156"/>
                  <a:pt x="10883" y="3156"/>
                </a:cubicBezTo>
                <a:cubicBezTo>
                  <a:pt x="10883" y="3108"/>
                  <a:pt x="10895" y="3108"/>
                  <a:pt x="10895" y="3085"/>
                </a:cubicBezTo>
                <a:close/>
                <a:moveTo>
                  <a:pt x="10692" y="2430"/>
                </a:moveTo>
                <a:cubicBezTo>
                  <a:pt x="10680" y="2430"/>
                  <a:pt x="10680" y="2430"/>
                  <a:pt x="10692" y="2430"/>
                </a:cubicBezTo>
                <a:cubicBezTo>
                  <a:pt x="10657" y="2418"/>
                  <a:pt x="10657" y="2442"/>
                  <a:pt x="10645" y="2430"/>
                </a:cubicBezTo>
                <a:cubicBezTo>
                  <a:pt x="10645" y="2394"/>
                  <a:pt x="10692" y="2382"/>
                  <a:pt x="10692" y="2430"/>
                </a:cubicBezTo>
                <a:close/>
                <a:moveTo>
                  <a:pt x="10633" y="3847"/>
                </a:moveTo>
                <a:lnTo>
                  <a:pt x="10633" y="3870"/>
                </a:lnTo>
                <a:lnTo>
                  <a:pt x="10597" y="3870"/>
                </a:lnTo>
                <a:cubicBezTo>
                  <a:pt x="10597" y="3858"/>
                  <a:pt x="10621" y="3847"/>
                  <a:pt x="10633" y="3847"/>
                </a:cubicBezTo>
                <a:close/>
                <a:moveTo>
                  <a:pt x="9014" y="989"/>
                </a:moveTo>
                <a:lnTo>
                  <a:pt x="9014" y="989"/>
                </a:lnTo>
                <a:lnTo>
                  <a:pt x="9014" y="989"/>
                </a:lnTo>
                <a:cubicBezTo>
                  <a:pt x="9014" y="1001"/>
                  <a:pt x="9026" y="1001"/>
                  <a:pt x="9026" y="1013"/>
                </a:cubicBezTo>
                <a:lnTo>
                  <a:pt x="9014" y="1025"/>
                </a:lnTo>
                <a:lnTo>
                  <a:pt x="9014" y="1025"/>
                </a:lnTo>
                <a:lnTo>
                  <a:pt x="9014" y="989"/>
                </a:lnTo>
                <a:cubicBezTo>
                  <a:pt x="9014" y="1001"/>
                  <a:pt x="9014" y="1001"/>
                  <a:pt x="9014" y="989"/>
                </a:cubicBezTo>
                <a:cubicBezTo>
                  <a:pt x="9014" y="1001"/>
                  <a:pt x="9014" y="989"/>
                  <a:pt x="9014" y="989"/>
                </a:cubicBezTo>
                <a:close/>
                <a:moveTo>
                  <a:pt x="8906" y="989"/>
                </a:moveTo>
                <a:lnTo>
                  <a:pt x="8906" y="989"/>
                </a:lnTo>
                <a:close/>
                <a:moveTo>
                  <a:pt x="358" y="3144"/>
                </a:moveTo>
                <a:cubicBezTo>
                  <a:pt x="358" y="3156"/>
                  <a:pt x="358" y="3192"/>
                  <a:pt x="346" y="3192"/>
                </a:cubicBezTo>
                <a:cubicBezTo>
                  <a:pt x="334" y="3204"/>
                  <a:pt x="310" y="3192"/>
                  <a:pt x="334" y="3156"/>
                </a:cubicBezTo>
                <a:cubicBezTo>
                  <a:pt x="346" y="3156"/>
                  <a:pt x="358" y="3144"/>
                  <a:pt x="358" y="3144"/>
                </a:cubicBezTo>
                <a:cubicBezTo>
                  <a:pt x="382" y="3144"/>
                  <a:pt x="382" y="3144"/>
                  <a:pt x="358" y="3144"/>
                </a:cubicBezTo>
                <a:lnTo>
                  <a:pt x="358" y="3144"/>
                </a:lnTo>
                <a:cubicBezTo>
                  <a:pt x="382" y="3144"/>
                  <a:pt x="382" y="3144"/>
                  <a:pt x="358" y="3144"/>
                </a:cubicBezTo>
                <a:close/>
                <a:moveTo>
                  <a:pt x="453" y="3573"/>
                </a:moveTo>
                <a:lnTo>
                  <a:pt x="453" y="3573"/>
                </a:lnTo>
                <a:cubicBezTo>
                  <a:pt x="441" y="3561"/>
                  <a:pt x="417" y="3561"/>
                  <a:pt x="417" y="3549"/>
                </a:cubicBezTo>
                <a:cubicBezTo>
                  <a:pt x="405" y="3513"/>
                  <a:pt x="417" y="3501"/>
                  <a:pt x="441" y="3513"/>
                </a:cubicBezTo>
                <a:cubicBezTo>
                  <a:pt x="441" y="3513"/>
                  <a:pt x="441" y="3525"/>
                  <a:pt x="453" y="3549"/>
                </a:cubicBezTo>
                <a:lnTo>
                  <a:pt x="453" y="3573"/>
                </a:lnTo>
                <a:cubicBezTo>
                  <a:pt x="453" y="3573"/>
                  <a:pt x="465" y="3573"/>
                  <a:pt x="453" y="3573"/>
                </a:cubicBezTo>
                <a:close/>
                <a:moveTo>
                  <a:pt x="774" y="4930"/>
                </a:moveTo>
                <a:cubicBezTo>
                  <a:pt x="774" y="4930"/>
                  <a:pt x="798" y="4918"/>
                  <a:pt x="798" y="4894"/>
                </a:cubicBezTo>
                <a:cubicBezTo>
                  <a:pt x="798" y="4906"/>
                  <a:pt x="810" y="4930"/>
                  <a:pt x="810" y="4930"/>
                </a:cubicBezTo>
                <a:cubicBezTo>
                  <a:pt x="798" y="4978"/>
                  <a:pt x="774" y="4978"/>
                  <a:pt x="774" y="4930"/>
                </a:cubicBezTo>
                <a:close/>
                <a:moveTo>
                  <a:pt x="632" y="8502"/>
                </a:moveTo>
                <a:lnTo>
                  <a:pt x="620" y="8490"/>
                </a:lnTo>
                <a:lnTo>
                  <a:pt x="620" y="8466"/>
                </a:lnTo>
                <a:lnTo>
                  <a:pt x="632" y="8466"/>
                </a:lnTo>
                <a:cubicBezTo>
                  <a:pt x="644" y="8466"/>
                  <a:pt x="644" y="8490"/>
                  <a:pt x="632" y="8502"/>
                </a:cubicBezTo>
                <a:close/>
                <a:moveTo>
                  <a:pt x="560" y="9109"/>
                </a:moveTo>
                <a:cubicBezTo>
                  <a:pt x="560" y="9085"/>
                  <a:pt x="536" y="9050"/>
                  <a:pt x="536" y="9038"/>
                </a:cubicBezTo>
                <a:cubicBezTo>
                  <a:pt x="536" y="9038"/>
                  <a:pt x="536" y="9026"/>
                  <a:pt x="560" y="9026"/>
                </a:cubicBezTo>
                <a:lnTo>
                  <a:pt x="572" y="9026"/>
                </a:lnTo>
                <a:lnTo>
                  <a:pt x="584" y="9038"/>
                </a:lnTo>
                <a:lnTo>
                  <a:pt x="584" y="9085"/>
                </a:lnTo>
                <a:cubicBezTo>
                  <a:pt x="560" y="9085"/>
                  <a:pt x="560" y="9097"/>
                  <a:pt x="560" y="9109"/>
                </a:cubicBezTo>
                <a:close/>
                <a:moveTo>
                  <a:pt x="691" y="9109"/>
                </a:moveTo>
                <a:lnTo>
                  <a:pt x="632" y="9109"/>
                </a:lnTo>
                <a:cubicBezTo>
                  <a:pt x="632" y="9109"/>
                  <a:pt x="620" y="9085"/>
                  <a:pt x="620" y="9062"/>
                </a:cubicBezTo>
                <a:lnTo>
                  <a:pt x="632" y="9050"/>
                </a:lnTo>
                <a:lnTo>
                  <a:pt x="655" y="9050"/>
                </a:lnTo>
                <a:lnTo>
                  <a:pt x="691" y="9050"/>
                </a:lnTo>
                <a:lnTo>
                  <a:pt x="715" y="9073"/>
                </a:lnTo>
                <a:cubicBezTo>
                  <a:pt x="703" y="9097"/>
                  <a:pt x="703" y="9109"/>
                  <a:pt x="691" y="9109"/>
                </a:cubicBezTo>
                <a:close/>
                <a:moveTo>
                  <a:pt x="1167" y="12693"/>
                </a:moveTo>
                <a:cubicBezTo>
                  <a:pt x="1167" y="12693"/>
                  <a:pt x="1179" y="12693"/>
                  <a:pt x="1167" y="12693"/>
                </a:cubicBezTo>
                <a:cubicBezTo>
                  <a:pt x="1179" y="12693"/>
                  <a:pt x="1179" y="12693"/>
                  <a:pt x="1167" y="12693"/>
                </a:cubicBezTo>
                <a:cubicBezTo>
                  <a:pt x="1179" y="12717"/>
                  <a:pt x="1179" y="12729"/>
                  <a:pt x="1167" y="12741"/>
                </a:cubicBezTo>
                <a:lnTo>
                  <a:pt x="1155" y="12729"/>
                </a:lnTo>
                <a:cubicBezTo>
                  <a:pt x="1167" y="12717"/>
                  <a:pt x="1167" y="12693"/>
                  <a:pt x="1167" y="12693"/>
                </a:cubicBezTo>
                <a:close/>
                <a:moveTo>
                  <a:pt x="1048" y="12741"/>
                </a:moveTo>
                <a:lnTo>
                  <a:pt x="1048" y="12741"/>
                </a:lnTo>
                <a:cubicBezTo>
                  <a:pt x="1060" y="12752"/>
                  <a:pt x="1072" y="12752"/>
                  <a:pt x="1072" y="12776"/>
                </a:cubicBezTo>
                <a:cubicBezTo>
                  <a:pt x="1072" y="12788"/>
                  <a:pt x="1072" y="12800"/>
                  <a:pt x="1060" y="12800"/>
                </a:cubicBezTo>
                <a:cubicBezTo>
                  <a:pt x="1048" y="12788"/>
                  <a:pt x="1048" y="12776"/>
                  <a:pt x="1048" y="12741"/>
                </a:cubicBezTo>
                <a:cubicBezTo>
                  <a:pt x="1048" y="12741"/>
                  <a:pt x="1036" y="12741"/>
                  <a:pt x="1048" y="12741"/>
                </a:cubicBezTo>
                <a:close/>
                <a:moveTo>
                  <a:pt x="989" y="13407"/>
                </a:moveTo>
                <a:cubicBezTo>
                  <a:pt x="1001" y="13407"/>
                  <a:pt x="1013" y="13431"/>
                  <a:pt x="1036" y="13443"/>
                </a:cubicBezTo>
                <a:lnTo>
                  <a:pt x="1001" y="13467"/>
                </a:lnTo>
                <a:cubicBezTo>
                  <a:pt x="989" y="13467"/>
                  <a:pt x="989" y="13455"/>
                  <a:pt x="965" y="13455"/>
                </a:cubicBezTo>
                <a:cubicBezTo>
                  <a:pt x="977" y="13443"/>
                  <a:pt x="989" y="13407"/>
                  <a:pt x="989" y="13407"/>
                </a:cubicBezTo>
                <a:close/>
                <a:moveTo>
                  <a:pt x="1060" y="13967"/>
                </a:moveTo>
                <a:cubicBezTo>
                  <a:pt x="1048" y="13967"/>
                  <a:pt x="1013" y="13991"/>
                  <a:pt x="1001" y="14003"/>
                </a:cubicBezTo>
                <a:lnTo>
                  <a:pt x="1001" y="14026"/>
                </a:lnTo>
                <a:lnTo>
                  <a:pt x="1001" y="14026"/>
                </a:lnTo>
                <a:cubicBezTo>
                  <a:pt x="1001" y="14086"/>
                  <a:pt x="977" y="14122"/>
                  <a:pt x="941" y="14145"/>
                </a:cubicBezTo>
                <a:cubicBezTo>
                  <a:pt x="929" y="14145"/>
                  <a:pt x="929" y="14157"/>
                  <a:pt x="917" y="14157"/>
                </a:cubicBezTo>
                <a:lnTo>
                  <a:pt x="894" y="14145"/>
                </a:lnTo>
                <a:lnTo>
                  <a:pt x="894" y="14110"/>
                </a:lnTo>
                <a:cubicBezTo>
                  <a:pt x="929" y="14038"/>
                  <a:pt x="953" y="14003"/>
                  <a:pt x="1001" y="14026"/>
                </a:cubicBezTo>
                <a:lnTo>
                  <a:pt x="1001" y="14026"/>
                </a:lnTo>
                <a:lnTo>
                  <a:pt x="1001" y="14026"/>
                </a:lnTo>
                <a:lnTo>
                  <a:pt x="1001" y="14026"/>
                </a:lnTo>
                <a:lnTo>
                  <a:pt x="1001" y="14026"/>
                </a:lnTo>
                <a:cubicBezTo>
                  <a:pt x="1001" y="13967"/>
                  <a:pt x="1001" y="13907"/>
                  <a:pt x="1048" y="13884"/>
                </a:cubicBezTo>
                <a:cubicBezTo>
                  <a:pt x="1060" y="13884"/>
                  <a:pt x="1072" y="13860"/>
                  <a:pt x="1072" y="13824"/>
                </a:cubicBezTo>
                <a:lnTo>
                  <a:pt x="1108" y="13824"/>
                </a:lnTo>
                <a:cubicBezTo>
                  <a:pt x="1120" y="13884"/>
                  <a:pt x="1120" y="13967"/>
                  <a:pt x="1060" y="13967"/>
                </a:cubicBezTo>
                <a:close/>
                <a:moveTo>
                  <a:pt x="1072" y="13812"/>
                </a:moveTo>
                <a:cubicBezTo>
                  <a:pt x="1072" y="13812"/>
                  <a:pt x="1060" y="13812"/>
                  <a:pt x="1060" y="13800"/>
                </a:cubicBezTo>
                <a:lnTo>
                  <a:pt x="1060" y="13800"/>
                </a:lnTo>
                <a:cubicBezTo>
                  <a:pt x="1060" y="13764"/>
                  <a:pt x="1072" y="13753"/>
                  <a:pt x="1096" y="13753"/>
                </a:cubicBezTo>
                <a:cubicBezTo>
                  <a:pt x="1072" y="13764"/>
                  <a:pt x="1072" y="13800"/>
                  <a:pt x="1072" y="13812"/>
                </a:cubicBezTo>
                <a:close/>
                <a:moveTo>
                  <a:pt x="1191" y="13979"/>
                </a:moveTo>
                <a:lnTo>
                  <a:pt x="1215" y="13967"/>
                </a:lnTo>
                <a:lnTo>
                  <a:pt x="1227" y="13979"/>
                </a:lnTo>
                <a:cubicBezTo>
                  <a:pt x="1227" y="14026"/>
                  <a:pt x="1215" y="14026"/>
                  <a:pt x="1191" y="13979"/>
                </a:cubicBezTo>
                <a:close/>
                <a:moveTo>
                  <a:pt x="1227" y="13681"/>
                </a:moveTo>
                <a:cubicBezTo>
                  <a:pt x="1215" y="13705"/>
                  <a:pt x="1215" y="13741"/>
                  <a:pt x="1191" y="13764"/>
                </a:cubicBezTo>
                <a:cubicBezTo>
                  <a:pt x="1179" y="13848"/>
                  <a:pt x="1155" y="13824"/>
                  <a:pt x="1120" y="13824"/>
                </a:cubicBezTo>
                <a:cubicBezTo>
                  <a:pt x="1120" y="13788"/>
                  <a:pt x="1108" y="13764"/>
                  <a:pt x="1072" y="13764"/>
                </a:cubicBezTo>
                <a:cubicBezTo>
                  <a:pt x="1072" y="13753"/>
                  <a:pt x="1060" y="13741"/>
                  <a:pt x="1060" y="13705"/>
                </a:cubicBezTo>
                <a:cubicBezTo>
                  <a:pt x="1060" y="13693"/>
                  <a:pt x="1048" y="13681"/>
                  <a:pt x="1048" y="13645"/>
                </a:cubicBezTo>
                <a:cubicBezTo>
                  <a:pt x="1060" y="13634"/>
                  <a:pt x="1072" y="13622"/>
                  <a:pt x="1072" y="13634"/>
                </a:cubicBezTo>
                <a:cubicBezTo>
                  <a:pt x="1120" y="13681"/>
                  <a:pt x="1155" y="13681"/>
                  <a:pt x="1191" y="13634"/>
                </a:cubicBezTo>
                <a:lnTo>
                  <a:pt x="1215" y="13634"/>
                </a:lnTo>
                <a:cubicBezTo>
                  <a:pt x="1227" y="13634"/>
                  <a:pt x="1227" y="13645"/>
                  <a:pt x="1227" y="13681"/>
                </a:cubicBezTo>
                <a:close/>
                <a:moveTo>
                  <a:pt x="1370" y="13098"/>
                </a:moveTo>
                <a:cubicBezTo>
                  <a:pt x="1406" y="13086"/>
                  <a:pt x="1429" y="13074"/>
                  <a:pt x="1465" y="13110"/>
                </a:cubicBezTo>
                <a:cubicBezTo>
                  <a:pt x="1465" y="13133"/>
                  <a:pt x="1453" y="13157"/>
                  <a:pt x="1453" y="13157"/>
                </a:cubicBezTo>
                <a:cubicBezTo>
                  <a:pt x="1417" y="13157"/>
                  <a:pt x="1406" y="13157"/>
                  <a:pt x="1370" y="13145"/>
                </a:cubicBezTo>
                <a:lnTo>
                  <a:pt x="1358" y="13133"/>
                </a:lnTo>
                <a:cubicBezTo>
                  <a:pt x="1358" y="13098"/>
                  <a:pt x="1370" y="13098"/>
                  <a:pt x="1370" y="13098"/>
                </a:cubicBezTo>
                <a:close/>
                <a:moveTo>
                  <a:pt x="1417" y="13443"/>
                </a:moveTo>
                <a:lnTo>
                  <a:pt x="1417" y="13455"/>
                </a:lnTo>
                <a:cubicBezTo>
                  <a:pt x="1406" y="13455"/>
                  <a:pt x="1406" y="13455"/>
                  <a:pt x="1394" y="13443"/>
                </a:cubicBezTo>
                <a:cubicBezTo>
                  <a:pt x="1406" y="13443"/>
                  <a:pt x="1406" y="13431"/>
                  <a:pt x="1417" y="13443"/>
                </a:cubicBezTo>
                <a:cubicBezTo>
                  <a:pt x="1417" y="13431"/>
                  <a:pt x="1417" y="13443"/>
                  <a:pt x="1417" y="13443"/>
                </a:cubicBezTo>
                <a:close/>
                <a:moveTo>
                  <a:pt x="1417" y="14598"/>
                </a:moveTo>
                <a:cubicBezTo>
                  <a:pt x="1394" y="14634"/>
                  <a:pt x="1358" y="14634"/>
                  <a:pt x="1334" y="14598"/>
                </a:cubicBezTo>
                <a:cubicBezTo>
                  <a:pt x="1334" y="14598"/>
                  <a:pt x="1310" y="14574"/>
                  <a:pt x="1310" y="14562"/>
                </a:cubicBezTo>
                <a:lnTo>
                  <a:pt x="1310" y="14562"/>
                </a:lnTo>
                <a:lnTo>
                  <a:pt x="1310" y="14562"/>
                </a:lnTo>
                <a:lnTo>
                  <a:pt x="1310" y="14562"/>
                </a:lnTo>
                <a:cubicBezTo>
                  <a:pt x="1346" y="14562"/>
                  <a:pt x="1370" y="14538"/>
                  <a:pt x="1394" y="14515"/>
                </a:cubicBezTo>
                <a:cubicBezTo>
                  <a:pt x="1417" y="14467"/>
                  <a:pt x="1465" y="14479"/>
                  <a:pt x="1441" y="14515"/>
                </a:cubicBezTo>
                <a:cubicBezTo>
                  <a:pt x="1453" y="14538"/>
                  <a:pt x="1429" y="14586"/>
                  <a:pt x="1417" y="14598"/>
                </a:cubicBezTo>
                <a:close/>
                <a:moveTo>
                  <a:pt x="14621" y="6645"/>
                </a:moveTo>
                <a:lnTo>
                  <a:pt x="14621" y="6645"/>
                </a:lnTo>
                <a:lnTo>
                  <a:pt x="14562" y="6656"/>
                </a:lnTo>
                <a:lnTo>
                  <a:pt x="14562" y="6645"/>
                </a:lnTo>
                <a:cubicBezTo>
                  <a:pt x="14586" y="6621"/>
                  <a:pt x="14621" y="6621"/>
                  <a:pt x="14621" y="6645"/>
                </a:cubicBezTo>
                <a:close/>
                <a:moveTo>
                  <a:pt x="13979" y="6585"/>
                </a:moveTo>
                <a:lnTo>
                  <a:pt x="13979" y="6585"/>
                </a:lnTo>
                <a:cubicBezTo>
                  <a:pt x="13990" y="6597"/>
                  <a:pt x="13990" y="6609"/>
                  <a:pt x="13990" y="6609"/>
                </a:cubicBezTo>
                <a:cubicBezTo>
                  <a:pt x="13979" y="6621"/>
                  <a:pt x="13979" y="6621"/>
                  <a:pt x="13967" y="6597"/>
                </a:cubicBezTo>
                <a:cubicBezTo>
                  <a:pt x="13967" y="6597"/>
                  <a:pt x="13967" y="6585"/>
                  <a:pt x="13979" y="6585"/>
                </a:cubicBezTo>
                <a:close/>
                <a:moveTo>
                  <a:pt x="13502" y="6502"/>
                </a:moveTo>
                <a:lnTo>
                  <a:pt x="13502" y="6502"/>
                </a:lnTo>
                <a:cubicBezTo>
                  <a:pt x="13538" y="6537"/>
                  <a:pt x="13550" y="6549"/>
                  <a:pt x="13562" y="6585"/>
                </a:cubicBezTo>
                <a:cubicBezTo>
                  <a:pt x="13550" y="6609"/>
                  <a:pt x="13550" y="6621"/>
                  <a:pt x="13538" y="6621"/>
                </a:cubicBezTo>
                <a:cubicBezTo>
                  <a:pt x="13502" y="6621"/>
                  <a:pt x="13490" y="6621"/>
                  <a:pt x="13490" y="6561"/>
                </a:cubicBezTo>
                <a:cubicBezTo>
                  <a:pt x="13490" y="6537"/>
                  <a:pt x="13502" y="6525"/>
                  <a:pt x="13502" y="6502"/>
                </a:cubicBezTo>
                <a:close/>
                <a:moveTo>
                  <a:pt x="12716" y="6525"/>
                </a:moveTo>
                <a:cubicBezTo>
                  <a:pt x="12728" y="6502"/>
                  <a:pt x="12740" y="6490"/>
                  <a:pt x="12776" y="6502"/>
                </a:cubicBezTo>
                <a:cubicBezTo>
                  <a:pt x="12800" y="6502"/>
                  <a:pt x="12836" y="6597"/>
                  <a:pt x="12836" y="6621"/>
                </a:cubicBezTo>
                <a:cubicBezTo>
                  <a:pt x="12836" y="6645"/>
                  <a:pt x="12836" y="6656"/>
                  <a:pt x="12812" y="6668"/>
                </a:cubicBezTo>
                <a:lnTo>
                  <a:pt x="12669" y="6668"/>
                </a:lnTo>
                <a:lnTo>
                  <a:pt x="12669" y="6668"/>
                </a:lnTo>
                <a:cubicBezTo>
                  <a:pt x="12669" y="6597"/>
                  <a:pt x="12681" y="6549"/>
                  <a:pt x="12716" y="6525"/>
                </a:cubicBezTo>
                <a:close/>
                <a:moveTo>
                  <a:pt x="12466" y="6299"/>
                </a:moveTo>
                <a:cubicBezTo>
                  <a:pt x="12478" y="6299"/>
                  <a:pt x="12490" y="6311"/>
                  <a:pt x="12502" y="6323"/>
                </a:cubicBezTo>
                <a:lnTo>
                  <a:pt x="12478" y="6359"/>
                </a:lnTo>
                <a:cubicBezTo>
                  <a:pt x="12455" y="6359"/>
                  <a:pt x="12455" y="6347"/>
                  <a:pt x="12443" y="6347"/>
                </a:cubicBezTo>
                <a:cubicBezTo>
                  <a:pt x="12443" y="6323"/>
                  <a:pt x="12443" y="6299"/>
                  <a:pt x="12466" y="6299"/>
                </a:cubicBezTo>
                <a:close/>
                <a:moveTo>
                  <a:pt x="12062" y="6252"/>
                </a:moveTo>
                <a:cubicBezTo>
                  <a:pt x="12062" y="6264"/>
                  <a:pt x="12074" y="6287"/>
                  <a:pt x="12074" y="6299"/>
                </a:cubicBezTo>
                <a:lnTo>
                  <a:pt x="12074" y="6299"/>
                </a:lnTo>
                <a:lnTo>
                  <a:pt x="12074" y="6299"/>
                </a:lnTo>
                <a:lnTo>
                  <a:pt x="12074" y="6287"/>
                </a:lnTo>
                <a:cubicBezTo>
                  <a:pt x="12062" y="6287"/>
                  <a:pt x="12062" y="6264"/>
                  <a:pt x="12050" y="6264"/>
                </a:cubicBezTo>
                <a:cubicBezTo>
                  <a:pt x="12050" y="6252"/>
                  <a:pt x="12062" y="6240"/>
                  <a:pt x="12062" y="6252"/>
                </a:cubicBezTo>
                <a:close/>
                <a:moveTo>
                  <a:pt x="12050" y="6383"/>
                </a:moveTo>
                <a:cubicBezTo>
                  <a:pt x="12050" y="6371"/>
                  <a:pt x="12062" y="6371"/>
                  <a:pt x="12074" y="6371"/>
                </a:cubicBezTo>
                <a:lnTo>
                  <a:pt x="12074" y="6371"/>
                </a:lnTo>
                <a:lnTo>
                  <a:pt x="12074" y="6371"/>
                </a:lnTo>
                <a:lnTo>
                  <a:pt x="12074" y="6371"/>
                </a:lnTo>
                <a:cubicBezTo>
                  <a:pt x="12074" y="6383"/>
                  <a:pt x="12074" y="6406"/>
                  <a:pt x="12062" y="6418"/>
                </a:cubicBezTo>
                <a:cubicBezTo>
                  <a:pt x="12050" y="6418"/>
                  <a:pt x="12050" y="6406"/>
                  <a:pt x="12050" y="6383"/>
                </a:cubicBezTo>
                <a:close/>
                <a:moveTo>
                  <a:pt x="11704" y="6168"/>
                </a:moveTo>
                <a:cubicBezTo>
                  <a:pt x="11704" y="6168"/>
                  <a:pt x="11704" y="6180"/>
                  <a:pt x="11704" y="6168"/>
                </a:cubicBezTo>
                <a:lnTo>
                  <a:pt x="11716" y="6192"/>
                </a:lnTo>
                <a:close/>
                <a:moveTo>
                  <a:pt x="11157" y="4501"/>
                </a:moveTo>
                <a:cubicBezTo>
                  <a:pt x="11169" y="4513"/>
                  <a:pt x="11133" y="4525"/>
                  <a:pt x="11157" y="4501"/>
                </a:cubicBezTo>
                <a:lnTo>
                  <a:pt x="11133" y="4525"/>
                </a:lnTo>
                <a:lnTo>
                  <a:pt x="11121" y="4525"/>
                </a:lnTo>
                <a:lnTo>
                  <a:pt x="11121" y="4513"/>
                </a:lnTo>
                <a:cubicBezTo>
                  <a:pt x="11121" y="4501"/>
                  <a:pt x="11133" y="4501"/>
                  <a:pt x="11157" y="4501"/>
                </a:cubicBezTo>
                <a:close/>
                <a:moveTo>
                  <a:pt x="11109" y="4501"/>
                </a:moveTo>
                <a:lnTo>
                  <a:pt x="11109" y="4525"/>
                </a:lnTo>
                <a:lnTo>
                  <a:pt x="11097" y="4525"/>
                </a:lnTo>
                <a:lnTo>
                  <a:pt x="11097" y="4525"/>
                </a:lnTo>
                <a:cubicBezTo>
                  <a:pt x="11097" y="4513"/>
                  <a:pt x="11073" y="4513"/>
                  <a:pt x="11061" y="4525"/>
                </a:cubicBezTo>
                <a:lnTo>
                  <a:pt x="11061" y="4525"/>
                </a:lnTo>
                <a:cubicBezTo>
                  <a:pt x="11050" y="4525"/>
                  <a:pt x="11026" y="4513"/>
                  <a:pt x="11014" y="4513"/>
                </a:cubicBezTo>
                <a:lnTo>
                  <a:pt x="11014" y="4478"/>
                </a:lnTo>
                <a:cubicBezTo>
                  <a:pt x="11061" y="4466"/>
                  <a:pt x="11073" y="4478"/>
                  <a:pt x="11109" y="4501"/>
                </a:cubicBezTo>
                <a:close/>
                <a:moveTo>
                  <a:pt x="11050" y="4418"/>
                </a:moveTo>
                <a:lnTo>
                  <a:pt x="11050" y="4454"/>
                </a:lnTo>
                <a:cubicBezTo>
                  <a:pt x="11038" y="4466"/>
                  <a:pt x="11038" y="4442"/>
                  <a:pt x="11014" y="4442"/>
                </a:cubicBezTo>
                <a:cubicBezTo>
                  <a:pt x="11014" y="4418"/>
                  <a:pt x="11038" y="4442"/>
                  <a:pt x="11050" y="4418"/>
                </a:cubicBezTo>
                <a:close/>
                <a:moveTo>
                  <a:pt x="10871" y="4394"/>
                </a:moveTo>
                <a:cubicBezTo>
                  <a:pt x="10859" y="4394"/>
                  <a:pt x="10859" y="4394"/>
                  <a:pt x="10871" y="4394"/>
                </a:cubicBezTo>
                <a:cubicBezTo>
                  <a:pt x="10859" y="4382"/>
                  <a:pt x="10835" y="4359"/>
                  <a:pt x="10835" y="4347"/>
                </a:cubicBezTo>
                <a:cubicBezTo>
                  <a:pt x="10859" y="4347"/>
                  <a:pt x="10859" y="4359"/>
                  <a:pt x="10871" y="4394"/>
                </a:cubicBezTo>
                <a:close/>
                <a:moveTo>
                  <a:pt x="10776" y="4299"/>
                </a:moveTo>
                <a:lnTo>
                  <a:pt x="10776" y="4299"/>
                </a:lnTo>
                <a:cubicBezTo>
                  <a:pt x="10776" y="4323"/>
                  <a:pt x="10776" y="4299"/>
                  <a:pt x="10776" y="4299"/>
                </a:cubicBezTo>
                <a:close/>
                <a:moveTo>
                  <a:pt x="10657" y="4275"/>
                </a:moveTo>
                <a:lnTo>
                  <a:pt x="10657" y="4275"/>
                </a:lnTo>
                <a:lnTo>
                  <a:pt x="10657" y="4275"/>
                </a:lnTo>
                <a:cubicBezTo>
                  <a:pt x="10633" y="4275"/>
                  <a:pt x="10645" y="4275"/>
                  <a:pt x="10657" y="4275"/>
                </a:cubicBezTo>
                <a:close/>
                <a:moveTo>
                  <a:pt x="10502" y="3858"/>
                </a:moveTo>
                <a:cubicBezTo>
                  <a:pt x="10502" y="3847"/>
                  <a:pt x="10502" y="3823"/>
                  <a:pt x="10514" y="3823"/>
                </a:cubicBezTo>
                <a:cubicBezTo>
                  <a:pt x="10514" y="3858"/>
                  <a:pt x="10514" y="3858"/>
                  <a:pt x="10502" y="3858"/>
                </a:cubicBezTo>
                <a:cubicBezTo>
                  <a:pt x="10502" y="3870"/>
                  <a:pt x="10502" y="3870"/>
                  <a:pt x="10502" y="3858"/>
                </a:cubicBezTo>
                <a:close/>
                <a:moveTo>
                  <a:pt x="10585" y="4239"/>
                </a:moveTo>
                <a:cubicBezTo>
                  <a:pt x="10597" y="4263"/>
                  <a:pt x="10585" y="4263"/>
                  <a:pt x="10585" y="4287"/>
                </a:cubicBezTo>
                <a:lnTo>
                  <a:pt x="10585" y="4287"/>
                </a:lnTo>
                <a:lnTo>
                  <a:pt x="10573" y="4287"/>
                </a:lnTo>
                <a:cubicBezTo>
                  <a:pt x="10573" y="4287"/>
                  <a:pt x="10573" y="4275"/>
                  <a:pt x="10561" y="4275"/>
                </a:cubicBezTo>
                <a:cubicBezTo>
                  <a:pt x="10561" y="4239"/>
                  <a:pt x="10573" y="4239"/>
                  <a:pt x="10585" y="4239"/>
                </a:cubicBezTo>
                <a:close/>
                <a:moveTo>
                  <a:pt x="10585" y="3870"/>
                </a:moveTo>
                <a:cubicBezTo>
                  <a:pt x="10573" y="3858"/>
                  <a:pt x="10538" y="3870"/>
                  <a:pt x="10538" y="3811"/>
                </a:cubicBezTo>
                <a:cubicBezTo>
                  <a:pt x="10561" y="3858"/>
                  <a:pt x="10585" y="3811"/>
                  <a:pt x="10585" y="3870"/>
                </a:cubicBezTo>
                <a:close/>
                <a:moveTo>
                  <a:pt x="10573" y="2335"/>
                </a:moveTo>
                <a:cubicBezTo>
                  <a:pt x="10573" y="2370"/>
                  <a:pt x="10538" y="2358"/>
                  <a:pt x="10538" y="2335"/>
                </a:cubicBezTo>
                <a:cubicBezTo>
                  <a:pt x="10561" y="2335"/>
                  <a:pt x="10561" y="2358"/>
                  <a:pt x="10573" y="2335"/>
                </a:cubicBezTo>
                <a:close/>
                <a:moveTo>
                  <a:pt x="10538" y="4263"/>
                </a:moveTo>
                <a:cubicBezTo>
                  <a:pt x="10538" y="4275"/>
                  <a:pt x="10538" y="4275"/>
                  <a:pt x="10538" y="4263"/>
                </a:cubicBezTo>
                <a:cubicBezTo>
                  <a:pt x="10526" y="4275"/>
                  <a:pt x="10526" y="4263"/>
                  <a:pt x="10514" y="4263"/>
                </a:cubicBezTo>
                <a:close/>
                <a:moveTo>
                  <a:pt x="10514" y="2430"/>
                </a:moveTo>
                <a:cubicBezTo>
                  <a:pt x="10502" y="2430"/>
                  <a:pt x="10466" y="2430"/>
                  <a:pt x="10478" y="2382"/>
                </a:cubicBezTo>
                <a:cubicBezTo>
                  <a:pt x="10502" y="2394"/>
                  <a:pt x="10514" y="2394"/>
                  <a:pt x="10514" y="2430"/>
                </a:cubicBezTo>
                <a:close/>
                <a:moveTo>
                  <a:pt x="10454" y="4085"/>
                </a:moveTo>
                <a:lnTo>
                  <a:pt x="10454" y="4085"/>
                </a:lnTo>
                <a:cubicBezTo>
                  <a:pt x="10442" y="4085"/>
                  <a:pt x="10442" y="4085"/>
                  <a:pt x="10454" y="4085"/>
                </a:cubicBezTo>
                <a:cubicBezTo>
                  <a:pt x="10442" y="4061"/>
                  <a:pt x="10454" y="4085"/>
                  <a:pt x="10454" y="4085"/>
                </a:cubicBezTo>
                <a:close/>
                <a:moveTo>
                  <a:pt x="10407" y="4037"/>
                </a:moveTo>
                <a:lnTo>
                  <a:pt x="10407" y="4037"/>
                </a:lnTo>
                <a:cubicBezTo>
                  <a:pt x="10407" y="4049"/>
                  <a:pt x="10407" y="4049"/>
                  <a:pt x="10395" y="4061"/>
                </a:cubicBezTo>
                <a:cubicBezTo>
                  <a:pt x="10395" y="4049"/>
                  <a:pt x="10407" y="4037"/>
                  <a:pt x="10407" y="4037"/>
                </a:cubicBezTo>
                <a:close/>
                <a:moveTo>
                  <a:pt x="10204" y="14050"/>
                </a:moveTo>
                <a:cubicBezTo>
                  <a:pt x="10180" y="14086"/>
                  <a:pt x="10180" y="14086"/>
                  <a:pt x="10169" y="14050"/>
                </a:cubicBezTo>
                <a:lnTo>
                  <a:pt x="10180" y="14038"/>
                </a:lnTo>
                <a:close/>
                <a:moveTo>
                  <a:pt x="10228" y="2394"/>
                </a:moveTo>
                <a:cubicBezTo>
                  <a:pt x="10228" y="2406"/>
                  <a:pt x="10216" y="2406"/>
                  <a:pt x="10204" y="2406"/>
                </a:cubicBezTo>
                <a:cubicBezTo>
                  <a:pt x="10180" y="2382"/>
                  <a:pt x="10216" y="2382"/>
                  <a:pt x="10228" y="2394"/>
                </a:cubicBezTo>
                <a:close/>
                <a:moveTo>
                  <a:pt x="9871" y="3037"/>
                </a:moveTo>
                <a:cubicBezTo>
                  <a:pt x="9871" y="3049"/>
                  <a:pt x="9859" y="3073"/>
                  <a:pt x="9859" y="3073"/>
                </a:cubicBezTo>
                <a:cubicBezTo>
                  <a:pt x="9859" y="3049"/>
                  <a:pt x="9859" y="3037"/>
                  <a:pt x="9871" y="3037"/>
                </a:cubicBezTo>
                <a:cubicBezTo>
                  <a:pt x="9859" y="3037"/>
                  <a:pt x="9859" y="3037"/>
                  <a:pt x="9871" y="3037"/>
                </a:cubicBezTo>
                <a:close/>
                <a:moveTo>
                  <a:pt x="9692" y="2073"/>
                </a:moveTo>
                <a:cubicBezTo>
                  <a:pt x="9692" y="2061"/>
                  <a:pt x="9680" y="2061"/>
                  <a:pt x="9692" y="2073"/>
                </a:cubicBezTo>
                <a:cubicBezTo>
                  <a:pt x="9704" y="2061"/>
                  <a:pt x="9740" y="2061"/>
                  <a:pt x="9740" y="2096"/>
                </a:cubicBezTo>
                <a:cubicBezTo>
                  <a:pt x="9704" y="2096"/>
                  <a:pt x="9692" y="2073"/>
                  <a:pt x="9668" y="2084"/>
                </a:cubicBezTo>
                <a:cubicBezTo>
                  <a:pt x="9668" y="2061"/>
                  <a:pt x="9692" y="2061"/>
                  <a:pt x="9692" y="2073"/>
                </a:cubicBezTo>
                <a:close/>
                <a:moveTo>
                  <a:pt x="9335" y="1834"/>
                </a:moveTo>
                <a:cubicBezTo>
                  <a:pt x="9335" y="1846"/>
                  <a:pt x="9323" y="1858"/>
                  <a:pt x="9323" y="1858"/>
                </a:cubicBezTo>
                <a:cubicBezTo>
                  <a:pt x="9323" y="1834"/>
                  <a:pt x="9335" y="1823"/>
                  <a:pt x="9335" y="1834"/>
                </a:cubicBezTo>
                <a:close/>
                <a:moveTo>
                  <a:pt x="8085" y="1120"/>
                </a:moveTo>
                <a:cubicBezTo>
                  <a:pt x="8085" y="1108"/>
                  <a:pt x="8097" y="1108"/>
                  <a:pt x="8097" y="1084"/>
                </a:cubicBezTo>
                <a:cubicBezTo>
                  <a:pt x="8097" y="1108"/>
                  <a:pt x="8121" y="1108"/>
                  <a:pt x="8121" y="1120"/>
                </a:cubicBezTo>
                <a:close/>
                <a:moveTo>
                  <a:pt x="8275" y="1120"/>
                </a:moveTo>
                <a:lnTo>
                  <a:pt x="8275" y="1120"/>
                </a:lnTo>
                <a:cubicBezTo>
                  <a:pt x="8299" y="1108"/>
                  <a:pt x="8311" y="1108"/>
                  <a:pt x="8311" y="1084"/>
                </a:cubicBezTo>
                <a:lnTo>
                  <a:pt x="8311" y="1084"/>
                </a:lnTo>
                <a:lnTo>
                  <a:pt x="8311" y="1084"/>
                </a:lnTo>
                <a:cubicBezTo>
                  <a:pt x="8323" y="1108"/>
                  <a:pt x="8335" y="1108"/>
                  <a:pt x="8359" y="1120"/>
                </a:cubicBezTo>
                <a:cubicBezTo>
                  <a:pt x="8359" y="1132"/>
                  <a:pt x="8359" y="1132"/>
                  <a:pt x="8335" y="1144"/>
                </a:cubicBezTo>
                <a:cubicBezTo>
                  <a:pt x="8323" y="1168"/>
                  <a:pt x="8323" y="1192"/>
                  <a:pt x="8311" y="1203"/>
                </a:cubicBezTo>
                <a:cubicBezTo>
                  <a:pt x="8287" y="1227"/>
                  <a:pt x="8275" y="1227"/>
                  <a:pt x="8275" y="1227"/>
                </a:cubicBezTo>
                <a:cubicBezTo>
                  <a:pt x="8264" y="1227"/>
                  <a:pt x="8264" y="1132"/>
                  <a:pt x="8275" y="1120"/>
                </a:cubicBezTo>
                <a:close/>
                <a:moveTo>
                  <a:pt x="8061" y="477"/>
                </a:moveTo>
                <a:cubicBezTo>
                  <a:pt x="8073" y="465"/>
                  <a:pt x="8085" y="465"/>
                  <a:pt x="8097" y="465"/>
                </a:cubicBezTo>
                <a:lnTo>
                  <a:pt x="8097" y="465"/>
                </a:lnTo>
                <a:lnTo>
                  <a:pt x="8097" y="465"/>
                </a:lnTo>
                <a:cubicBezTo>
                  <a:pt x="8121" y="477"/>
                  <a:pt x="8121" y="489"/>
                  <a:pt x="8133" y="489"/>
                </a:cubicBezTo>
                <a:lnTo>
                  <a:pt x="8133" y="513"/>
                </a:lnTo>
                <a:cubicBezTo>
                  <a:pt x="8133" y="513"/>
                  <a:pt x="8133" y="525"/>
                  <a:pt x="8121" y="525"/>
                </a:cubicBezTo>
                <a:cubicBezTo>
                  <a:pt x="8121" y="525"/>
                  <a:pt x="8121" y="537"/>
                  <a:pt x="8097" y="537"/>
                </a:cubicBezTo>
                <a:cubicBezTo>
                  <a:pt x="8085" y="549"/>
                  <a:pt x="8061" y="572"/>
                  <a:pt x="8037" y="525"/>
                </a:cubicBezTo>
                <a:cubicBezTo>
                  <a:pt x="8061" y="489"/>
                  <a:pt x="8061" y="477"/>
                  <a:pt x="8061" y="477"/>
                </a:cubicBezTo>
                <a:close/>
                <a:moveTo>
                  <a:pt x="7561" y="1965"/>
                </a:moveTo>
                <a:lnTo>
                  <a:pt x="7561" y="1965"/>
                </a:lnTo>
                <a:cubicBezTo>
                  <a:pt x="7549" y="1965"/>
                  <a:pt x="7549" y="1965"/>
                  <a:pt x="7561" y="1965"/>
                </a:cubicBezTo>
                <a:cubicBezTo>
                  <a:pt x="7549" y="1965"/>
                  <a:pt x="7549" y="1965"/>
                  <a:pt x="7561" y="1965"/>
                </a:cubicBezTo>
                <a:close/>
                <a:moveTo>
                  <a:pt x="7466" y="334"/>
                </a:moveTo>
                <a:cubicBezTo>
                  <a:pt x="7466" y="346"/>
                  <a:pt x="7478" y="370"/>
                  <a:pt x="7478" y="394"/>
                </a:cubicBezTo>
                <a:lnTo>
                  <a:pt x="7478" y="394"/>
                </a:lnTo>
                <a:lnTo>
                  <a:pt x="7478" y="394"/>
                </a:lnTo>
                <a:cubicBezTo>
                  <a:pt x="7478" y="406"/>
                  <a:pt x="7466" y="430"/>
                  <a:pt x="7466" y="453"/>
                </a:cubicBezTo>
                <a:lnTo>
                  <a:pt x="7430" y="418"/>
                </a:lnTo>
                <a:cubicBezTo>
                  <a:pt x="7442" y="394"/>
                  <a:pt x="7466" y="358"/>
                  <a:pt x="7466" y="334"/>
                </a:cubicBezTo>
                <a:close/>
                <a:moveTo>
                  <a:pt x="7251" y="310"/>
                </a:moveTo>
                <a:lnTo>
                  <a:pt x="7251" y="310"/>
                </a:lnTo>
                <a:cubicBezTo>
                  <a:pt x="7287" y="322"/>
                  <a:pt x="7287" y="346"/>
                  <a:pt x="7251" y="358"/>
                </a:cubicBezTo>
                <a:cubicBezTo>
                  <a:pt x="7251" y="358"/>
                  <a:pt x="7240" y="346"/>
                  <a:pt x="7240" y="322"/>
                </a:cubicBezTo>
                <a:close/>
                <a:moveTo>
                  <a:pt x="1096" y="6561"/>
                </a:moveTo>
                <a:cubicBezTo>
                  <a:pt x="1096" y="6573"/>
                  <a:pt x="1108" y="6597"/>
                  <a:pt x="1108" y="6597"/>
                </a:cubicBezTo>
                <a:cubicBezTo>
                  <a:pt x="1096" y="6645"/>
                  <a:pt x="1072" y="6645"/>
                  <a:pt x="1072" y="6597"/>
                </a:cubicBezTo>
                <a:cubicBezTo>
                  <a:pt x="1072" y="6585"/>
                  <a:pt x="1096" y="6561"/>
                  <a:pt x="1096" y="6561"/>
                </a:cubicBezTo>
                <a:close/>
                <a:moveTo>
                  <a:pt x="953" y="7037"/>
                </a:moveTo>
                <a:lnTo>
                  <a:pt x="953" y="7037"/>
                </a:lnTo>
                <a:cubicBezTo>
                  <a:pt x="977" y="7061"/>
                  <a:pt x="989" y="7061"/>
                  <a:pt x="989" y="7085"/>
                </a:cubicBezTo>
                <a:cubicBezTo>
                  <a:pt x="1001" y="7121"/>
                  <a:pt x="989" y="7133"/>
                  <a:pt x="977" y="7121"/>
                </a:cubicBezTo>
                <a:cubicBezTo>
                  <a:pt x="953" y="7097"/>
                  <a:pt x="953" y="7073"/>
                  <a:pt x="953" y="7037"/>
                </a:cubicBezTo>
                <a:cubicBezTo>
                  <a:pt x="953" y="7037"/>
                  <a:pt x="941" y="7037"/>
                  <a:pt x="953" y="7037"/>
                </a:cubicBezTo>
                <a:close/>
                <a:moveTo>
                  <a:pt x="929" y="8109"/>
                </a:moveTo>
                <a:cubicBezTo>
                  <a:pt x="989" y="8085"/>
                  <a:pt x="1013" y="8192"/>
                  <a:pt x="1060" y="8192"/>
                </a:cubicBezTo>
                <a:lnTo>
                  <a:pt x="1072" y="8204"/>
                </a:lnTo>
                <a:lnTo>
                  <a:pt x="1072" y="8216"/>
                </a:lnTo>
                <a:cubicBezTo>
                  <a:pt x="1072" y="8216"/>
                  <a:pt x="1060" y="8204"/>
                  <a:pt x="1060" y="8228"/>
                </a:cubicBezTo>
                <a:cubicBezTo>
                  <a:pt x="1048" y="8264"/>
                  <a:pt x="1036" y="8288"/>
                  <a:pt x="1013" y="8288"/>
                </a:cubicBezTo>
                <a:cubicBezTo>
                  <a:pt x="977" y="8264"/>
                  <a:pt x="941" y="8216"/>
                  <a:pt x="917" y="8192"/>
                </a:cubicBezTo>
                <a:cubicBezTo>
                  <a:pt x="894" y="8169"/>
                  <a:pt x="894" y="8157"/>
                  <a:pt x="894" y="8145"/>
                </a:cubicBezTo>
                <a:cubicBezTo>
                  <a:pt x="894" y="8121"/>
                  <a:pt x="917" y="8109"/>
                  <a:pt x="929" y="8109"/>
                </a:cubicBezTo>
                <a:close/>
                <a:moveTo>
                  <a:pt x="1036" y="8395"/>
                </a:moveTo>
                <a:lnTo>
                  <a:pt x="1036" y="8407"/>
                </a:lnTo>
                <a:cubicBezTo>
                  <a:pt x="1036" y="8430"/>
                  <a:pt x="1013" y="8430"/>
                  <a:pt x="1001" y="8395"/>
                </a:cubicBezTo>
                <a:cubicBezTo>
                  <a:pt x="1001" y="8407"/>
                  <a:pt x="1013" y="8395"/>
                  <a:pt x="1036" y="8395"/>
                </a:cubicBezTo>
                <a:cubicBezTo>
                  <a:pt x="1013" y="8395"/>
                  <a:pt x="1036" y="8395"/>
                  <a:pt x="1036" y="8395"/>
                </a:cubicBezTo>
                <a:close/>
                <a:moveTo>
                  <a:pt x="941" y="10312"/>
                </a:moveTo>
                <a:lnTo>
                  <a:pt x="894" y="10312"/>
                </a:lnTo>
                <a:lnTo>
                  <a:pt x="894" y="10312"/>
                </a:lnTo>
                <a:lnTo>
                  <a:pt x="894" y="10312"/>
                </a:lnTo>
                <a:lnTo>
                  <a:pt x="894" y="10312"/>
                </a:lnTo>
                <a:cubicBezTo>
                  <a:pt x="894" y="10276"/>
                  <a:pt x="917" y="10240"/>
                  <a:pt x="941" y="10252"/>
                </a:cubicBezTo>
                <a:cubicBezTo>
                  <a:pt x="953" y="10252"/>
                  <a:pt x="953" y="10288"/>
                  <a:pt x="941" y="10312"/>
                </a:cubicBezTo>
                <a:cubicBezTo>
                  <a:pt x="941" y="10300"/>
                  <a:pt x="941" y="10312"/>
                  <a:pt x="941" y="10312"/>
                </a:cubicBezTo>
                <a:close/>
                <a:moveTo>
                  <a:pt x="1036" y="9633"/>
                </a:moveTo>
                <a:cubicBezTo>
                  <a:pt x="1013" y="9657"/>
                  <a:pt x="1001" y="9645"/>
                  <a:pt x="989" y="9645"/>
                </a:cubicBezTo>
                <a:lnTo>
                  <a:pt x="977" y="9633"/>
                </a:lnTo>
                <a:lnTo>
                  <a:pt x="989" y="9621"/>
                </a:lnTo>
                <a:cubicBezTo>
                  <a:pt x="1001" y="9597"/>
                  <a:pt x="1013" y="9585"/>
                  <a:pt x="1036" y="9633"/>
                </a:cubicBezTo>
                <a:cubicBezTo>
                  <a:pt x="1036" y="9621"/>
                  <a:pt x="1036" y="9633"/>
                  <a:pt x="1036" y="9633"/>
                </a:cubicBezTo>
                <a:close/>
                <a:moveTo>
                  <a:pt x="1108" y="8645"/>
                </a:moveTo>
                <a:cubicBezTo>
                  <a:pt x="1108" y="8657"/>
                  <a:pt x="1096" y="8692"/>
                  <a:pt x="1096" y="8692"/>
                </a:cubicBezTo>
                <a:cubicBezTo>
                  <a:pt x="1072" y="8704"/>
                  <a:pt x="1060" y="8692"/>
                  <a:pt x="1048" y="8704"/>
                </a:cubicBezTo>
                <a:cubicBezTo>
                  <a:pt x="989" y="8740"/>
                  <a:pt x="953" y="8657"/>
                  <a:pt x="917" y="8633"/>
                </a:cubicBezTo>
                <a:cubicBezTo>
                  <a:pt x="894" y="8621"/>
                  <a:pt x="882" y="8609"/>
                  <a:pt x="894" y="8573"/>
                </a:cubicBezTo>
                <a:cubicBezTo>
                  <a:pt x="917" y="8561"/>
                  <a:pt x="941" y="8514"/>
                  <a:pt x="941" y="8526"/>
                </a:cubicBezTo>
                <a:cubicBezTo>
                  <a:pt x="989" y="8597"/>
                  <a:pt x="1048" y="8573"/>
                  <a:pt x="1096" y="8585"/>
                </a:cubicBezTo>
                <a:cubicBezTo>
                  <a:pt x="1108" y="8585"/>
                  <a:pt x="1120" y="8621"/>
                  <a:pt x="1108" y="8645"/>
                </a:cubicBezTo>
                <a:close/>
                <a:moveTo>
                  <a:pt x="1132" y="8502"/>
                </a:moveTo>
                <a:lnTo>
                  <a:pt x="1120" y="8490"/>
                </a:lnTo>
                <a:lnTo>
                  <a:pt x="1132" y="8466"/>
                </a:lnTo>
                <a:cubicBezTo>
                  <a:pt x="1132" y="8466"/>
                  <a:pt x="1132" y="8490"/>
                  <a:pt x="1155" y="8490"/>
                </a:cubicBezTo>
                <a:close/>
                <a:moveTo>
                  <a:pt x="1132" y="8311"/>
                </a:moveTo>
                <a:lnTo>
                  <a:pt x="1120" y="8288"/>
                </a:lnTo>
                <a:lnTo>
                  <a:pt x="1120" y="8276"/>
                </a:lnTo>
                <a:lnTo>
                  <a:pt x="1132" y="8276"/>
                </a:lnTo>
                <a:cubicBezTo>
                  <a:pt x="1155" y="8276"/>
                  <a:pt x="1155" y="8288"/>
                  <a:pt x="1132" y="8311"/>
                </a:cubicBezTo>
                <a:close/>
                <a:moveTo>
                  <a:pt x="1179" y="10716"/>
                </a:moveTo>
                <a:lnTo>
                  <a:pt x="1167" y="10705"/>
                </a:lnTo>
                <a:lnTo>
                  <a:pt x="1179" y="10693"/>
                </a:lnTo>
                <a:cubicBezTo>
                  <a:pt x="1179" y="10693"/>
                  <a:pt x="1179" y="10705"/>
                  <a:pt x="1191" y="10705"/>
                </a:cubicBezTo>
                <a:cubicBezTo>
                  <a:pt x="1179" y="10705"/>
                  <a:pt x="1179" y="10705"/>
                  <a:pt x="1179" y="10716"/>
                </a:cubicBezTo>
                <a:close/>
                <a:moveTo>
                  <a:pt x="1370" y="11443"/>
                </a:moveTo>
                <a:cubicBezTo>
                  <a:pt x="1358" y="11467"/>
                  <a:pt x="1358" y="11467"/>
                  <a:pt x="1346" y="11467"/>
                </a:cubicBezTo>
                <a:lnTo>
                  <a:pt x="1346" y="11443"/>
                </a:lnTo>
                <a:cubicBezTo>
                  <a:pt x="1346" y="11431"/>
                  <a:pt x="1334" y="11419"/>
                  <a:pt x="1334" y="11419"/>
                </a:cubicBezTo>
                <a:cubicBezTo>
                  <a:pt x="1346" y="11383"/>
                  <a:pt x="1358" y="11371"/>
                  <a:pt x="1358" y="11348"/>
                </a:cubicBezTo>
                <a:lnTo>
                  <a:pt x="1370" y="11324"/>
                </a:lnTo>
                <a:cubicBezTo>
                  <a:pt x="1370" y="11348"/>
                  <a:pt x="1394" y="11359"/>
                  <a:pt x="1394" y="11383"/>
                </a:cubicBezTo>
                <a:cubicBezTo>
                  <a:pt x="1394" y="11419"/>
                  <a:pt x="1394" y="11431"/>
                  <a:pt x="1370" y="11443"/>
                </a:cubicBezTo>
                <a:close/>
                <a:moveTo>
                  <a:pt x="1548" y="11324"/>
                </a:moveTo>
                <a:lnTo>
                  <a:pt x="1489" y="11324"/>
                </a:lnTo>
                <a:cubicBezTo>
                  <a:pt x="1489" y="11324"/>
                  <a:pt x="1477" y="11300"/>
                  <a:pt x="1477" y="11276"/>
                </a:cubicBezTo>
                <a:lnTo>
                  <a:pt x="1489" y="11264"/>
                </a:lnTo>
                <a:lnTo>
                  <a:pt x="1525" y="11264"/>
                </a:lnTo>
                <a:lnTo>
                  <a:pt x="1536" y="11264"/>
                </a:lnTo>
                <a:lnTo>
                  <a:pt x="1572" y="11300"/>
                </a:lnTo>
                <a:cubicBezTo>
                  <a:pt x="1572" y="11312"/>
                  <a:pt x="1572" y="11324"/>
                  <a:pt x="1548" y="11324"/>
                </a:cubicBezTo>
                <a:close/>
                <a:moveTo>
                  <a:pt x="1596" y="10693"/>
                </a:moveTo>
                <a:lnTo>
                  <a:pt x="1608" y="10669"/>
                </a:lnTo>
                <a:cubicBezTo>
                  <a:pt x="1632" y="10669"/>
                  <a:pt x="1644" y="10657"/>
                  <a:pt x="1644" y="10657"/>
                </a:cubicBezTo>
                <a:cubicBezTo>
                  <a:pt x="1691" y="10657"/>
                  <a:pt x="1703" y="10633"/>
                  <a:pt x="1703" y="10574"/>
                </a:cubicBezTo>
                <a:cubicBezTo>
                  <a:pt x="1703" y="10550"/>
                  <a:pt x="1715" y="10550"/>
                  <a:pt x="1727" y="10550"/>
                </a:cubicBezTo>
                <a:cubicBezTo>
                  <a:pt x="1727" y="10550"/>
                  <a:pt x="1751" y="10574"/>
                  <a:pt x="1751" y="10586"/>
                </a:cubicBezTo>
                <a:cubicBezTo>
                  <a:pt x="1763" y="10705"/>
                  <a:pt x="1727" y="10728"/>
                  <a:pt x="1656" y="10728"/>
                </a:cubicBezTo>
                <a:cubicBezTo>
                  <a:pt x="1656" y="10728"/>
                  <a:pt x="1632" y="10728"/>
                  <a:pt x="1608" y="10716"/>
                </a:cubicBezTo>
                <a:cubicBezTo>
                  <a:pt x="1596" y="10716"/>
                  <a:pt x="1596" y="10705"/>
                  <a:pt x="1596" y="10693"/>
                </a:cubicBezTo>
                <a:close/>
                <a:moveTo>
                  <a:pt x="1834" y="11621"/>
                </a:moveTo>
                <a:lnTo>
                  <a:pt x="1787" y="11669"/>
                </a:lnTo>
                <a:lnTo>
                  <a:pt x="1787" y="11681"/>
                </a:lnTo>
                <a:lnTo>
                  <a:pt x="1787" y="11681"/>
                </a:lnTo>
                <a:lnTo>
                  <a:pt x="1787" y="11681"/>
                </a:lnTo>
                <a:cubicBezTo>
                  <a:pt x="1787" y="11633"/>
                  <a:pt x="1787" y="11586"/>
                  <a:pt x="1763" y="11550"/>
                </a:cubicBezTo>
                <a:cubicBezTo>
                  <a:pt x="1727" y="11538"/>
                  <a:pt x="1691" y="11502"/>
                  <a:pt x="1656" y="11478"/>
                </a:cubicBezTo>
                <a:cubicBezTo>
                  <a:pt x="1632" y="11443"/>
                  <a:pt x="1644" y="11407"/>
                  <a:pt x="1632" y="11359"/>
                </a:cubicBezTo>
                <a:cubicBezTo>
                  <a:pt x="1632" y="11312"/>
                  <a:pt x="1644" y="11300"/>
                  <a:pt x="1656" y="11276"/>
                </a:cubicBezTo>
                <a:cubicBezTo>
                  <a:pt x="1703" y="11264"/>
                  <a:pt x="1727" y="11276"/>
                  <a:pt x="1775" y="11276"/>
                </a:cubicBezTo>
                <a:cubicBezTo>
                  <a:pt x="1834" y="11276"/>
                  <a:pt x="1822" y="11324"/>
                  <a:pt x="1787" y="11371"/>
                </a:cubicBezTo>
                <a:cubicBezTo>
                  <a:pt x="1775" y="11395"/>
                  <a:pt x="1775" y="11431"/>
                  <a:pt x="1787" y="11455"/>
                </a:cubicBezTo>
                <a:cubicBezTo>
                  <a:pt x="1810" y="11490"/>
                  <a:pt x="1822" y="11502"/>
                  <a:pt x="1834" y="11538"/>
                </a:cubicBezTo>
                <a:cubicBezTo>
                  <a:pt x="1870" y="11562"/>
                  <a:pt x="1846" y="11598"/>
                  <a:pt x="1834" y="11621"/>
                </a:cubicBezTo>
                <a:close/>
                <a:moveTo>
                  <a:pt x="1965" y="11931"/>
                </a:moveTo>
                <a:lnTo>
                  <a:pt x="2001" y="11931"/>
                </a:lnTo>
                <a:cubicBezTo>
                  <a:pt x="2013" y="11931"/>
                  <a:pt x="2025" y="11931"/>
                  <a:pt x="2025" y="11955"/>
                </a:cubicBezTo>
                <a:lnTo>
                  <a:pt x="2025" y="11967"/>
                </a:lnTo>
                <a:lnTo>
                  <a:pt x="2025" y="11979"/>
                </a:lnTo>
                <a:lnTo>
                  <a:pt x="2013" y="11990"/>
                </a:lnTo>
                <a:lnTo>
                  <a:pt x="2001" y="12014"/>
                </a:lnTo>
                <a:lnTo>
                  <a:pt x="1941" y="12014"/>
                </a:lnTo>
                <a:cubicBezTo>
                  <a:pt x="1929" y="12014"/>
                  <a:pt x="1929" y="11979"/>
                  <a:pt x="1929" y="11979"/>
                </a:cubicBezTo>
                <a:close/>
                <a:moveTo>
                  <a:pt x="1715" y="14110"/>
                </a:moveTo>
                <a:cubicBezTo>
                  <a:pt x="1715" y="14098"/>
                  <a:pt x="1727" y="14098"/>
                  <a:pt x="1751" y="14098"/>
                </a:cubicBezTo>
                <a:lnTo>
                  <a:pt x="1751" y="14086"/>
                </a:lnTo>
                <a:lnTo>
                  <a:pt x="1751" y="14086"/>
                </a:lnTo>
                <a:cubicBezTo>
                  <a:pt x="1751" y="14050"/>
                  <a:pt x="1763" y="14026"/>
                  <a:pt x="1775" y="14026"/>
                </a:cubicBezTo>
                <a:lnTo>
                  <a:pt x="1787" y="14026"/>
                </a:lnTo>
                <a:cubicBezTo>
                  <a:pt x="1810" y="14026"/>
                  <a:pt x="1810" y="14050"/>
                  <a:pt x="1810" y="14062"/>
                </a:cubicBezTo>
                <a:lnTo>
                  <a:pt x="1787" y="14086"/>
                </a:lnTo>
                <a:lnTo>
                  <a:pt x="1751" y="14086"/>
                </a:lnTo>
                <a:lnTo>
                  <a:pt x="1751" y="14086"/>
                </a:lnTo>
                <a:lnTo>
                  <a:pt x="1751" y="14086"/>
                </a:lnTo>
                <a:lnTo>
                  <a:pt x="1751" y="14086"/>
                </a:lnTo>
                <a:lnTo>
                  <a:pt x="1751" y="14086"/>
                </a:lnTo>
                <a:cubicBezTo>
                  <a:pt x="1751" y="14098"/>
                  <a:pt x="1751" y="14110"/>
                  <a:pt x="1727" y="14122"/>
                </a:cubicBezTo>
                <a:cubicBezTo>
                  <a:pt x="1715" y="14157"/>
                  <a:pt x="1715" y="14122"/>
                  <a:pt x="1715" y="14110"/>
                </a:cubicBezTo>
                <a:close/>
                <a:moveTo>
                  <a:pt x="1715" y="14217"/>
                </a:moveTo>
                <a:cubicBezTo>
                  <a:pt x="1715" y="14217"/>
                  <a:pt x="1727" y="14241"/>
                  <a:pt x="1727" y="14265"/>
                </a:cubicBezTo>
                <a:cubicBezTo>
                  <a:pt x="1715" y="14288"/>
                  <a:pt x="1703" y="14288"/>
                  <a:pt x="1691" y="14276"/>
                </a:cubicBezTo>
                <a:lnTo>
                  <a:pt x="1667" y="14265"/>
                </a:lnTo>
                <a:close/>
                <a:moveTo>
                  <a:pt x="1703" y="15015"/>
                </a:moveTo>
                <a:cubicBezTo>
                  <a:pt x="1703" y="15015"/>
                  <a:pt x="1703" y="15038"/>
                  <a:pt x="1703" y="15015"/>
                </a:cubicBezTo>
                <a:lnTo>
                  <a:pt x="1703" y="15015"/>
                </a:lnTo>
                <a:lnTo>
                  <a:pt x="1703" y="15015"/>
                </a:lnTo>
                <a:cubicBezTo>
                  <a:pt x="1703" y="14979"/>
                  <a:pt x="1667" y="14943"/>
                  <a:pt x="1644" y="14955"/>
                </a:cubicBezTo>
                <a:cubicBezTo>
                  <a:pt x="1608" y="14979"/>
                  <a:pt x="1596" y="15003"/>
                  <a:pt x="1584" y="15015"/>
                </a:cubicBezTo>
                <a:lnTo>
                  <a:pt x="1572" y="15015"/>
                </a:lnTo>
                <a:lnTo>
                  <a:pt x="1548" y="15003"/>
                </a:lnTo>
                <a:cubicBezTo>
                  <a:pt x="1596" y="14919"/>
                  <a:pt x="1632" y="14836"/>
                  <a:pt x="1691" y="14777"/>
                </a:cubicBezTo>
                <a:cubicBezTo>
                  <a:pt x="1715" y="14836"/>
                  <a:pt x="1739" y="14777"/>
                  <a:pt x="1763" y="14777"/>
                </a:cubicBezTo>
                <a:cubicBezTo>
                  <a:pt x="1763" y="14777"/>
                  <a:pt x="1775" y="14812"/>
                  <a:pt x="1775" y="14836"/>
                </a:cubicBezTo>
                <a:cubicBezTo>
                  <a:pt x="1787" y="14931"/>
                  <a:pt x="1763" y="15003"/>
                  <a:pt x="1703" y="15015"/>
                </a:cubicBezTo>
                <a:close/>
                <a:moveTo>
                  <a:pt x="1810" y="15348"/>
                </a:moveTo>
                <a:cubicBezTo>
                  <a:pt x="1810" y="15360"/>
                  <a:pt x="1787" y="15360"/>
                  <a:pt x="1775" y="15336"/>
                </a:cubicBezTo>
                <a:cubicBezTo>
                  <a:pt x="1775" y="15336"/>
                  <a:pt x="1775" y="15312"/>
                  <a:pt x="1787" y="15312"/>
                </a:cubicBezTo>
                <a:cubicBezTo>
                  <a:pt x="1787" y="15312"/>
                  <a:pt x="1810" y="15312"/>
                  <a:pt x="1810" y="15336"/>
                </a:cubicBezTo>
                <a:close/>
                <a:moveTo>
                  <a:pt x="1834" y="14681"/>
                </a:moveTo>
                <a:cubicBezTo>
                  <a:pt x="1834" y="14681"/>
                  <a:pt x="1822" y="14646"/>
                  <a:pt x="1822" y="14634"/>
                </a:cubicBezTo>
                <a:lnTo>
                  <a:pt x="1822" y="14634"/>
                </a:lnTo>
                <a:lnTo>
                  <a:pt x="1822" y="14634"/>
                </a:lnTo>
                <a:cubicBezTo>
                  <a:pt x="1787" y="14646"/>
                  <a:pt x="1763" y="14681"/>
                  <a:pt x="1751" y="14693"/>
                </a:cubicBezTo>
                <a:cubicBezTo>
                  <a:pt x="1751" y="14693"/>
                  <a:pt x="1715" y="14681"/>
                  <a:pt x="1715" y="14657"/>
                </a:cubicBezTo>
                <a:lnTo>
                  <a:pt x="1715" y="14598"/>
                </a:lnTo>
                <a:cubicBezTo>
                  <a:pt x="1751" y="14538"/>
                  <a:pt x="1787" y="14574"/>
                  <a:pt x="1822" y="14634"/>
                </a:cubicBezTo>
                <a:lnTo>
                  <a:pt x="1822" y="14634"/>
                </a:lnTo>
                <a:lnTo>
                  <a:pt x="1822" y="14646"/>
                </a:lnTo>
                <a:cubicBezTo>
                  <a:pt x="1834" y="14646"/>
                  <a:pt x="1834" y="14657"/>
                  <a:pt x="1846" y="14657"/>
                </a:cubicBezTo>
                <a:cubicBezTo>
                  <a:pt x="1846" y="14657"/>
                  <a:pt x="1846" y="14681"/>
                  <a:pt x="1834" y="14681"/>
                </a:cubicBezTo>
                <a:close/>
                <a:moveTo>
                  <a:pt x="1882" y="15277"/>
                </a:moveTo>
                <a:cubicBezTo>
                  <a:pt x="1870" y="15253"/>
                  <a:pt x="1846" y="15253"/>
                  <a:pt x="1846" y="15241"/>
                </a:cubicBezTo>
                <a:cubicBezTo>
                  <a:pt x="1846" y="15217"/>
                  <a:pt x="1870" y="15181"/>
                  <a:pt x="1870" y="15169"/>
                </a:cubicBezTo>
                <a:cubicBezTo>
                  <a:pt x="1870" y="15181"/>
                  <a:pt x="1882" y="15193"/>
                  <a:pt x="1882" y="15217"/>
                </a:cubicBezTo>
                <a:cubicBezTo>
                  <a:pt x="1894" y="15241"/>
                  <a:pt x="1894" y="15253"/>
                  <a:pt x="1882" y="15277"/>
                </a:cubicBezTo>
                <a:close/>
                <a:moveTo>
                  <a:pt x="2084" y="15050"/>
                </a:moveTo>
                <a:cubicBezTo>
                  <a:pt x="2048" y="15122"/>
                  <a:pt x="2072" y="15229"/>
                  <a:pt x="2025" y="15300"/>
                </a:cubicBezTo>
                <a:cubicBezTo>
                  <a:pt x="2013" y="15324"/>
                  <a:pt x="1989" y="15348"/>
                  <a:pt x="1989" y="15324"/>
                </a:cubicBezTo>
                <a:cubicBezTo>
                  <a:pt x="1989" y="15312"/>
                  <a:pt x="1965" y="15265"/>
                  <a:pt x="1989" y="15265"/>
                </a:cubicBezTo>
                <a:cubicBezTo>
                  <a:pt x="2025" y="15205"/>
                  <a:pt x="2001" y="15110"/>
                  <a:pt x="2048" y="15027"/>
                </a:cubicBezTo>
                <a:cubicBezTo>
                  <a:pt x="2048" y="15015"/>
                  <a:pt x="2072" y="15015"/>
                  <a:pt x="2072" y="15015"/>
                </a:cubicBezTo>
                <a:cubicBezTo>
                  <a:pt x="2084" y="15050"/>
                  <a:pt x="2084" y="15003"/>
                  <a:pt x="2084" y="15050"/>
                </a:cubicBezTo>
                <a:close/>
                <a:moveTo>
                  <a:pt x="2108" y="13788"/>
                </a:moveTo>
                <a:cubicBezTo>
                  <a:pt x="2084" y="13764"/>
                  <a:pt x="2072" y="13741"/>
                  <a:pt x="2060" y="13788"/>
                </a:cubicBezTo>
                <a:cubicBezTo>
                  <a:pt x="2025" y="13848"/>
                  <a:pt x="2013" y="13919"/>
                  <a:pt x="1989" y="13979"/>
                </a:cubicBezTo>
                <a:cubicBezTo>
                  <a:pt x="1965" y="14026"/>
                  <a:pt x="1941" y="14026"/>
                  <a:pt x="1906" y="14003"/>
                </a:cubicBezTo>
                <a:cubicBezTo>
                  <a:pt x="1882" y="13991"/>
                  <a:pt x="1870" y="13979"/>
                  <a:pt x="1834" y="13943"/>
                </a:cubicBezTo>
                <a:cubicBezTo>
                  <a:pt x="1787" y="13919"/>
                  <a:pt x="1763" y="13824"/>
                  <a:pt x="1775" y="13800"/>
                </a:cubicBezTo>
                <a:cubicBezTo>
                  <a:pt x="1787" y="13741"/>
                  <a:pt x="1834" y="13753"/>
                  <a:pt x="1870" y="13753"/>
                </a:cubicBezTo>
                <a:cubicBezTo>
                  <a:pt x="1906" y="13764"/>
                  <a:pt x="1929" y="13705"/>
                  <a:pt x="1941" y="13645"/>
                </a:cubicBezTo>
                <a:cubicBezTo>
                  <a:pt x="1953" y="13586"/>
                  <a:pt x="1965" y="13586"/>
                  <a:pt x="2025" y="13622"/>
                </a:cubicBezTo>
                <a:cubicBezTo>
                  <a:pt x="2048" y="13634"/>
                  <a:pt x="2072" y="13622"/>
                  <a:pt x="2084" y="13634"/>
                </a:cubicBezTo>
                <a:cubicBezTo>
                  <a:pt x="2120" y="13645"/>
                  <a:pt x="2132" y="13681"/>
                  <a:pt x="2132" y="13764"/>
                </a:cubicBezTo>
                <a:cubicBezTo>
                  <a:pt x="2132" y="13764"/>
                  <a:pt x="2132" y="13812"/>
                  <a:pt x="2108" y="13788"/>
                </a:cubicBezTo>
                <a:close/>
                <a:moveTo>
                  <a:pt x="2144" y="15217"/>
                </a:moveTo>
                <a:lnTo>
                  <a:pt x="2132" y="15193"/>
                </a:lnTo>
                <a:lnTo>
                  <a:pt x="2132" y="15181"/>
                </a:lnTo>
                <a:lnTo>
                  <a:pt x="2144" y="15181"/>
                </a:lnTo>
                <a:cubicBezTo>
                  <a:pt x="2168" y="15193"/>
                  <a:pt x="2168" y="15217"/>
                  <a:pt x="2144" y="15217"/>
                </a:cubicBezTo>
                <a:close/>
                <a:moveTo>
                  <a:pt x="2263" y="15038"/>
                </a:moveTo>
                <a:cubicBezTo>
                  <a:pt x="2251" y="15050"/>
                  <a:pt x="2239" y="15098"/>
                  <a:pt x="2227" y="15062"/>
                </a:cubicBezTo>
                <a:lnTo>
                  <a:pt x="2179" y="15015"/>
                </a:lnTo>
                <a:lnTo>
                  <a:pt x="2179" y="15015"/>
                </a:lnTo>
                <a:lnTo>
                  <a:pt x="2179" y="15015"/>
                </a:lnTo>
                <a:cubicBezTo>
                  <a:pt x="2179" y="15027"/>
                  <a:pt x="2179" y="15050"/>
                  <a:pt x="2168" y="15062"/>
                </a:cubicBezTo>
                <a:cubicBezTo>
                  <a:pt x="2144" y="15074"/>
                  <a:pt x="2144" y="15062"/>
                  <a:pt x="2144" y="15038"/>
                </a:cubicBezTo>
                <a:lnTo>
                  <a:pt x="2168" y="15015"/>
                </a:lnTo>
                <a:lnTo>
                  <a:pt x="2179" y="15015"/>
                </a:lnTo>
                <a:lnTo>
                  <a:pt x="2179" y="15003"/>
                </a:lnTo>
                <a:lnTo>
                  <a:pt x="2179" y="15003"/>
                </a:lnTo>
                <a:cubicBezTo>
                  <a:pt x="2179" y="14955"/>
                  <a:pt x="2191" y="14943"/>
                  <a:pt x="2203" y="14943"/>
                </a:cubicBezTo>
                <a:cubicBezTo>
                  <a:pt x="2227" y="14931"/>
                  <a:pt x="2239" y="14943"/>
                  <a:pt x="2251" y="14943"/>
                </a:cubicBezTo>
                <a:cubicBezTo>
                  <a:pt x="2263" y="14943"/>
                  <a:pt x="2287" y="14955"/>
                  <a:pt x="2287" y="14955"/>
                </a:cubicBezTo>
                <a:cubicBezTo>
                  <a:pt x="2287" y="15003"/>
                  <a:pt x="2287" y="15015"/>
                  <a:pt x="2263" y="15038"/>
                </a:cubicBezTo>
                <a:close/>
                <a:moveTo>
                  <a:pt x="2477" y="14705"/>
                </a:moveTo>
                <a:lnTo>
                  <a:pt x="2489" y="14717"/>
                </a:lnTo>
                <a:lnTo>
                  <a:pt x="2477" y="14741"/>
                </a:lnTo>
                <a:cubicBezTo>
                  <a:pt x="2441" y="14741"/>
                  <a:pt x="2441" y="14717"/>
                  <a:pt x="2477" y="14705"/>
                </a:cubicBezTo>
                <a:close/>
                <a:moveTo>
                  <a:pt x="2525" y="15003"/>
                </a:moveTo>
                <a:cubicBezTo>
                  <a:pt x="2525" y="15015"/>
                  <a:pt x="2501" y="15015"/>
                  <a:pt x="2489" y="15015"/>
                </a:cubicBezTo>
                <a:lnTo>
                  <a:pt x="2489" y="15038"/>
                </a:lnTo>
                <a:lnTo>
                  <a:pt x="2489" y="15038"/>
                </a:lnTo>
                <a:cubicBezTo>
                  <a:pt x="2489" y="15050"/>
                  <a:pt x="2489" y="15062"/>
                  <a:pt x="2477" y="15074"/>
                </a:cubicBezTo>
                <a:lnTo>
                  <a:pt x="2453" y="15074"/>
                </a:lnTo>
                <a:cubicBezTo>
                  <a:pt x="2453" y="15050"/>
                  <a:pt x="2477" y="15038"/>
                  <a:pt x="2489" y="15038"/>
                </a:cubicBezTo>
                <a:lnTo>
                  <a:pt x="2489" y="15015"/>
                </a:lnTo>
                <a:lnTo>
                  <a:pt x="2489" y="15015"/>
                </a:lnTo>
                <a:cubicBezTo>
                  <a:pt x="2489" y="15003"/>
                  <a:pt x="2489" y="14991"/>
                  <a:pt x="2501" y="14979"/>
                </a:cubicBezTo>
                <a:cubicBezTo>
                  <a:pt x="2501" y="14955"/>
                  <a:pt x="2525" y="14991"/>
                  <a:pt x="2525" y="15003"/>
                </a:cubicBezTo>
                <a:close/>
                <a:moveTo>
                  <a:pt x="2858" y="15479"/>
                </a:moveTo>
                <a:cubicBezTo>
                  <a:pt x="2858" y="15491"/>
                  <a:pt x="2846" y="15491"/>
                  <a:pt x="2846" y="15467"/>
                </a:cubicBezTo>
                <a:cubicBezTo>
                  <a:pt x="2846" y="15467"/>
                  <a:pt x="2846" y="15455"/>
                  <a:pt x="2858" y="15455"/>
                </a:cubicBezTo>
                <a:lnTo>
                  <a:pt x="2882" y="15467"/>
                </a:lnTo>
                <a:cubicBezTo>
                  <a:pt x="2858" y="15467"/>
                  <a:pt x="2858" y="15467"/>
                  <a:pt x="2858" y="15479"/>
                </a:cubicBezTo>
                <a:close/>
                <a:moveTo>
                  <a:pt x="3215" y="15003"/>
                </a:moveTo>
                <a:lnTo>
                  <a:pt x="3203" y="14991"/>
                </a:lnTo>
                <a:lnTo>
                  <a:pt x="3215" y="14979"/>
                </a:lnTo>
                <a:lnTo>
                  <a:pt x="3239" y="14991"/>
                </a:lnTo>
                <a:cubicBezTo>
                  <a:pt x="3215" y="14991"/>
                  <a:pt x="3215" y="15003"/>
                  <a:pt x="3215" y="15003"/>
                </a:cubicBezTo>
                <a:close/>
                <a:moveTo>
                  <a:pt x="4203" y="15253"/>
                </a:moveTo>
                <a:cubicBezTo>
                  <a:pt x="4203" y="15277"/>
                  <a:pt x="4203" y="15277"/>
                  <a:pt x="4203" y="15253"/>
                </a:cubicBezTo>
                <a:cubicBezTo>
                  <a:pt x="4192" y="15288"/>
                  <a:pt x="4192" y="15277"/>
                  <a:pt x="4168" y="15253"/>
                </a:cubicBezTo>
                <a:cubicBezTo>
                  <a:pt x="4168" y="15253"/>
                  <a:pt x="4168" y="15241"/>
                  <a:pt x="4192" y="15241"/>
                </a:cubicBezTo>
                <a:lnTo>
                  <a:pt x="4192" y="15241"/>
                </a:lnTo>
                <a:cubicBezTo>
                  <a:pt x="4203" y="15241"/>
                  <a:pt x="4203" y="15253"/>
                  <a:pt x="4203" y="15253"/>
                </a:cubicBezTo>
                <a:close/>
                <a:moveTo>
                  <a:pt x="5477" y="15360"/>
                </a:moveTo>
                <a:cubicBezTo>
                  <a:pt x="5454" y="15372"/>
                  <a:pt x="5418" y="15360"/>
                  <a:pt x="5394" y="15360"/>
                </a:cubicBezTo>
                <a:lnTo>
                  <a:pt x="5394" y="15360"/>
                </a:lnTo>
                <a:lnTo>
                  <a:pt x="5394" y="15360"/>
                </a:lnTo>
                <a:cubicBezTo>
                  <a:pt x="5394" y="15372"/>
                  <a:pt x="5394" y="15408"/>
                  <a:pt x="5382" y="15408"/>
                </a:cubicBezTo>
                <a:cubicBezTo>
                  <a:pt x="5358" y="15419"/>
                  <a:pt x="5346" y="15396"/>
                  <a:pt x="5346" y="15360"/>
                </a:cubicBezTo>
                <a:lnTo>
                  <a:pt x="5346" y="15360"/>
                </a:lnTo>
                <a:lnTo>
                  <a:pt x="5346" y="15348"/>
                </a:lnTo>
                <a:cubicBezTo>
                  <a:pt x="5335" y="15348"/>
                  <a:pt x="5335" y="15336"/>
                  <a:pt x="5311" y="15336"/>
                </a:cubicBezTo>
                <a:cubicBezTo>
                  <a:pt x="5311" y="15312"/>
                  <a:pt x="5311" y="15300"/>
                  <a:pt x="5335" y="15300"/>
                </a:cubicBezTo>
                <a:cubicBezTo>
                  <a:pt x="5335" y="15312"/>
                  <a:pt x="5346" y="15336"/>
                  <a:pt x="5346" y="15348"/>
                </a:cubicBezTo>
                <a:lnTo>
                  <a:pt x="5346" y="15348"/>
                </a:lnTo>
                <a:lnTo>
                  <a:pt x="5346" y="15348"/>
                </a:lnTo>
                <a:lnTo>
                  <a:pt x="5382" y="15348"/>
                </a:lnTo>
                <a:lnTo>
                  <a:pt x="5382" y="15348"/>
                </a:lnTo>
                <a:lnTo>
                  <a:pt x="5382" y="15348"/>
                </a:lnTo>
                <a:cubicBezTo>
                  <a:pt x="5382" y="15277"/>
                  <a:pt x="5406" y="15241"/>
                  <a:pt x="5454" y="15229"/>
                </a:cubicBezTo>
                <a:cubicBezTo>
                  <a:pt x="5466" y="15217"/>
                  <a:pt x="5501" y="15241"/>
                  <a:pt x="5501" y="15277"/>
                </a:cubicBezTo>
                <a:cubicBezTo>
                  <a:pt x="5501" y="15300"/>
                  <a:pt x="5477" y="15348"/>
                  <a:pt x="5477" y="15360"/>
                </a:cubicBezTo>
                <a:close/>
                <a:moveTo>
                  <a:pt x="7049" y="15015"/>
                </a:moveTo>
                <a:cubicBezTo>
                  <a:pt x="7049" y="15003"/>
                  <a:pt x="7049" y="15003"/>
                  <a:pt x="7049" y="15015"/>
                </a:cubicBezTo>
                <a:lnTo>
                  <a:pt x="7049" y="14991"/>
                </a:lnTo>
                <a:lnTo>
                  <a:pt x="7049" y="15015"/>
                </a:lnTo>
                <a:cubicBezTo>
                  <a:pt x="7061" y="15003"/>
                  <a:pt x="7061" y="15003"/>
                  <a:pt x="7049" y="15015"/>
                </a:cubicBezTo>
                <a:close/>
                <a:moveTo>
                  <a:pt x="7859" y="15015"/>
                </a:moveTo>
                <a:cubicBezTo>
                  <a:pt x="7835" y="15038"/>
                  <a:pt x="7823" y="15015"/>
                  <a:pt x="7799" y="14979"/>
                </a:cubicBezTo>
                <a:cubicBezTo>
                  <a:pt x="7799" y="14955"/>
                  <a:pt x="7799" y="14931"/>
                  <a:pt x="7823" y="14919"/>
                </a:cubicBezTo>
                <a:cubicBezTo>
                  <a:pt x="7823" y="14919"/>
                  <a:pt x="7835" y="14919"/>
                  <a:pt x="7847" y="14931"/>
                </a:cubicBezTo>
                <a:cubicBezTo>
                  <a:pt x="7859" y="14943"/>
                  <a:pt x="7859" y="14955"/>
                  <a:pt x="7883" y="14979"/>
                </a:cubicBezTo>
                <a:cubicBezTo>
                  <a:pt x="7894" y="14991"/>
                  <a:pt x="7894" y="15003"/>
                  <a:pt x="7859" y="15015"/>
                </a:cubicBezTo>
                <a:close/>
                <a:moveTo>
                  <a:pt x="9085" y="14812"/>
                </a:moveTo>
                <a:lnTo>
                  <a:pt x="9073" y="14800"/>
                </a:lnTo>
                <a:lnTo>
                  <a:pt x="9085" y="14777"/>
                </a:lnTo>
                <a:cubicBezTo>
                  <a:pt x="9085" y="14777"/>
                  <a:pt x="9085" y="14800"/>
                  <a:pt x="9097" y="14800"/>
                </a:cubicBezTo>
                <a:cubicBezTo>
                  <a:pt x="9097" y="14800"/>
                  <a:pt x="9085" y="14800"/>
                  <a:pt x="9085" y="14812"/>
                </a:cubicBezTo>
                <a:close/>
                <a:moveTo>
                  <a:pt x="9633" y="15074"/>
                </a:moveTo>
                <a:cubicBezTo>
                  <a:pt x="9621" y="15062"/>
                  <a:pt x="9621" y="15050"/>
                  <a:pt x="9633" y="15038"/>
                </a:cubicBezTo>
                <a:cubicBezTo>
                  <a:pt x="9633" y="15038"/>
                  <a:pt x="9645" y="15050"/>
                  <a:pt x="9645" y="15062"/>
                </a:cubicBezTo>
                <a:cubicBezTo>
                  <a:pt x="9633" y="15062"/>
                  <a:pt x="9633" y="15074"/>
                  <a:pt x="9633" y="15074"/>
                </a:cubicBezTo>
                <a:close/>
                <a:moveTo>
                  <a:pt x="10180" y="14657"/>
                </a:moveTo>
                <a:cubicBezTo>
                  <a:pt x="10169" y="14681"/>
                  <a:pt x="10157" y="14646"/>
                  <a:pt x="10145" y="14634"/>
                </a:cubicBezTo>
                <a:cubicBezTo>
                  <a:pt x="10121" y="14622"/>
                  <a:pt x="10121" y="14586"/>
                  <a:pt x="10109" y="14562"/>
                </a:cubicBezTo>
                <a:lnTo>
                  <a:pt x="10109" y="14562"/>
                </a:lnTo>
                <a:lnTo>
                  <a:pt x="10109" y="14538"/>
                </a:lnTo>
                <a:cubicBezTo>
                  <a:pt x="10073" y="14538"/>
                  <a:pt x="10049" y="14562"/>
                  <a:pt x="10038" y="14479"/>
                </a:cubicBezTo>
                <a:cubicBezTo>
                  <a:pt x="10038" y="14419"/>
                  <a:pt x="10002" y="14407"/>
                  <a:pt x="9978" y="14407"/>
                </a:cubicBezTo>
                <a:lnTo>
                  <a:pt x="9930" y="14407"/>
                </a:lnTo>
                <a:cubicBezTo>
                  <a:pt x="9907" y="14396"/>
                  <a:pt x="9871" y="14300"/>
                  <a:pt x="9883" y="14300"/>
                </a:cubicBezTo>
                <a:cubicBezTo>
                  <a:pt x="9918" y="14288"/>
                  <a:pt x="9942" y="14276"/>
                  <a:pt x="9966" y="14288"/>
                </a:cubicBezTo>
                <a:cubicBezTo>
                  <a:pt x="10026" y="14360"/>
                  <a:pt x="10097" y="14348"/>
                  <a:pt x="10157" y="14419"/>
                </a:cubicBezTo>
                <a:cubicBezTo>
                  <a:pt x="10169" y="14443"/>
                  <a:pt x="10169" y="14455"/>
                  <a:pt x="10169" y="14467"/>
                </a:cubicBezTo>
                <a:lnTo>
                  <a:pt x="10145" y="14503"/>
                </a:lnTo>
                <a:cubicBezTo>
                  <a:pt x="10121" y="14515"/>
                  <a:pt x="10109" y="14526"/>
                  <a:pt x="10109" y="14562"/>
                </a:cubicBezTo>
                <a:lnTo>
                  <a:pt x="10109" y="14562"/>
                </a:lnTo>
                <a:lnTo>
                  <a:pt x="10109" y="14574"/>
                </a:lnTo>
                <a:lnTo>
                  <a:pt x="10145" y="14574"/>
                </a:lnTo>
                <a:cubicBezTo>
                  <a:pt x="10169" y="14574"/>
                  <a:pt x="10180" y="14598"/>
                  <a:pt x="10180" y="14646"/>
                </a:cubicBezTo>
                <a:cubicBezTo>
                  <a:pt x="10204" y="14646"/>
                  <a:pt x="10180" y="14657"/>
                  <a:pt x="10180" y="14657"/>
                </a:cubicBezTo>
                <a:close/>
                <a:moveTo>
                  <a:pt x="10466" y="14836"/>
                </a:moveTo>
                <a:lnTo>
                  <a:pt x="10466" y="14979"/>
                </a:lnTo>
                <a:cubicBezTo>
                  <a:pt x="10466" y="14991"/>
                  <a:pt x="10454" y="15003"/>
                  <a:pt x="10442" y="15003"/>
                </a:cubicBezTo>
                <a:cubicBezTo>
                  <a:pt x="10442" y="15003"/>
                  <a:pt x="10419" y="14991"/>
                  <a:pt x="10419" y="14979"/>
                </a:cubicBezTo>
                <a:lnTo>
                  <a:pt x="10419" y="14646"/>
                </a:lnTo>
                <a:cubicBezTo>
                  <a:pt x="10419" y="14634"/>
                  <a:pt x="10442" y="14634"/>
                  <a:pt x="10442" y="14622"/>
                </a:cubicBezTo>
                <a:cubicBezTo>
                  <a:pt x="10442" y="14634"/>
                  <a:pt x="10454" y="14646"/>
                  <a:pt x="10454" y="14657"/>
                </a:cubicBezTo>
                <a:cubicBezTo>
                  <a:pt x="10478" y="14741"/>
                  <a:pt x="10466" y="14777"/>
                  <a:pt x="10466" y="14836"/>
                </a:cubicBezTo>
                <a:close/>
                <a:moveTo>
                  <a:pt x="10573" y="14872"/>
                </a:moveTo>
                <a:lnTo>
                  <a:pt x="10561" y="14860"/>
                </a:lnTo>
                <a:lnTo>
                  <a:pt x="10573" y="14836"/>
                </a:lnTo>
                <a:cubicBezTo>
                  <a:pt x="10573" y="14836"/>
                  <a:pt x="10573" y="14860"/>
                  <a:pt x="10585" y="14860"/>
                </a:cubicBezTo>
                <a:close/>
                <a:moveTo>
                  <a:pt x="10692" y="14812"/>
                </a:moveTo>
                <a:cubicBezTo>
                  <a:pt x="10680" y="14800"/>
                  <a:pt x="10680" y="14777"/>
                  <a:pt x="10692" y="14765"/>
                </a:cubicBezTo>
                <a:lnTo>
                  <a:pt x="10704" y="14777"/>
                </a:lnTo>
                <a:cubicBezTo>
                  <a:pt x="10692" y="14800"/>
                  <a:pt x="10692" y="14812"/>
                  <a:pt x="10692" y="14812"/>
                </a:cubicBezTo>
                <a:close/>
                <a:moveTo>
                  <a:pt x="11228" y="14860"/>
                </a:moveTo>
                <a:lnTo>
                  <a:pt x="11240" y="14836"/>
                </a:lnTo>
                <a:lnTo>
                  <a:pt x="11252" y="14860"/>
                </a:lnTo>
                <a:cubicBezTo>
                  <a:pt x="11240" y="14884"/>
                  <a:pt x="11228" y="14884"/>
                  <a:pt x="11228" y="14860"/>
                </a:cubicBezTo>
                <a:close/>
                <a:moveTo>
                  <a:pt x="11407" y="14800"/>
                </a:moveTo>
                <a:cubicBezTo>
                  <a:pt x="11407" y="14812"/>
                  <a:pt x="11395" y="14812"/>
                  <a:pt x="11371" y="14777"/>
                </a:cubicBezTo>
                <a:cubicBezTo>
                  <a:pt x="11371" y="14777"/>
                  <a:pt x="11371" y="14765"/>
                  <a:pt x="11395" y="14765"/>
                </a:cubicBezTo>
                <a:lnTo>
                  <a:pt x="11407" y="14777"/>
                </a:lnTo>
                <a:close/>
                <a:moveTo>
                  <a:pt x="11835" y="14741"/>
                </a:moveTo>
                <a:lnTo>
                  <a:pt x="11835" y="14741"/>
                </a:lnTo>
                <a:lnTo>
                  <a:pt x="11835" y="14741"/>
                </a:lnTo>
                <a:lnTo>
                  <a:pt x="11823" y="14717"/>
                </a:lnTo>
                <a:lnTo>
                  <a:pt x="11835" y="14705"/>
                </a:lnTo>
                <a:cubicBezTo>
                  <a:pt x="11835" y="14705"/>
                  <a:pt x="11835" y="14717"/>
                  <a:pt x="11847" y="14717"/>
                </a:cubicBezTo>
                <a:cubicBezTo>
                  <a:pt x="11835" y="14717"/>
                  <a:pt x="11835" y="14741"/>
                  <a:pt x="11835" y="14741"/>
                </a:cubicBezTo>
                <a:close/>
                <a:moveTo>
                  <a:pt x="12300" y="14003"/>
                </a:moveTo>
                <a:cubicBezTo>
                  <a:pt x="12300" y="13991"/>
                  <a:pt x="12288" y="13991"/>
                  <a:pt x="12288" y="13991"/>
                </a:cubicBezTo>
                <a:lnTo>
                  <a:pt x="12288" y="13991"/>
                </a:lnTo>
                <a:lnTo>
                  <a:pt x="12300" y="13979"/>
                </a:lnTo>
                <a:lnTo>
                  <a:pt x="12312" y="13991"/>
                </a:lnTo>
                <a:cubicBezTo>
                  <a:pt x="12300" y="13991"/>
                  <a:pt x="12300" y="14003"/>
                  <a:pt x="12300" y="14003"/>
                </a:cubicBezTo>
                <a:close/>
                <a:moveTo>
                  <a:pt x="12609" y="14145"/>
                </a:moveTo>
                <a:cubicBezTo>
                  <a:pt x="12597" y="14169"/>
                  <a:pt x="12585" y="14157"/>
                  <a:pt x="12562" y="14145"/>
                </a:cubicBezTo>
                <a:cubicBezTo>
                  <a:pt x="12550" y="14122"/>
                  <a:pt x="12550" y="14086"/>
                  <a:pt x="12550" y="14050"/>
                </a:cubicBezTo>
                <a:cubicBezTo>
                  <a:pt x="12550" y="14038"/>
                  <a:pt x="12562" y="14038"/>
                  <a:pt x="12562" y="14026"/>
                </a:cubicBezTo>
                <a:lnTo>
                  <a:pt x="12609" y="14110"/>
                </a:lnTo>
                <a:cubicBezTo>
                  <a:pt x="12621" y="14122"/>
                  <a:pt x="12609" y="14122"/>
                  <a:pt x="12609" y="14145"/>
                </a:cubicBezTo>
                <a:close/>
                <a:moveTo>
                  <a:pt x="12681" y="14479"/>
                </a:moveTo>
                <a:lnTo>
                  <a:pt x="12669" y="14467"/>
                </a:lnTo>
                <a:lnTo>
                  <a:pt x="12669" y="14455"/>
                </a:lnTo>
                <a:lnTo>
                  <a:pt x="12681" y="14455"/>
                </a:lnTo>
                <a:close/>
                <a:moveTo>
                  <a:pt x="12943" y="14777"/>
                </a:moveTo>
                <a:cubicBezTo>
                  <a:pt x="12943" y="14800"/>
                  <a:pt x="12919" y="14812"/>
                  <a:pt x="12919" y="14812"/>
                </a:cubicBezTo>
                <a:lnTo>
                  <a:pt x="12907" y="14824"/>
                </a:lnTo>
                <a:cubicBezTo>
                  <a:pt x="12895" y="14824"/>
                  <a:pt x="12895" y="14812"/>
                  <a:pt x="12871" y="14812"/>
                </a:cubicBezTo>
                <a:lnTo>
                  <a:pt x="12871" y="14777"/>
                </a:lnTo>
                <a:cubicBezTo>
                  <a:pt x="12895" y="14753"/>
                  <a:pt x="12907" y="14741"/>
                  <a:pt x="12919" y="14717"/>
                </a:cubicBezTo>
                <a:cubicBezTo>
                  <a:pt x="12919" y="14717"/>
                  <a:pt x="12931" y="14717"/>
                  <a:pt x="12931" y="14741"/>
                </a:cubicBezTo>
                <a:lnTo>
                  <a:pt x="12931" y="14753"/>
                </a:lnTo>
                <a:close/>
                <a:moveTo>
                  <a:pt x="13038" y="14812"/>
                </a:moveTo>
                <a:lnTo>
                  <a:pt x="13026" y="14800"/>
                </a:lnTo>
                <a:lnTo>
                  <a:pt x="13026" y="14777"/>
                </a:lnTo>
                <a:lnTo>
                  <a:pt x="13038" y="14777"/>
                </a:lnTo>
                <a:cubicBezTo>
                  <a:pt x="13062" y="14800"/>
                  <a:pt x="13062" y="14812"/>
                  <a:pt x="13038" y="14812"/>
                </a:cubicBezTo>
                <a:close/>
                <a:moveTo>
                  <a:pt x="13121" y="14753"/>
                </a:moveTo>
                <a:lnTo>
                  <a:pt x="13097" y="14741"/>
                </a:lnTo>
                <a:lnTo>
                  <a:pt x="13097" y="14717"/>
                </a:lnTo>
                <a:lnTo>
                  <a:pt x="13121" y="14717"/>
                </a:lnTo>
                <a:cubicBezTo>
                  <a:pt x="13133" y="14717"/>
                  <a:pt x="13133" y="14741"/>
                  <a:pt x="13121" y="14753"/>
                </a:cubicBezTo>
                <a:close/>
                <a:moveTo>
                  <a:pt x="13133" y="14348"/>
                </a:moveTo>
                <a:lnTo>
                  <a:pt x="13097" y="14348"/>
                </a:lnTo>
                <a:lnTo>
                  <a:pt x="13074" y="14348"/>
                </a:lnTo>
                <a:lnTo>
                  <a:pt x="13050" y="14336"/>
                </a:lnTo>
                <a:cubicBezTo>
                  <a:pt x="13050" y="14324"/>
                  <a:pt x="13074" y="14288"/>
                  <a:pt x="13074" y="14288"/>
                </a:cubicBezTo>
                <a:lnTo>
                  <a:pt x="13133" y="14288"/>
                </a:lnTo>
                <a:cubicBezTo>
                  <a:pt x="13145" y="14288"/>
                  <a:pt x="13145" y="14324"/>
                  <a:pt x="13157" y="14324"/>
                </a:cubicBezTo>
                <a:cubicBezTo>
                  <a:pt x="13157" y="14336"/>
                  <a:pt x="13145" y="14348"/>
                  <a:pt x="13133" y="14348"/>
                </a:cubicBezTo>
                <a:close/>
                <a:moveTo>
                  <a:pt x="13312" y="14479"/>
                </a:moveTo>
                <a:cubicBezTo>
                  <a:pt x="13276" y="14503"/>
                  <a:pt x="13264" y="14467"/>
                  <a:pt x="13264" y="14419"/>
                </a:cubicBezTo>
                <a:cubicBezTo>
                  <a:pt x="13264" y="14396"/>
                  <a:pt x="13276" y="14360"/>
                  <a:pt x="13300" y="14360"/>
                </a:cubicBezTo>
                <a:cubicBezTo>
                  <a:pt x="13324" y="14360"/>
                  <a:pt x="13324" y="14384"/>
                  <a:pt x="13336" y="14407"/>
                </a:cubicBezTo>
                <a:cubicBezTo>
                  <a:pt x="13324" y="14443"/>
                  <a:pt x="13324" y="14467"/>
                  <a:pt x="13312" y="14479"/>
                </a:cubicBezTo>
                <a:close/>
                <a:moveTo>
                  <a:pt x="13336" y="14276"/>
                </a:moveTo>
                <a:cubicBezTo>
                  <a:pt x="13324" y="14288"/>
                  <a:pt x="13312" y="14276"/>
                  <a:pt x="13312" y="14265"/>
                </a:cubicBezTo>
                <a:cubicBezTo>
                  <a:pt x="13312" y="14241"/>
                  <a:pt x="13324" y="14229"/>
                  <a:pt x="13324" y="14229"/>
                </a:cubicBezTo>
                <a:cubicBezTo>
                  <a:pt x="13336" y="14229"/>
                  <a:pt x="13336" y="14241"/>
                  <a:pt x="13359" y="14241"/>
                </a:cubicBezTo>
                <a:cubicBezTo>
                  <a:pt x="13359" y="14265"/>
                  <a:pt x="13336" y="14276"/>
                  <a:pt x="13336" y="14276"/>
                </a:cubicBezTo>
                <a:close/>
                <a:moveTo>
                  <a:pt x="13776" y="13907"/>
                </a:moveTo>
                <a:cubicBezTo>
                  <a:pt x="13740" y="13979"/>
                  <a:pt x="13681" y="13919"/>
                  <a:pt x="13657" y="13979"/>
                </a:cubicBezTo>
                <a:cubicBezTo>
                  <a:pt x="13633" y="14026"/>
                  <a:pt x="13621" y="14098"/>
                  <a:pt x="13598" y="14122"/>
                </a:cubicBezTo>
                <a:cubicBezTo>
                  <a:pt x="13562" y="14145"/>
                  <a:pt x="13538" y="14145"/>
                  <a:pt x="13514" y="14157"/>
                </a:cubicBezTo>
                <a:cubicBezTo>
                  <a:pt x="13443" y="14157"/>
                  <a:pt x="13478" y="14110"/>
                  <a:pt x="13490" y="14062"/>
                </a:cubicBezTo>
                <a:lnTo>
                  <a:pt x="13443" y="14026"/>
                </a:lnTo>
                <a:cubicBezTo>
                  <a:pt x="13431" y="14003"/>
                  <a:pt x="13431" y="13991"/>
                  <a:pt x="13431" y="13979"/>
                </a:cubicBezTo>
                <a:cubicBezTo>
                  <a:pt x="13443" y="13943"/>
                  <a:pt x="13455" y="13919"/>
                  <a:pt x="13478" y="13919"/>
                </a:cubicBezTo>
                <a:cubicBezTo>
                  <a:pt x="13514" y="13895"/>
                  <a:pt x="13562" y="13895"/>
                  <a:pt x="13609" y="13895"/>
                </a:cubicBezTo>
                <a:cubicBezTo>
                  <a:pt x="13645" y="13895"/>
                  <a:pt x="13681" y="13812"/>
                  <a:pt x="13728" y="13824"/>
                </a:cubicBezTo>
                <a:lnTo>
                  <a:pt x="13764" y="13824"/>
                </a:lnTo>
                <a:cubicBezTo>
                  <a:pt x="13788" y="13824"/>
                  <a:pt x="13800" y="13836"/>
                  <a:pt x="13800" y="13860"/>
                </a:cubicBezTo>
                <a:cubicBezTo>
                  <a:pt x="13788" y="13860"/>
                  <a:pt x="13788" y="13872"/>
                  <a:pt x="13776" y="13907"/>
                </a:cubicBezTo>
                <a:close/>
                <a:moveTo>
                  <a:pt x="14098" y="14062"/>
                </a:moveTo>
                <a:cubicBezTo>
                  <a:pt x="14098" y="14062"/>
                  <a:pt x="14086" y="14062"/>
                  <a:pt x="14098" y="14062"/>
                </a:cubicBezTo>
                <a:cubicBezTo>
                  <a:pt x="14086" y="14050"/>
                  <a:pt x="14098" y="14038"/>
                  <a:pt x="14098" y="14026"/>
                </a:cubicBezTo>
                <a:lnTo>
                  <a:pt x="14109" y="14038"/>
                </a:lnTo>
                <a:close/>
                <a:moveTo>
                  <a:pt x="14824" y="6799"/>
                </a:moveTo>
                <a:cubicBezTo>
                  <a:pt x="14848" y="6799"/>
                  <a:pt x="14871" y="6799"/>
                  <a:pt x="14883" y="6787"/>
                </a:cubicBezTo>
                <a:lnTo>
                  <a:pt x="14883" y="6787"/>
                </a:lnTo>
                <a:cubicBezTo>
                  <a:pt x="14871" y="6799"/>
                  <a:pt x="14860" y="6799"/>
                  <a:pt x="14848" y="6823"/>
                </a:cubicBezTo>
                <a:close/>
                <a:moveTo>
                  <a:pt x="15062" y="14753"/>
                </a:moveTo>
                <a:cubicBezTo>
                  <a:pt x="15002" y="14765"/>
                  <a:pt x="14943" y="14741"/>
                  <a:pt x="14907" y="14777"/>
                </a:cubicBezTo>
                <a:lnTo>
                  <a:pt x="14883" y="14788"/>
                </a:lnTo>
                <a:cubicBezTo>
                  <a:pt x="14871" y="14777"/>
                  <a:pt x="14871" y="14765"/>
                  <a:pt x="14871" y="14753"/>
                </a:cubicBezTo>
                <a:cubicBezTo>
                  <a:pt x="14871" y="14729"/>
                  <a:pt x="14871" y="14705"/>
                  <a:pt x="14883" y="14693"/>
                </a:cubicBezTo>
                <a:cubicBezTo>
                  <a:pt x="14931" y="14657"/>
                  <a:pt x="14979" y="14657"/>
                  <a:pt x="15026" y="14610"/>
                </a:cubicBezTo>
                <a:cubicBezTo>
                  <a:pt x="15050" y="14586"/>
                  <a:pt x="15062" y="14646"/>
                  <a:pt x="15086" y="14669"/>
                </a:cubicBezTo>
                <a:cubicBezTo>
                  <a:pt x="15086" y="14669"/>
                  <a:pt x="15098" y="14693"/>
                  <a:pt x="15098" y="14705"/>
                </a:cubicBezTo>
                <a:cubicBezTo>
                  <a:pt x="15086" y="14741"/>
                  <a:pt x="15062" y="14753"/>
                  <a:pt x="15062" y="14753"/>
                </a:cubicBezTo>
                <a:close/>
                <a:moveTo>
                  <a:pt x="15229" y="14479"/>
                </a:moveTo>
                <a:cubicBezTo>
                  <a:pt x="15217" y="14467"/>
                  <a:pt x="15217" y="14455"/>
                  <a:pt x="15229" y="14443"/>
                </a:cubicBezTo>
                <a:cubicBezTo>
                  <a:pt x="15229" y="14443"/>
                  <a:pt x="15229" y="14455"/>
                  <a:pt x="15241" y="14455"/>
                </a:cubicBezTo>
                <a:cubicBezTo>
                  <a:pt x="15229" y="14467"/>
                  <a:pt x="15229" y="14479"/>
                  <a:pt x="15229" y="14479"/>
                </a:cubicBezTo>
                <a:close/>
                <a:moveTo>
                  <a:pt x="16122" y="9526"/>
                </a:moveTo>
                <a:cubicBezTo>
                  <a:pt x="16134" y="9514"/>
                  <a:pt x="16157" y="9502"/>
                  <a:pt x="16169" y="9538"/>
                </a:cubicBezTo>
                <a:cubicBezTo>
                  <a:pt x="16169" y="9550"/>
                  <a:pt x="16157" y="9573"/>
                  <a:pt x="16157" y="9573"/>
                </a:cubicBezTo>
                <a:cubicBezTo>
                  <a:pt x="16134" y="9573"/>
                  <a:pt x="16122" y="9550"/>
                  <a:pt x="16110" y="9538"/>
                </a:cubicBezTo>
                <a:cubicBezTo>
                  <a:pt x="16122" y="9538"/>
                  <a:pt x="16122" y="9538"/>
                  <a:pt x="16122" y="9526"/>
                </a:cubicBezTo>
                <a:close/>
                <a:moveTo>
                  <a:pt x="16062" y="8192"/>
                </a:moveTo>
                <a:cubicBezTo>
                  <a:pt x="16062" y="8204"/>
                  <a:pt x="16062" y="8216"/>
                  <a:pt x="16050" y="8228"/>
                </a:cubicBezTo>
                <a:cubicBezTo>
                  <a:pt x="16026" y="8252"/>
                  <a:pt x="16026" y="8228"/>
                  <a:pt x="16026" y="8216"/>
                </a:cubicBezTo>
                <a:cubicBezTo>
                  <a:pt x="16050" y="8192"/>
                  <a:pt x="16062" y="8192"/>
                  <a:pt x="16062" y="8192"/>
                </a:cubicBezTo>
                <a:cubicBezTo>
                  <a:pt x="16062" y="8169"/>
                  <a:pt x="16062" y="8169"/>
                  <a:pt x="16062" y="8192"/>
                </a:cubicBezTo>
                <a:lnTo>
                  <a:pt x="16062" y="8192"/>
                </a:lnTo>
                <a:cubicBezTo>
                  <a:pt x="16074" y="8169"/>
                  <a:pt x="16062" y="8169"/>
                  <a:pt x="16062" y="8192"/>
                </a:cubicBezTo>
                <a:close/>
                <a:moveTo>
                  <a:pt x="16098" y="10967"/>
                </a:moveTo>
                <a:cubicBezTo>
                  <a:pt x="16098" y="10967"/>
                  <a:pt x="16074" y="10943"/>
                  <a:pt x="16074" y="10919"/>
                </a:cubicBezTo>
                <a:cubicBezTo>
                  <a:pt x="16074" y="10907"/>
                  <a:pt x="16074" y="10883"/>
                  <a:pt x="16098" y="10859"/>
                </a:cubicBezTo>
                <a:cubicBezTo>
                  <a:pt x="16098" y="10836"/>
                  <a:pt x="16110" y="10824"/>
                  <a:pt x="16122" y="10788"/>
                </a:cubicBezTo>
                <a:lnTo>
                  <a:pt x="16122" y="10788"/>
                </a:lnTo>
                <a:lnTo>
                  <a:pt x="16122" y="10776"/>
                </a:lnTo>
                <a:cubicBezTo>
                  <a:pt x="16110" y="10776"/>
                  <a:pt x="16110" y="10764"/>
                  <a:pt x="16098" y="10764"/>
                </a:cubicBezTo>
                <a:cubicBezTo>
                  <a:pt x="16098" y="10740"/>
                  <a:pt x="16098" y="10728"/>
                  <a:pt x="16110" y="10740"/>
                </a:cubicBezTo>
                <a:cubicBezTo>
                  <a:pt x="16110" y="10740"/>
                  <a:pt x="16122" y="10776"/>
                  <a:pt x="16122" y="10788"/>
                </a:cubicBezTo>
                <a:lnTo>
                  <a:pt x="16122" y="10788"/>
                </a:lnTo>
                <a:lnTo>
                  <a:pt x="16122" y="10788"/>
                </a:lnTo>
                <a:cubicBezTo>
                  <a:pt x="16134" y="10788"/>
                  <a:pt x="16157" y="10812"/>
                  <a:pt x="16169" y="10847"/>
                </a:cubicBezTo>
                <a:cubicBezTo>
                  <a:pt x="16157" y="10931"/>
                  <a:pt x="16122" y="10943"/>
                  <a:pt x="16098" y="10967"/>
                </a:cubicBezTo>
                <a:close/>
                <a:moveTo>
                  <a:pt x="16217" y="10847"/>
                </a:moveTo>
                <a:lnTo>
                  <a:pt x="16193" y="10836"/>
                </a:lnTo>
                <a:lnTo>
                  <a:pt x="16217" y="10824"/>
                </a:lnTo>
                <a:cubicBezTo>
                  <a:pt x="16217" y="10824"/>
                  <a:pt x="16217" y="10836"/>
                  <a:pt x="16229" y="10836"/>
                </a:cubicBezTo>
                <a:cubicBezTo>
                  <a:pt x="16217" y="10836"/>
                  <a:pt x="16217" y="10836"/>
                  <a:pt x="16217" y="10847"/>
                </a:cubicBezTo>
                <a:close/>
                <a:moveTo>
                  <a:pt x="16229" y="10633"/>
                </a:moveTo>
                <a:cubicBezTo>
                  <a:pt x="16217" y="10669"/>
                  <a:pt x="16157" y="10669"/>
                  <a:pt x="16122" y="10633"/>
                </a:cubicBezTo>
                <a:cubicBezTo>
                  <a:pt x="16110" y="10597"/>
                  <a:pt x="16110" y="10574"/>
                  <a:pt x="16122" y="10538"/>
                </a:cubicBezTo>
                <a:cubicBezTo>
                  <a:pt x="16134" y="10514"/>
                  <a:pt x="16157" y="10478"/>
                  <a:pt x="16181" y="10466"/>
                </a:cubicBezTo>
                <a:cubicBezTo>
                  <a:pt x="16193" y="10455"/>
                  <a:pt x="16229" y="10538"/>
                  <a:pt x="16229" y="10586"/>
                </a:cubicBezTo>
                <a:close/>
                <a:moveTo>
                  <a:pt x="16348" y="10395"/>
                </a:moveTo>
                <a:cubicBezTo>
                  <a:pt x="16348" y="10407"/>
                  <a:pt x="16348" y="10419"/>
                  <a:pt x="16336" y="10431"/>
                </a:cubicBezTo>
                <a:cubicBezTo>
                  <a:pt x="16312" y="10455"/>
                  <a:pt x="16312" y="10431"/>
                  <a:pt x="16312" y="10407"/>
                </a:cubicBezTo>
                <a:cubicBezTo>
                  <a:pt x="16312" y="10407"/>
                  <a:pt x="16336" y="10407"/>
                  <a:pt x="16348" y="10395"/>
                </a:cubicBezTo>
                <a:lnTo>
                  <a:pt x="16348" y="10395"/>
                </a:lnTo>
                <a:close/>
                <a:moveTo>
                  <a:pt x="16431" y="10990"/>
                </a:moveTo>
                <a:cubicBezTo>
                  <a:pt x="16407" y="11002"/>
                  <a:pt x="16395" y="10967"/>
                  <a:pt x="16395" y="10931"/>
                </a:cubicBezTo>
                <a:cubicBezTo>
                  <a:pt x="16395" y="10895"/>
                  <a:pt x="16407" y="10871"/>
                  <a:pt x="16419" y="10871"/>
                </a:cubicBezTo>
                <a:cubicBezTo>
                  <a:pt x="16455" y="10871"/>
                  <a:pt x="16455" y="10883"/>
                  <a:pt x="16467" y="10907"/>
                </a:cubicBezTo>
                <a:cubicBezTo>
                  <a:pt x="16467" y="10955"/>
                  <a:pt x="16455" y="10967"/>
                  <a:pt x="16431" y="1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439" y="-151000"/>
            <a:ext cx="2311259" cy="1867975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22000"/>
              </a:srgbClr>
            </a:outerShdw>
          </a:effectLst>
        </p:spPr>
      </p:pic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713225" y="1500238"/>
            <a:ext cx="36576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713225" y="2310963"/>
            <a:ext cx="3657600" cy="13323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-76325" y="4429700"/>
            <a:ext cx="2850165" cy="2685808"/>
          </a:xfrm>
          <a:custGeom>
            <a:avLst/>
            <a:gdLst/>
            <a:ahLst/>
            <a:cxnLst/>
            <a:rect l="l" t="t" r="r" b="b"/>
            <a:pathLst>
              <a:path w="16717" h="15753" extrusionOk="0">
                <a:moveTo>
                  <a:pt x="16705" y="11002"/>
                </a:moveTo>
                <a:cubicBezTo>
                  <a:pt x="16657" y="11002"/>
                  <a:pt x="16598" y="11014"/>
                  <a:pt x="16550" y="10943"/>
                </a:cubicBezTo>
                <a:lnTo>
                  <a:pt x="16515" y="10895"/>
                </a:lnTo>
                <a:lnTo>
                  <a:pt x="16550" y="10847"/>
                </a:lnTo>
                <a:cubicBezTo>
                  <a:pt x="16574" y="10836"/>
                  <a:pt x="16574" y="10800"/>
                  <a:pt x="16550" y="10800"/>
                </a:cubicBezTo>
                <a:cubicBezTo>
                  <a:pt x="16515" y="10788"/>
                  <a:pt x="16491" y="10740"/>
                  <a:pt x="16491" y="10657"/>
                </a:cubicBezTo>
                <a:cubicBezTo>
                  <a:pt x="16491" y="10490"/>
                  <a:pt x="16455" y="10419"/>
                  <a:pt x="16348" y="10371"/>
                </a:cubicBezTo>
                <a:cubicBezTo>
                  <a:pt x="16348" y="10347"/>
                  <a:pt x="16336" y="10324"/>
                  <a:pt x="16312" y="10312"/>
                </a:cubicBezTo>
                <a:cubicBezTo>
                  <a:pt x="16300" y="10300"/>
                  <a:pt x="16276" y="10264"/>
                  <a:pt x="16253" y="10240"/>
                </a:cubicBezTo>
                <a:cubicBezTo>
                  <a:pt x="16241" y="10228"/>
                  <a:pt x="16241" y="10205"/>
                  <a:pt x="16253" y="10193"/>
                </a:cubicBezTo>
                <a:lnTo>
                  <a:pt x="16276" y="10181"/>
                </a:lnTo>
                <a:cubicBezTo>
                  <a:pt x="16300" y="10169"/>
                  <a:pt x="16312" y="10169"/>
                  <a:pt x="16348" y="10145"/>
                </a:cubicBezTo>
                <a:cubicBezTo>
                  <a:pt x="16336" y="10074"/>
                  <a:pt x="16300" y="10121"/>
                  <a:pt x="16276" y="10109"/>
                </a:cubicBezTo>
                <a:cubicBezTo>
                  <a:pt x="16253" y="10085"/>
                  <a:pt x="16241" y="10085"/>
                  <a:pt x="16217" y="10085"/>
                </a:cubicBezTo>
                <a:cubicBezTo>
                  <a:pt x="16193" y="10085"/>
                  <a:pt x="16193" y="10014"/>
                  <a:pt x="16217" y="10002"/>
                </a:cubicBezTo>
                <a:cubicBezTo>
                  <a:pt x="16229" y="9990"/>
                  <a:pt x="16241" y="9966"/>
                  <a:pt x="16276" y="9966"/>
                </a:cubicBezTo>
                <a:cubicBezTo>
                  <a:pt x="16312" y="9966"/>
                  <a:pt x="16336" y="9943"/>
                  <a:pt x="16336" y="9871"/>
                </a:cubicBezTo>
                <a:cubicBezTo>
                  <a:pt x="16336" y="9824"/>
                  <a:pt x="16348" y="9788"/>
                  <a:pt x="16360" y="9764"/>
                </a:cubicBezTo>
                <a:cubicBezTo>
                  <a:pt x="16407" y="9704"/>
                  <a:pt x="16467" y="9693"/>
                  <a:pt x="16526" y="9693"/>
                </a:cubicBezTo>
                <a:cubicBezTo>
                  <a:pt x="16526" y="9657"/>
                  <a:pt x="16538" y="9645"/>
                  <a:pt x="16550" y="9633"/>
                </a:cubicBezTo>
                <a:cubicBezTo>
                  <a:pt x="16586" y="9597"/>
                  <a:pt x="16598" y="9585"/>
                  <a:pt x="16574" y="9550"/>
                </a:cubicBezTo>
                <a:cubicBezTo>
                  <a:pt x="16538" y="9514"/>
                  <a:pt x="16515" y="9490"/>
                  <a:pt x="16479" y="9490"/>
                </a:cubicBezTo>
                <a:cubicBezTo>
                  <a:pt x="16455" y="9490"/>
                  <a:pt x="16431" y="9466"/>
                  <a:pt x="16431" y="9454"/>
                </a:cubicBezTo>
                <a:cubicBezTo>
                  <a:pt x="16455" y="9335"/>
                  <a:pt x="16407" y="9300"/>
                  <a:pt x="16360" y="9276"/>
                </a:cubicBezTo>
                <a:cubicBezTo>
                  <a:pt x="16312" y="9240"/>
                  <a:pt x="16336" y="9121"/>
                  <a:pt x="16288" y="9109"/>
                </a:cubicBezTo>
                <a:cubicBezTo>
                  <a:pt x="16288" y="9097"/>
                  <a:pt x="16288" y="9062"/>
                  <a:pt x="16300" y="9062"/>
                </a:cubicBezTo>
                <a:cubicBezTo>
                  <a:pt x="16336" y="9050"/>
                  <a:pt x="16360" y="9050"/>
                  <a:pt x="16395" y="9050"/>
                </a:cubicBezTo>
                <a:cubicBezTo>
                  <a:pt x="16419" y="9050"/>
                  <a:pt x="16431" y="9026"/>
                  <a:pt x="16431" y="8954"/>
                </a:cubicBezTo>
                <a:cubicBezTo>
                  <a:pt x="16431" y="8895"/>
                  <a:pt x="16431" y="8823"/>
                  <a:pt x="16419" y="8764"/>
                </a:cubicBezTo>
                <a:cubicBezTo>
                  <a:pt x="16407" y="8716"/>
                  <a:pt x="16395" y="8681"/>
                  <a:pt x="16372" y="8621"/>
                </a:cubicBezTo>
                <a:cubicBezTo>
                  <a:pt x="16360" y="8573"/>
                  <a:pt x="16360" y="8538"/>
                  <a:pt x="16372" y="8502"/>
                </a:cubicBezTo>
                <a:lnTo>
                  <a:pt x="16372" y="8454"/>
                </a:lnTo>
                <a:cubicBezTo>
                  <a:pt x="16372" y="8442"/>
                  <a:pt x="16336" y="8442"/>
                  <a:pt x="16336" y="8454"/>
                </a:cubicBezTo>
                <a:cubicBezTo>
                  <a:pt x="16336" y="8538"/>
                  <a:pt x="16276" y="8561"/>
                  <a:pt x="16241" y="8597"/>
                </a:cubicBezTo>
                <a:cubicBezTo>
                  <a:pt x="16229" y="8633"/>
                  <a:pt x="16217" y="8621"/>
                  <a:pt x="16193" y="8585"/>
                </a:cubicBezTo>
                <a:cubicBezTo>
                  <a:pt x="16169" y="8538"/>
                  <a:pt x="16157" y="8502"/>
                  <a:pt x="16181" y="8442"/>
                </a:cubicBezTo>
                <a:cubicBezTo>
                  <a:pt x="16217" y="8359"/>
                  <a:pt x="16193" y="8288"/>
                  <a:pt x="16193" y="8216"/>
                </a:cubicBezTo>
                <a:cubicBezTo>
                  <a:pt x="16193" y="8180"/>
                  <a:pt x="16181" y="8157"/>
                  <a:pt x="16157" y="8157"/>
                </a:cubicBezTo>
                <a:lnTo>
                  <a:pt x="16074" y="8157"/>
                </a:lnTo>
                <a:lnTo>
                  <a:pt x="16074" y="8026"/>
                </a:lnTo>
                <a:cubicBezTo>
                  <a:pt x="16050" y="8026"/>
                  <a:pt x="16014" y="8026"/>
                  <a:pt x="15991" y="8002"/>
                </a:cubicBezTo>
                <a:cubicBezTo>
                  <a:pt x="15979" y="8002"/>
                  <a:pt x="15979" y="7978"/>
                  <a:pt x="15979" y="7966"/>
                </a:cubicBezTo>
                <a:cubicBezTo>
                  <a:pt x="15991" y="7942"/>
                  <a:pt x="16003" y="7907"/>
                  <a:pt x="15979" y="7883"/>
                </a:cubicBezTo>
                <a:cubicBezTo>
                  <a:pt x="15919" y="7871"/>
                  <a:pt x="15919" y="7811"/>
                  <a:pt x="15919" y="7752"/>
                </a:cubicBezTo>
                <a:lnTo>
                  <a:pt x="15860" y="7752"/>
                </a:lnTo>
                <a:cubicBezTo>
                  <a:pt x="15836" y="7752"/>
                  <a:pt x="15824" y="7740"/>
                  <a:pt x="15812" y="7728"/>
                </a:cubicBezTo>
                <a:lnTo>
                  <a:pt x="15860" y="7680"/>
                </a:lnTo>
                <a:cubicBezTo>
                  <a:pt x="15860" y="7680"/>
                  <a:pt x="15872" y="7668"/>
                  <a:pt x="15872" y="7645"/>
                </a:cubicBezTo>
                <a:lnTo>
                  <a:pt x="15872" y="7633"/>
                </a:lnTo>
                <a:cubicBezTo>
                  <a:pt x="15860" y="7633"/>
                  <a:pt x="15836" y="7621"/>
                  <a:pt x="15836" y="7621"/>
                </a:cubicBezTo>
                <a:lnTo>
                  <a:pt x="15741" y="7621"/>
                </a:lnTo>
                <a:cubicBezTo>
                  <a:pt x="15705" y="7621"/>
                  <a:pt x="15705" y="7609"/>
                  <a:pt x="15693" y="7561"/>
                </a:cubicBezTo>
                <a:cubicBezTo>
                  <a:pt x="15681" y="7514"/>
                  <a:pt x="15693" y="7430"/>
                  <a:pt x="15717" y="7407"/>
                </a:cubicBezTo>
                <a:cubicBezTo>
                  <a:pt x="15753" y="7395"/>
                  <a:pt x="15776" y="7371"/>
                  <a:pt x="15764" y="7287"/>
                </a:cubicBezTo>
                <a:cubicBezTo>
                  <a:pt x="15753" y="7252"/>
                  <a:pt x="15741" y="7204"/>
                  <a:pt x="15741" y="7145"/>
                </a:cubicBezTo>
                <a:cubicBezTo>
                  <a:pt x="15741" y="7133"/>
                  <a:pt x="15717" y="7097"/>
                  <a:pt x="15717" y="7085"/>
                </a:cubicBezTo>
                <a:cubicBezTo>
                  <a:pt x="15705" y="7097"/>
                  <a:pt x="15693" y="7109"/>
                  <a:pt x="15681" y="7145"/>
                </a:cubicBezTo>
                <a:cubicBezTo>
                  <a:pt x="15657" y="7192"/>
                  <a:pt x="15657" y="7252"/>
                  <a:pt x="15645" y="7287"/>
                </a:cubicBezTo>
                <a:cubicBezTo>
                  <a:pt x="15645" y="7311"/>
                  <a:pt x="15645" y="7311"/>
                  <a:pt x="15633" y="7323"/>
                </a:cubicBezTo>
                <a:lnTo>
                  <a:pt x="15622" y="7311"/>
                </a:lnTo>
                <a:cubicBezTo>
                  <a:pt x="15598" y="7216"/>
                  <a:pt x="15562" y="7157"/>
                  <a:pt x="15574" y="7073"/>
                </a:cubicBezTo>
                <a:cubicBezTo>
                  <a:pt x="15574" y="7026"/>
                  <a:pt x="15562" y="7014"/>
                  <a:pt x="15538" y="7037"/>
                </a:cubicBezTo>
                <a:cubicBezTo>
                  <a:pt x="15503" y="7109"/>
                  <a:pt x="15455" y="7157"/>
                  <a:pt x="15455" y="7287"/>
                </a:cubicBezTo>
                <a:cubicBezTo>
                  <a:pt x="15455" y="7311"/>
                  <a:pt x="15443" y="7347"/>
                  <a:pt x="15419" y="7371"/>
                </a:cubicBezTo>
                <a:cubicBezTo>
                  <a:pt x="15395" y="7407"/>
                  <a:pt x="15360" y="7407"/>
                  <a:pt x="15348" y="7371"/>
                </a:cubicBezTo>
                <a:lnTo>
                  <a:pt x="15348" y="7335"/>
                </a:lnTo>
                <a:cubicBezTo>
                  <a:pt x="15324" y="7252"/>
                  <a:pt x="15288" y="7157"/>
                  <a:pt x="15336" y="7073"/>
                </a:cubicBezTo>
                <a:cubicBezTo>
                  <a:pt x="15348" y="7026"/>
                  <a:pt x="15324" y="7026"/>
                  <a:pt x="15300" y="7026"/>
                </a:cubicBezTo>
                <a:cubicBezTo>
                  <a:pt x="15241" y="6978"/>
                  <a:pt x="15241" y="6978"/>
                  <a:pt x="15264" y="6835"/>
                </a:cubicBezTo>
                <a:lnTo>
                  <a:pt x="15264" y="6740"/>
                </a:lnTo>
                <a:cubicBezTo>
                  <a:pt x="15538" y="6716"/>
                  <a:pt x="15836" y="6668"/>
                  <a:pt x="16122" y="6621"/>
                </a:cubicBezTo>
                <a:lnTo>
                  <a:pt x="15217" y="6621"/>
                </a:lnTo>
                <a:lnTo>
                  <a:pt x="15217" y="6621"/>
                </a:lnTo>
                <a:lnTo>
                  <a:pt x="15217" y="6621"/>
                </a:lnTo>
                <a:lnTo>
                  <a:pt x="15145" y="6621"/>
                </a:lnTo>
                <a:cubicBezTo>
                  <a:pt x="15145" y="6609"/>
                  <a:pt x="15122" y="6609"/>
                  <a:pt x="15122" y="6597"/>
                </a:cubicBezTo>
                <a:cubicBezTo>
                  <a:pt x="15110" y="6573"/>
                  <a:pt x="15098" y="6537"/>
                  <a:pt x="15086" y="6573"/>
                </a:cubicBezTo>
                <a:cubicBezTo>
                  <a:pt x="15062" y="6609"/>
                  <a:pt x="15050" y="6573"/>
                  <a:pt x="15038" y="6561"/>
                </a:cubicBezTo>
                <a:cubicBezTo>
                  <a:pt x="15026" y="6549"/>
                  <a:pt x="15002" y="6573"/>
                  <a:pt x="14991" y="6597"/>
                </a:cubicBezTo>
                <a:cubicBezTo>
                  <a:pt x="14979" y="6609"/>
                  <a:pt x="14967" y="6609"/>
                  <a:pt x="14931" y="6573"/>
                </a:cubicBezTo>
                <a:cubicBezTo>
                  <a:pt x="14919" y="6549"/>
                  <a:pt x="14907" y="6549"/>
                  <a:pt x="14883" y="6573"/>
                </a:cubicBezTo>
                <a:cubicBezTo>
                  <a:pt x="14871" y="6597"/>
                  <a:pt x="14871" y="6609"/>
                  <a:pt x="14860" y="6621"/>
                </a:cubicBezTo>
                <a:lnTo>
                  <a:pt x="14741" y="6621"/>
                </a:lnTo>
                <a:cubicBezTo>
                  <a:pt x="14752" y="6609"/>
                  <a:pt x="14764" y="6597"/>
                  <a:pt x="14788" y="6597"/>
                </a:cubicBezTo>
                <a:cubicBezTo>
                  <a:pt x="14788" y="6597"/>
                  <a:pt x="14800" y="6573"/>
                  <a:pt x="14800" y="6561"/>
                </a:cubicBezTo>
                <a:lnTo>
                  <a:pt x="14788" y="6549"/>
                </a:lnTo>
                <a:cubicBezTo>
                  <a:pt x="14669" y="6502"/>
                  <a:pt x="14550" y="6597"/>
                  <a:pt x="14431" y="6490"/>
                </a:cubicBezTo>
                <a:cubicBezTo>
                  <a:pt x="14383" y="6573"/>
                  <a:pt x="14348" y="6514"/>
                  <a:pt x="14312" y="6478"/>
                </a:cubicBezTo>
                <a:cubicBezTo>
                  <a:pt x="14288" y="6454"/>
                  <a:pt x="14276" y="6478"/>
                  <a:pt x="14264" y="6478"/>
                </a:cubicBezTo>
                <a:lnTo>
                  <a:pt x="14014" y="6478"/>
                </a:lnTo>
                <a:cubicBezTo>
                  <a:pt x="13979" y="6478"/>
                  <a:pt x="13955" y="6442"/>
                  <a:pt x="13919" y="6418"/>
                </a:cubicBezTo>
                <a:cubicBezTo>
                  <a:pt x="13895" y="6383"/>
                  <a:pt x="13871" y="6395"/>
                  <a:pt x="13859" y="6454"/>
                </a:cubicBezTo>
                <a:cubicBezTo>
                  <a:pt x="13848" y="6514"/>
                  <a:pt x="13836" y="6561"/>
                  <a:pt x="13800" y="6597"/>
                </a:cubicBezTo>
                <a:cubicBezTo>
                  <a:pt x="13788" y="6609"/>
                  <a:pt x="13776" y="6609"/>
                  <a:pt x="13776" y="6609"/>
                </a:cubicBezTo>
                <a:cubicBezTo>
                  <a:pt x="13740" y="6597"/>
                  <a:pt x="13752" y="6561"/>
                  <a:pt x="13776" y="6537"/>
                </a:cubicBezTo>
                <a:cubicBezTo>
                  <a:pt x="13788" y="6442"/>
                  <a:pt x="13788" y="6418"/>
                  <a:pt x="13740" y="6418"/>
                </a:cubicBezTo>
                <a:lnTo>
                  <a:pt x="13609" y="6418"/>
                </a:lnTo>
                <a:cubicBezTo>
                  <a:pt x="13562" y="6418"/>
                  <a:pt x="13514" y="6430"/>
                  <a:pt x="13478" y="6418"/>
                </a:cubicBezTo>
                <a:cubicBezTo>
                  <a:pt x="13371" y="6335"/>
                  <a:pt x="13264" y="6275"/>
                  <a:pt x="13145" y="6275"/>
                </a:cubicBezTo>
                <a:cubicBezTo>
                  <a:pt x="13086" y="6192"/>
                  <a:pt x="13026" y="6216"/>
                  <a:pt x="12966" y="6216"/>
                </a:cubicBezTo>
                <a:lnTo>
                  <a:pt x="12836" y="6216"/>
                </a:lnTo>
                <a:cubicBezTo>
                  <a:pt x="12800" y="6216"/>
                  <a:pt x="12776" y="6180"/>
                  <a:pt x="12740" y="6156"/>
                </a:cubicBezTo>
                <a:cubicBezTo>
                  <a:pt x="12705" y="6144"/>
                  <a:pt x="12681" y="6216"/>
                  <a:pt x="12645" y="6216"/>
                </a:cubicBezTo>
                <a:cubicBezTo>
                  <a:pt x="12585" y="6204"/>
                  <a:pt x="12526" y="6216"/>
                  <a:pt x="12466" y="6216"/>
                </a:cubicBezTo>
                <a:cubicBezTo>
                  <a:pt x="12431" y="6216"/>
                  <a:pt x="12419" y="6216"/>
                  <a:pt x="12383" y="6252"/>
                </a:cubicBezTo>
                <a:cubicBezTo>
                  <a:pt x="12300" y="6359"/>
                  <a:pt x="12204" y="6371"/>
                  <a:pt x="12121" y="6359"/>
                </a:cubicBezTo>
                <a:lnTo>
                  <a:pt x="12121" y="6299"/>
                </a:lnTo>
                <a:cubicBezTo>
                  <a:pt x="12145" y="6299"/>
                  <a:pt x="12181" y="6299"/>
                  <a:pt x="12204" y="6252"/>
                </a:cubicBezTo>
                <a:cubicBezTo>
                  <a:pt x="12240" y="6180"/>
                  <a:pt x="12288" y="6156"/>
                  <a:pt x="12324" y="6156"/>
                </a:cubicBezTo>
                <a:cubicBezTo>
                  <a:pt x="12324" y="6156"/>
                  <a:pt x="12347" y="6133"/>
                  <a:pt x="12347" y="6121"/>
                </a:cubicBezTo>
                <a:lnTo>
                  <a:pt x="12324" y="6097"/>
                </a:lnTo>
                <a:cubicBezTo>
                  <a:pt x="12252" y="6144"/>
                  <a:pt x="12181" y="5978"/>
                  <a:pt x="12085" y="6085"/>
                </a:cubicBezTo>
                <a:cubicBezTo>
                  <a:pt x="12050" y="6014"/>
                  <a:pt x="12014" y="6061"/>
                  <a:pt x="11966" y="6085"/>
                </a:cubicBezTo>
                <a:cubicBezTo>
                  <a:pt x="11931" y="6014"/>
                  <a:pt x="11847" y="6061"/>
                  <a:pt x="11812" y="6037"/>
                </a:cubicBezTo>
                <a:cubicBezTo>
                  <a:pt x="11764" y="6025"/>
                  <a:pt x="11728" y="6061"/>
                  <a:pt x="11704" y="6121"/>
                </a:cubicBezTo>
                <a:cubicBezTo>
                  <a:pt x="11693" y="6144"/>
                  <a:pt x="11669" y="6156"/>
                  <a:pt x="11657" y="6180"/>
                </a:cubicBezTo>
                <a:lnTo>
                  <a:pt x="11657" y="6180"/>
                </a:lnTo>
                <a:lnTo>
                  <a:pt x="11657" y="6180"/>
                </a:lnTo>
                <a:lnTo>
                  <a:pt x="11645" y="6192"/>
                </a:lnTo>
                <a:lnTo>
                  <a:pt x="11597" y="6144"/>
                </a:lnTo>
                <a:cubicBezTo>
                  <a:pt x="11609" y="6144"/>
                  <a:pt x="11633" y="6144"/>
                  <a:pt x="11633" y="6133"/>
                </a:cubicBezTo>
                <a:cubicBezTo>
                  <a:pt x="11597" y="6133"/>
                  <a:pt x="11585" y="6144"/>
                  <a:pt x="11550" y="6144"/>
                </a:cubicBezTo>
                <a:cubicBezTo>
                  <a:pt x="11538" y="6133"/>
                  <a:pt x="11514" y="6121"/>
                  <a:pt x="11490" y="6133"/>
                </a:cubicBezTo>
                <a:lnTo>
                  <a:pt x="11490" y="6121"/>
                </a:lnTo>
                <a:cubicBezTo>
                  <a:pt x="11478" y="6121"/>
                  <a:pt x="11466" y="6144"/>
                  <a:pt x="11454" y="6156"/>
                </a:cubicBezTo>
                <a:cubicBezTo>
                  <a:pt x="11419" y="6121"/>
                  <a:pt x="11371" y="6156"/>
                  <a:pt x="11335" y="6121"/>
                </a:cubicBezTo>
                <a:cubicBezTo>
                  <a:pt x="11312" y="6133"/>
                  <a:pt x="11288" y="6180"/>
                  <a:pt x="11276" y="6121"/>
                </a:cubicBezTo>
                <a:cubicBezTo>
                  <a:pt x="11252" y="6121"/>
                  <a:pt x="11252" y="6144"/>
                  <a:pt x="11240" y="6144"/>
                </a:cubicBezTo>
                <a:cubicBezTo>
                  <a:pt x="11228" y="6144"/>
                  <a:pt x="11240" y="6097"/>
                  <a:pt x="11228" y="6097"/>
                </a:cubicBezTo>
                <a:cubicBezTo>
                  <a:pt x="11228" y="6133"/>
                  <a:pt x="11216" y="6121"/>
                  <a:pt x="11192" y="6133"/>
                </a:cubicBezTo>
                <a:cubicBezTo>
                  <a:pt x="11181" y="6097"/>
                  <a:pt x="11169" y="6097"/>
                  <a:pt x="11157" y="6085"/>
                </a:cubicBezTo>
                <a:cubicBezTo>
                  <a:pt x="11169" y="6073"/>
                  <a:pt x="11192" y="6061"/>
                  <a:pt x="11216" y="6061"/>
                </a:cubicBezTo>
                <a:cubicBezTo>
                  <a:pt x="11216" y="6061"/>
                  <a:pt x="11192" y="6061"/>
                  <a:pt x="11192" y="6073"/>
                </a:cubicBezTo>
                <a:cubicBezTo>
                  <a:pt x="11228" y="6073"/>
                  <a:pt x="11240" y="6085"/>
                  <a:pt x="11252" y="6097"/>
                </a:cubicBezTo>
                <a:cubicBezTo>
                  <a:pt x="11252" y="6085"/>
                  <a:pt x="11252" y="6073"/>
                  <a:pt x="11240" y="6061"/>
                </a:cubicBezTo>
                <a:lnTo>
                  <a:pt x="11240" y="6085"/>
                </a:lnTo>
                <a:cubicBezTo>
                  <a:pt x="11240" y="6073"/>
                  <a:pt x="11228" y="6073"/>
                  <a:pt x="11228" y="6061"/>
                </a:cubicBezTo>
                <a:lnTo>
                  <a:pt x="11288" y="6061"/>
                </a:lnTo>
                <a:lnTo>
                  <a:pt x="11288" y="6061"/>
                </a:lnTo>
                <a:lnTo>
                  <a:pt x="11288" y="6061"/>
                </a:lnTo>
                <a:lnTo>
                  <a:pt x="11419" y="6061"/>
                </a:lnTo>
                <a:cubicBezTo>
                  <a:pt x="11431" y="6061"/>
                  <a:pt x="11431" y="6025"/>
                  <a:pt x="11431" y="6014"/>
                </a:cubicBezTo>
                <a:cubicBezTo>
                  <a:pt x="11431" y="6002"/>
                  <a:pt x="11419" y="5978"/>
                  <a:pt x="11419" y="5978"/>
                </a:cubicBezTo>
                <a:cubicBezTo>
                  <a:pt x="11407" y="5966"/>
                  <a:pt x="11395" y="5918"/>
                  <a:pt x="11395" y="5918"/>
                </a:cubicBezTo>
                <a:cubicBezTo>
                  <a:pt x="11312" y="6002"/>
                  <a:pt x="11276" y="5894"/>
                  <a:pt x="11228" y="5847"/>
                </a:cubicBezTo>
                <a:cubicBezTo>
                  <a:pt x="11216" y="5835"/>
                  <a:pt x="11192" y="5823"/>
                  <a:pt x="11181" y="5823"/>
                </a:cubicBezTo>
                <a:cubicBezTo>
                  <a:pt x="11252" y="5823"/>
                  <a:pt x="11300" y="5835"/>
                  <a:pt x="11371" y="5823"/>
                </a:cubicBezTo>
                <a:cubicBezTo>
                  <a:pt x="11371" y="5835"/>
                  <a:pt x="11359" y="5835"/>
                  <a:pt x="11359" y="5847"/>
                </a:cubicBezTo>
                <a:cubicBezTo>
                  <a:pt x="11395" y="5847"/>
                  <a:pt x="11395" y="5823"/>
                  <a:pt x="11419" y="5799"/>
                </a:cubicBezTo>
                <a:lnTo>
                  <a:pt x="11419" y="5835"/>
                </a:lnTo>
                <a:cubicBezTo>
                  <a:pt x="11419" y="5823"/>
                  <a:pt x="11431" y="5835"/>
                  <a:pt x="11431" y="5835"/>
                </a:cubicBezTo>
                <a:cubicBezTo>
                  <a:pt x="11431" y="5799"/>
                  <a:pt x="11419" y="5823"/>
                  <a:pt x="11419" y="5799"/>
                </a:cubicBezTo>
                <a:cubicBezTo>
                  <a:pt x="11454" y="5763"/>
                  <a:pt x="11490" y="5799"/>
                  <a:pt x="11538" y="5763"/>
                </a:cubicBezTo>
                <a:cubicBezTo>
                  <a:pt x="11550" y="5787"/>
                  <a:pt x="11562" y="5775"/>
                  <a:pt x="11585" y="5787"/>
                </a:cubicBezTo>
                <a:cubicBezTo>
                  <a:pt x="11585" y="5752"/>
                  <a:pt x="11562" y="5752"/>
                  <a:pt x="11597" y="5716"/>
                </a:cubicBezTo>
                <a:cubicBezTo>
                  <a:pt x="11609" y="5752"/>
                  <a:pt x="11645" y="5787"/>
                  <a:pt x="11597" y="5823"/>
                </a:cubicBezTo>
                <a:cubicBezTo>
                  <a:pt x="11609" y="5823"/>
                  <a:pt x="11597" y="5847"/>
                  <a:pt x="11609" y="5847"/>
                </a:cubicBezTo>
                <a:cubicBezTo>
                  <a:pt x="11609" y="5811"/>
                  <a:pt x="11645" y="5811"/>
                  <a:pt x="11669" y="5811"/>
                </a:cubicBezTo>
                <a:cubicBezTo>
                  <a:pt x="11669" y="5775"/>
                  <a:pt x="11704" y="5763"/>
                  <a:pt x="11716" y="5787"/>
                </a:cubicBezTo>
                <a:cubicBezTo>
                  <a:pt x="11716" y="5775"/>
                  <a:pt x="11728" y="5763"/>
                  <a:pt x="11740" y="5763"/>
                </a:cubicBezTo>
                <a:cubicBezTo>
                  <a:pt x="11776" y="5811"/>
                  <a:pt x="11728" y="5811"/>
                  <a:pt x="11728" y="5823"/>
                </a:cubicBezTo>
                <a:cubicBezTo>
                  <a:pt x="11740" y="5823"/>
                  <a:pt x="11776" y="5823"/>
                  <a:pt x="11776" y="5811"/>
                </a:cubicBezTo>
                <a:cubicBezTo>
                  <a:pt x="11740" y="5811"/>
                  <a:pt x="11800" y="5787"/>
                  <a:pt x="11776" y="5763"/>
                </a:cubicBezTo>
                <a:cubicBezTo>
                  <a:pt x="11764" y="5763"/>
                  <a:pt x="11776" y="5775"/>
                  <a:pt x="11764" y="5787"/>
                </a:cubicBezTo>
                <a:cubicBezTo>
                  <a:pt x="11764" y="5763"/>
                  <a:pt x="11764" y="5752"/>
                  <a:pt x="11776" y="5728"/>
                </a:cubicBezTo>
                <a:cubicBezTo>
                  <a:pt x="11788" y="5752"/>
                  <a:pt x="11788" y="5787"/>
                  <a:pt x="11800" y="5811"/>
                </a:cubicBezTo>
                <a:cubicBezTo>
                  <a:pt x="11823" y="5787"/>
                  <a:pt x="11847" y="5823"/>
                  <a:pt x="11859" y="5775"/>
                </a:cubicBezTo>
                <a:cubicBezTo>
                  <a:pt x="11835" y="5811"/>
                  <a:pt x="11800" y="5775"/>
                  <a:pt x="11823" y="5728"/>
                </a:cubicBezTo>
                <a:cubicBezTo>
                  <a:pt x="11847" y="5728"/>
                  <a:pt x="11835" y="5763"/>
                  <a:pt x="11835" y="5763"/>
                </a:cubicBezTo>
                <a:cubicBezTo>
                  <a:pt x="11847" y="5752"/>
                  <a:pt x="11883" y="5728"/>
                  <a:pt x="11883" y="5775"/>
                </a:cubicBezTo>
                <a:cubicBezTo>
                  <a:pt x="11907" y="5763"/>
                  <a:pt x="11895" y="5752"/>
                  <a:pt x="11895" y="5716"/>
                </a:cubicBezTo>
                <a:cubicBezTo>
                  <a:pt x="11919" y="5716"/>
                  <a:pt x="11919" y="5752"/>
                  <a:pt x="11907" y="5763"/>
                </a:cubicBezTo>
                <a:cubicBezTo>
                  <a:pt x="11919" y="5752"/>
                  <a:pt x="11919" y="5775"/>
                  <a:pt x="11943" y="5775"/>
                </a:cubicBezTo>
                <a:cubicBezTo>
                  <a:pt x="11954" y="5752"/>
                  <a:pt x="11919" y="5728"/>
                  <a:pt x="11943" y="5716"/>
                </a:cubicBezTo>
                <a:cubicBezTo>
                  <a:pt x="11954" y="5716"/>
                  <a:pt x="11954" y="5728"/>
                  <a:pt x="11954" y="5752"/>
                </a:cubicBezTo>
                <a:cubicBezTo>
                  <a:pt x="11966" y="5728"/>
                  <a:pt x="11990" y="5716"/>
                  <a:pt x="12014" y="5716"/>
                </a:cubicBezTo>
                <a:cubicBezTo>
                  <a:pt x="12026" y="5775"/>
                  <a:pt x="12050" y="5716"/>
                  <a:pt x="12074" y="5763"/>
                </a:cubicBezTo>
                <a:cubicBezTo>
                  <a:pt x="12074" y="5752"/>
                  <a:pt x="12062" y="5728"/>
                  <a:pt x="12074" y="5728"/>
                </a:cubicBezTo>
                <a:cubicBezTo>
                  <a:pt x="12085" y="5728"/>
                  <a:pt x="12074" y="5763"/>
                  <a:pt x="12085" y="5763"/>
                </a:cubicBezTo>
                <a:cubicBezTo>
                  <a:pt x="12085" y="5752"/>
                  <a:pt x="12085" y="5716"/>
                  <a:pt x="12109" y="5716"/>
                </a:cubicBezTo>
                <a:lnTo>
                  <a:pt x="12109" y="5728"/>
                </a:lnTo>
                <a:cubicBezTo>
                  <a:pt x="12109" y="5740"/>
                  <a:pt x="12085" y="5740"/>
                  <a:pt x="12085" y="5763"/>
                </a:cubicBezTo>
                <a:cubicBezTo>
                  <a:pt x="12157" y="5728"/>
                  <a:pt x="12157" y="5716"/>
                  <a:pt x="12216" y="5775"/>
                </a:cubicBezTo>
                <a:cubicBezTo>
                  <a:pt x="12216" y="5740"/>
                  <a:pt x="12264" y="5740"/>
                  <a:pt x="12276" y="5763"/>
                </a:cubicBezTo>
                <a:cubicBezTo>
                  <a:pt x="12276" y="5728"/>
                  <a:pt x="12276" y="5728"/>
                  <a:pt x="12300" y="5716"/>
                </a:cubicBezTo>
                <a:cubicBezTo>
                  <a:pt x="12264" y="5728"/>
                  <a:pt x="12276" y="5680"/>
                  <a:pt x="12276" y="5668"/>
                </a:cubicBezTo>
                <a:cubicBezTo>
                  <a:pt x="12264" y="5656"/>
                  <a:pt x="12252" y="5668"/>
                  <a:pt x="12240" y="5656"/>
                </a:cubicBezTo>
                <a:cubicBezTo>
                  <a:pt x="12240" y="5692"/>
                  <a:pt x="12216" y="5692"/>
                  <a:pt x="12204" y="5692"/>
                </a:cubicBezTo>
                <a:cubicBezTo>
                  <a:pt x="12204" y="5668"/>
                  <a:pt x="12193" y="5656"/>
                  <a:pt x="12181" y="5644"/>
                </a:cubicBezTo>
                <a:cubicBezTo>
                  <a:pt x="12181" y="5656"/>
                  <a:pt x="12133" y="5668"/>
                  <a:pt x="12133" y="5656"/>
                </a:cubicBezTo>
                <a:cubicBezTo>
                  <a:pt x="12133" y="5644"/>
                  <a:pt x="12181" y="5656"/>
                  <a:pt x="12157" y="5609"/>
                </a:cubicBezTo>
                <a:cubicBezTo>
                  <a:pt x="12133" y="5633"/>
                  <a:pt x="12133" y="5597"/>
                  <a:pt x="12157" y="5585"/>
                </a:cubicBezTo>
                <a:cubicBezTo>
                  <a:pt x="12085" y="5585"/>
                  <a:pt x="12109" y="5585"/>
                  <a:pt x="12050" y="5597"/>
                </a:cubicBezTo>
                <a:cubicBezTo>
                  <a:pt x="12050" y="5585"/>
                  <a:pt x="12062" y="5573"/>
                  <a:pt x="12050" y="5549"/>
                </a:cubicBezTo>
                <a:cubicBezTo>
                  <a:pt x="12026" y="5597"/>
                  <a:pt x="12002" y="5549"/>
                  <a:pt x="11966" y="5537"/>
                </a:cubicBezTo>
                <a:cubicBezTo>
                  <a:pt x="11990" y="5537"/>
                  <a:pt x="11990" y="5537"/>
                  <a:pt x="11990" y="5525"/>
                </a:cubicBezTo>
                <a:cubicBezTo>
                  <a:pt x="11966" y="5490"/>
                  <a:pt x="11966" y="5525"/>
                  <a:pt x="11954" y="5490"/>
                </a:cubicBezTo>
                <a:cubicBezTo>
                  <a:pt x="11966" y="5490"/>
                  <a:pt x="11954" y="5478"/>
                  <a:pt x="11954" y="5478"/>
                </a:cubicBezTo>
                <a:cubicBezTo>
                  <a:pt x="11943" y="5513"/>
                  <a:pt x="11954" y="5513"/>
                  <a:pt x="11943" y="5525"/>
                </a:cubicBezTo>
                <a:cubicBezTo>
                  <a:pt x="11895" y="5525"/>
                  <a:pt x="11823" y="5513"/>
                  <a:pt x="11788" y="5430"/>
                </a:cubicBezTo>
                <a:cubicBezTo>
                  <a:pt x="11823" y="5466"/>
                  <a:pt x="11835" y="5406"/>
                  <a:pt x="11859" y="5454"/>
                </a:cubicBezTo>
                <a:cubicBezTo>
                  <a:pt x="11859" y="5430"/>
                  <a:pt x="11883" y="5430"/>
                  <a:pt x="11859" y="5406"/>
                </a:cubicBezTo>
                <a:cubicBezTo>
                  <a:pt x="11835" y="5394"/>
                  <a:pt x="11812" y="5406"/>
                  <a:pt x="11776" y="5371"/>
                </a:cubicBezTo>
                <a:lnTo>
                  <a:pt x="11776" y="5347"/>
                </a:lnTo>
                <a:cubicBezTo>
                  <a:pt x="11776" y="5359"/>
                  <a:pt x="11776" y="5359"/>
                  <a:pt x="11764" y="5359"/>
                </a:cubicBezTo>
                <a:lnTo>
                  <a:pt x="11764" y="5335"/>
                </a:lnTo>
                <a:cubicBezTo>
                  <a:pt x="11764" y="5347"/>
                  <a:pt x="11728" y="5359"/>
                  <a:pt x="11728" y="5347"/>
                </a:cubicBezTo>
                <a:cubicBezTo>
                  <a:pt x="11764" y="5335"/>
                  <a:pt x="11728" y="5299"/>
                  <a:pt x="11740" y="5287"/>
                </a:cubicBezTo>
                <a:lnTo>
                  <a:pt x="11764" y="5287"/>
                </a:lnTo>
                <a:cubicBezTo>
                  <a:pt x="11776" y="5299"/>
                  <a:pt x="11764" y="5323"/>
                  <a:pt x="11776" y="5311"/>
                </a:cubicBezTo>
                <a:lnTo>
                  <a:pt x="11776" y="5287"/>
                </a:lnTo>
                <a:lnTo>
                  <a:pt x="11812" y="5287"/>
                </a:lnTo>
                <a:cubicBezTo>
                  <a:pt x="11812" y="5299"/>
                  <a:pt x="11823" y="5311"/>
                  <a:pt x="11823" y="5311"/>
                </a:cubicBezTo>
                <a:lnTo>
                  <a:pt x="11823" y="5287"/>
                </a:lnTo>
                <a:lnTo>
                  <a:pt x="11847" y="5287"/>
                </a:lnTo>
                <a:lnTo>
                  <a:pt x="11847" y="5299"/>
                </a:lnTo>
                <a:cubicBezTo>
                  <a:pt x="11871" y="5299"/>
                  <a:pt x="11871" y="5299"/>
                  <a:pt x="11871" y="5287"/>
                </a:cubicBezTo>
                <a:lnTo>
                  <a:pt x="11883" y="5287"/>
                </a:lnTo>
                <a:lnTo>
                  <a:pt x="11883" y="5287"/>
                </a:lnTo>
                <a:lnTo>
                  <a:pt x="11895" y="5287"/>
                </a:lnTo>
                <a:lnTo>
                  <a:pt x="11943" y="5287"/>
                </a:lnTo>
                <a:lnTo>
                  <a:pt x="11943" y="5299"/>
                </a:lnTo>
                <a:cubicBezTo>
                  <a:pt x="11943" y="5287"/>
                  <a:pt x="11954" y="5287"/>
                  <a:pt x="11954" y="5287"/>
                </a:cubicBezTo>
                <a:lnTo>
                  <a:pt x="11966" y="5287"/>
                </a:lnTo>
                <a:lnTo>
                  <a:pt x="11966" y="5287"/>
                </a:lnTo>
                <a:cubicBezTo>
                  <a:pt x="11966" y="5299"/>
                  <a:pt x="11990" y="5287"/>
                  <a:pt x="11990" y="5287"/>
                </a:cubicBezTo>
                <a:lnTo>
                  <a:pt x="12026" y="5287"/>
                </a:lnTo>
                <a:lnTo>
                  <a:pt x="12026" y="5287"/>
                </a:lnTo>
                <a:cubicBezTo>
                  <a:pt x="12014" y="5287"/>
                  <a:pt x="12002" y="5287"/>
                  <a:pt x="12002" y="5299"/>
                </a:cubicBezTo>
                <a:cubicBezTo>
                  <a:pt x="12014" y="5323"/>
                  <a:pt x="12050" y="5299"/>
                  <a:pt x="12062" y="5311"/>
                </a:cubicBezTo>
                <a:lnTo>
                  <a:pt x="12062" y="5287"/>
                </a:lnTo>
                <a:lnTo>
                  <a:pt x="12074" y="5287"/>
                </a:lnTo>
                <a:cubicBezTo>
                  <a:pt x="12074" y="5299"/>
                  <a:pt x="12109" y="5299"/>
                  <a:pt x="12109" y="5287"/>
                </a:cubicBezTo>
                <a:cubicBezTo>
                  <a:pt x="12121" y="5299"/>
                  <a:pt x="12109" y="5311"/>
                  <a:pt x="12121" y="5323"/>
                </a:cubicBezTo>
                <a:cubicBezTo>
                  <a:pt x="12121" y="5299"/>
                  <a:pt x="12145" y="5311"/>
                  <a:pt x="12145" y="5299"/>
                </a:cubicBezTo>
                <a:cubicBezTo>
                  <a:pt x="12145" y="5299"/>
                  <a:pt x="12133" y="5299"/>
                  <a:pt x="12133" y="5287"/>
                </a:cubicBezTo>
                <a:lnTo>
                  <a:pt x="12181" y="5287"/>
                </a:lnTo>
                <a:lnTo>
                  <a:pt x="12181" y="5299"/>
                </a:lnTo>
                <a:lnTo>
                  <a:pt x="12181" y="5287"/>
                </a:lnTo>
                <a:cubicBezTo>
                  <a:pt x="12204" y="5287"/>
                  <a:pt x="12240" y="5287"/>
                  <a:pt x="12264" y="5299"/>
                </a:cubicBezTo>
                <a:lnTo>
                  <a:pt x="12264" y="5311"/>
                </a:lnTo>
                <a:lnTo>
                  <a:pt x="12288" y="5311"/>
                </a:lnTo>
                <a:lnTo>
                  <a:pt x="12288" y="5299"/>
                </a:lnTo>
                <a:lnTo>
                  <a:pt x="12288" y="5299"/>
                </a:lnTo>
                <a:lnTo>
                  <a:pt x="12312" y="5299"/>
                </a:lnTo>
                <a:lnTo>
                  <a:pt x="12312" y="5311"/>
                </a:lnTo>
                <a:cubicBezTo>
                  <a:pt x="12324" y="5311"/>
                  <a:pt x="12324" y="5299"/>
                  <a:pt x="12324" y="5287"/>
                </a:cubicBezTo>
                <a:lnTo>
                  <a:pt x="12347" y="5263"/>
                </a:lnTo>
                <a:lnTo>
                  <a:pt x="12347" y="5287"/>
                </a:lnTo>
                <a:cubicBezTo>
                  <a:pt x="12371" y="5263"/>
                  <a:pt x="12419" y="5263"/>
                  <a:pt x="12431" y="5263"/>
                </a:cubicBezTo>
                <a:lnTo>
                  <a:pt x="12431" y="5287"/>
                </a:lnTo>
                <a:cubicBezTo>
                  <a:pt x="12431" y="5287"/>
                  <a:pt x="12443" y="5299"/>
                  <a:pt x="12443" y="5287"/>
                </a:cubicBezTo>
                <a:cubicBezTo>
                  <a:pt x="12443" y="5263"/>
                  <a:pt x="12466" y="5252"/>
                  <a:pt x="12466" y="5228"/>
                </a:cubicBezTo>
                <a:lnTo>
                  <a:pt x="12443" y="5228"/>
                </a:lnTo>
                <a:lnTo>
                  <a:pt x="12443" y="5192"/>
                </a:lnTo>
                <a:cubicBezTo>
                  <a:pt x="12419" y="5192"/>
                  <a:pt x="12407" y="5168"/>
                  <a:pt x="12383" y="5192"/>
                </a:cubicBezTo>
                <a:cubicBezTo>
                  <a:pt x="12383" y="5180"/>
                  <a:pt x="12383" y="5168"/>
                  <a:pt x="12371" y="5168"/>
                </a:cubicBezTo>
                <a:lnTo>
                  <a:pt x="12371" y="5168"/>
                </a:lnTo>
                <a:cubicBezTo>
                  <a:pt x="12371" y="5144"/>
                  <a:pt x="12383" y="5144"/>
                  <a:pt x="12383" y="5132"/>
                </a:cubicBezTo>
                <a:lnTo>
                  <a:pt x="12383" y="5132"/>
                </a:lnTo>
                <a:lnTo>
                  <a:pt x="12383" y="5121"/>
                </a:lnTo>
                <a:cubicBezTo>
                  <a:pt x="12407" y="5109"/>
                  <a:pt x="12431" y="5132"/>
                  <a:pt x="12443" y="5204"/>
                </a:cubicBezTo>
                <a:cubicBezTo>
                  <a:pt x="12466" y="5204"/>
                  <a:pt x="12478" y="5204"/>
                  <a:pt x="12490" y="5192"/>
                </a:cubicBezTo>
                <a:cubicBezTo>
                  <a:pt x="12490" y="5192"/>
                  <a:pt x="12502" y="5192"/>
                  <a:pt x="12502" y="5180"/>
                </a:cubicBezTo>
                <a:lnTo>
                  <a:pt x="12490" y="5180"/>
                </a:lnTo>
                <a:cubicBezTo>
                  <a:pt x="12502" y="5168"/>
                  <a:pt x="12502" y="5144"/>
                  <a:pt x="12526" y="5132"/>
                </a:cubicBezTo>
                <a:lnTo>
                  <a:pt x="12597" y="5061"/>
                </a:lnTo>
                <a:lnTo>
                  <a:pt x="12597" y="5061"/>
                </a:lnTo>
                <a:lnTo>
                  <a:pt x="12597" y="5061"/>
                </a:lnTo>
                <a:lnTo>
                  <a:pt x="12597" y="5061"/>
                </a:lnTo>
                <a:lnTo>
                  <a:pt x="12609" y="5061"/>
                </a:lnTo>
                <a:cubicBezTo>
                  <a:pt x="12609" y="5013"/>
                  <a:pt x="12621" y="5025"/>
                  <a:pt x="12657" y="4990"/>
                </a:cubicBezTo>
                <a:cubicBezTo>
                  <a:pt x="12621" y="5001"/>
                  <a:pt x="12609" y="5001"/>
                  <a:pt x="12597" y="5001"/>
                </a:cubicBezTo>
                <a:lnTo>
                  <a:pt x="12597" y="5013"/>
                </a:lnTo>
                <a:lnTo>
                  <a:pt x="12597" y="5013"/>
                </a:lnTo>
                <a:lnTo>
                  <a:pt x="12597" y="5013"/>
                </a:lnTo>
                <a:lnTo>
                  <a:pt x="12585" y="5013"/>
                </a:lnTo>
                <a:lnTo>
                  <a:pt x="12585" y="5013"/>
                </a:lnTo>
                <a:cubicBezTo>
                  <a:pt x="12538" y="5001"/>
                  <a:pt x="12502" y="4990"/>
                  <a:pt x="12466" y="4990"/>
                </a:cubicBezTo>
                <a:cubicBezTo>
                  <a:pt x="12371" y="4966"/>
                  <a:pt x="12288" y="4966"/>
                  <a:pt x="12193" y="4954"/>
                </a:cubicBezTo>
                <a:cubicBezTo>
                  <a:pt x="12193" y="4942"/>
                  <a:pt x="12204" y="4942"/>
                  <a:pt x="12204" y="4930"/>
                </a:cubicBezTo>
                <a:cubicBezTo>
                  <a:pt x="12204" y="4906"/>
                  <a:pt x="12181" y="4894"/>
                  <a:pt x="12193" y="4882"/>
                </a:cubicBezTo>
                <a:cubicBezTo>
                  <a:pt x="12204" y="4882"/>
                  <a:pt x="12204" y="4894"/>
                  <a:pt x="12228" y="4882"/>
                </a:cubicBezTo>
                <a:lnTo>
                  <a:pt x="12228" y="4906"/>
                </a:lnTo>
                <a:cubicBezTo>
                  <a:pt x="12264" y="4871"/>
                  <a:pt x="12300" y="4894"/>
                  <a:pt x="12347" y="4894"/>
                </a:cubicBezTo>
                <a:cubicBezTo>
                  <a:pt x="12347" y="4871"/>
                  <a:pt x="12359" y="4894"/>
                  <a:pt x="12371" y="4882"/>
                </a:cubicBezTo>
                <a:cubicBezTo>
                  <a:pt x="12371" y="4882"/>
                  <a:pt x="12347" y="4871"/>
                  <a:pt x="12359" y="4847"/>
                </a:cubicBezTo>
                <a:cubicBezTo>
                  <a:pt x="12383" y="4835"/>
                  <a:pt x="12383" y="4894"/>
                  <a:pt x="12407" y="4871"/>
                </a:cubicBezTo>
                <a:cubicBezTo>
                  <a:pt x="12407" y="4882"/>
                  <a:pt x="12407" y="4894"/>
                  <a:pt x="12419" y="4894"/>
                </a:cubicBezTo>
                <a:cubicBezTo>
                  <a:pt x="12419" y="4871"/>
                  <a:pt x="12443" y="4882"/>
                  <a:pt x="12431" y="4847"/>
                </a:cubicBezTo>
                <a:cubicBezTo>
                  <a:pt x="12443" y="4871"/>
                  <a:pt x="12443" y="4847"/>
                  <a:pt x="12466" y="4835"/>
                </a:cubicBezTo>
                <a:cubicBezTo>
                  <a:pt x="12383" y="4811"/>
                  <a:pt x="12300" y="4847"/>
                  <a:pt x="12204" y="4811"/>
                </a:cubicBezTo>
                <a:cubicBezTo>
                  <a:pt x="12204" y="4823"/>
                  <a:pt x="12228" y="4823"/>
                  <a:pt x="12204" y="4835"/>
                </a:cubicBezTo>
                <a:cubicBezTo>
                  <a:pt x="12181" y="4835"/>
                  <a:pt x="12169" y="4811"/>
                  <a:pt x="12145" y="4823"/>
                </a:cubicBezTo>
                <a:cubicBezTo>
                  <a:pt x="12145" y="4871"/>
                  <a:pt x="12169" y="4811"/>
                  <a:pt x="12169" y="4835"/>
                </a:cubicBezTo>
                <a:cubicBezTo>
                  <a:pt x="12145" y="4871"/>
                  <a:pt x="12121" y="4847"/>
                  <a:pt x="12109" y="4847"/>
                </a:cubicBezTo>
                <a:cubicBezTo>
                  <a:pt x="12109" y="4835"/>
                  <a:pt x="12109" y="4823"/>
                  <a:pt x="12085" y="4823"/>
                </a:cubicBezTo>
                <a:cubicBezTo>
                  <a:pt x="12109" y="4823"/>
                  <a:pt x="12121" y="4847"/>
                  <a:pt x="12133" y="4823"/>
                </a:cubicBezTo>
                <a:cubicBezTo>
                  <a:pt x="12121" y="4823"/>
                  <a:pt x="12085" y="4811"/>
                  <a:pt x="12085" y="4823"/>
                </a:cubicBezTo>
                <a:cubicBezTo>
                  <a:pt x="12074" y="4823"/>
                  <a:pt x="12074" y="4811"/>
                  <a:pt x="12074" y="4823"/>
                </a:cubicBezTo>
                <a:cubicBezTo>
                  <a:pt x="12085" y="4823"/>
                  <a:pt x="12074" y="4847"/>
                  <a:pt x="12074" y="4847"/>
                </a:cubicBezTo>
                <a:cubicBezTo>
                  <a:pt x="12062" y="4835"/>
                  <a:pt x="12050" y="4871"/>
                  <a:pt x="12026" y="4835"/>
                </a:cubicBezTo>
                <a:cubicBezTo>
                  <a:pt x="12050" y="4835"/>
                  <a:pt x="12074" y="4835"/>
                  <a:pt x="12062" y="4811"/>
                </a:cubicBezTo>
                <a:cubicBezTo>
                  <a:pt x="12026" y="4811"/>
                  <a:pt x="12014" y="4823"/>
                  <a:pt x="12002" y="4787"/>
                </a:cubicBezTo>
                <a:cubicBezTo>
                  <a:pt x="12002" y="4811"/>
                  <a:pt x="12002" y="4823"/>
                  <a:pt x="11990" y="4823"/>
                </a:cubicBezTo>
                <a:cubicBezTo>
                  <a:pt x="11966" y="4775"/>
                  <a:pt x="11931" y="4835"/>
                  <a:pt x="11907" y="4847"/>
                </a:cubicBezTo>
                <a:cubicBezTo>
                  <a:pt x="11907" y="4835"/>
                  <a:pt x="11895" y="4823"/>
                  <a:pt x="11883" y="4811"/>
                </a:cubicBezTo>
                <a:lnTo>
                  <a:pt x="11931" y="4811"/>
                </a:lnTo>
                <a:cubicBezTo>
                  <a:pt x="11931" y="4811"/>
                  <a:pt x="11943" y="4787"/>
                  <a:pt x="11943" y="4775"/>
                </a:cubicBezTo>
                <a:lnTo>
                  <a:pt x="11943" y="4751"/>
                </a:lnTo>
                <a:lnTo>
                  <a:pt x="11943" y="4751"/>
                </a:lnTo>
                <a:lnTo>
                  <a:pt x="11943" y="4728"/>
                </a:lnTo>
                <a:cubicBezTo>
                  <a:pt x="11943" y="4751"/>
                  <a:pt x="11931" y="4728"/>
                  <a:pt x="11907" y="4728"/>
                </a:cubicBezTo>
                <a:cubicBezTo>
                  <a:pt x="11931" y="4751"/>
                  <a:pt x="11943" y="4716"/>
                  <a:pt x="11931" y="4716"/>
                </a:cubicBezTo>
                <a:lnTo>
                  <a:pt x="11907" y="4728"/>
                </a:lnTo>
                <a:cubicBezTo>
                  <a:pt x="11883" y="4704"/>
                  <a:pt x="11871" y="4668"/>
                  <a:pt x="11835" y="4644"/>
                </a:cubicBezTo>
                <a:lnTo>
                  <a:pt x="11847" y="4644"/>
                </a:lnTo>
                <a:cubicBezTo>
                  <a:pt x="11871" y="4644"/>
                  <a:pt x="11835" y="4609"/>
                  <a:pt x="11847" y="4609"/>
                </a:cubicBezTo>
                <a:cubicBezTo>
                  <a:pt x="11883" y="4609"/>
                  <a:pt x="11895" y="4632"/>
                  <a:pt x="11907" y="4632"/>
                </a:cubicBezTo>
                <a:lnTo>
                  <a:pt x="11907" y="4656"/>
                </a:lnTo>
                <a:cubicBezTo>
                  <a:pt x="11931" y="4597"/>
                  <a:pt x="12002" y="4668"/>
                  <a:pt x="12026" y="4644"/>
                </a:cubicBezTo>
                <a:cubicBezTo>
                  <a:pt x="12026" y="4644"/>
                  <a:pt x="12014" y="4644"/>
                  <a:pt x="12026" y="4632"/>
                </a:cubicBezTo>
                <a:cubicBezTo>
                  <a:pt x="12050" y="4632"/>
                  <a:pt x="12050" y="4668"/>
                  <a:pt x="12062" y="4668"/>
                </a:cubicBezTo>
                <a:cubicBezTo>
                  <a:pt x="12062" y="4656"/>
                  <a:pt x="12050" y="4644"/>
                  <a:pt x="12050" y="4632"/>
                </a:cubicBezTo>
                <a:cubicBezTo>
                  <a:pt x="12062" y="4656"/>
                  <a:pt x="12050" y="4632"/>
                  <a:pt x="12062" y="4609"/>
                </a:cubicBezTo>
                <a:cubicBezTo>
                  <a:pt x="12074" y="4632"/>
                  <a:pt x="12085" y="4632"/>
                  <a:pt x="12085" y="4644"/>
                </a:cubicBezTo>
                <a:cubicBezTo>
                  <a:pt x="12133" y="4585"/>
                  <a:pt x="12181" y="4644"/>
                  <a:pt x="12204" y="4644"/>
                </a:cubicBezTo>
                <a:cubicBezTo>
                  <a:pt x="12204" y="4680"/>
                  <a:pt x="12240" y="4680"/>
                  <a:pt x="12252" y="4692"/>
                </a:cubicBezTo>
                <a:cubicBezTo>
                  <a:pt x="12252" y="4656"/>
                  <a:pt x="12228" y="4680"/>
                  <a:pt x="12228" y="4644"/>
                </a:cubicBezTo>
                <a:cubicBezTo>
                  <a:pt x="12288" y="4656"/>
                  <a:pt x="12347" y="4609"/>
                  <a:pt x="12383" y="4585"/>
                </a:cubicBezTo>
                <a:cubicBezTo>
                  <a:pt x="12383" y="4609"/>
                  <a:pt x="12371" y="4597"/>
                  <a:pt x="12371" y="4609"/>
                </a:cubicBezTo>
                <a:cubicBezTo>
                  <a:pt x="12383" y="4609"/>
                  <a:pt x="12383" y="4585"/>
                  <a:pt x="12407" y="4585"/>
                </a:cubicBezTo>
                <a:cubicBezTo>
                  <a:pt x="12431" y="4609"/>
                  <a:pt x="12466" y="4656"/>
                  <a:pt x="12490" y="4609"/>
                </a:cubicBezTo>
                <a:lnTo>
                  <a:pt x="12466" y="4609"/>
                </a:lnTo>
                <a:cubicBezTo>
                  <a:pt x="12478" y="4609"/>
                  <a:pt x="12526" y="4573"/>
                  <a:pt x="12538" y="4597"/>
                </a:cubicBezTo>
                <a:cubicBezTo>
                  <a:pt x="12538" y="4609"/>
                  <a:pt x="12538" y="4632"/>
                  <a:pt x="12526" y="4632"/>
                </a:cubicBezTo>
                <a:cubicBezTo>
                  <a:pt x="12526" y="4620"/>
                  <a:pt x="12502" y="4620"/>
                  <a:pt x="12490" y="4620"/>
                </a:cubicBezTo>
                <a:cubicBezTo>
                  <a:pt x="12490" y="4644"/>
                  <a:pt x="12478" y="4644"/>
                  <a:pt x="12478" y="4656"/>
                </a:cubicBezTo>
                <a:cubicBezTo>
                  <a:pt x="12490" y="4680"/>
                  <a:pt x="12490" y="4632"/>
                  <a:pt x="12502" y="4644"/>
                </a:cubicBezTo>
                <a:cubicBezTo>
                  <a:pt x="12502" y="4680"/>
                  <a:pt x="12490" y="4656"/>
                  <a:pt x="12502" y="4680"/>
                </a:cubicBezTo>
                <a:cubicBezTo>
                  <a:pt x="12502" y="4656"/>
                  <a:pt x="12550" y="4644"/>
                  <a:pt x="12538" y="4632"/>
                </a:cubicBezTo>
                <a:cubicBezTo>
                  <a:pt x="12550" y="4656"/>
                  <a:pt x="12597" y="4620"/>
                  <a:pt x="12609" y="4644"/>
                </a:cubicBezTo>
                <a:cubicBezTo>
                  <a:pt x="12609" y="4656"/>
                  <a:pt x="12585" y="4632"/>
                  <a:pt x="12585" y="4656"/>
                </a:cubicBezTo>
                <a:lnTo>
                  <a:pt x="12621" y="4656"/>
                </a:lnTo>
                <a:cubicBezTo>
                  <a:pt x="12621" y="4632"/>
                  <a:pt x="12609" y="4680"/>
                  <a:pt x="12609" y="4644"/>
                </a:cubicBezTo>
                <a:cubicBezTo>
                  <a:pt x="12609" y="4620"/>
                  <a:pt x="12657" y="4620"/>
                  <a:pt x="12645" y="4585"/>
                </a:cubicBezTo>
                <a:cubicBezTo>
                  <a:pt x="12609" y="4620"/>
                  <a:pt x="12562" y="4585"/>
                  <a:pt x="12562" y="4620"/>
                </a:cubicBezTo>
                <a:cubicBezTo>
                  <a:pt x="12550" y="4597"/>
                  <a:pt x="12526" y="4585"/>
                  <a:pt x="12526" y="4561"/>
                </a:cubicBezTo>
                <a:cubicBezTo>
                  <a:pt x="12538" y="4561"/>
                  <a:pt x="12538" y="4561"/>
                  <a:pt x="12562" y="4537"/>
                </a:cubicBezTo>
                <a:cubicBezTo>
                  <a:pt x="12562" y="4573"/>
                  <a:pt x="12609" y="4620"/>
                  <a:pt x="12609" y="4561"/>
                </a:cubicBezTo>
                <a:cubicBezTo>
                  <a:pt x="12597" y="4573"/>
                  <a:pt x="12585" y="4561"/>
                  <a:pt x="12585" y="4537"/>
                </a:cubicBezTo>
                <a:cubicBezTo>
                  <a:pt x="12597" y="4561"/>
                  <a:pt x="12609" y="4513"/>
                  <a:pt x="12621" y="4537"/>
                </a:cubicBezTo>
                <a:cubicBezTo>
                  <a:pt x="12621" y="4513"/>
                  <a:pt x="12585" y="4537"/>
                  <a:pt x="12562" y="4537"/>
                </a:cubicBezTo>
                <a:lnTo>
                  <a:pt x="12562" y="4513"/>
                </a:lnTo>
                <a:cubicBezTo>
                  <a:pt x="12490" y="4525"/>
                  <a:pt x="12443" y="4513"/>
                  <a:pt x="12383" y="4478"/>
                </a:cubicBezTo>
                <a:cubicBezTo>
                  <a:pt x="12383" y="4525"/>
                  <a:pt x="12431" y="4513"/>
                  <a:pt x="12431" y="4537"/>
                </a:cubicBezTo>
                <a:cubicBezTo>
                  <a:pt x="12431" y="4537"/>
                  <a:pt x="12431" y="4561"/>
                  <a:pt x="12419" y="4561"/>
                </a:cubicBezTo>
                <a:cubicBezTo>
                  <a:pt x="12419" y="4525"/>
                  <a:pt x="12407" y="4525"/>
                  <a:pt x="12371" y="4537"/>
                </a:cubicBezTo>
                <a:cubicBezTo>
                  <a:pt x="12371" y="4513"/>
                  <a:pt x="12359" y="4513"/>
                  <a:pt x="12359" y="4501"/>
                </a:cubicBezTo>
                <a:cubicBezTo>
                  <a:pt x="12347" y="4561"/>
                  <a:pt x="12288" y="4525"/>
                  <a:pt x="12252" y="4513"/>
                </a:cubicBezTo>
                <a:cubicBezTo>
                  <a:pt x="12252" y="4501"/>
                  <a:pt x="12264" y="4501"/>
                  <a:pt x="12264" y="4501"/>
                </a:cubicBezTo>
                <a:cubicBezTo>
                  <a:pt x="12240" y="4478"/>
                  <a:pt x="12204" y="4501"/>
                  <a:pt x="12204" y="4525"/>
                </a:cubicBezTo>
                <a:cubicBezTo>
                  <a:pt x="12204" y="4513"/>
                  <a:pt x="12181" y="4561"/>
                  <a:pt x="12169" y="4525"/>
                </a:cubicBezTo>
                <a:cubicBezTo>
                  <a:pt x="12169" y="4525"/>
                  <a:pt x="12181" y="4501"/>
                  <a:pt x="12169" y="4501"/>
                </a:cubicBezTo>
                <a:cubicBezTo>
                  <a:pt x="12145" y="4525"/>
                  <a:pt x="12133" y="4525"/>
                  <a:pt x="12109" y="4525"/>
                </a:cubicBezTo>
                <a:cubicBezTo>
                  <a:pt x="12109" y="4513"/>
                  <a:pt x="12109" y="4501"/>
                  <a:pt x="12085" y="4478"/>
                </a:cubicBezTo>
                <a:cubicBezTo>
                  <a:pt x="12074" y="4501"/>
                  <a:pt x="12109" y="4525"/>
                  <a:pt x="12085" y="4525"/>
                </a:cubicBezTo>
                <a:cubicBezTo>
                  <a:pt x="12074" y="4501"/>
                  <a:pt x="12050" y="4525"/>
                  <a:pt x="12014" y="4478"/>
                </a:cubicBezTo>
                <a:cubicBezTo>
                  <a:pt x="12014" y="4501"/>
                  <a:pt x="12014" y="4513"/>
                  <a:pt x="12002" y="4513"/>
                </a:cubicBezTo>
                <a:cubicBezTo>
                  <a:pt x="12002" y="4501"/>
                  <a:pt x="12014" y="4454"/>
                  <a:pt x="12002" y="4478"/>
                </a:cubicBezTo>
                <a:cubicBezTo>
                  <a:pt x="12002" y="4513"/>
                  <a:pt x="11954" y="4513"/>
                  <a:pt x="11954" y="4478"/>
                </a:cubicBezTo>
                <a:cubicBezTo>
                  <a:pt x="12002" y="4478"/>
                  <a:pt x="11966" y="4442"/>
                  <a:pt x="12002" y="4418"/>
                </a:cubicBezTo>
                <a:lnTo>
                  <a:pt x="12002" y="4442"/>
                </a:lnTo>
                <a:cubicBezTo>
                  <a:pt x="12002" y="4454"/>
                  <a:pt x="11990" y="4454"/>
                  <a:pt x="11990" y="4466"/>
                </a:cubicBezTo>
                <a:cubicBezTo>
                  <a:pt x="12014" y="4466"/>
                  <a:pt x="12014" y="4478"/>
                  <a:pt x="12026" y="4466"/>
                </a:cubicBezTo>
                <a:cubicBezTo>
                  <a:pt x="12050" y="4478"/>
                  <a:pt x="12050" y="4478"/>
                  <a:pt x="12050" y="4513"/>
                </a:cubicBezTo>
                <a:cubicBezTo>
                  <a:pt x="12062" y="4513"/>
                  <a:pt x="12062" y="4466"/>
                  <a:pt x="12074" y="4466"/>
                </a:cubicBezTo>
                <a:cubicBezTo>
                  <a:pt x="12085" y="4466"/>
                  <a:pt x="12085" y="4478"/>
                  <a:pt x="12109" y="4466"/>
                </a:cubicBezTo>
                <a:lnTo>
                  <a:pt x="12109" y="4501"/>
                </a:lnTo>
                <a:cubicBezTo>
                  <a:pt x="12133" y="4478"/>
                  <a:pt x="12121" y="4501"/>
                  <a:pt x="12145" y="4466"/>
                </a:cubicBezTo>
                <a:cubicBezTo>
                  <a:pt x="12169" y="4478"/>
                  <a:pt x="12181" y="4501"/>
                  <a:pt x="12181" y="4525"/>
                </a:cubicBezTo>
                <a:cubicBezTo>
                  <a:pt x="12193" y="4525"/>
                  <a:pt x="12181" y="4478"/>
                  <a:pt x="12193" y="4478"/>
                </a:cubicBezTo>
                <a:cubicBezTo>
                  <a:pt x="12228" y="4478"/>
                  <a:pt x="12240" y="4466"/>
                  <a:pt x="12252" y="4478"/>
                </a:cubicBezTo>
                <a:cubicBezTo>
                  <a:pt x="12252" y="4501"/>
                  <a:pt x="12240" y="4478"/>
                  <a:pt x="12240" y="4501"/>
                </a:cubicBezTo>
                <a:lnTo>
                  <a:pt x="12252" y="4501"/>
                </a:lnTo>
                <a:cubicBezTo>
                  <a:pt x="12252" y="4466"/>
                  <a:pt x="12240" y="4466"/>
                  <a:pt x="12252" y="4454"/>
                </a:cubicBezTo>
                <a:cubicBezTo>
                  <a:pt x="12193" y="4478"/>
                  <a:pt x="12145" y="4442"/>
                  <a:pt x="12085" y="4466"/>
                </a:cubicBezTo>
                <a:cubicBezTo>
                  <a:pt x="12085" y="4454"/>
                  <a:pt x="12074" y="4454"/>
                  <a:pt x="12074" y="4418"/>
                </a:cubicBezTo>
                <a:cubicBezTo>
                  <a:pt x="12050" y="4442"/>
                  <a:pt x="12026" y="4442"/>
                  <a:pt x="12062" y="4454"/>
                </a:cubicBezTo>
                <a:cubicBezTo>
                  <a:pt x="12050" y="4454"/>
                  <a:pt x="12050" y="4466"/>
                  <a:pt x="12050" y="4466"/>
                </a:cubicBezTo>
                <a:cubicBezTo>
                  <a:pt x="12050" y="4442"/>
                  <a:pt x="12014" y="4418"/>
                  <a:pt x="12014" y="4454"/>
                </a:cubicBezTo>
                <a:cubicBezTo>
                  <a:pt x="12014" y="4418"/>
                  <a:pt x="12002" y="4466"/>
                  <a:pt x="12002" y="4454"/>
                </a:cubicBezTo>
                <a:cubicBezTo>
                  <a:pt x="11978" y="4418"/>
                  <a:pt x="12026" y="4418"/>
                  <a:pt x="12038" y="4406"/>
                </a:cubicBezTo>
                <a:cubicBezTo>
                  <a:pt x="12026" y="4382"/>
                  <a:pt x="11978" y="4418"/>
                  <a:pt x="11954" y="4418"/>
                </a:cubicBezTo>
                <a:cubicBezTo>
                  <a:pt x="11966" y="4382"/>
                  <a:pt x="11907" y="4418"/>
                  <a:pt x="11907" y="4406"/>
                </a:cubicBezTo>
                <a:cubicBezTo>
                  <a:pt x="11907" y="4394"/>
                  <a:pt x="11943" y="4394"/>
                  <a:pt x="11919" y="4382"/>
                </a:cubicBezTo>
                <a:cubicBezTo>
                  <a:pt x="11907" y="4406"/>
                  <a:pt x="11883" y="4394"/>
                  <a:pt x="11859" y="4442"/>
                </a:cubicBezTo>
                <a:cubicBezTo>
                  <a:pt x="11835" y="4382"/>
                  <a:pt x="11776" y="4501"/>
                  <a:pt x="11728" y="4418"/>
                </a:cubicBezTo>
                <a:cubicBezTo>
                  <a:pt x="11728" y="4454"/>
                  <a:pt x="11704" y="4442"/>
                  <a:pt x="11693" y="4418"/>
                </a:cubicBezTo>
                <a:cubicBezTo>
                  <a:pt x="11693" y="4406"/>
                  <a:pt x="11716" y="4418"/>
                  <a:pt x="11704" y="4394"/>
                </a:cubicBezTo>
                <a:cubicBezTo>
                  <a:pt x="11693" y="4394"/>
                  <a:pt x="11669" y="4406"/>
                  <a:pt x="11669" y="4442"/>
                </a:cubicBezTo>
                <a:cubicBezTo>
                  <a:pt x="11657" y="4442"/>
                  <a:pt x="11657" y="4418"/>
                  <a:pt x="11645" y="4406"/>
                </a:cubicBezTo>
                <a:cubicBezTo>
                  <a:pt x="11645" y="4418"/>
                  <a:pt x="11609" y="4442"/>
                  <a:pt x="11609" y="4418"/>
                </a:cubicBezTo>
                <a:cubicBezTo>
                  <a:pt x="11609" y="4406"/>
                  <a:pt x="11621" y="4406"/>
                  <a:pt x="11621" y="4406"/>
                </a:cubicBezTo>
                <a:cubicBezTo>
                  <a:pt x="11621" y="4394"/>
                  <a:pt x="11609" y="4382"/>
                  <a:pt x="11609" y="4382"/>
                </a:cubicBezTo>
                <a:lnTo>
                  <a:pt x="11609" y="4406"/>
                </a:lnTo>
                <a:cubicBezTo>
                  <a:pt x="11597" y="4359"/>
                  <a:pt x="11562" y="4347"/>
                  <a:pt x="11538" y="4335"/>
                </a:cubicBezTo>
                <a:cubicBezTo>
                  <a:pt x="11538" y="4382"/>
                  <a:pt x="11502" y="4323"/>
                  <a:pt x="11502" y="4359"/>
                </a:cubicBezTo>
                <a:cubicBezTo>
                  <a:pt x="11526" y="4359"/>
                  <a:pt x="11550" y="4335"/>
                  <a:pt x="11538" y="4359"/>
                </a:cubicBezTo>
                <a:cubicBezTo>
                  <a:pt x="11550" y="4382"/>
                  <a:pt x="11562" y="4347"/>
                  <a:pt x="11585" y="4359"/>
                </a:cubicBezTo>
                <a:lnTo>
                  <a:pt x="11585" y="4382"/>
                </a:lnTo>
                <a:cubicBezTo>
                  <a:pt x="11550" y="4382"/>
                  <a:pt x="11526" y="4335"/>
                  <a:pt x="11502" y="4359"/>
                </a:cubicBezTo>
                <a:lnTo>
                  <a:pt x="11526" y="4359"/>
                </a:lnTo>
                <a:cubicBezTo>
                  <a:pt x="11526" y="4359"/>
                  <a:pt x="11526" y="4382"/>
                  <a:pt x="11502" y="4382"/>
                </a:cubicBezTo>
                <a:cubicBezTo>
                  <a:pt x="11490" y="4382"/>
                  <a:pt x="11502" y="4347"/>
                  <a:pt x="11478" y="4347"/>
                </a:cubicBezTo>
                <a:cubicBezTo>
                  <a:pt x="11490" y="4394"/>
                  <a:pt x="11419" y="4347"/>
                  <a:pt x="11419" y="4406"/>
                </a:cubicBezTo>
                <a:cubicBezTo>
                  <a:pt x="11407" y="4382"/>
                  <a:pt x="11407" y="4406"/>
                  <a:pt x="11383" y="4406"/>
                </a:cubicBezTo>
                <a:lnTo>
                  <a:pt x="11383" y="4394"/>
                </a:lnTo>
                <a:cubicBezTo>
                  <a:pt x="11383" y="4382"/>
                  <a:pt x="11419" y="4359"/>
                  <a:pt x="11407" y="4347"/>
                </a:cubicBezTo>
                <a:cubicBezTo>
                  <a:pt x="11407" y="4359"/>
                  <a:pt x="11371" y="4347"/>
                  <a:pt x="11371" y="4382"/>
                </a:cubicBezTo>
                <a:cubicBezTo>
                  <a:pt x="11383" y="4382"/>
                  <a:pt x="11407" y="4394"/>
                  <a:pt x="11383" y="4394"/>
                </a:cubicBezTo>
                <a:cubicBezTo>
                  <a:pt x="11371" y="4406"/>
                  <a:pt x="11359" y="4347"/>
                  <a:pt x="11347" y="4382"/>
                </a:cubicBezTo>
                <a:cubicBezTo>
                  <a:pt x="11347" y="4382"/>
                  <a:pt x="11359" y="4394"/>
                  <a:pt x="11347" y="4394"/>
                </a:cubicBezTo>
                <a:cubicBezTo>
                  <a:pt x="11312" y="4359"/>
                  <a:pt x="11300" y="4394"/>
                  <a:pt x="11264" y="4382"/>
                </a:cubicBezTo>
                <a:cubicBezTo>
                  <a:pt x="11288" y="4359"/>
                  <a:pt x="11312" y="4359"/>
                  <a:pt x="11312" y="4335"/>
                </a:cubicBezTo>
                <a:cubicBezTo>
                  <a:pt x="11288" y="4347"/>
                  <a:pt x="11264" y="4335"/>
                  <a:pt x="11264" y="4323"/>
                </a:cubicBezTo>
                <a:cubicBezTo>
                  <a:pt x="11264" y="4347"/>
                  <a:pt x="11288" y="4359"/>
                  <a:pt x="11264" y="4359"/>
                </a:cubicBezTo>
                <a:cubicBezTo>
                  <a:pt x="11264" y="4335"/>
                  <a:pt x="11240" y="4359"/>
                  <a:pt x="11240" y="4335"/>
                </a:cubicBezTo>
                <a:cubicBezTo>
                  <a:pt x="11252" y="4359"/>
                  <a:pt x="11228" y="4382"/>
                  <a:pt x="11240" y="4382"/>
                </a:cubicBezTo>
                <a:cubicBezTo>
                  <a:pt x="11252" y="4347"/>
                  <a:pt x="11240" y="4394"/>
                  <a:pt x="11252" y="4394"/>
                </a:cubicBezTo>
                <a:cubicBezTo>
                  <a:pt x="11252" y="4382"/>
                  <a:pt x="11288" y="4382"/>
                  <a:pt x="11288" y="4394"/>
                </a:cubicBezTo>
                <a:cubicBezTo>
                  <a:pt x="11264" y="4394"/>
                  <a:pt x="11240" y="4406"/>
                  <a:pt x="11252" y="4418"/>
                </a:cubicBezTo>
                <a:cubicBezTo>
                  <a:pt x="11252" y="4406"/>
                  <a:pt x="11264" y="4418"/>
                  <a:pt x="11264" y="4418"/>
                </a:cubicBezTo>
                <a:cubicBezTo>
                  <a:pt x="11252" y="4442"/>
                  <a:pt x="11252" y="4418"/>
                  <a:pt x="11240" y="4418"/>
                </a:cubicBezTo>
                <a:cubicBezTo>
                  <a:pt x="11240" y="4442"/>
                  <a:pt x="11252" y="4454"/>
                  <a:pt x="11240" y="4454"/>
                </a:cubicBezTo>
                <a:cubicBezTo>
                  <a:pt x="11204" y="4454"/>
                  <a:pt x="11181" y="4418"/>
                  <a:pt x="11133" y="4454"/>
                </a:cubicBezTo>
                <a:cubicBezTo>
                  <a:pt x="11145" y="4418"/>
                  <a:pt x="11109" y="4418"/>
                  <a:pt x="11121" y="4406"/>
                </a:cubicBezTo>
                <a:cubicBezTo>
                  <a:pt x="11133" y="4418"/>
                  <a:pt x="11169" y="4418"/>
                  <a:pt x="11181" y="4394"/>
                </a:cubicBezTo>
                <a:cubicBezTo>
                  <a:pt x="11145" y="4406"/>
                  <a:pt x="11109" y="4406"/>
                  <a:pt x="11085" y="4394"/>
                </a:cubicBezTo>
                <a:cubicBezTo>
                  <a:pt x="11121" y="4382"/>
                  <a:pt x="11133" y="4394"/>
                  <a:pt x="11145" y="4406"/>
                </a:cubicBezTo>
                <a:cubicBezTo>
                  <a:pt x="11145" y="4359"/>
                  <a:pt x="11145" y="4347"/>
                  <a:pt x="11169" y="4299"/>
                </a:cubicBezTo>
                <a:cubicBezTo>
                  <a:pt x="11145" y="4299"/>
                  <a:pt x="11121" y="4335"/>
                  <a:pt x="11133" y="4335"/>
                </a:cubicBezTo>
                <a:cubicBezTo>
                  <a:pt x="11145" y="4347"/>
                  <a:pt x="11145" y="4299"/>
                  <a:pt x="11145" y="4323"/>
                </a:cubicBezTo>
                <a:cubicBezTo>
                  <a:pt x="11145" y="4347"/>
                  <a:pt x="11133" y="4359"/>
                  <a:pt x="11121" y="4359"/>
                </a:cubicBezTo>
                <a:cubicBezTo>
                  <a:pt x="11109" y="4335"/>
                  <a:pt x="11085" y="4359"/>
                  <a:pt x="11073" y="4347"/>
                </a:cubicBezTo>
                <a:cubicBezTo>
                  <a:pt x="11073" y="4323"/>
                  <a:pt x="11061" y="4335"/>
                  <a:pt x="11061" y="4323"/>
                </a:cubicBezTo>
                <a:cubicBezTo>
                  <a:pt x="11073" y="4299"/>
                  <a:pt x="11073" y="4323"/>
                  <a:pt x="11085" y="4323"/>
                </a:cubicBezTo>
                <a:cubicBezTo>
                  <a:pt x="11085" y="4275"/>
                  <a:pt x="11073" y="4323"/>
                  <a:pt x="11050" y="4323"/>
                </a:cubicBezTo>
                <a:lnTo>
                  <a:pt x="11050" y="4287"/>
                </a:lnTo>
                <a:cubicBezTo>
                  <a:pt x="11026" y="4287"/>
                  <a:pt x="11026" y="4299"/>
                  <a:pt x="11026" y="4299"/>
                </a:cubicBezTo>
                <a:cubicBezTo>
                  <a:pt x="11061" y="4323"/>
                  <a:pt x="11026" y="4382"/>
                  <a:pt x="11002" y="4359"/>
                </a:cubicBezTo>
                <a:cubicBezTo>
                  <a:pt x="10990" y="4347"/>
                  <a:pt x="10990" y="4347"/>
                  <a:pt x="10990" y="4323"/>
                </a:cubicBezTo>
                <a:cubicBezTo>
                  <a:pt x="10966" y="4323"/>
                  <a:pt x="10966" y="4335"/>
                  <a:pt x="10966" y="4335"/>
                </a:cubicBezTo>
                <a:cubicBezTo>
                  <a:pt x="10966" y="4299"/>
                  <a:pt x="10942" y="4323"/>
                  <a:pt x="10942" y="4287"/>
                </a:cubicBezTo>
                <a:cubicBezTo>
                  <a:pt x="10931" y="4299"/>
                  <a:pt x="10907" y="4287"/>
                  <a:pt x="10907" y="4323"/>
                </a:cubicBezTo>
                <a:cubicBezTo>
                  <a:pt x="10907" y="4347"/>
                  <a:pt x="10931" y="4323"/>
                  <a:pt x="10942" y="4335"/>
                </a:cubicBezTo>
                <a:cubicBezTo>
                  <a:pt x="10942" y="4347"/>
                  <a:pt x="10907" y="4359"/>
                  <a:pt x="10907" y="4347"/>
                </a:cubicBezTo>
                <a:cubicBezTo>
                  <a:pt x="10907" y="4323"/>
                  <a:pt x="10931" y="4299"/>
                  <a:pt x="10895" y="4299"/>
                </a:cubicBezTo>
                <a:cubicBezTo>
                  <a:pt x="10907" y="4347"/>
                  <a:pt x="10883" y="4299"/>
                  <a:pt x="10883" y="4335"/>
                </a:cubicBezTo>
                <a:cubicBezTo>
                  <a:pt x="10895" y="4347"/>
                  <a:pt x="10895" y="4359"/>
                  <a:pt x="10895" y="4394"/>
                </a:cubicBezTo>
                <a:lnTo>
                  <a:pt x="10883" y="4394"/>
                </a:lnTo>
                <a:cubicBezTo>
                  <a:pt x="10871" y="4394"/>
                  <a:pt x="10871" y="4382"/>
                  <a:pt x="10847" y="4382"/>
                </a:cubicBezTo>
                <a:cubicBezTo>
                  <a:pt x="10871" y="4382"/>
                  <a:pt x="10871" y="4359"/>
                  <a:pt x="10871" y="4359"/>
                </a:cubicBezTo>
                <a:cubicBezTo>
                  <a:pt x="10847" y="4347"/>
                  <a:pt x="10835" y="4347"/>
                  <a:pt x="10823" y="4359"/>
                </a:cubicBezTo>
                <a:lnTo>
                  <a:pt x="10811" y="4347"/>
                </a:lnTo>
                <a:cubicBezTo>
                  <a:pt x="10811" y="4335"/>
                  <a:pt x="10823" y="4323"/>
                  <a:pt x="10823" y="4323"/>
                </a:cubicBezTo>
                <a:cubicBezTo>
                  <a:pt x="10811" y="4299"/>
                  <a:pt x="10835" y="4287"/>
                  <a:pt x="10823" y="4287"/>
                </a:cubicBezTo>
                <a:cubicBezTo>
                  <a:pt x="10823" y="4299"/>
                  <a:pt x="10823" y="4323"/>
                  <a:pt x="10811" y="4323"/>
                </a:cubicBezTo>
                <a:cubicBezTo>
                  <a:pt x="10811" y="4287"/>
                  <a:pt x="10776" y="4287"/>
                  <a:pt x="10776" y="4263"/>
                </a:cubicBezTo>
                <a:cubicBezTo>
                  <a:pt x="10764" y="4263"/>
                  <a:pt x="10764" y="4275"/>
                  <a:pt x="10752" y="4275"/>
                </a:cubicBezTo>
                <a:lnTo>
                  <a:pt x="10752" y="4263"/>
                </a:lnTo>
                <a:lnTo>
                  <a:pt x="10728" y="4263"/>
                </a:lnTo>
                <a:cubicBezTo>
                  <a:pt x="10752" y="4228"/>
                  <a:pt x="10776" y="4228"/>
                  <a:pt x="10788" y="4216"/>
                </a:cubicBezTo>
                <a:cubicBezTo>
                  <a:pt x="10788" y="4239"/>
                  <a:pt x="10811" y="4228"/>
                  <a:pt x="10811" y="4239"/>
                </a:cubicBezTo>
                <a:cubicBezTo>
                  <a:pt x="10788" y="4228"/>
                  <a:pt x="10835" y="4216"/>
                  <a:pt x="10811" y="4216"/>
                </a:cubicBezTo>
                <a:cubicBezTo>
                  <a:pt x="10788" y="4239"/>
                  <a:pt x="10788" y="4204"/>
                  <a:pt x="10776" y="4216"/>
                </a:cubicBezTo>
                <a:cubicBezTo>
                  <a:pt x="10776" y="4263"/>
                  <a:pt x="10728" y="4204"/>
                  <a:pt x="10716" y="4239"/>
                </a:cubicBezTo>
                <a:lnTo>
                  <a:pt x="10716" y="4216"/>
                </a:lnTo>
                <a:cubicBezTo>
                  <a:pt x="10716" y="4216"/>
                  <a:pt x="10728" y="4228"/>
                  <a:pt x="10728" y="4216"/>
                </a:cubicBezTo>
                <a:cubicBezTo>
                  <a:pt x="10716" y="4216"/>
                  <a:pt x="10716" y="4204"/>
                  <a:pt x="10692" y="4216"/>
                </a:cubicBezTo>
                <a:cubicBezTo>
                  <a:pt x="10692" y="4228"/>
                  <a:pt x="10692" y="4228"/>
                  <a:pt x="10669" y="4228"/>
                </a:cubicBezTo>
                <a:cubicBezTo>
                  <a:pt x="10692" y="4263"/>
                  <a:pt x="10669" y="4263"/>
                  <a:pt x="10657" y="4275"/>
                </a:cubicBezTo>
                <a:cubicBezTo>
                  <a:pt x="10657" y="4239"/>
                  <a:pt x="10669" y="4239"/>
                  <a:pt x="10645" y="4228"/>
                </a:cubicBezTo>
                <a:cubicBezTo>
                  <a:pt x="10645" y="4239"/>
                  <a:pt x="10633" y="4263"/>
                  <a:pt x="10633" y="4275"/>
                </a:cubicBezTo>
                <a:lnTo>
                  <a:pt x="10633" y="4275"/>
                </a:lnTo>
                <a:lnTo>
                  <a:pt x="10597" y="4275"/>
                </a:lnTo>
                <a:cubicBezTo>
                  <a:pt x="10597" y="4263"/>
                  <a:pt x="10609" y="4239"/>
                  <a:pt x="10597" y="4239"/>
                </a:cubicBezTo>
                <a:lnTo>
                  <a:pt x="10597" y="4275"/>
                </a:lnTo>
                <a:lnTo>
                  <a:pt x="10573" y="4275"/>
                </a:lnTo>
                <a:lnTo>
                  <a:pt x="10573" y="4275"/>
                </a:lnTo>
                <a:cubicBezTo>
                  <a:pt x="10597" y="4275"/>
                  <a:pt x="10573" y="4275"/>
                  <a:pt x="10573" y="4239"/>
                </a:cubicBezTo>
                <a:cubicBezTo>
                  <a:pt x="10573" y="4239"/>
                  <a:pt x="10573" y="4228"/>
                  <a:pt x="10585" y="4228"/>
                </a:cubicBezTo>
                <a:cubicBezTo>
                  <a:pt x="10573" y="4263"/>
                  <a:pt x="10609" y="4239"/>
                  <a:pt x="10609" y="4228"/>
                </a:cubicBezTo>
                <a:cubicBezTo>
                  <a:pt x="10597" y="4228"/>
                  <a:pt x="10609" y="4180"/>
                  <a:pt x="10609" y="4180"/>
                </a:cubicBezTo>
                <a:cubicBezTo>
                  <a:pt x="10585" y="4204"/>
                  <a:pt x="10573" y="4204"/>
                  <a:pt x="10573" y="4228"/>
                </a:cubicBezTo>
                <a:cubicBezTo>
                  <a:pt x="10538" y="4228"/>
                  <a:pt x="10526" y="4216"/>
                  <a:pt x="10526" y="4180"/>
                </a:cubicBezTo>
                <a:cubicBezTo>
                  <a:pt x="10538" y="4180"/>
                  <a:pt x="10538" y="4204"/>
                  <a:pt x="10550" y="4216"/>
                </a:cubicBezTo>
                <a:cubicBezTo>
                  <a:pt x="10573" y="4180"/>
                  <a:pt x="10597" y="4180"/>
                  <a:pt x="10609" y="4168"/>
                </a:cubicBezTo>
                <a:cubicBezTo>
                  <a:pt x="10597" y="4180"/>
                  <a:pt x="10597" y="4144"/>
                  <a:pt x="10609" y="4144"/>
                </a:cubicBezTo>
                <a:cubicBezTo>
                  <a:pt x="10633" y="4156"/>
                  <a:pt x="10657" y="4168"/>
                  <a:pt x="10657" y="4144"/>
                </a:cubicBezTo>
                <a:cubicBezTo>
                  <a:pt x="10669" y="4180"/>
                  <a:pt x="10704" y="4168"/>
                  <a:pt x="10716" y="4204"/>
                </a:cubicBezTo>
                <a:cubicBezTo>
                  <a:pt x="10728" y="4204"/>
                  <a:pt x="10728" y="4168"/>
                  <a:pt x="10752" y="4168"/>
                </a:cubicBezTo>
                <a:cubicBezTo>
                  <a:pt x="10752" y="4180"/>
                  <a:pt x="10764" y="4180"/>
                  <a:pt x="10776" y="4180"/>
                </a:cubicBezTo>
                <a:cubicBezTo>
                  <a:pt x="10764" y="4204"/>
                  <a:pt x="10776" y="4216"/>
                  <a:pt x="10788" y="4228"/>
                </a:cubicBezTo>
                <a:cubicBezTo>
                  <a:pt x="10788" y="4204"/>
                  <a:pt x="10835" y="4239"/>
                  <a:pt x="10811" y="4216"/>
                </a:cubicBezTo>
                <a:lnTo>
                  <a:pt x="10788" y="4204"/>
                </a:lnTo>
                <a:cubicBezTo>
                  <a:pt x="10811" y="4204"/>
                  <a:pt x="10811" y="4180"/>
                  <a:pt x="10823" y="4180"/>
                </a:cubicBezTo>
                <a:cubicBezTo>
                  <a:pt x="10823" y="4156"/>
                  <a:pt x="10788" y="4168"/>
                  <a:pt x="10811" y="4144"/>
                </a:cubicBezTo>
                <a:cubicBezTo>
                  <a:pt x="10823" y="4144"/>
                  <a:pt x="10835" y="4144"/>
                  <a:pt x="10835" y="4156"/>
                </a:cubicBezTo>
                <a:cubicBezTo>
                  <a:pt x="10823" y="4156"/>
                  <a:pt x="10847" y="4168"/>
                  <a:pt x="10847" y="4180"/>
                </a:cubicBezTo>
                <a:cubicBezTo>
                  <a:pt x="10883" y="4168"/>
                  <a:pt x="10883" y="4180"/>
                  <a:pt x="10907" y="4180"/>
                </a:cubicBezTo>
                <a:cubicBezTo>
                  <a:pt x="10907" y="4144"/>
                  <a:pt x="10883" y="4180"/>
                  <a:pt x="10871" y="4168"/>
                </a:cubicBezTo>
                <a:cubicBezTo>
                  <a:pt x="10871" y="4109"/>
                  <a:pt x="10823" y="4109"/>
                  <a:pt x="10811" y="4061"/>
                </a:cubicBezTo>
                <a:cubicBezTo>
                  <a:pt x="10788" y="4085"/>
                  <a:pt x="10788" y="4109"/>
                  <a:pt x="10776" y="4085"/>
                </a:cubicBezTo>
                <a:lnTo>
                  <a:pt x="10776" y="4120"/>
                </a:lnTo>
                <a:cubicBezTo>
                  <a:pt x="10788" y="4120"/>
                  <a:pt x="10788" y="4097"/>
                  <a:pt x="10811" y="4109"/>
                </a:cubicBezTo>
                <a:cubicBezTo>
                  <a:pt x="10823" y="4120"/>
                  <a:pt x="10823" y="4109"/>
                  <a:pt x="10835" y="4144"/>
                </a:cubicBezTo>
                <a:cubicBezTo>
                  <a:pt x="10823" y="4144"/>
                  <a:pt x="10823" y="4156"/>
                  <a:pt x="10788" y="4156"/>
                </a:cubicBezTo>
                <a:cubicBezTo>
                  <a:pt x="10788" y="4120"/>
                  <a:pt x="10764" y="4156"/>
                  <a:pt x="10764" y="4120"/>
                </a:cubicBezTo>
                <a:cubicBezTo>
                  <a:pt x="10776" y="4180"/>
                  <a:pt x="10811" y="4156"/>
                  <a:pt x="10835" y="4204"/>
                </a:cubicBezTo>
                <a:cubicBezTo>
                  <a:pt x="10811" y="4180"/>
                  <a:pt x="10764" y="4180"/>
                  <a:pt x="10728" y="4120"/>
                </a:cubicBezTo>
                <a:cubicBezTo>
                  <a:pt x="10716" y="4120"/>
                  <a:pt x="10728" y="4144"/>
                  <a:pt x="10728" y="4144"/>
                </a:cubicBezTo>
                <a:cubicBezTo>
                  <a:pt x="10728" y="4120"/>
                  <a:pt x="10716" y="4120"/>
                  <a:pt x="10716" y="4144"/>
                </a:cubicBezTo>
                <a:cubicBezTo>
                  <a:pt x="10728" y="4144"/>
                  <a:pt x="10752" y="4156"/>
                  <a:pt x="10728" y="4168"/>
                </a:cubicBezTo>
                <a:cubicBezTo>
                  <a:pt x="10716" y="4156"/>
                  <a:pt x="10704" y="4156"/>
                  <a:pt x="10692" y="4144"/>
                </a:cubicBezTo>
                <a:cubicBezTo>
                  <a:pt x="10692" y="4120"/>
                  <a:pt x="10704" y="4120"/>
                  <a:pt x="10704" y="4120"/>
                </a:cubicBezTo>
                <a:lnTo>
                  <a:pt x="10716" y="4120"/>
                </a:lnTo>
                <a:cubicBezTo>
                  <a:pt x="10728" y="4120"/>
                  <a:pt x="10752" y="4097"/>
                  <a:pt x="10764" y="4061"/>
                </a:cubicBezTo>
                <a:cubicBezTo>
                  <a:pt x="10776" y="4061"/>
                  <a:pt x="10788" y="4061"/>
                  <a:pt x="10788" y="4049"/>
                </a:cubicBezTo>
                <a:lnTo>
                  <a:pt x="10788" y="4025"/>
                </a:lnTo>
                <a:cubicBezTo>
                  <a:pt x="10776" y="4025"/>
                  <a:pt x="10776" y="4025"/>
                  <a:pt x="10776" y="4001"/>
                </a:cubicBezTo>
                <a:lnTo>
                  <a:pt x="10776" y="4001"/>
                </a:lnTo>
                <a:lnTo>
                  <a:pt x="10776" y="3989"/>
                </a:lnTo>
                <a:cubicBezTo>
                  <a:pt x="10811" y="4025"/>
                  <a:pt x="10811" y="4037"/>
                  <a:pt x="10823" y="4097"/>
                </a:cubicBezTo>
                <a:cubicBezTo>
                  <a:pt x="10835" y="4085"/>
                  <a:pt x="10823" y="4061"/>
                  <a:pt x="10823" y="4049"/>
                </a:cubicBezTo>
                <a:cubicBezTo>
                  <a:pt x="10835" y="4061"/>
                  <a:pt x="10847" y="4037"/>
                  <a:pt x="10847" y="4037"/>
                </a:cubicBezTo>
                <a:cubicBezTo>
                  <a:pt x="10871" y="4037"/>
                  <a:pt x="10883" y="4037"/>
                  <a:pt x="10895" y="4049"/>
                </a:cubicBezTo>
                <a:lnTo>
                  <a:pt x="10895" y="4085"/>
                </a:lnTo>
                <a:cubicBezTo>
                  <a:pt x="10895" y="4120"/>
                  <a:pt x="10907" y="4156"/>
                  <a:pt x="10942" y="4156"/>
                </a:cubicBezTo>
                <a:cubicBezTo>
                  <a:pt x="10954" y="4156"/>
                  <a:pt x="10990" y="4144"/>
                  <a:pt x="10990" y="4120"/>
                </a:cubicBezTo>
                <a:cubicBezTo>
                  <a:pt x="10990" y="4109"/>
                  <a:pt x="10990" y="4085"/>
                  <a:pt x="10966" y="4061"/>
                </a:cubicBezTo>
                <a:cubicBezTo>
                  <a:pt x="10966" y="4049"/>
                  <a:pt x="11002" y="4061"/>
                  <a:pt x="10990" y="4037"/>
                </a:cubicBezTo>
                <a:cubicBezTo>
                  <a:pt x="10954" y="4049"/>
                  <a:pt x="10990" y="4037"/>
                  <a:pt x="10990" y="4001"/>
                </a:cubicBezTo>
                <a:cubicBezTo>
                  <a:pt x="10966" y="4001"/>
                  <a:pt x="10954" y="4025"/>
                  <a:pt x="10942" y="4025"/>
                </a:cubicBezTo>
                <a:lnTo>
                  <a:pt x="10931" y="4001"/>
                </a:lnTo>
                <a:cubicBezTo>
                  <a:pt x="10931" y="3989"/>
                  <a:pt x="10931" y="3989"/>
                  <a:pt x="10907" y="3978"/>
                </a:cubicBezTo>
                <a:cubicBezTo>
                  <a:pt x="10907" y="4001"/>
                  <a:pt x="10895" y="3966"/>
                  <a:pt x="10883" y="3978"/>
                </a:cubicBezTo>
                <a:cubicBezTo>
                  <a:pt x="10883" y="4001"/>
                  <a:pt x="10895" y="3989"/>
                  <a:pt x="10895" y="4025"/>
                </a:cubicBezTo>
                <a:cubicBezTo>
                  <a:pt x="10895" y="4025"/>
                  <a:pt x="10895" y="4037"/>
                  <a:pt x="10883" y="4037"/>
                </a:cubicBezTo>
                <a:cubicBezTo>
                  <a:pt x="10883" y="4025"/>
                  <a:pt x="10871" y="3989"/>
                  <a:pt x="10847" y="3989"/>
                </a:cubicBezTo>
                <a:cubicBezTo>
                  <a:pt x="10847" y="4001"/>
                  <a:pt x="10871" y="4001"/>
                  <a:pt x="10847" y="4025"/>
                </a:cubicBezTo>
                <a:cubicBezTo>
                  <a:pt x="10847" y="4001"/>
                  <a:pt x="10811" y="4049"/>
                  <a:pt x="10823" y="4001"/>
                </a:cubicBezTo>
                <a:cubicBezTo>
                  <a:pt x="10811" y="4001"/>
                  <a:pt x="10788" y="4025"/>
                  <a:pt x="10788" y="3989"/>
                </a:cubicBezTo>
                <a:cubicBezTo>
                  <a:pt x="10776" y="4025"/>
                  <a:pt x="10764" y="3966"/>
                  <a:pt x="10752" y="4001"/>
                </a:cubicBezTo>
                <a:lnTo>
                  <a:pt x="10752" y="3989"/>
                </a:lnTo>
                <a:cubicBezTo>
                  <a:pt x="10704" y="3978"/>
                  <a:pt x="10657" y="3978"/>
                  <a:pt x="10609" y="3966"/>
                </a:cubicBezTo>
                <a:lnTo>
                  <a:pt x="10609" y="3930"/>
                </a:lnTo>
                <a:cubicBezTo>
                  <a:pt x="10597" y="3930"/>
                  <a:pt x="10597" y="3942"/>
                  <a:pt x="10597" y="3942"/>
                </a:cubicBezTo>
                <a:cubicBezTo>
                  <a:pt x="10585" y="3942"/>
                  <a:pt x="10573" y="3930"/>
                  <a:pt x="10550" y="3918"/>
                </a:cubicBezTo>
                <a:lnTo>
                  <a:pt x="10550" y="3918"/>
                </a:lnTo>
                <a:cubicBezTo>
                  <a:pt x="10538" y="3918"/>
                  <a:pt x="10526" y="3906"/>
                  <a:pt x="10514" y="3882"/>
                </a:cubicBezTo>
                <a:cubicBezTo>
                  <a:pt x="10490" y="3882"/>
                  <a:pt x="10490" y="3870"/>
                  <a:pt x="10478" y="3870"/>
                </a:cubicBezTo>
                <a:cubicBezTo>
                  <a:pt x="10526" y="3858"/>
                  <a:pt x="10538" y="3882"/>
                  <a:pt x="10585" y="3870"/>
                </a:cubicBezTo>
                <a:cubicBezTo>
                  <a:pt x="10585" y="3823"/>
                  <a:pt x="10609" y="3858"/>
                  <a:pt x="10609" y="3811"/>
                </a:cubicBezTo>
                <a:cubicBezTo>
                  <a:pt x="10633" y="3847"/>
                  <a:pt x="10645" y="3858"/>
                  <a:pt x="10609" y="3882"/>
                </a:cubicBezTo>
                <a:cubicBezTo>
                  <a:pt x="10633" y="3882"/>
                  <a:pt x="10657" y="3858"/>
                  <a:pt x="10645" y="3858"/>
                </a:cubicBezTo>
                <a:cubicBezTo>
                  <a:pt x="10633" y="3858"/>
                  <a:pt x="10657" y="3823"/>
                  <a:pt x="10633" y="3823"/>
                </a:cubicBezTo>
                <a:cubicBezTo>
                  <a:pt x="10633" y="3811"/>
                  <a:pt x="10645" y="3799"/>
                  <a:pt x="10657" y="3799"/>
                </a:cubicBezTo>
                <a:cubicBezTo>
                  <a:pt x="10669" y="3811"/>
                  <a:pt x="10657" y="3811"/>
                  <a:pt x="10657" y="3847"/>
                </a:cubicBezTo>
                <a:lnTo>
                  <a:pt x="10704" y="3847"/>
                </a:lnTo>
                <a:cubicBezTo>
                  <a:pt x="10716" y="3823"/>
                  <a:pt x="10692" y="3811"/>
                  <a:pt x="10704" y="3799"/>
                </a:cubicBezTo>
                <a:lnTo>
                  <a:pt x="10752" y="3847"/>
                </a:lnTo>
                <a:cubicBezTo>
                  <a:pt x="10776" y="3787"/>
                  <a:pt x="10823" y="3811"/>
                  <a:pt x="10847" y="3811"/>
                </a:cubicBezTo>
                <a:cubicBezTo>
                  <a:pt x="10847" y="3823"/>
                  <a:pt x="10871" y="3870"/>
                  <a:pt x="10871" y="3847"/>
                </a:cubicBezTo>
                <a:cubicBezTo>
                  <a:pt x="10847" y="3823"/>
                  <a:pt x="10847" y="3811"/>
                  <a:pt x="10847" y="3799"/>
                </a:cubicBezTo>
                <a:cubicBezTo>
                  <a:pt x="10871" y="3811"/>
                  <a:pt x="10883" y="3823"/>
                  <a:pt x="10895" y="3799"/>
                </a:cubicBezTo>
                <a:cubicBezTo>
                  <a:pt x="10895" y="3847"/>
                  <a:pt x="10931" y="3799"/>
                  <a:pt x="10942" y="3823"/>
                </a:cubicBezTo>
                <a:cubicBezTo>
                  <a:pt x="10942" y="3811"/>
                  <a:pt x="10931" y="3787"/>
                  <a:pt x="10942" y="3787"/>
                </a:cubicBezTo>
                <a:lnTo>
                  <a:pt x="10954" y="3787"/>
                </a:lnTo>
                <a:cubicBezTo>
                  <a:pt x="10954" y="3811"/>
                  <a:pt x="10942" y="3823"/>
                  <a:pt x="10942" y="3858"/>
                </a:cubicBezTo>
                <a:cubicBezTo>
                  <a:pt x="10954" y="3870"/>
                  <a:pt x="10942" y="3811"/>
                  <a:pt x="10954" y="3823"/>
                </a:cubicBezTo>
                <a:cubicBezTo>
                  <a:pt x="10954" y="3799"/>
                  <a:pt x="10942" y="3811"/>
                  <a:pt x="10942" y="3787"/>
                </a:cubicBezTo>
                <a:cubicBezTo>
                  <a:pt x="10966" y="3787"/>
                  <a:pt x="10990" y="3751"/>
                  <a:pt x="11014" y="3799"/>
                </a:cubicBezTo>
                <a:cubicBezTo>
                  <a:pt x="11014" y="3763"/>
                  <a:pt x="11026" y="3787"/>
                  <a:pt x="11050" y="3763"/>
                </a:cubicBezTo>
                <a:cubicBezTo>
                  <a:pt x="11061" y="3763"/>
                  <a:pt x="11050" y="3811"/>
                  <a:pt x="11061" y="3799"/>
                </a:cubicBezTo>
                <a:lnTo>
                  <a:pt x="11061" y="3763"/>
                </a:lnTo>
                <a:cubicBezTo>
                  <a:pt x="11061" y="3763"/>
                  <a:pt x="11050" y="3763"/>
                  <a:pt x="11050" y="3751"/>
                </a:cubicBezTo>
                <a:cubicBezTo>
                  <a:pt x="11061" y="3692"/>
                  <a:pt x="11121" y="3739"/>
                  <a:pt x="11145" y="3739"/>
                </a:cubicBezTo>
                <a:cubicBezTo>
                  <a:pt x="11145" y="3739"/>
                  <a:pt x="11192" y="3692"/>
                  <a:pt x="11181" y="3751"/>
                </a:cubicBezTo>
                <a:cubicBezTo>
                  <a:pt x="11192" y="3739"/>
                  <a:pt x="11204" y="3739"/>
                  <a:pt x="11204" y="3763"/>
                </a:cubicBezTo>
                <a:cubicBezTo>
                  <a:pt x="11192" y="3763"/>
                  <a:pt x="11192" y="3751"/>
                  <a:pt x="11181" y="3751"/>
                </a:cubicBezTo>
                <a:cubicBezTo>
                  <a:pt x="11181" y="3787"/>
                  <a:pt x="11169" y="3787"/>
                  <a:pt x="11169" y="3811"/>
                </a:cubicBezTo>
                <a:cubicBezTo>
                  <a:pt x="11192" y="3799"/>
                  <a:pt x="11169" y="3847"/>
                  <a:pt x="11181" y="3823"/>
                </a:cubicBezTo>
                <a:cubicBezTo>
                  <a:pt x="11192" y="3823"/>
                  <a:pt x="11169" y="3787"/>
                  <a:pt x="11181" y="3787"/>
                </a:cubicBezTo>
                <a:cubicBezTo>
                  <a:pt x="11192" y="3799"/>
                  <a:pt x="11192" y="3787"/>
                  <a:pt x="11204" y="3811"/>
                </a:cubicBezTo>
                <a:cubicBezTo>
                  <a:pt x="11192" y="3811"/>
                  <a:pt x="11204" y="3823"/>
                  <a:pt x="11192" y="3847"/>
                </a:cubicBezTo>
                <a:cubicBezTo>
                  <a:pt x="11204" y="3847"/>
                  <a:pt x="11240" y="3858"/>
                  <a:pt x="11240" y="3847"/>
                </a:cubicBezTo>
                <a:cubicBezTo>
                  <a:pt x="11240" y="3823"/>
                  <a:pt x="11204" y="3847"/>
                  <a:pt x="11204" y="3823"/>
                </a:cubicBezTo>
                <a:cubicBezTo>
                  <a:pt x="11204" y="3811"/>
                  <a:pt x="11228" y="3751"/>
                  <a:pt x="11204" y="3811"/>
                </a:cubicBezTo>
                <a:cubicBezTo>
                  <a:pt x="11228" y="3811"/>
                  <a:pt x="11204" y="3763"/>
                  <a:pt x="11240" y="3763"/>
                </a:cubicBezTo>
                <a:lnTo>
                  <a:pt x="11240" y="3799"/>
                </a:lnTo>
                <a:cubicBezTo>
                  <a:pt x="11252" y="3799"/>
                  <a:pt x="11240" y="3787"/>
                  <a:pt x="11252" y="3763"/>
                </a:cubicBezTo>
                <a:cubicBezTo>
                  <a:pt x="11264" y="3787"/>
                  <a:pt x="11264" y="3787"/>
                  <a:pt x="11264" y="3799"/>
                </a:cubicBezTo>
                <a:cubicBezTo>
                  <a:pt x="11288" y="3763"/>
                  <a:pt x="11323" y="3811"/>
                  <a:pt x="11300" y="3751"/>
                </a:cubicBezTo>
                <a:cubicBezTo>
                  <a:pt x="11312" y="3751"/>
                  <a:pt x="11323" y="3751"/>
                  <a:pt x="11323" y="3763"/>
                </a:cubicBezTo>
                <a:cubicBezTo>
                  <a:pt x="11312" y="3787"/>
                  <a:pt x="11323" y="3787"/>
                  <a:pt x="11323" y="3799"/>
                </a:cubicBezTo>
                <a:cubicBezTo>
                  <a:pt x="11359" y="3787"/>
                  <a:pt x="11371" y="3799"/>
                  <a:pt x="11407" y="3811"/>
                </a:cubicBezTo>
                <a:cubicBezTo>
                  <a:pt x="11407" y="3799"/>
                  <a:pt x="11383" y="3787"/>
                  <a:pt x="11407" y="3787"/>
                </a:cubicBezTo>
                <a:cubicBezTo>
                  <a:pt x="11407" y="3799"/>
                  <a:pt x="11419" y="3763"/>
                  <a:pt x="11419" y="3787"/>
                </a:cubicBezTo>
                <a:lnTo>
                  <a:pt x="11419" y="3811"/>
                </a:lnTo>
                <a:cubicBezTo>
                  <a:pt x="11442" y="3811"/>
                  <a:pt x="11466" y="3799"/>
                  <a:pt x="11478" y="3823"/>
                </a:cubicBezTo>
                <a:cubicBezTo>
                  <a:pt x="11466" y="3823"/>
                  <a:pt x="11442" y="3823"/>
                  <a:pt x="11442" y="3847"/>
                </a:cubicBezTo>
                <a:cubicBezTo>
                  <a:pt x="11478" y="3870"/>
                  <a:pt x="11478" y="3811"/>
                  <a:pt x="11502" y="3847"/>
                </a:cubicBezTo>
                <a:lnTo>
                  <a:pt x="11502" y="3811"/>
                </a:lnTo>
                <a:cubicBezTo>
                  <a:pt x="11538" y="3811"/>
                  <a:pt x="11550" y="3787"/>
                  <a:pt x="11550" y="3823"/>
                </a:cubicBezTo>
                <a:cubicBezTo>
                  <a:pt x="11526" y="3811"/>
                  <a:pt x="11502" y="3858"/>
                  <a:pt x="11526" y="3882"/>
                </a:cubicBezTo>
                <a:cubicBezTo>
                  <a:pt x="11538" y="3882"/>
                  <a:pt x="11550" y="3870"/>
                  <a:pt x="11562" y="3882"/>
                </a:cubicBezTo>
                <a:cubicBezTo>
                  <a:pt x="11585" y="3870"/>
                  <a:pt x="11550" y="3858"/>
                  <a:pt x="11562" y="3858"/>
                </a:cubicBezTo>
                <a:cubicBezTo>
                  <a:pt x="11585" y="3870"/>
                  <a:pt x="11645" y="3811"/>
                  <a:pt x="11657" y="3847"/>
                </a:cubicBezTo>
                <a:cubicBezTo>
                  <a:pt x="11657" y="3823"/>
                  <a:pt x="11621" y="3847"/>
                  <a:pt x="11621" y="3811"/>
                </a:cubicBezTo>
                <a:cubicBezTo>
                  <a:pt x="11657" y="3787"/>
                  <a:pt x="11716" y="3823"/>
                  <a:pt x="11728" y="3811"/>
                </a:cubicBezTo>
                <a:cubicBezTo>
                  <a:pt x="11716" y="3799"/>
                  <a:pt x="11704" y="3799"/>
                  <a:pt x="11704" y="3799"/>
                </a:cubicBezTo>
                <a:cubicBezTo>
                  <a:pt x="11728" y="3787"/>
                  <a:pt x="11740" y="3811"/>
                  <a:pt x="11788" y="3799"/>
                </a:cubicBezTo>
                <a:cubicBezTo>
                  <a:pt x="11788" y="3799"/>
                  <a:pt x="11788" y="3787"/>
                  <a:pt x="11800" y="3787"/>
                </a:cubicBezTo>
                <a:cubicBezTo>
                  <a:pt x="11835" y="3787"/>
                  <a:pt x="11859" y="3823"/>
                  <a:pt x="11859" y="3858"/>
                </a:cubicBezTo>
                <a:cubicBezTo>
                  <a:pt x="11859" y="3799"/>
                  <a:pt x="11835" y="3811"/>
                  <a:pt x="11823" y="3787"/>
                </a:cubicBezTo>
                <a:cubicBezTo>
                  <a:pt x="11847" y="3751"/>
                  <a:pt x="11859" y="3799"/>
                  <a:pt x="11883" y="3787"/>
                </a:cubicBezTo>
                <a:cubicBezTo>
                  <a:pt x="11883" y="3763"/>
                  <a:pt x="11847" y="3787"/>
                  <a:pt x="11847" y="3751"/>
                </a:cubicBezTo>
                <a:cubicBezTo>
                  <a:pt x="11800" y="3763"/>
                  <a:pt x="11764" y="3799"/>
                  <a:pt x="11716" y="3751"/>
                </a:cubicBezTo>
                <a:cubicBezTo>
                  <a:pt x="11764" y="3763"/>
                  <a:pt x="11728" y="3751"/>
                  <a:pt x="11740" y="3728"/>
                </a:cubicBezTo>
                <a:cubicBezTo>
                  <a:pt x="11764" y="3728"/>
                  <a:pt x="11788" y="3751"/>
                  <a:pt x="11788" y="3739"/>
                </a:cubicBezTo>
                <a:lnTo>
                  <a:pt x="11788" y="3728"/>
                </a:lnTo>
                <a:cubicBezTo>
                  <a:pt x="11800" y="3704"/>
                  <a:pt x="11835" y="3739"/>
                  <a:pt x="11835" y="3728"/>
                </a:cubicBezTo>
                <a:cubicBezTo>
                  <a:pt x="11823" y="3728"/>
                  <a:pt x="11823" y="3728"/>
                  <a:pt x="11823" y="3704"/>
                </a:cubicBezTo>
                <a:cubicBezTo>
                  <a:pt x="11859" y="3680"/>
                  <a:pt x="11895" y="3728"/>
                  <a:pt x="11919" y="3680"/>
                </a:cubicBezTo>
                <a:cubicBezTo>
                  <a:pt x="11919" y="3739"/>
                  <a:pt x="12014" y="3668"/>
                  <a:pt x="12014" y="3728"/>
                </a:cubicBezTo>
                <a:cubicBezTo>
                  <a:pt x="11954" y="3728"/>
                  <a:pt x="11919" y="3728"/>
                  <a:pt x="11895" y="3739"/>
                </a:cubicBezTo>
                <a:cubicBezTo>
                  <a:pt x="11907" y="3751"/>
                  <a:pt x="11883" y="3751"/>
                  <a:pt x="11859" y="3763"/>
                </a:cubicBezTo>
                <a:cubicBezTo>
                  <a:pt x="11895" y="3811"/>
                  <a:pt x="11943" y="3751"/>
                  <a:pt x="11966" y="3739"/>
                </a:cubicBezTo>
                <a:cubicBezTo>
                  <a:pt x="11966" y="3751"/>
                  <a:pt x="11978" y="3751"/>
                  <a:pt x="11966" y="3763"/>
                </a:cubicBezTo>
                <a:cubicBezTo>
                  <a:pt x="11954" y="3763"/>
                  <a:pt x="11943" y="3787"/>
                  <a:pt x="11919" y="3787"/>
                </a:cubicBezTo>
                <a:cubicBezTo>
                  <a:pt x="11919" y="3799"/>
                  <a:pt x="11919" y="3823"/>
                  <a:pt x="11943" y="3823"/>
                </a:cubicBezTo>
                <a:lnTo>
                  <a:pt x="11943" y="3799"/>
                </a:lnTo>
                <a:lnTo>
                  <a:pt x="11978" y="3799"/>
                </a:lnTo>
                <a:cubicBezTo>
                  <a:pt x="12002" y="3858"/>
                  <a:pt x="11978" y="3858"/>
                  <a:pt x="11978" y="3906"/>
                </a:cubicBezTo>
                <a:cubicBezTo>
                  <a:pt x="11978" y="3906"/>
                  <a:pt x="11966" y="3882"/>
                  <a:pt x="11966" y="3906"/>
                </a:cubicBezTo>
                <a:cubicBezTo>
                  <a:pt x="11966" y="3966"/>
                  <a:pt x="11943" y="3978"/>
                  <a:pt x="11919" y="4001"/>
                </a:cubicBezTo>
                <a:cubicBezTo>
                  <a:pt x="11943" y="4037"/>
                  <a:pt x="11943" y="3978"/>
                  <a:pt x="11966" y="3978"/>
                </a:cubicBezTo>
                <a:cubicBezTo>
                  <a:pt x="11966" y="3989"/>
                  <a:pt x="11954" y="3989"/>
                  <a:pt x="11966" y="4001"/>
                </a:cubicBezTo>
                <a:cubicBezTo>
                  <a:pt x="11966" y="3978"/>
                  <a:pt x="12002" y="4001"/>
                  <a:pt x="11978" y="3978"/>
                </a:cubicBezTo>
                <a:cubicBezTo>
                  <a:pt x="11966" y="3978"/>
                  <a:pt x="11954" y="3978"/>
                  <a:pt x="11954" y="3966"/>
                </a:cubicBezTo>
                <a:cubicBezTo>
                  <a:pt x="11954" y="3966"/>
                  <a:pt x="11954" y="3942"/>
                  <a:pt x="11966" y="3942"/>
                </a:cubicBezTo>
                <a:cubicBezTo>
                  <a:pt x="11978" y="3930"/>
                  <a:pt x="11978" y="3966"/>
                  <a:pt x="12002" y="3966"/>
                </a:cubicBezTo>
                <a:lnTo>
                  <a:pt x="12002" y="3942"/>
                </a:lnTo>
                <a:cubicBezTo>
                  <a:pt x="12002" y="3918"/>
                  <a:pt x="11978" y="3966"/>
                  <a:pt x="11978" y="3918"/>
                </a:cubicBezTo>
                <a:cubicBezTo>
                  <a:pt x="12002" y="3858"/>
                  <a:pt x="11978" y="3799"/>
                  <a:pt x="12026" y="3811"/>
                </a:cubicBezTo>
                <a:cubicBezTo>
                  <a:pt x="12038" y="3858"/>
                  <a:pt x="12062" y="3823"/>
                  <a:pt x="12085" y="3823"/>
                </a:cubicBezTo>
                <a:lnTo>
                  <a:pt x="12085" y="3858"/>
                </a:lnTo>
                <a:cubicBezTo>
                  <a:pt x="12097" y="3858"/>
                  <a:pt x="12145" y="3870"/>
                  <a:pt x="12145" y="3847"/>
                </a:cubicBezTo>
                <a:cubicBezTo>
                  <a:pt x="12145" y="3823"/>
                  <a:pt x="12133" y="3858"/>
                  <a:pt x="12121" y="3847"/>
                </a:cubicBezTo>
                <a:cubicBezTo>
                  <a:pt x="12121" y="3811"/>
                  <a:pt x="12097" y="3823"/>
                  <a:pt x="12097" y="3811"/>
                </a:cubicBezTo>
                <a:cubicBezTo>
                  <a:pt x="12145" y="3799"/>
                  <a:pt x="12157" y="3811"/>
                  <a:pt x="12157" y="3858"/>
                </a:cubicBezTo>
                <a:cubicBezTo>
                  <a:pt x="12204" y="3858"/>
                  <a:pt x="12240" y="3870"/>
                  <a:pt x="12312" y="3870"/>
                </a:cubicBezTo>
                <a:cubicBezTo>
                  <a:pt x="12312" y="3858"/>
                  <a:pt x="12300" y="3847"/>
                  <a:pt x="12312" y="3847"/>
                </a:cubicBezTo>
                <a:cubicBezTo>
                  <a:pt x="12324" y="3858"/>
                  <a:pt x="12335" y="3847"/>
                  <a:pt x="12359" y="3847"/>
                </a:cubicBezTo>
                <a:lnTo>
                  <a:pt x="12359" y="3870"/>
                </a:lnTo>
                <a:cubicBezTo>
                  <a:pt x="12371" y="3847"/>
                  <a:pt x="12383" y="3906"/>
                  <a:pt x="12383" y="3858"/>
                </a:cubicBezTo>
                <a:cubicBezTo>
                  <a:pt x="12395" y="3858"/>
                  <a:pt x="12395" y="3882"/>
                  <a:pt x="12419" y="3906"/>
                </a:cubicBezTo>
                <a:cubicBezTo>
                  <a:pt x="12419" y="3882"/>
                  <a:pt x="12419" y="3870"/>
                  <a:pt x="12431" y="3858"/>
                </a:cubicBezTo>
                <a:cubicBezTo>
                  <a:pt x="12395" y="3858"/>
                  <a:pt x="12383" y="3847"/>
                  <a:pt x="12383" y="3811"/>
                </a:cubicBezTo>
                <a:cubicBezTo>
                  <a:pt x="12371" y="3823"/>
                  <a:pt x="12335" y="3847"/>
                  <a:pt x="12324" y="3823"/>
                </a:cubicBezTo>
                <a:cubicBezTo>
                  <a:pt x="12335" y="3799"/>
                  <a:pt x="12371" y="3799"/>
                  <a:pt x="12395" y="3799"/>
                </a:cubicBezTo>
                <a:lnTo>
                  <a:pt x="12395" y="3763"/>
                </a:lnTo>
                <a:cubicBezTo>
                  <a:pt x="12419" y="3763"/>
                  <a:pt x="12431" y="3787"/>
                  <a:pt x="12431" y="3751"/>
                </a:cubicBezTo>
                <a:cubicBezTo>
                  <a:pt x="12395" y="3728"/>
                  <a:pt x="12395" y="3811"/>
                  <a:pt x="12359" y="3787"/>
                </a:cubicBezTo>
                <a:cubicBezTo>
                  <a:pt x="12383" y="3787"/>
                  <a:pt x="12359" y="3751"/>
                  <a:pt x="12371" y="3751"/>
                </a:cubicBezTo>
                <a:cubicBezTo>
                  <a:pt x="12335" y="3763"/>
                  <a:pt x="12264" y="3680"/>
                  <a:pt x="12324" y="3680"/>
                </a:cubicBezTo>
                <a:cubicBezTo>
                  <a:pt x="12324" y="3644"/>
                  <a:pt x="12312" y="3644"/>
                  <a:pt x="12300" y="3644"/>
                </a:cubicBezTo>
                <a:cubicBezTo>
                  <a:pt x="12300" y="3668"/>
                  <a:pt x="12300" y="3680"/>
                  <a:pt x="12276" y="3680"/>
                </a:cubicBezTo>
                <a:cubicBezTo>
                  <a:pt x="12276" y="3692"/>
                  <a:pt x="12300" y="3728"/>
                  <a:pt x="12276" y="3728"/>
                </a:cubicBezTo>
                <a:cubicBezTo>
                  <a:pt x="12264" y="3728"/>
                  <a:pt x="12252" y="3704"/>
                  <a:pt x="12240" y="3739"/>
                </a:cubicBezTo>
                <a:cubicBezTo>
                  <a:pt x="12145" y="3704"/>
                  <a:pt x="12038" y="3739"/>
                  <a:pt x="11943" y="3728"/>
                </a:cubicBezTo>
                <a:cubicBezTo>
                  <a:pt x="11954" y="3704"/>
                  <a:pt x="11954" y="3704"/>
                  <a:pt x="11978" y="3728"/>
                </a:cubicBezTo>
                <a:cubicBezTo>
                  <a:pt x="11978" y="3680"/>
                  <a:pt x="12014" y="3692"/>
                  <a:pt x="12014" y="3692"/>
                </a:cubicBezTo>
                <a:cubicBezTo>
                  <a:pt x="12002" y="3692"/>
                  <a:pt x="12026" y="3680"/>
                  <a:pt x="12014" y="3668"/>
                </a:cubicBezTo>
                <a:cubicBezTo>
                  <a:pt x="12062" y="3644"/>
                  <a:pt x="12085" y="3668"/>
                  <a:pt x="12121" y="3632"/>
                </a:cubicBezTo>
                <a:cubicBezTo>
                  <a:pt x="12074" y="3632"/>
                  <a:pt x="12133" y="3573"/>
                  <a:pt x="12097" y="3585"/>
                </a:cubicBezTo>
                <a:cubicBezTo>
                  <a:pt x="12085" y="3632"/>
                  <a:pt x="12038" y="3632"/>
                  <a:pt x="12014" y="3608"/>
                </a:cubicBezTo>
                <a:lnTo>
                  <a:pt x="12014" y="3632"/>
                </a:lnTo>
                <a:cubicBezTo>
                  <a:pt x="12002" y="3608"/>
                  <a:pt x="12026" y="3608"/>
                  <a:pt x="12038" y="3585"/>
                </a:cubicBezTo>
                <a:cubicBezTo>
                  <a:pt x="12026" y="3573"/>
                  <a:pt x="12002" y="3573"/>
                  <a:pt x="11978" y="3561"/>
                </a:cubicBezTo>
                <a:cubicBezTo>
                  <a:pt x="11978" y="3549"/>
                  <a:pt x="11978" y="3525"/>
                  <a:pt x="12002" y="3525"/>
                </a:cubicBezTo>
                <a:cubicBezTo>
                  <a:pt x="12014" y="3525"/>
                  <a:pt x="12014" y="3549"/>
                  <a:pt x="12038" y="3525"/>
                </a:cubicBezTo>
                <a:lnTo>
                  <a:pt x="12038" y="3561"/>
                </a:lnTo>
                <a:cubicBezTo>
                  <a:pt x="12062" y="3561"/>
                  <a:pt x="12062" y="3549"/>
                  <a:pt x="12074" y="3549"/>
                </a:cubicBezTo>
                <a:lnTo>
                  <a:pt x="12074" y="3585"/>
                </a:lnTo>
                <a:cubicBezTo>
                  <a:pt x="12085" y="3561"/>
                  <a:pt x="12097" y="3525"/>
                  <a:pt x="12133" y="3525"/>
                </a:cubicBezTo>
                <a:cubicBezTo>
                  <a:pt x="12097" y="3513"/>
                  <a:pt x="12062" y="3454"/>
                  <a:pt x="12026" y="3489"/>
                </a:cubicBezTo>
                <a:cubicBezTo>
                  <a:pt x="12026" y="3466"/>
                  <a:pt x="12014" y="3442"/>
                  <a:pt x="12014" y="3430"/>
                </a:cubicBezTo>
                <a:cubicBezTo>
                  <a:pt x="12038" y="3442"/>
                  <a:pt x="12038" y="3454"/>
                  <a:pt x="12062" y="3430"/>
                </a:cubicBezTo>
                <a:lnTo>
                  <a:pt x="12062" y="3454"/>
                </a:lnTo>
                <a:cubicBezTo>
                  <a:pt x="12097" y="3454"/>
                  <a:pt x="12074" y="3513"/>
                  <a:pt x="12133" y="3501"/>
                </a:cubicBezTo>
                <a:cubicBezTo>
                  <a:pt x="12145" y="3489"/>
                  <a:pt x="12145" y="3466"/>
                  <a:pt x="12157" y="3454"/>
                </a:cubicBezTo>
                <a:cubicBezTo>
                  <a:pt x="12145" y="3454"/>
                  <a:pt x="12157" y="3406"/>
                  <a:pt x="12157" y="3406"/>
                </a:cubicBezTo>
                <a:cubicBezTo>
                  <a:pt x="12181" y="3430"/>
                  <a:pt x="12181" y="3430"/>
                  <a:pt x="12181" y="3394"/>
                </a:cubicBezTo>
                <a:cubicBezTo>
                  <a:pt x="12204" y="3406"/>
                  <a:pt x="12240" y="3394"/>
                  <a:pt x="12252" y="3430"/>
                </a:cubicBezTo>
                <a:cubicBezTo>
                  <a:pt x="12252" y="3442"/>
                  <a:pt x="12240" y="3454"/>
                  <a:pt x="12252" y="3466"/>
                </a:cubicBezTo>
                <a:cubicBezTo>
                  <a:pt x="12216" y="3501"/>
                  <a:pt x="12181" y="3489"/>
                  <a:pt x="12133" y="3489"/>
                </a:cubicBezTo>
                <a:cubicBezTo>
                  <a:pt x="12133" y="3501"/>
                  <a:pt x="12133" y="3513"/>
                  <a:pt x="12145" y="3513"/>
                </a:cubicBezTo>
                <a:cubicBezTo>
                  <a:pt x="12145" y="3501"/>
                  <a:pt x="12145" y="3489"/>
                  <a:pt x="12157" y="3489"/>
                </a:cubicBezTo>
                <a:lnTo>
                  <a:pt x="12157" y="3525"/>
                </a:lnTo>
                <a:cubicBezTo>
                  <a:pt x="12181" y="3525"/>
                  <a:pt x="12193" y="3525"/>
                  <a:pt x="12193" y="3549"/>
                </a:cubicBezTo>
                <a:lnTo>
                  <a:pt x="12181" y="3549"/>
                </a:lnTo>
                <a:cubicBezTo>
                  <a:pt x="12181" y="3585"/>
                  <a:pt x="12216" y="3608"/>
                  <a:pt x="12240" y="3585"/>
                </a:cubicBezTo>
                <a:cubicBezTo>
                  <a:pt x="12216" y="3585"/>
                  <a:pt x="12216" y="3573"/>
                  <a:pt x="12216" y="3561"/>
                </a:cubicBezTo>
                <a:cubicBezTo>
                  <a:pt x="12240" y="3561"/>
                  <a:pt x="12240" y="3549"/>
                  <a:pt x="12240" y="3549"/>
                </a:cubicBezTo>
                <a:cubicBezTo>
                  <a:pt x="12252" y="3549"/>
                  <a:pt x="12252" y="3573"/>
                  <a:pt x="12252" y="3585"/>
                </a:cubicBezTo>
                <a:cubicBezTo>
                  <a:pt x="12264" y="3561"/>
                  <a:pt x="12252" y="3608"/>
                  <a:pt x="12264" y="3608"/>
                </a:cubicBezTo>
                <a:cubicBezTo>
                  <a:pt x="12264" y="3585"/>
                  <a:pt x="12264" y="3573"/>
                  <a:pt x="12276" y="3573"/>
                </a:cubicBezTo>
                <a:lnTo>
                  <a:pt x="12276" y="3608"/>
                </a:lnTo>
                <a:cubicBezTo>
                  <a:pt x="12324" y="3525"/>
                  <a:pt x="12371" y="3644"/>
                  <a:pt x="12431" y="3573"/>
                </a:cubicBezTo>
                <a:cubicBezTo>
                  <a:pt x="12431" y="3585"/>
                  <a:pt x="12443" y="3585"/>
                  <a:pt x="12455" y="3608"/>
                </a:cubicBezTo>
                <a:cubicBezTo>
                  <a:pt x="12455" y="3573"/>
                  <a:pt x="12443" y="3561"/>
                  <a:pt x="12443" y="3525"/>
                </a:cubicBezTo>
                <a:cubicBezTo>
                  <a:pt x="12419" y="3525"/>
                  <a:pt x="12371" y="3549"/>
                  <a:pt x="12359" y="3501"/>
                </a:cubicBezTo>
                <a:cubicBezTo>
                  <a:pt x="12371" y="3501"/>
                  <a:pt x="12383" y="3489"/>
                  <a:pt x="12395" y="3501"/>
                </a:cubicBezTo>
                <a:lnTo>
                  <a:pt x="12395" y="3466"/>
                </a:lnTo>
                <a:cubicBezTo>
                  <a:pt x="12455" y="3489"/>
                  <a:pt x="12550" y="3442"/>
                  <a:pt x="12597" y="3466"/>
                </a:cubicBezTo>
                <a:cubicBezTo>
                  <a:pt x="12574" y="3466"/>
                  <a:pt x="12597" y="3442"/>
                  <a:pt x="12574" y="3430"/>
                </a:cubicBezTo>
                <a:cubicBezTo>
                  <a:pt x="12562" y="3454"/>
                  <a:pt x="12538" y="3454"/>
                  <a:pt x="12514" y="3430"/>
                </a:cubicBezTo>
                <a:cubicBezTo>
                  <a:pt x="12490" y="3454"/>
                  <a:pt x="12431" y="3442"/>
                  <a:pt x="12383" y="3454"/>
                </a:cubicBezTo>
                <a:cubicBezTo>
                  <a:pt x="12383" y="3406"/>
                  <a:pt x="12324" y="3406"/>
                  <a:pt x="12335" y="3370"/>
                </a:cubicBezTo>
                <a:cubicBezTo>
                  <a:pt x="12324" y="3370"/>
                  <a:pt x="12300" y="3382"/>
                  <a:pt x="12300" y="3370"/>
                </a:cubicBezTo>
                <a:cubicBezTo>
                  <a:pt x="12312" y="3370"/>
                  <a:pt x="12312" y="3335"/>
                  <a:pt x="12324" y="3335"/>
                </a:cubicBezTo>
                <a:cubicBezTo>
                  <a:pt x="12312" y="3335"/>
                  <a:pt x="12300" y="3323"/>
                  <a:pt x="12276" y="3323"/>
                </a:cubicBezTo>
                <a:cubicBezTo>
                  <a:pt x="12276" y="3311"/>
                  <a:pt x="12300" y="3287"/>
                  <a:pt x="12276" y="3287"/>
                </a:cubicBezTo>
                <a:cubicBezTo>
                  <a:pt x="12240" y="3287"/>
                  <a:pt x="12181" y="3323"/>
                  <a:pt x="12133" y="3263"/>
                </a:cubicBezTo>
                <a:cubicBezTo>
                  <a:pt x="12133" y="3216"/>
                  <a:pt x="12181" y="3227"/>
                  <a:pt x="12193" y="3216"/>
                </a:cubicBezTo>
                <a:cubicBezTo>
                  <a:pt x="12181" y="3204"/>
                  <a:pt x="12216" y="3216"/>
                  <a:pt x="12204" y="3204"/>
                </a:cubicBezTo>
                <a:cubicBezTo>
                  <a:pt x="12193" y="3204"/>
                  <a:pt x="12193" y="3156"/>
                  <a:pt x="12204" y="3144"/>
                </a:cubicBezTo>
                <a:cubicBezTo>
                  <a:pt x="12216" y="3144"/>
                  <a:pt x="12216" y="3156"/>
                  <a:pt x="12216" y="3192"/>
                </a:cubicBezTo>
                <a:cubicBezTo>
                  <a:pt x="12240" y="3192"/>
                  <a:pt x="12252" y="3192"/>
                  <a:pt x="12252" y="3156"/>
                </a:cubicBezTo>
                <a:cubicBezTo>
                  <a:pt x="12216" y="3168"/>
                  <a:pt x="12240" y="3108"/>
                  <a:pt x="12240" y="3108"/>
                </a:cubicBezTo>
                <a:cubicBezTo>
                  <a:pt x="12240" y="3132"/>
                  <a:pt x="12216" y="3132"/>
                  <a:pt x="12216" y="3144"/>
                </a:cubicBezTo>
                <a:cubicBezTo>
                  <a:pt x="12216" y="3097"/>
                  <a:pt x="12193" y="3144"/>
                  <a:pt x="12181" y="3156"/>
                </a:cubicBezTo>
                <a:cubicBezTo>
                  <a:pt x="12157" y="3132"/>
                  <a:pt x="12109" y="3204"/>
                  <a:pt x="12074" y="3144"/>
                </a:cubicBezTo>
                <a:cubicBezTo>
                  <a:pt x="12085" y="3132"/>
                  <a:pt x="12109" y="3132"/>
                  <a:pt x="12121" y="3132"/>
                </a:cubicBezTo>
                <a:cubicBezTo>
                  <a:pt x="12121" y="3097"/>
                  <a:pt x="12133" y="3073"/>
                  <a:pt x="12157" y="3073"/>
                </a:cubicBezTo>
                <a:cubicBezTo>
                  <a:pt x="12181" y="3085"/>
                  <a:pt x="12157" y="3085"/>
                  <a:pt x="12157" y="3097"/>
                </a:cubicBezTo>
                <a:cubicBezTo>
                  <a:pt x="12181" y="3097"/>
                  <a:pt x="12193" y="3037"/>
                  <a:pt x="12204" y="3085"/>
                </a:cubicBezTo>
                <a:cubicBezTo>
                  <a:pt x="12193" y="3085"/>
                  <a:pt x="12181" y="3108"/>
                  <a:pt x="12193" y="3108"/>
                </a:cubicBezTo>
                <a:cubicBezTo>
                  <a:pt x="12216" y="3085"/>
                  <a:pt x="12252" y="3037"/>
                  <a:pt x="12276" y="3025"/>
                </a:cubicBezTo>
                <a:lnTo>
                  <a:pt x="12276" y="2989"/>
                </a:lnTo>
                <a:cubicBezTo>
                  <a:pt x="12324" y="2977"/>
                  <a:pt x="12383" y="2918"/>
                  <a:pt x="12395" y="2966"/>
                </a:cubicBezTo>
                <a:cubicBezTo>
                  <a:pt x="12419" y="2966"/>
                  <a:pt x="12443" y="2966"/>
                  <a:pt x="12455" y="2954"/>
                </a:cubicBezTo>
                <a:cubicBezTo>
                  <a:pt x="12443" y="2954"/>
                  <a:pt x="12443" y="2906"/>
                  <a:pt x="12431" y="2906"/>
                </a:cubicBezTo>
                <a:cubicBezTo>
                  <a:pt x="12443" y="2894"/>
                  <a:pt x="12455" y="2870"/>
                  <a:pt x="12478" y="2846"/>
                </a:cubicBezTo>
                <a:cubicBezTo>
                  <a:pt x="12478" y="2870"/>
                  <a:pt x="12514" y="2846"/>
                  <a:pt x="12514" y="2858"/>
                </a:cubicBezTo>
                <a:cubicBezTo>
                  <a:pt x="12514" y="2894"/>
                  <a:pt x="12490" y="2858"/>
                  <a:pt x="12502" y="2870"/>
                </a:cubicBezTo>
                <a:cubicBezTo>
                  <a:pt x="12562" y="2918"/>
                  <a:pt x="12669" y="2870"/>
                  <a:pt x="12728" y="2918"/>
                </a:cubicBezTo>
                <a:cubicBezTo>
                  <a:pt x="12716" y="2954"/>
                  <a:pt x="12681" y="2906"/>
                  <a:pt x="12669" y="2954"/>
                </a:cubicBezTo>
                <a:cubicBezTo>
                  <a:pt x="12681" y="2966"/>
                  <a:pt x="12716" y="2954"/>
                  <a:pt x="12740" y="2977"/>
                </a:cubicBezTo>
                <a:cubicBezTo>
                  <a:pt x="12740" y="3013"/>
                  <a:pt x="12740" y="3025"/>
                  <a:pt x="12716" y="3013"/>
                </a:cubicBezTo>
                <a:cubicBezTo>
                  <a:pt x="12716" y="2966"/>
                  <a:pt x="12633" y="2989"/>
                  <a:pt x="12657" y="2930"/>
                </a:cubicBezTo>
                <a:cubicBezTo>
                  <a:pt x="12621" y="2954"/>
                  <a:pt x="12597" y="2966"/>
                  <a:pt x="12574" y="2930"/>
                </a:cubicBezTo>
                <a:cubicBezTo>
                  <a:pt x="12562" y="2930"/>
                  <a:pt x="12574" y="2966"/>
                  <a:pt x="12562" y="2966"/>
                </a:cubicBezTo>
                <a:cubicBezTo>
                  <a:pt x="12562" y="2954"/>
                  <a:pt x="12562" y="2954"/>
                  <a:pt x="12574" y="2930"/>
                </a:cubicBezTo>
                <a:cubicBezTo>
                  <a:pt x="12550" y="2977"/>
                  <a:pt x="12443" y="2954"/>
                  <a:pt x="12419" y="2989"/>
                </a:cubicBezTo>
                <a:cubicBezTo>
                  <a:pt x="12419" y="2977"/>
                  <a:pt x="12419" y="2966"/>
                  <a:pt x="12395" y="2966"/>
                </a:cubicBezTo>
                <a:cubicBezTo>
                  <a:pt x="12395" y="2977"/>
                  <a:pt x="12383" y="2989"/>
                  <a:pt x="12383" y="3013"/>
                </a:cubicBezTo>
                <a:cubicBezTo>
                  <a:pt x="12395" y="2989"/>
                  <a:pt x="12395" y="3025"/>
                  <a:pt x="12419" y="3025"/>
                </a:cubicBezTo>
                <a:cubicBezTo>
                  <a:pt x="12419" y="3013"/>
                  <a:pt x="12443" y="2989"/>
                  <a:pt x="12443" y="3013"/>
                </a:cubicBezTo>
                <a:cubicBezTo>
                  <a:pt x="12443" y="3025"/>
                  <a:pt x="12431" y="3025"/>
                  <a:pt x="12431" y="3037"/>
                </a:cubicBezTo>
                <a:lnTo>
                  <a:pt x="12443" y="3037"/>
                </a:lnTo>
                <a:cubicBezTo>
                  <a:pt x="12443" y="3037"/>
                  <a:pt x="12431" y="3037"/>
                  <a:pt x="12431" y="3049"/>
                </a:cubicBezTo>
                <a:cubicBezTo>
                  <a:pt x="12455" y="3049"/>
                  <a:pt x="12490" y="2989"/>
                  <a:pt x="12502" y="3037"/>
                </a:cubicBezTo>
                <a:cubicBezTo>
                  <a:pt x="12490" y="3037"/>
                  <a:pt x="12490" y="3073"/>
                  <a:pt x="12490" y="3073"/>
                </a:cubicBezTo>
                <a:cubicBezTo>
                  <a:pt x="12455" y="3049"/>
                  <a:pt x="12431" y="3085"/>
                  <a:pt x="12419" y="3097"/>
                </a:cubicBezTo>
                <a:cubicBezTo>
                  <a:pt x="12443" y="3085"/>
                  <a:pt x="12443" y="3144"/>
                  <a:pt x="12478" y="3156"/>
                </a:cubicBezTo>
                <a:cubicBezTo>
                  <a:pt x="12455" y="3168"/>
                  <a:pt x="12455" y="3144"/>
                  <a:pt x="12443" y="3144"/>
                </a:cubicBezTo>
                <a:cubicBezTo>
                  <a:pt x="12443" y="3192"/>
                  <a:pt x="12455" y="3204"/>
                  <a:pt x="12478" y="3216"/>
                </a:cubicBezTo>
                <a:cubicBezTo>
                  <a:pt x="12455" y="3216"/>
                  <a:pt x="12455" y="3227"/>
                  <a:pt x="12455" y="3251"/>
                </a:cubicBezTo>
                <a:cubicBezTo>
                  <a:pt x="12478" y="3263"/>
                  <a:pt x="12502" y="3251"/>
                  <a:pt x="12490" y="3287"/>
                </a:cubicBezTo>
                <a:cubicBezTo>
                  <a:pt x="12502" y="3287"/>
                  <a:pt x="12538" y="3275"/>
                  <a:pt x="12538" y="3311"/>
                </a:cubicBezTo>
                <a:cubicBezTo>
                  <a:pt x="12514" y="3323"/>
                  <a:pt x="12490" y="3311"/>
                  <a:pt x="12490" y="3347"/>
                </a:cubicBezTo>
                <a:cubicBezTo>
                  <a:pt x="12574" y="3251"/>
                  <a:pt x="12621" y="3466"/>
                  <a:pt x="12716" y="3382"/>
                </a:cubicBezTo>
                <a:cubicBezTo>
                  <a:pt x="12716" y="3430"/>
                  <a:pt x="12728" y="3406"/>
                  <a:pt x="12740" y="3430"/>
                </a:cubicBezTo>
                <a:cubicBezTo>
                  <a:pt x="12728" y="3454"/>
                  <a:pt x="12728" y="3489"/>
                  <a:pt x="12716" y="3501"/>
                </a:cubicBezTo>
                <a:cubicBezTo>
                  <a:pt x="12693" y="3489"/>
                  <a:pt x="12693" y="3501"/>
                  <a:pt x="12681" y="3501"/>
                </a:cubicBezTo>
                <a:cubicBezTo>
                  <a:pt x="12669" y="3489"/>
                  <a:pt x="12681" y="3466"/>
                  <a:pt x="12669" y="3466"/>
                </a:cubicBezTo>
                <a:lnTo>
                  <a:pt x="12669" y="3501"/>
                </a:lnTo>
                <a:cubicBezTo>
                  <a:pt x="12633" y="3513"/>
                  <a:pt x="12633" y="3501"/>
                  <a:pt x="12597" y="3489"/>
                </a:cubicBezTo>
                <a:cubicBezTo>
                  <a:pt x="12574" y="3513"/>
                  <a:pt x="12562" y="3513"/>
                  <a:pt x="12574" y="3549"/>
                </a:cubicBezTo>
                <a:cubicBezTo>
                  <a:pt x="12609" y="3525"/>
                  <a:pt x="12633" y="3561"/>
                  <a:pt x="12669" y="3513"/>
                </a:cubicBezTo>
                <a:cubicBezTo>
                  <a:pt x="12657" y="3525"/>
                  <a:pt x="12681" y="3608"/>
                  <a:pt x="12693" y="3561"/>
                </a:cubicBezTo>
                <a:lnTo>
                  <a:pt x="12669" y="3561"/>
                </a:lnTo>
                <a:lnTo>
                  <a:pt x="12669" y="3525"/>
                </a:lnTo>
                <a:cubicBezTo>
                  <a:pt x="12693" y="3525"/>
                  <a:pt x="12693" y="3501"/>
                  <a:pt x="12716" y="3549"/>
                </a:cubicBezTo>
                <a:cubicBezTo>
                  <a:pt x="12693" y="3525"/>
                  <a:pt x="12693" y="3525"/>
                  <a:pt x="12693" y="3561"/>
                </a:cubicBezTo>
                <a:cubicBezTo>
                  <a:pt x="12716" y="3561"/>
                  <a:pt x="12693" y="3573"/>
                  <a:pt x="12716" y="3585"/>
                </a:cubicBezTo>
                <a:cubicBezTo>
                  <a:pt x="12728" y="3561"/>
                  <a:pt x="12776" y="3561"/>
                  <a:pt x="12788" y="3573"/>
                </a:cubicBezTo>
                <a:lnTo>
                  <a:pt x="12788" y="3608"/>
                </a:lnTo>
                <a:cubicBezTo>
                  <a:pt x="12752" y="3585"/>
                  <a:pt x="12752" y="3668"/>
                  <a:pt x="12752" y="3620"/>
                </a:cubicBezTo>
                <a:cubicBezTo>
                  <a:pt x="12800" y="3632"/>
                  <a:pt x="12812" y="3561"/>
                  <a:pt x="12812" y="3525"/>
                </a:cubicBezTo>
                <a:cubicBezTo>
                  <a:pt x="12836" y="3525"/>
                  <a:pt x="12812" y="3561"/>
                  <a:pt x="12836" y="3561"/>
                </a:cubicBezTo>
                <a:cubicBezTo>
                  <a:pt x="12836" y="3513"/>
                  <a:pt x="12859" y="3513"/>
                  <a:pt x="12871" y="3501"/>
                </a:cubicBezTo>
                <a:cubicBezTo>
                  <a:pt x="12859" y="3501"/>
                  <a:pt x="12859" y="3466"/>
                  <a:pt x="12871" y="3466"/>
                </a:cubicBezTo>
                <a:cubicBezTo>
                  <a:pt x="12907" y="3489"/>
                  <a:pt x="12978" y="3454"/>
                  <a:pt x="13014" y="3489"/>
                </a:cubicBezTo>
                <a:cubicBezTo>
                  <a:pt x="13014" y="3501"/>
                  <a:pt x="12990" y="3513"/>
                  <a:pt x="13014" y="3513"/>
                </a:cubicBezTo>
                <a:cubicBezTo>
                  <a:pt x="13014" y="3454"/>
                  <a:pt x="13050" y="3525"/>
                  <a:pt x="13074" y="3501"/>
                </a:cubicBezTo>
                <a:cubicBezTo>
                  <a:pt x="13074" y="3466"/>
                  <a:pt x="13038" y="3489"/>
                  <a:pt x="13050" y="3454"/>
                </a:cubicBezTo>
                <a:cubicBezTo>
                  <a:pt x="13086" y="3454"/>
                  <a:pt x="13074" y="3406"/>
                  <a:pt x="13086" y="3406"/>
                </a:cubicBezTo>
                <a:cubicBezTo>
                  <a:pt x="13109" y="3442"/>
                  <a:pt x="13169" y="3430"/>
                  <a:pt x="13205" y="3406"/>
                </a:cubicBezTo>
                <a:cubicBezTo>
                  <a:pt x="13193" y="3382"/>
                  <a:pt x="13169" y="3430"/>
                  <a:pt x="13157" y="3394"/>
                </a:cubicBezTo>
                <a:cubicBezTo>
                  <a:pt x="13169" y="3382"/>
                  <a:pt x="13157" y="3335"/>
                  <a:pt x="13169" y="3323"/>
                </a:cubicBezTo>
                <a:cubicBezTo>
                  <a:pt x="13193" y="3335"/>
                  <a:pt x="13217" y="3311"/>
                  <a:pt x="13217" y="3287"/>
                </a:cubicBezTo>
                <a:cubicBezTo>
                  <a:pt x="13205" y="3287"/>
                  <a:pt x="13193" y="3275"/>
                  <a:pt x="13217" y="3263"/>
                </a:cubicBezTo>
                <a:cubicBezTo>
                  <a:pt x="13169" y="3251"/>
                  <a:pt x="13145" y="3275"/>
                  <a:pt x="13097" y="3275"/>
                </a:cubicBezTo>
                <a:cubicBezTo>
                  <a:pt x="13097" y="3287"/>
                  <a:pt x="13097" y="3311"/>
                  <a:pt x="13086" y="3311"/>
                </a:cubicBezTo>
                <a:cubicBezTo>
                  <a:pt x="13086" y="3287"/>
                  <a:pt x="13050" y="3311"/>
                  <a:pt x="13050" y="3287"/>
                </a:cubicBezTo>
                <a:cubicBezTo>
                  <a:pt x="13050" y="3263"/>
                  <a:pt x="13086" y="3275"/>
                  <a:pt x="13086" y="3251"/>
                </a:cubicBezTo>
                <a:cubicBezTo>
                  <a:pt x="13074" y="3251"/>
                  <a:pt x="13026" y="3275"/>
                  <a:pt x="13026" y="3227"/>
                </a:cubicBezTo>
                <a:lnTo>
                  <a:pt x="12990" y="3227"/>
                </a:lnTo>
                <a:cubicBezTo>
                  <a:pt x="12990" y="3287"/>
                  <a:pt x="12919" y="3263"/>
                  <a:pt x="12955" y="3216"/>
                </a:cubicBezTo>
                <a:cubicBezTo>
                  <a:pt x="12919" y="3216"/>
                  <a:pt x="12895" y="3227"/>
                  <a:pt x="12871" y="3192"/>
                </a:cubicBezTo>
                <a:cubicBezTo>
                  <a:pt x="12907" y="3204"/>
                  <a:pt x="12931" y="3204"/>
                  <a:pt x="12966" y="3168"/>
                </a:cubicBezTo>
                <a:cubicBezTo>
                  <a:pt x="12955" y="3168"/>
                  <a:pt x="12955" y="3144"/>
                  <a:pt x="12931" y="3156"/>
                </a:cubicBezTo>
                <a:cubicBezTo>
                  <a:pt x="12931" y="3168"/>
                  <a:pt x="12919" y="3168"/>
                  <a:pt x="12919" y="3192"/>
                </a:cubicBezTo>
                <a:cubicBezTo>
                  <a:pt x="12919" y="3168"/>
                  <a:pt x="12895" y="3192"/>
                  <a:pt x="12895" y="3168"/>
                </a:cubicBezTo>
                <a:cubicBezTo>
                  <a:pt x="12895" y="3144"/>
                  <a:pt x="12871" y="3144"/>
                  <a:pt x="12871" y="3132"/>
                </a:cubicBezTo>
                <a:cubicBezTo>
                  <a:pt x="12907" y="3097"/>
                  <a:pt x="12931" y="3132"/>
                  <a:pt x="12955" y="3144"/>
                </a:cubicBezTo>
                <a:cubicBezTo>
                  <a:pt x="12955" y="3108"/>
                  <a:pt x="12919" y="3144"/>
                  <a:pt x="12919" y="3108"/>
                </a:cubicBezTo>
                <a:cubicBezTo>
                  <a:pt x="12919" y="3097"/>
                  <a:pt x="12931" y="3108"/>
                  <a:pt x="12931" y="3097"/>
                </a:cubicBezTo>
                <a:cubicBezTo>
                  <a:pt x="12931" y="3085"/>
                  <a:pt x="12895" y="3108"/>
                  <a:pt x="12895" y="3085"/>
                </a:cubicBezTo>
                <a:cubicBezTo>
                  <a:pt x="12907" y="3073"/>
                  <a:pt x="12919" y="3073"/>
                  <a:pt x="12919" y="3037"/>
                </a:cubicBezTo>
                <a:cubicBezTo>
                  <a:pt x="12931" y="3049"/>
                  <a:pt x="12955" y="3049"/>
                  <a:pt x="12966" y="3073"/>
                </a:cubicBezTo>
                <a:cubicBezTo>
                  <a:pt x="12955" y="3037"/>
                  <a:pt x="12990" y="3025"/>
                  <a:pt x="12990" y="2977"/>
                </a:cubicBezTo>
                <a:cubicBezTo>
                  <a:pt x="12966" y="3013"/>
                  <a:pt x="12931" y="3049"/>
                  <a:pt x="12907" y="2989"/>
                </a:cubicBezTo>
                <a:cubicBezTo>
                  <a:pt x="12871" y="3013"/>
                  <a:pt x="12836" y="3013"/>
                  <a:pt x="12812" y="2989"/>
                </a:cubicBezTo>
                <a:cubicBezTo>
                  <a:pt x="12836" y="2977"/>
                  <a:pt x="12847" y="2966"/>
                  <a:pt x="12847" y="2954"/>
                </a:cubicBezTo>
                <a:cubicBezTo>
                  <a:pt x="12836" y="2918"/>
                  <a:pt x="12800" y="2977"/>
                  <a:pt x="12788" y="2954"/>
                </a:cubicBezTo>
                <a:cubicBezTo>
                  <a:pt x="12788" y="2954"/>
                  <a:pt x="12800" y="2954"/>
                  <a:pt x="12800" y="2930"/>
                </a:cubicBezTo>
                <a:cubicBezTo>
                  <a:pt x="12788" y="2930"/>
                  <a:pt x="12788" y="2954"/>
                  <a:pt x="12776" y="2966"/>
                </a:cubicBezTo>
                <a:cubicBezTo>
                  <a:pt x="12752" y="2966"/>
                  <a:pt x="12740" y="2918"/>
                  <a:pt x="12752" y="2906"/>
                </a:cubicBezTo>
                <a:cubicBezTo>
                  <a:pt x="12836" y="2930"/>
                  <a:pt x="12895" y="2894"/>
                  <a:pt x="12955" y="2930"/>
                </a:cubicBezTo>
                <a:cubicBezTo>
                  <a:pt x="12907" y="2954"/>
                  <a:pt x="12859" y="2894"/>
                  <a:pt x="12847" y="2954"/>
                </a:cubicBezTo>
                <a:cubicBezTo>
                  <a:pt x="12871" y="2918"/>
                  <a:pt x="12871" y="2966"/>
                  <a:pt x="12895" y="2930"/>
                </a:cubicBezTo>
                <a:cubicBezTo>
                  <a:pt x="12919" y="2954"/>
                  <a:pt x="12919" y="2977"/>
                  <a:pt x="12931" y="2966"/>
                </a:cubicBezTo>
                <a:cubicBezTo>
                  <a:pt x="12919" y="2977"/>
                  <a:pt x="12931" y="2954"/>
                  <a:pt x="12931" y="2930"/>
                </a:cubicBezTo>
                <a:cubicBezTo>
                  <a:pt x="12955" y="2954"/>
                  <a:pt x="12955" y="2954"/>
                  <a:pt x="12978" y="2954"/>
                </a:cubicBezTo>
                <a:cubicBezTo>
                  <a:pt x="12978" y="2906"/>
                  <a:pt x="13026" y="2918"/>
                  <a:pt x="13026" y="2870"/>
                </a:cubicBezTo>
                <a:cubicBezTo>
                  <a:pt x="12978" y="2930"/>
                  <a:pt x="12919" y="2870"/>
                  <a:pt x="12859" y="2846"/>
                </a:cubicBezTo>
                <a:cubicBezTo>
                  <a:pt x="12847" y="2858"/>
                  <a:pt x="12871" y="2870"/>
                  <a:pt x="12859" y="2894"/>
                </a:cubicBezTo>
                <a:cubicBezTo>
                  <a:pt x="12847" y="2894"/>
                  <a:pt x="12847" y="2870"/>
                  <a:pt x="12847" y="2858"/>
                </a:cubicBezTo>
                <a:cubicBezTo>
                  <a:pt x="12859" y="2811"/>
                  <a:pt x="12847" y="2835"/>
                  <a:pt x="12836" y="2787"/>
                </a:cubicBezTo>
                <a:cubicBezTo>
                  <a:pt x="12859" y="2775"/>
                  <a:pt x="12847" y="2835"/>
                  <a:pt x="12871" y="2835"/>
                </a:cubicBezTo>
                <a:cubicBezTo>
                  <a:pt x="12895" y="2835"/>
                  <a:pt x="12907" y="2787"/>
                  <a:pt x="12919" y="2799"/>
                </a:cubicBezTo>
                <a:cubicBezTo>
                  <a:pt x="12919" y="2811"/>
                  <a:pt x="12907" y="2811"/>
                  <a:pt x="12907" y="2811"/>
                </a:cubicBezTo>
                <a:cubicBezTo>
                  <a:pt x="12919" y="2811"/>
                  <a:pt x="12919" y="2835"/>
                  <a:pt x="12931" y="2835"/>
                </a:cubicBezTo>
                <a:cubicBezTo>
                  <a:pt x="12931" y="2811"/>
                  <a:pt x="12931" y="2799"/>
                  <a:pt x="12955" y="2799"/>
                </a:cubicBezTo>
                <a:cubicBezTo>
                  <a:pt x="12955" y="2846"/>
                  <a:pt x="12966" y="2870"/>
                  <a:pt x="12990" y="2870"/>
                </a:cubicBezTo>
                <a:cubicBezTo>
                  <a:pt x="12990" y="2858"/>
                  <a:pt x="12978" y="2858"/>
                  <a:pt x="12990" y="2846"/>
                </a:cubicBezTo>
                <a:cubicBezTo>
                  <a:pt x="13014" y="2858"/>
                  <a:pt x="13038" y="2858"/>
                  <a:pt x="13074" y="2870"/>
                </a:cubicBezTo>
                <a:cubicBezTo>
                  <a:pt x="13086" y="2846"/>
                  <a:pt x="13097" y="2870"/>
                  <a:pt x="13109" y="2858"/>
                </a:cubicBezTo>
                <a:cubicBezTo>
                  <a:pt x="13109" y="2906"/>
                  <a:pt x="13157" y="2846"/>
                  <a:pt x="13157" y="2894"/>
                </a:cubicBezTo>
                <a:cubicBezTo>
                  <a:pt x="13157" y="2894"/>
                  <a:pt x="13157" y="2870"/>
                  <a:pt x="13169" y="2870"/>
                </a:cubicBezTo>
                <a:cubicBezTo>
                  <a:pt x="13169" y="2787"/>
                  <a:pt x="13097" y="2858"/>
                  <a:pt x="13086" y="2811"/>
                </a:cubicBezTo>
                <a:cubicBezTo>
                  <a:pt x="13109" y="2811"/>
                  <a:pt x="13097" y="2799"/>
                  <a:pt x="13086" y="2787"/>
                </a:cubicBezTo>
                <a:cubicBezTo>
                  <a:pt x="13133" y="2739"/>
                  <a:pt x="13169" y="2846"/>
                  <a:pt x="13169" y="2787"/>
                </a:cubicBezTo>
                <a:cubicBezTo>
                  <a:pt x="13193" y="2787"/>
                  <a:pt x="13217" y="2835"/>
                  <a:pt x="13217" y="2799"/>
                </a:cubicBezTo>
                <a:cubicBezTo>
                  <a:pt x="13193" y="2787"/>
                  <a:pt x="13217" y="2799"/>
                  <a:pt x="13205" y="2751"/>
                </a:cubicBezTo>
                <a:cubicBezTo>
                  <a:pt x="13205" y="2739"/>
                  <a:pt x="13169" y="2775"/>
                  <a:pt x="13157" y="2751"/>
                </a:cubicBezTo>
                <a:cubicBezTo>
                  <a:pt x="13157" y="2739"/>
                  <a:pt x="13205" y="2739"/>
                  <a:pt x="13169" y="2739"/>
                </a:cubicBezTo>
                <a:cubicBezTo>
                  <a:pt x="13145" y="2751"/>
                  <a:pt x="13145" y="2739"/>
                  <a:pt x="13133" y="2751"/>
                </a:cubicBezTo>
                <a:cubicBezTo>
                  <a:pt x="13109" y="2739"/>
                  <a:pt x="13109" y="2727"/>
                  <a:pt x="13109" y="2716"/>
                </a:cubicBezTo>
                <a:cubicBezTo>
                  <a:pt x="13097" y="2716"/>
                  <a:pt x="13109" y="2751"/>
                  <a:pt x="13097" y="2739"/>
                </a:cubicBezTo>
                <a:cubicBezTo>
                  <a:pt x="13086" y="2656"/>
                  <a:pt x="13026" y="2716"/>
                  <a:pt x="12978" y="2668"/>
                </a:cubicBezTo>
                <a:cubicBezTo>
                  <a:pt x="13050" y="2632"/>
                  <a:pt x="13133" y="2656"/>
                  <a:pt x="13193" y="2632"/>
                </a:cubicBezTo>
                <a:cubicBezTo>
                  <a:pt x="13193" y="2632"/>
                  <a:pt x="13169" y="2620"/>
                  <a:pt x="13193" y="2620"/>
                </a:cubicBezTo>
                <a:lnTo>
                  <a:pt x="13205" y="2620"/>
                </a:lnTo>
                <a:cubicBezTo>
                  <a:pt x="13205" y="2632"/>
                  <a:pt x="13205" y="2656"/>
                  <a:pt x="13217" y="2668"/>
                </a:cubicBezTo>
                <a:cubicBezTo>
                  <a:pt x="13228" y="2656"/>
                  <a:pt x="13252" y="2680"/>
                  <a:pt x="13264" y="2680"/>
                </a:cubicBezTo>
                <a:cubicBezTo>
                  <a:pt x="13312" y="2656"/>
                  <a:pt x="13407" y="2668"/>
                  <a:pt x="13443" y="2680"/>
                </a:cubicBezTo>
                <a:cubicBezTo>
                  <a:pt x="13467" y="2680"/>
                  <a:pt x="13562" y="2668"/>
                  <a:pt x="13586" y="2716"/>
                </a:cubicBezTo>
                <a:lnTo>
                  <a:pt x="13586" y="2680"/>
                </a:lnTo>
                <a:cubicBezTo>
                  <a:pt x="13621" y="2692"/>
                  <a:pt x="13705" y="2716"/>
                  <a:pt x="13705" y="2716"/>
                </a:cubicBezTo>
                <a:lnTo>
                  <a:pt x="13705" y="2680"/>
                </a:lnTo>
                <a:cubicBezTo>
                  <a:pt x="13728" y="2680"/>
                  <a:pt x="13728" y="2716"/>
                  <a:pt x="13740" y="2727"/>
                </a:cubicBezTo>
                <a:cubicBezTo>
                  <a:pt x="13764" y="2668"/>
                  <a:pt x="13800" y="2751"/>
                  <a:pt x="13848" y="2716"/>
                </a:cubicBezTo>
                <a:cubicBezTo>
                  <a:pt x="13824" y="2668"/>
                  <a:pt x="13812" y="2692"/>
                  <a:pt x="13824" y="2716"/>
                </a:cubicBezTo>
                <a:cubicBezTo>
                  <a:pt x="13812" y="2716"/>
                  <a:pt x="13800" y="2716"/>
                  <a:pt x="13800" y="2692"/>
                </a:cubicBezTo>
                <a:cubicBezTo>
                  <a:pt x="13824" y="2692"/>
                  <a:pt x="13800" y="2680"/>
                  <a:pt x="13800" y="2668"/>
                </a:cubicBezTo>
                <a:cubicBezTo>
                  <a:pt x="13812" y="2656"/>
                  <a:pt x="13812" y="2656"/>
                  <a:pt x="13812" y="2668"/>
                </a:cubicBezTo>
                <a:cubicBezTo>
                  <a:pt x="13812" y="2608"/>
                  <a:pt x="13752" y="2668"/>
                  <a:pt x="13728" y="2668"/>
                </a:cubicBezTo>
                <a:cubicBezTo>
                  <a:pt x="13693" y="2668"/>
                  <a:pt x="13705" y="2608"/>
                  <a:pt x="13681" y="2608"/>
                </a:cubicBezTo>
                <a:cubicBezTo>
                  <a:pt x="13681" y="2620"/>
                  <a:pt x="13693" y="2620"/>
                  <a:pt x="13693" y="2632"/>
                </a:cubicBezTo>
                <a:cubicBezTo>
                  <a:pt x="13669" y="2656"/>
                  <a:pt x="13633" y="2668"/>
                  <a:pt x="13621" y="2632"/>
                </a:cubicBezTo>
                <a:cubicBezTo>
                  <a:pt x="13633" y="2632"/>
                  <a:pt x="13621" y="2608"/>
                  <a:pt x="13609" y="2608"/>
                </a:cubicBezTo>
                <a:lnTo>
                  <a:pt x="13574" y="2632"/>
                </a:lnTo>
                <a:cubicBezTo>
                  <a:pt x="13586" y="2596"/>
                  <a:pt x="13550" y="2632"/>
                  <a:pt x="13562" y="2596"/>
                </a:cubicBezTo>
                <a:cubicBezTo>
                  <a:pt x="13526" y="2596"/>
                  <a:pt x="13550" y="2620"/>
                  <a:pt x="13526" y="2620"/>
                </a:cubicBezTo>
                <a:cubicBezTo>
                  <a:pt x="13514" y="2596"/>
                  <a:pt x="13526" y="2620"/>
                  <a:pt x="13514" y="2632"/>
                </a:cubicBezTo>
                <a:cubicBezTo>
                  <a:pt x="13514" y="2620"/>
                  <a:pt x="13502" y="2620"/>
                  <a:pt x="13514" y="2608"/>
                </a:cubicBezTo>
                <a:cubicBezTo>
                  <a:pt x="13490" y="2608"/>
                  <a:pt x="13467" y="2632"/>
                  <a:pt x="13443" y="2620"/>
                </a:cubicBezTo>
                <a:cubicBezTo>
                  <a:pt x="13443" y="2632"/>
                  <a:pt x="13431" y="2656"/>
                  <a:pt x="13431" y="2656"/>
                </a:cubicBezTo>
                <a:cubicBezTo>
                  <a:pt x="13395" y="2632"/>
                  <a:pt x="13383" y="2632"/>
                  <a:pt x="13347" y="2632"/>
                </a:cubicBezTo>
                <a:cubicBezTo>
                  <a:pt x="13347" y="2573"/>
                  <a:pt x="13264" y="2596"/>
                  <a:pt x="13252" y="2537"/>
                </a:cubicBezTo>
                <a:lnTo>
                  <a:pt x="13252" y="2561"/>
                </a:lnTo>
                <a:cubicBezTo>
                  <a:pt x="13228" y="2561"/>
                  <a:pt x="13228" y="2513"/>
                  <a:pt x="13217" y="2549"/>
                </a:cubicBezTo>
                <a:cubicBezTo>
                  <a:pt x="13217" y="2573"/>
                  <a:pt x="13252" y="2561"/>
                  <a:pt x="13228" y="2596"/>
                </a:cubicBezTo>
                <a:cubicBezTo>
                  <a:pt x="13205" y="2608"/>
                  <a:pt x="13157" y="2632"/>
                  <a:pt x="13133" y="2608"/>
                </a:cubicBezTo>
                <a:cubicBezTo>
                  <a:pt x="13145" y="2620"/>
                  <a:pt x="13157" y="2573"/>
                  <a:pt x="13145" y="2573"/>
                </a:cubicBezTo>
                <a:cubicBezTo>
                  <a:pt x="13133" y="2596"/>
                  <a:pt x="13133" y="2608"/>
                  <a:pt x="13097" y="2620"/>
                </a:cubicBezTo>
                <a:cubicBezTo>
                  <a:pt x="13097" y="2608"/>
                  <a:pt x="13097" y="2596"/>
                  <a:pt x="13109" y="2573"/>
                </a:cubicBezTo>
                <a:cubicBezTo>
                  <a:pt x="13086" y="2561"/>
                  <a:pt x="13050" y="2596"/>
                  <a:pt x="13026" y="2596"/>
                </a:cubicBezTo>
                <a:cubicBezTo>
                  <a:pt x="13026" y="2573"/>
                  <a:pt x="13026" y="2573"/>
                  <a:pt x="13038" y="2573"/>
                </a:cubicBezTo>
                <a:cubicBezTo>
                  <a:pt x="13086" y="2561"/>
                  <a:pt x="13145" y="2608"/>
                  <a:pt x="13157" y="2561"/>
                </a:cubicBezTo>
                <a:cubicBezTo>
                  <a:pt x="13109" y="2573"/>
                  <a:pt x="13074" y="2549"/>
                  <a:pt x="13026" y="2561"/>
                </a:cubicBezTo>
                <a:cubicBezTo>
                  <a:pt x="13026" y="2513"/>
                  <a:pt x="12955" y="2596"/>
                  <a:pt x="12931" y="2537"/>
                </a:cubicBezTo>
                <a:cubicBezTo>
                  <a:pt x="12871" y="2573"/>
                  <a:pt x="12776" y="2549"/>
                  <a:pt x="12740" y="2513"/>
                </a:cubicBezTo>
                <a:lnTo>
                  <a:pt x="12740" y="2501"/>
                </a:lnTo>
                <a:cubicBezTo>
                  <a:pt x="12728" y="2501"/>
                  <a:pt x="12716" y="2513"/>
                  <a:pt x="12716" y="2513"/>
                </a:cubicBezTo>
                <a:cubicBezTo>
                  <a:pt x="12716" y="2513"/>
                  <a:pt x="12728" y="2513"/>
                  <a:pt x="12728" y="2537"/>
                </a:cubicBezTo>
                <a:lnTo>
                  <a:pt x="12657" y="2537"/>
                </a:lnTo>
                <a:cubicBezTo>
                  <a:pt x="12657" y="2513"/>
                  <a:pt x="12657" y="2513"/>
                  <a:pt x="12669" y="2501"/>
                </a:cubicBezTo>
                <a:cubicBezTo>
                  <a:pt x="12633" y="2513"/>
                  <a:pt x="12633" y="2477"/>
                  <a:pt x="12609" y="2489"/>
                </a:cubicBezTo>
                <a:cubicBezTo>
                  <a:pt x="12609" y="2513"/>
                  <a:pt x="12621" y="2501"/>
                  <a:pt x="12609" y="2537"/>
                </a:cubicBezTo>
                <a:cubicBezTo>
                  <a:pt x="12609" y="2501"/>
                  <a:pt x="12597" y="2513"/>
                  <a:pt x="12574" y="2501"/>
                </a:cubicBezTo>
                <a:cubicBezTo>
                  <a:pt x="12562" y="2513"/>
                  <a:pt x="12597" y="2537"/>
                  <a:pt x="12562" y="2549"/>
                </a:cubicBezTo>
                <a:cubicBezTo>
                  <a:pt x="12538" y="2549"/>
                  <a:pt x="12538" y="2549"/>
                  <a:pt x="12490" y="2561"/>
                </a:cubicBezTo>
                <a:cubicBezTo>
                  <a:pt x="12490" y="2537"/>
                  <a:pt x="12455" y="2537"/>
                  <a:pt x="12478" y="2501"/>
                </a:cubicBezTo>
                <a:cubicBezTo>
                  <a:pt x="12443" y="2501"/>
                  <a:pt x="12431" y="2489"/>
                  <a:pt x="12419" y="2513"/>
                </a:cubicBezTo>
                <a:cubicBezTo>
                  <a:pt x="12419" y="2489"/>
                  <a:pt x="12395" y="2489"/>
                  <a:pt x="12419" y="2454"/>
                </a:cubicBezTo>
                <a:cubicBezTo>
                  <a:pt x="12395" y="2454"/>
                  <a:pt x="12395" y="2477"/>
                  <a:pt x="12395" y="2477"/>
                </a:cubicBezTo>
                <a:cubicBezTo>
                  <a:pt x="12395" y="2489"/>
                  <a:pt x="12419" y="2513"/>
                  <a:pt x="12395" y="2513"/>
                </a:cubicBezTo>
                <a:cubicBezTo>
                  <a:pt x="12335" y="2501"/>
                  <a:pt x="12264" y="2489"/>
                  <a:pt x="12216" y="2537"/>
                </a:cubicBezTo>
                <a:lnTo>
                  <a:pt x="12216" y="2501"/>
                </a:lnTo>
                <a:lnTo>
                  <a:pt x="12193" y="2501"/>
                </a:lnTo>
                <a:cubicBezTo>
                  <a:pt x="12193" y="2513"/>
                  <a:pt x="12193" y="2537"/>
                  <a:pt x="12181" y="2537"/>
                </a:cubicBezTo>
                <a:cubicBezTo>
                  <a:pt x="12193" y="2501"/>
                  <a:pt x="12157" y="2513"/>
                  <a:pt x="12157" y="2489"/>
                </a:cubicBezTo>
                <a:cubicBezTo>
                  <a:pt x="12193" y="2454"/>
                  <a:pt x="12204" y="2501"/>
                  <a:pt x="12240" y="2501"/>
                </a:cubicBezTo>
                <a:cubicBezTo>
                  <a:pt x="12252" y="2454"/>
                  <a:pt x="12324" y="2477"/>
                  <a:pt x="12324" y="2489"/>
                </a:cubicBezTo>
                <a:cubicBezTo>
                  <a:pt x="12300" y="2442"/>
                  <a:pt x="12216" y="2442"/>
                  <a:pt x="12193" y="2454"/>
                </a:cubicBezTo>
                <a:cubicBezTo>
                  <a:pt x="12157" y="2442"/>
                  <a:pt x="12133" y="2418"/>
                  <a:pt x="12085" y="2418"/>
                </a:cubicBezTo>
                <a:cubicBezTo>
                  <a:pt x="12085" y="2430"/>
                  <a:pt x="12074" y="2430"/>
                  <a:pt x="12074" y="2442"/>
                </a:cubicBezTo>
                <a:cubicBezTo>
                  <a:pt x="12074" y="2477"/>
                  <a:pt x="12085" y="2477"/>
                  <a:pt x="12085" y="2489"/>
                </a:cubicBezTo>
                <a:cubicBezTo>
                  <a:pt x="12097" y="2501"/>
                  <a:pt x="12097" y="2454"/>
                  <a:pt x="12121" y="2477"/>
                </a:cubicBezTo>
                <a:cubicBezTo>
                  <a:pt x="12121" y="2513"/>
                  <a:pt x="12145" y="2489"/>
                  <a:pt x="12133" y="2537"/>
                </a:cubicBezTo>
                <a:cubicBezTo>
                  <a:pt x="12097" y="2537"/>
                  <a:pt x="12074" y="2501"/>
                  <a:pt x="12062" y="2549"/>
                </a:cubicBezTo>
                <a:lnTo>
                  <a:pt x="12026" y="2549"/>
                </a:lnTo>
                <a:cubicBezTo>
                  <a:pt x="12026" y="2537"/>
                  <a:pt x="12026" y="2513"/>
                  <a:pt x="12038" y="2501"/>
                </a:cubicBezTo>
                <a:cubicBezTo>
                  <a:pt x="12014" y="2501"/>
                  <a:pt x="12038" y="2549"/>
                  <a:pt x="12014" y="2549"/>
                </a:cubicBezTo>
                <a:cubicBezTo>
                  <a:pt x="12002" y="2537"/>
                  <a:pt x="12002" y="2513"/>
                  <a:pt x="11978" y="2549"/>
                </a:cubicBezTo>
                <a:cubicBezTo>
                  <a:pt x="11966" y="2513"/>
                  <a:pt x="12002" y="2501"/>
                  <a:pt x="11978" y="2489"/>
                </a:cubicBezTo>
                <a:cubicBezTo>
                  <a:pt x="11978" y="2501"/>
                  <a:pt x="11954" y="2501"/>
                  <a:pt x="11943" y="2489"/>
                </a:cubicBezTo>
                <a:cubicBezTo>
                  <a:pt x="11943" y="2477"/>
                  <a:pt x="11943" y="2454"/>
                  <a:pt x="11954" y="2454"/>
                </a:cubicBezTo>
                <a:cubicBezTo>
                  <a:pt x="11954" y="2501"/>
                  <a:pt x="11978" y="2454"/>
                  <a:pt x="12002" y="2454"/>
                </a:cubicBezTo>
                <a:cubicBezTo>
                  <a:pt x="12002" y="2477"/>
                  <a:pt x="12014" y="2489"/>
                  <a:pt x="12014" y="2501"/>
                </a:cubicBezTo>
                <a:cubicBezTo>
                  <a:pt x="12014" y="2454"/>
                  <a:pt x="12038" y="2501"/>
                  <a:pt x="12062" y="2501"/>
                </a:cubicBezTo>
                <a:cubicBezTo>
                  <a:pt x="12062" y="2442"/>
                  <a:pt x="12014" y="2454"/>
                  <a:pt x="12014" y="2454"/>
                </a:cubicBezTo>
                <a:cubicBezTo>
                  <a:pt x="12014" y="2430"/>
                  <a:pt x="12026" y="2442"/>
                  <a:pt x="12038" y="2430"/>
                </a:cubicBezTo>
                <a:cubicBezTo>
                  <a:pt x="12014" y="2442"/>
                  <a:pt x="12002" y="2454"/>
                  <a:pt x="11978" y="2430"/>
                </a:cubicBezTo>
                <a:cubicBezTo>
                  <a:pt x="11978" y="2442"/>
                  <a:pt x="11943" y="2430"/>
                  <a:pt x="11954" y="2454"/>
                </a:cubicBezTo>
                <a:cubicBezTo>
                  <a:pt x="11966" y="2477"/>
                  <a:pt x="11978" y="2430"/>
                  <a:pt x="11978" y="2454"/>
                </a:cubicBezTo>
                <a:cubicBezTo>
                  <a:pt x="11966" y="2501"/>
                  <a:pt x="11954" y="2454"/>
                  <a:pt x="11919" y="2442"/>
                </a:cubicBezTo>
                <a:cubicBezTo>
                  <a:pt x="11919" y="2477"/>
                  <a:pt x="11943" y="2442"/>
                  <a:pt x="11943" y="2477"/>
                </a:cubicBezTo>
                <a:lnTo>
                  <a:pt x="11919" y="2489"/>
                </a:lnTo>
                <a:cubicBezTo>
                  <a:pt x="11895" y="2489"/>
                  <a:pt x="11895" y="2477"/>
                  <a:pt x="11859" y="2454"/>
                </a:cubicBezTo>
                <a:cubicBezTo>
                  <a:pt x="11847" y="2454"/>
                  <a:pt x="11883" y="2477"/>
                  <a:pt x="11859" y="2489"/>
                </a:cubicBezTo>
                <a:cubicBezTo>
                  <a:pt x="11847" y="2489"/>
                  <a:pt x="11847" y="2489"/>
                  <a:pt x="11847" y="2501"/>
                </a:cubicBezTo>
                <a:cubicBezTo>
                  <a:pt x="11835" y="2501"/>
                  <a:pt x="11835" y="2489"/>
                  <a:pt x="11835" y="2477"/>
                </a:cubicBezTo>
                <a:cubicBezTo>
                  <a:pt x="11835" y="2454"/>
                  <a:pt x="11847" y="2454"/>
                  <a:pt x="11847" y="2442"/>
                </a:cubicBezTo>
                <a:cubicBezTo>
                  <a:pt x="11835" y="2454"/>
                  <a:pt x="11823" y="2454"/>
                  <a:pt x="11800" y="2442"/>
                </a:cubicBezTo>
                <a:cubicBezTo>
                  <a:pt x="11788" y="2454"/>
                  <a:pt x="11788" y="2477"/>
                  <a:pt x="11776" y="2477"/>
                </a:cubicBezTo>
                <a:cubicBezTo>
                  <a:pt x="11764" y="2477"/>
                  <a:pt x="11764" y="2454"/>
                  <a:pt x="11740" y="2442"/>
                </a:cubicBezTo>
                <a:cubicBezTo>
                  <a:pt x="11728" y="2454"/>
                  <a:pt x="11704" y="2477"/>
                  <a:pt x="11681" y="2454"/>
                </a:cubicBezTo>
                <a:cubicBezTo>
                  <a:pt x="11681" y="2477"/>
                  <a:pt x="11669" y="2489"/>
                  <a:pt x="11657" y="2489"/>
                </a:cubicBezTo>
                <a:cubicBezTo>
                  <a:pt x="11681" y="2489"/>
                  <a:pt x="11704" y="2477"/>
                  <a:pt x="11704" y="2501"/>
                </a:cubicBezTo>
                <a:lnTo>
                  <a:pt x="11681" y="2513"/>
                </a:lnTo>
                <a:cubicBezTo>
                  <a:pt x="11704" y="2513"/>
                  <a:pt x="11704" y="2501"/>
                  <a:pt x="11716" y="2501"/>
                </a:cubicBezTo>
                <a:cubicBezTo>
                  <a:pt x="11716" y="2561"/>
                  <a:pt x="11740" y="2501"/>
                  <a:pt x="11764" y="2513"/>
                </a:cubicBezTo>
                <a:lnTo>
                  <a:pt x="11764" y="2549"/>
                </a:lnTo>
                <a:cubicBezTo>
                  <a:pt x="11788" y="2513"/>
                  <a:pt x="11835" y="2501"/>
                  <a:pt x="11859" y="2549"/>
                </a:cubicBezTo>
                <a:cubicBezTo>
                  <a:pt x="11847" y="2501"/>
                  <a:pt x="11919" y="2537"/>
                  <a:pt x="11895" y="2561"/>
                </a:cubicBezTo>
                <a:cubicBezTo>
                  <a:pt x="11919" y="2561"/>
                  <a:pt x="11907" y="2525"/>
                  <a:pt x="11919" y="2525"/>
                </a:cubicBezTo>
                <a:cubicBezTo>
                  <a:pt x="11919" y="2549"/>
                  <a:pt x="11943" y="2549"/>
                  <a:pt x="11943" y="2573"/>
                </a:cubicBezTo>
                <a:cubicBezTo>
                  <a:pt x="11895" y="2620"/>
                  <a:pt x="11859" y="2585"/>
                  <a:pt x="11800" y="2561"/>
                </a:cubicBezTo>
                <a:cubicBezTo>
                  <a:pt x="11776" y="2596"/>
                  <a:pt x="11764" y="2573"/>
                  <a:pt x="11728" y="2596"/>
                </a:cubicBezTo>
                <a:lnTo>
                  <a:pt x="11728" y="2561"/>
                </a:lnTo>
                <a:cubicBezTo>
                  <a:pt x="11728" y="2596"/>
                  <a:pt x="11669" y="2573"/>
                  <a:pt x="11681" y="2608"/>
                </a:cubicBezTo>
                <a:cubicBezTo>
                  <a:pt x="11704" y="2596"/>
                  <a:pt x="11728" y="2596"/>
                  <a:pt x="11728" y="2620"/>
                </a:cubicBezTo>
                <a:cubicBezTo>
                  <a:pt x="11704" y="2632"/>
                  <a:pt x="11669" y="2608"/>
                  <a:pt x="11645" y="2620"/>
                </a:cubicBezTo>
                <a:cubicBezTo>
                  <a:pt x="11645" y="2585"/>
                  <a:pt x="11645" y="2585"/>
                  <a:pt x="11621" y="2573"/>
                </a:cubicBezTo>
                <a:cubicBezTo>
                  <a:pt x="11621" y="2620"/>
                  <a:pt x="11597" y="2608"/>
                  <a:pt x="11597" y="2585"/>
                </a:cubicBezTo>
                <a:cubicBezTo>
                  <a:pt x="11550" y="2608"/>
                  <a:pt x="11490" y="2573"/>
                  <a:pt x="11431" y="2608"/>
                </a:cubicBezTo>
                <a:cubicBezTo>
                  <a:pt x="11419" y="2573"/>
                  <a:pt x="11383" y="2573"/>
                  <a:pt x="11371" y="2585"/>
                </a:cubicBezTo>
                <a:lnTo>
                  <a:pt x="11371" y="2561"/>
                </a:lnTo>
                <a:cubicBezTo>
                  <a:pt x="11359" y="2573"/>
                  <a:pt x="11347" y="2561"/>
                  <a:pt x="11347" y="2549"/>
                </a:cubicBezTo>
                <a:cubicBezTo>
                  <a:pt x="11323" y="2573"/>
                  <a:pt x="11371" y="2573"/>
                  <a:pt x="11359" y="2585"/>
                </a:cubicBezTo>
                <a:cubicBezTo>
                  <a:pt x="11347" y="2585"/>
                  <a:pt x="11323" y="2585"/>
                  <a:pt x="11312" y="2561"/>
                </a:cubicBezTo>
                <a:cubicBezTo>
                  <a:pt x="11264" y="2561"/>
                  <a:pt x="11192" y="2585"/>
                  <a:pt x="11169" y="2561"/>
                </a:cubicBezTo>
                <a:cubicBezTo>
                  <a:pt x="11133" y="2585"/>
                  <a:pt x="10942" y="2608"/>
                  <a:pt x="11014" y="2549"/>
                </a:cubicBezTo>
                <a:cubicBezTo>
                  <a:pt x="10966" y="2549"/>
                  <a:pt x="10931" y="2561"/>
                  <a:pt x="10907" y="2561"/>
                </a:cubicBezTo>
                <a:cubicBezTo>
                  <a:pt x="10942" y="2561"/>
                  <a:pt x="10895" y="2561"/>
                  <a:pt x="10907" y="2525"/>
                </a:cubicBezTo>
                <a:cubicBezTo>
                  <a:pt x="10895" y="2549"/>
                  <a:pt x="10895" y="2549"/>
                  <a:pt x="10883" y="2525"/>
                </a:cubicBezTo>
                <a:cubicBezTo>
                  <a:pt x="10883" y="2573"/>
                  <a:pt x="10835" y="2513"/>
                  <a:pt x="10835" y="2561"/>
                </a:cubicBezTo>
                <a:lnTo>
                  <a:pt x="10835" y="2573"/>
                </a:lnTo>
                <a:cubicBezTo>
                  <a:pt x="10835" y="2549"/>
                  <a:pt x="10835" y="2561"/>
                  <a:pt x="10823" y="2525"/>
                </a:cubicBezTo>
                <a:cubicBezTo>
                  <a:pt x="10835" y="2501"/>
                  <a:pt x="10835" y="2525"/>
                  <a:pt x="10871" y="2513"/>
                </a:cubicBezTo>
                <a:cubicBezTo>
                  <a:pt x="10847" y="2489"/>
                  <a:pt x="10871" y="2489"/>
                  <a:pt x="10883" y="2465"/>
                </a:cubicBezTo>
                <a:cubicBezTo>
                  <a:pt x="10811" y="2489"/>
                  <a:pt x="10823" y="2489"/>
                  <a:pt x="10764" y="2465"/>
                </a:cubicBezTo>
                <a:cubicBezTo>
                  <a:pt x="10764" y="2501"/>
                  <a:pt x="10788" y="2465"/>
                  <a:pt x="10788" y="2501"/>
                </a:cubicBezTo>
                <a:lnTo>
                  <a:pt x="10764" y="2501"/>
                </a:lnTo>
                <a:cubicBezTo>
                  <a:pt x="10764" y="2513"/>
                  <a:pt x="10764" y="2525"/>
                  <a:pt x="10776" y="2525"/>
                </a:cubicBezTo>
                <a:cubicBezTo>
                  <a:pt x="10776" y="2501"/>
                  <a:pt x="10788" y="2525"/>
                  <a:pt x="10788" y="2501"/>
                </a:cubicBezTo>
                <a:cubicBezTo>
                  <a:pt x="10811" y="2501"/>
                  <a:pt x="10811" y="2501"/>
                  <a:pt x="10811" y="2525"/>
                </a:cubicBezTo>
                <a:cubicBezTo>
                  <a:pt x="10788" y="2525"/>
                  <a:pt x="10776" y="2525"/>
                  <a:pt x="10788" y="2549"/>
                </a:cubicBezTo>
                <a:cubicBezTo>
                  <a:pt x="10811" y="2525"/>
                  <a:pt x="10823" y="2525"/>
                  <a:pt x="10823" y="2549"/>
                </a:cubicBezTo>
                <a:cubicBezTo>
                  <a:pt x="10788" y="2573"/>
                  <a:pt x="10716" y="2549"/>
                  <a:pt x="10669" y="2573"/>
                </a:cubicBezTo>
                <a:cubicBezTo>
                  <a:pt x="10657" y="2549"/>
                  <a:pt x="10550" y="2549"/>
                  <a:pt x="10550" y="2585"/>
                </a:cubicBezTo>
                <a:cubicBezTo>
                  <a:pt x="10538" y="2573"/>
                  <a:pt x="10538" y="2573"/>
                  <a:pt x="10538" y="2549"/>
                </a:cubicBezTo>
                <a:cubicBezTo>
                  <a:pt x="10550" y="2525"/>
                  <a:pt x="10597" y="2561"/>
                  <a:pt x="10597" y="2513"/>
                </a:cubicBezTo>
                <a:cubicBezTo>
                  <a:pt x="10573" y="2525"/>
                  <a:pt x="10538" y="2525"/>
                  <a:pt x="10550" y="2501"/>
                </a:cubicBezTo>
                <a:cubicBezTo>
                  <a:pt x="10538" y="2501"/>
                  <a:pt x="10538" y="2525"/>
                  <a:pt x="10526" y="2525"/>
                </a:cubicBezTo>
                <a:lnTo>
                  <a:pt x="10526" y="2501"/>
                </a:lnTo>
                <a:cubicBezTo>
                  <a:pt x="10538" y="2501"/>
                  <a:pt x="10585" y="2501"/>
                  <a:pt x="10550" y="2489"/>
                </a:cubicBezTo>
                <a:cubicBezTo>
                  <a:pt x="10538" y="2513"/>
                  <a:pt x="10526" y="2489"/>
                  <a:pt x="10514" y="2489"/>
                </a:cubicBezTo>
                <a:cubicBezTo>
                  <a:pt x="10490" y="2501"/>
                  <a:pt x="10430" y="2513"/>
                  <a:pt x="10430" y="2477"/>
                </a:cubicBezTo>
                <a:cubicBezTo>
                  <a:pt x="10430" y="2454"/>
                  <a:pt x="10430" y="2454"/>
                  <a:pt x="10454" y="2454"/>
                </a:cubicBezTo>
                <a:cubicBezTo>
                  <a:pt x="10466" y="2454"/>
                  <a:pt x="10490" y="2477"/>
                  <a:pt x="10490" y="2454"/>
                </a:cubicBezTo>
                <a:cubicBezTo>
                  <a:pt x="10514" y="2477"/>
                  <a:pt x="10514" y="2489"/>
                  <a:pt x="10490" y="2501"/>
                </a:cubicBezTo>
                <a:cubicBezTo>
                  <a:pt x="10526" y="2501"/>
                  <a:pt x="10490" y="2477"/>
                  <a:pt x="10514" y="2477"/>
                </a:cubicBezTo>
                <a:cubicBezTo>
                  <a:pt x="10526" y="2489"/>
                  <a:pt x="10526" y="2501"/>
                  <a:pt x="10538" y="2477"/>
                </a:cubicBezTo>
                <a:cubicBezTo>
                  <a:pt x="10526" y="2442"/>
                  <a:pt x="10419" y="2430"/>
                  <a:pt x="10395" y="2454"/>
                </a:cubicBezTo>
                <a:cubicBezTo>
                  <a:pt x="10359" y="2430"/>
                  <a:pt x="10299" y="2489"/>
                  <a:pt x="10288" y="2394"/>
                </a:cubicBezTo>
                <a:cubicBezTo>
                  <a:pt x="10276" y="2406"/>
                  <a:pt x="10240" y="2406"/>
                  <a:pt x="10240" y="2382"/>
                </a:cubicBezTo>
                <a:cubicBezTo>
                  <a:pt x="10228" y="2382"/>
                  <a:pt x="10228" y="2418"/>
                  <a:pt x="10216" y="2394"/>
                </a:cubicBezTo>
                <a:cubicBezTo>
                  <a:pt x="10180" y="2382"/>
                  <a:pt x="10180" y="2358"/>
                  <a:pt x="10169" y="2311"/>
                </a:cubicBezTo>
                <a:cubicBezTo>
                  <a:pt x="10169" y="2358"/>
                  <a:pt x="10121" y="2358"/>
                  <a:pt x="10109" y="2335"/>
                </a:cubicBezTo>
                <a:cubicBezTo>
                  <a:pt x="10109" y="2323"/>
                  <a:pt x="10121" y="2323"/>
                  <a:pt x="10121" y="2323"/>
                </a:cubicBezTo>
                <a:cubicBezTo>
                  <a:pt x="10109" y="2299"/>
                  <a:pt x="10097" y="2370"/>
                  <a:pt x="10073" y="2323"/>
                </a:cubicBezTo>
                <a:cubicBezTo>
                  <a:pt x="10061" y="2299"/>
                  <a:pt x="10109" y="2311"/>
                  <a:pt x="10097" y="2299"/>
                </a:cubicBezTo>
                <a:cubicBezTo>
                  <a:pt x="10073" y="2311"/>
                  <a:pt x="10061" y="2263"/>
                  <a:pt x="10049" y="2311"/>
                </a:cubicBezTo>
                <a:cubicBezTo>
                  <a:pt x="10038" y="2311"/>
                  <a:pt x="10038" y="2275"/>
                  <a:pt x="10038" y="2275"/>
                </a:cubicBezTo>
                <a:cubicBezTo>
                  <a:pt x="10014" y="2311"/>
                  <a:pt x="9918" y="2323"/>
                  <a:pt x="9930" y="2263"/>
                </a:cubicBezTo>
                <a:cubicBezTo>
                  <a:pt x="9823" y="2311"/>
                  <a:pt x="9680" y="2239"/>
                  <a:pt x="9585" y="2239"/>
                </a:cubicBezTo>
                <a:cubicBezTo>
                  <a:pt x="9585" y="2215"/>
                  <a:pt x="9585" y="2204"/>
                  <a:pt x="9597" y="2204"/>
                </a:cubicBezTo>
                <a:cubicBezTo>
                  <a:pt x="9597" y="2215"/>
                  <a:pt x="9621" y="2251"/>
                  <a:pt x="9633" y="2204"/>
                </a:cubicBezTo>
                <a:cubicBezTo>
                  <a:pt x="9621" y="2204"/>
                  <a:pt x="9621" y="2204"/>
                  <a:pt x="9621" y="2180"/>
                </a:cubicBezTo>
                <a:cubicBezTo>
                  <a:pt x="9633" y="2156"/>
                  <a:pt x="9645" y="2192"/>
                  <a:pt x="9657" y="2180"/>
                </a:cubicBezTo>
                <a:cubicBezTo>
                  <a:pt x="9645" y="2180"/>
                  <a:pt x="9597" y="2156"/>
                  <a:pt x="9597" y="2156"/>
                </a:cubicBezTo>
                <a:cubicBezTo>
                  <a:pt x="9597" y="2180"/>
                  <a:pt x="9597" y="2204"/>
                  <a:pt x="9585" y="2204"/>
                </a:cubicBezTo>
                <a:cubicBezTo>
                  <a:pt x="9585" y="2144"/>
                  <a:pt x="9561" y="2204"/>
                  <a:pt x="9561" y="2180"/>
                </a:cubicBezTo>
                <a:cubicBezTo>
                  <a:pt x="9573" y="2156"/>
                  <a:pt x="9561" y="2132"/>
                  <a:pt x="9561" y="2144"/>
                </a:cubicBezTo>
                <a:cubicBezTo>
                  <a:pt x="9573" y="2144"/>
                  <a:pt x="9561" y="2180"/>
                  <a:pt x="9561" y="2180"/>
                </a:cubicBezTo>
                <a:cubicBezTo>
                  <a:pt x="9526" y="2180"/>
                  <a:pt x="9526" y="2084"/>
                  <a:pt x="9514" y="2108"/>
                </a:cubicBezTo>
                <a:cubicBezTo>
                  <a:pt x="9514" y="2132"/>
                  <a:pt x="9537" y="2096"/>
                  <a:pt x="9526" y="2144"/>
                </a:cubicBezTo>
                <a:cubicBezTo>
                  <a:pt x="9526" y="2180"/>
                  <a:pt x="9502" y="2144"/>
                  <a:pt x="9478" y="2144"/>
                </a:cubicBezTo>
                <a:cubicBezTo>
                  <a:pt x="9478" y="2192"/>
                  <a:pt x="9454" y="2215"/>
                  <a:pt x="9418" y="2204"/>
                </a:cubicBezTo>
                <a:cubicBezTo>
                  <a:pt x="9454" y="2204"/>
                  <a:pt x="9442" y="2192"/>
                  <a:pt x="9442" y="2156"/>
                </a:cubicBezTo>
                <a:cubicBezTo>
                  <a:pt x="9407" y="2156"/>
                  <a:pt x="9383" y="2180"/>
                  <a:pt x="9347" y="2144"/>
                </a:cubicBezTo>
                <a:cubicBezTo>
                  <a:pt x="9359" y="2144"/>
                  <a:pt x="9407" y="2144"/>
                  <a:pt x="9395" y="2132"/>
                </a:cubicBezTo>
                <a:cubicBezTo>
                  <a:pt x="9359" y="2144"/>
                  <a:pt x="9359" y="2120"/>
                  <a:pt x="9383" y="2084"/>
                </a:cubicBezTo>
                <a:cubicBezTo>
                  <a:pt x="9347" y="2096"/>
                  <a:pt x="9347" y="2073"/>
                  <a:pt x="9335" y="2096"/>
                </a:cubicBezTo>
                <a:cubicBezTo>
                  <a:pt x="9335" y="2084"/>
                  <a:pt x="9323" y="2084"/>
                  <a:pt x="9335" y="2073"/>
                </a:cubicBezTo>
                <a:cubicBezTo>
                  <a:pt x="9335" y="2061"/>
                  <a:pt x="9347" y="2061"/>
                  <a:pt x="9347" y="2061"/>
                </a:cubicBezTo>
                <a:cubicBezTo>
                  <a:pt x="9335" y="2025"/>
                  <a:pt x="9323" y="2013"/>
                  <a:pt x="9299" y="2001"/>
                </a:cubicBezTo>
                <a:cubicBezTo>
                  <a:pt x="9299" y="2013"/>
                  <a:pt x="9335" y="2025"/>
                  <a:pt x="9299" y="2025"/>
                </a:cubicBezTo>
                <a:cubicBezTo>
                  <a:pt x="9287" y="2025"/>
                  <a:pt x="9287" y="2037"/>
                  <a:pt x="9276" y="2037"/>
                </a:cubicBezTo>
                <a:cubicBezTo>
                  <a:pt x="9276" y="2025"/>
                  <a:pt x="9264" y="2013"/>
                  <a:pt x="9264" y="2013"/>
                </a:cubicBezTo>
                <a:lnTo>
                  <a:pt x="9264" y="2013"/>
                </a:lnTo>
                <a:cubicBezTo>
                  <a:pt x="9240" y="2013"/>
                  <a:pt x="9240" y="2013"/>
                  <a:pt x="9228" y="2001"/>
                </a:cubicBezTo>
                <a:cubicBezTo>
                  <a:pt x="9264" y="1954"/>
                  <a:pt x="9276" y="2025"/>
                  <a:pt x="9287" y="1977"/>
                </a:cubicBezTo>
                <a:cubicBezTo>
                  <a:pt x="9276" y="1977"/>
                  <a:pt x="9264" y="1965"/>
                  <a:pt x="9264" y="1942"/>
                </a:cubicBezTo>
                <a:cubicBezTo>
                  <a:pt x="9276" y="1942"/>
                  <a:pt x="9299" y="1942"/>
                  <a:pt x="9299" y="1918"/>
                </a:cubicBezTo>
                <a:cubicBezTo>
                  <a:pt x="9276" y="1906"/>
                  <a:pt x="9264" y="1918"/>
                  <a:pt x="9240" y="1858"/>
                </a:cubicBezTo>
                <a:cubicBezTo>
                  <a:pt x="9240" y="1906"/>
                  <a:pt x="9204" y="1858"/>
                  <a:pt x="9180" y="1894"/>
                </a:cubicBezTo>
                <a:cubicBezTo>
                  <a:pt x="9168" y="1882"/>
                  <a:pt x="9180" y="1882"/>
                  <a:pt x="9180" y="1858"/>
                </a:cubicBezTo>
                <a:cubicBezTo>
                  <a:pt x="9168" y="1882"/>
                  <a:pt x="9156" y="1834"/>
                  <a:pt x="9156" y="1858"/>
                </a:cubicBezTo>
                <a:cubicBezTo>
                  <a:pt x="9168" y="1858"/>
                  <a:pt x="9156" y="1894"/>
                  <a:pt x="9156" y="1894"/>
                </a:cubicBezTo>
                <a:cubicBezTo>
                  <a:pt x="9156" y="1882"/>
                  <a:pt x="9145" y="1882"/>
                  <a:pt x="9121" y="1882"/>
                </a:cubicBezTo>
                <a:cubicBezTo>
                  <a:pt x="9121" y="1846"/>
                  <a:pt x="9109" y="1846"/>
                  <a:pt x="9109" y="1834"/>
                </a:cubicBezTo>
                <a:cubicBezTo>
                  <a:pt x="9061" y="1858"/>
                  <a:pt x="9026" y="1823"/>
                  <a:pt x="8990" y="1823"/>
                </a:cubicBezTo>
                <a:lnTo>
                  <a:pt x="8978" y="1799"/>
                </a:lnTo>
                <a:lnTo>
                  <a:pt x="8978" y="1787"/>
                </a:lnTo>
                <a:lnTo>
                  <a:pt x="8978" y="1799"/>
                </a:lnTo>
                <a:lnTo>
                  <a:pt x="8978" y="1799"/>
                </a:lnTo>
                <a:lnTo>
                  <a:pt x="8942" y="1799"/>
                </a:lnTo>
                <a:lnTo>
                  <a:pt x="8942" y="1799"/>
                </a:lnTo>
                <a:cubicBezTo>
                  <a:pt x="8918" y="1787"/>
                  <a:pt x="8847" y="1823"/>
                  <a:pt x="8871" y="1763"/>
                </a:cubicBezTo>
                <a:cubicBezTo>
                  <a:pt x="8859" y="1787"/>
                  <a:pt x="8799" y="1799"/>
                  <a:pt x="8811" y="1763"/>
                </a:cubicBezTo>
                <a:cubicBezTo>
                  <a:pt x="8799" y="1763"/>
                  <a:pt x="8811" y="1787"/>
                  <a:pt x="8811" y="1787"/>
                </a:cubicBezTo>
                <a:lnTo>
                  <a:pt x="8799" y="1787"/>
                </a:lnTo>
                <a:cubicBezTo>
                  <a:pt x="8775" y="1763"/>
                  <a:pt x="8752" y="1763"/>
                  <a:pt x="8728" y="1763"/>
                </a:cubicBezTo>
                <a:cubicBezTo>
                  <a:pt x="8716" y="1739"/>
                  <a:pt x="8680" y="1727"/>
                  <a:pt x="8668" y="1715"/>
                </a:cubicBezTo>
                <a:cubicBezTo>
                  <a:pt x="8633" y="1739"/>
                  <a:pt x="8621" y="1775"/>
                  <a:pt x="8609" y="1715"/>
                </a:cubicBezTo>
                <a:cubicBezTo>
                  <a:pt x="8656" y="1703"/>
                  <a:pt x="8680" y="1703"/>
                  <a:pt x="8740" y="1703"/>
                </a:cubicBezTo>
                <a:cubicBezTo>
                  <a:pt x="8740" y="1656"/>
                  <a:pt x="8716" y="1668"/>
                  <a:pt x="8716" y="1620"/>
                </a:cubicBezTo>
                <a:cubicBezTo>
                  <a:pt x="8835" y="1561"/>
                  <a:pt x="8930" y="1525"/>
                  <a:pt x="9049" y="1584"/>
                </a:cubicBezTo>
                <a:cubicBezTo>
                  <a:pt x="9168" y="1549"/>
                  <a:pt x="9311" y="1596"/>
                  <a:pt x="9430" y="1501"/>
                </a:cubicBezTo>
                <a:cubicBezTo>
                  <a:pt x="9502" y="1501"/>
                  <a:pt x="9609" y="1477"/>
                  <a:pt x="9680" y="1489"/>
                </a:cubicBezTo>
                <a:cubicBezTo>
                  <a:pt x="9645" y="1430"/>
                  <a:pt x="9561" y="1501"/>
                  <a:pt x="9514" y="1442"/>
                </a:cubicBezTo>
                <a:cubicBezTo>
                  <a:pt x="9514" y="1430"/>
                  <a:pt x="9514" y="1406"/>
                  <a:pt x="9526" y="1382"/>
                </a:cubicBezTo>
                <a:cubicBezTo>
                  <a:pt x="9502" y="1370"/>
                  <a:pt x="9466" y="1346"/>
                  <a:pt x="9454" y="1299"/>
                </a:cubicBezTo>
                <a:cubicBezTo>
                  <a:pt x="9395" y="1311"/>
                  <a:pt x="9323" y="1263"/>
                  <a:pt x="9287" y="1227"/>
                </a:cubicBezTo>
                <a:cubicBezTo>
                  <a:pt x="9276" y="1227"/>
                  <a:pt x="9276" y="1251"/>
                  <a:pt x="9264" y="1239"/>
                </a:cubicBezTo>
                <a:cubicBezTo>
                  <a:pt x="9264" y="1227"/>
                  <a:pt x="9240" y="1227"/>
                  <a:pt x="9240" y="1192"/>
                </a:cubicBezTo>
                <a:cubicBezTo>
                  <a:pt x="9228" y="1203"/>
                  <a:pt x="9216" y="1203"/>
                  <a:pt x="9204" y="1180"/>
                </a:cubicBezTo>
                <a:cubicBezTo>
                  <a:pt x="9168" y="1203"/>
                  <a:pt x="9168" y="1168"/>
                  <a:pt x="9145" y="1192"/>
                </a:cubicBezTo>
                <a:lnTo>
                  <a:pt x="9145" y="1168"/>
                </a:lnTo>
                <a:cubicBezTo>
                  <a:pt x="9109" y="1168"/>
                  <a:pt x="9085" y="1144"/>
                  <a:pt x="9049" y="1132"/>
                </a:cubicBezTo>
                <a:cubicBezTo>
                  <a:pt x="9073" y="1084"/>
                  <a:pt x="9085" y="1061"/>
                  <a:pt x="9133" y="1072"/>
                </a:cubicBezTo>
                <a:cubicBezTo>
                  <a:pt x="9133" y="1072"/>
                  <a:pt x="9145" y="1061"/>
                  <a:pt x="9145" y="1049"/>
                </a:cubicBezTo>
                <a:cubicBezTo>
                  <a:pt x="9145" y="1025"/>
                  <a:pt x="9133" y="1013"/>
                  <a:pt x="9133" y="1013"/>
                </a:cubicBezTo>
                <a:cubicBezTo>
                  <a:pt x="9049" y="1001"/>
                  <a:pt x="8978" y="989"/>
                  <a:pt x="8906" y="989"/>
                </a:cubicBezTo>
                <a:cubicBezTo>
                  <a:pt x="8835" y="965"/>
                  <a:pt x="8752" y="953"/>
                  <a:pt x="8716" y="834"/>
                </a:cubicBezTo>
                <a:cubicBezTo>
                  <a:pt x="8668" y="703"/>
                  <a:pt x="8597" y="691"/>
                  <a:pt x="8514" y="691"/>
                </a:cubicBezTo>
                <a:cubicBezTo>
                  <a:pt x="8490" y="691"/>
                  <a:pt x="8478" y="656"/>
                  <a:pt x="8478" y="608"/>
                </a:cubicBezTo>
                <a:cubicBezTo>
                  <a:pt x="8478" y="525"/>
                  <a:pt x="8442" y="525"/>
                  <a:pt x="8418" y="572"/>
                </a:cubicBezTo>
                <a:cubicBezTo>
                  <a:pt x="8383" y="596"/>
                  <a:pt x="8371" y="668"/>
                  <a:pt x="8335" y="644"/>
                </a:cubicBezTo>
                <a:cubicBezTo>
                  <a:pt x="8311" y="608"/>
                  <a:pt x="8252" y="584"/>
                  <a:pt x="8240" y="537"/>
                </a:cubicBezTo>
                <a:cubicBezTo>
                  <a:pt x="8216" y="430"/>
                  <a:pt x="8192" y="394"/>
                  <a:pt x="8133" y="406"/>
                </a:cubicBezTo>
                <a:cubicBezTo>
                  <a:pt x="8073" y="406"/>
                  <a:pt x="8025" y="394"/>
                  <a:pt x="7966" y="430"/>
                </a:cubicBezTo>
                <a:cubicBezTo>
                  <a:pt x="7918" y="465"/>
                  <a:pt x="7883" y="346"/>
                  <a:pt x="7823" y="394"/>
                </a:cubicBezTo>
                <a:cubicBezTo>
                  <a:pt x="7799" y="394"/>
                  <a:pt x="7799" y="406"/>
                  <a:pt x="7799" y="418"/>
                </a:cubicBezTo>
                <a:cubicBezTo>
                  <a:pt x="7799" y="418"/>
                  <a:pt x="7799" y="453"/>
                  <a:pt x="7823" y="453"/>
                </a:cubicBezTo>
                <a:cubicBezTo>
                  <a:pt x="7835" y="465"/>
                  <a:pt x="7859" y="477"/>
                  <a:pt x="7883" y="513"/>
                </a:cubicBezTo>
                <a:cubicBezTo>
                  <a:pt x="7894" y="525"/>
                  <a:pt x="7894" y="572"/>
                  <a:pt x="7883" y="584"/>
                </a:cubicBezTo>
                <a:cubicBezTo>
                  <a:pt x="7883" y="596"/>
                  <a:pt x="7859" y="632"/>
                  <a:pt x="7847" y="632"/>
                </a:cubicBezTo>
                <a:cubicBezTo>
                  <a:pt x="7835" y="644"/>
                  <a:pt x="7811" y="644"/>
                  <a:pt x="7799" y="632"/>
                </a:cubicBezTo>
                <a:cubicBezTo>
                  <a:pt x="7728" y="572"/>
                  <a:pt x="7656" y="537"/>
                  <a:pt x="7561" y="525"/>
                </a:cubicBezTo>
                <a:cubicBezTo>
                  <a:pt x="7561" y="525"/>
                  <a:pt x="7549" y="513"/>
                  <a:pt x="7549" y="489"/>
                </a:cubicBezTo>
                <a:cubicBezTo>
                  <a:pt x="7561" y="477"/>
                  <a:pt x="7585" y="453"/>
                  <a:pt x="7585" y="453"/>
                </a:cubicBezTo>
                <a:cubicBezTo>
                  <a:pt x="7609" y="430"/>
                  <a:pt x="7668" y="465"/>
                  <a:pt x="7668" y="418"/>
                </a:cubicBezTo>
                <a:cubicBezTo>
                  <a:pt x="7668" y="334"/>
                  <a:pt x="7609" y="358"/>
                  <a:pt x="7585" y="358"/>
                </a:cubicBezTo>
                <a:cubicBezTo>
                  <a:pt x="7382" y="346"/>
                  <a:pt x="7180" y="334"/>
                  <a:pt x="6990" y="299"/>
                </a:cubicBezTo>
                <a:cubicBezTo>
                  <a:pt x="6942" y="299"/>
                  <a:pt x="6906" y="334"/>
                  <a:pt x="6870" y="358"/>
                </a:cubicBezTo>
                <a:cubicBezTo>
                  <a:pt x="6811" y="394"/>
                  <a:pt x="6787" y="275"/>
                  <a:pt x="6728" y="275"/>
                </a:cubicBezTo>
                <a:cubicBezTo>
                  <a:pt x="6692" y="275"/>
                  <a:pt x="6644" y="287"/>
                  <a:pt x="6609" y="287"/>
                </a:cubicBezTo>
                <a:cubicBezTo>
                  <a:pt x="6597" y="287"/>
                  <a:pt x="6585" y="346"/>
                  <a:pt x="6549" y="299"/>
                </a:cubicBezTo>
                <a:cubicBezTo>
                  <a:pt x="6513" y="227"/>
                  <a:pt x="6454" y="227"/>
                  <a:pt x="6394" y="287"/>
                </a:cubicBezTo>
                <a:cubicBezTo>
                  <a:pt x="6359" y="310"/>
                  <a:pt x="6347" y="275"/>
                  <a:pt x="6335" y="251"/>
                </a:cubicBezTo>
                <a:cubicBezTo>
                  <a:pt x="6251" y="168"/>
                  <a:pt x="6192" y="310"/>
                  <a:pt x="6120" y="287"/>
                </a:cubicBezTo>
                <a:cubicBezTo>
                  <a:pt x="6049" y="251"/>
                  <a:pt x="5978" y="120"/>
                  <a:pt x="5882" y="239"/>
                </a:cubicBezTo>
                <a:cubicBezTo>
                  <a:pt x="5870" y="251"/>
                  <a:pt x="5835" y="251"/>
                  <a:pt x="5811" y="251"/>
                </a:cubicBezTo>
                <a:cubicBezTo>
                  <a:pt x="5763" y="275"/>
                  <a:pt x="5739" y="132"/>
                  <a:pt x="5680" y="215"/>
                </a:cubicBezTo>
                <a:cubicBezTo>
                  <a:pt x="5632" y="275"/>
                  <a:pt x="5573" y="227"/>
                  <a:pt x="5525" y="227"/>
                </a:cubicBezTo>
                <a:cubicBezTo>
                  <a:pt x="5346" y="215"/>
                  <a:pt x="5156" y="191"/>
                  <a:pt x="4977" y="179"/>
                </a:cubicBezTo>
                <a:cubicBezTo>
                  <a:pt x="4918" y="179"/>
                  <a:pt x="4858" y="168"/>
                  <a:pt x="4811" y="227"/>
                </a:cubicBezTo>
                <a:cubicBezTo>
                  <a:pt x="4787" y="251"/>
                  <a:pt x="4751" y="227"/>
                  <a:pt x="4727" y="179"/>
                </a:cubicBezTo>
                <a:cubicBezTo>
                  <a:pt x="4692" y="108"/>
                  <a:pt x="4644" y="60"/>
                  <a:pt x="4608" y="132"/>
                </a:cubicBezTo>
                <a:cubicBezTo>
                  <a:pt x="4501" y="132"/>
                  <a:pt x="4406" y="227"/>
                  <a:pt x="4323" y="215"/>
                </a:cubicBezTo>
                <a:cubicBezTo>
                  <a:pt x="4037" y="179"/>
                  <a:pt x="3775" y="132"/>
                  <a:pt x="3489" y="132"/>
                </a:cubicBezTo>
                <a:cubicBezTo>
                  <a:pt x="3418" y="132"/>
                  <a:pt x="3370" y="1"/>
                  <a:pt x="3311" y="49"/>
                </a:cubicBezTo>
                <a:cubicBezTo>
                  <a:pt x="3251" y="96"/>
                  <a:pt x="3180" y="108"/>
                  <a:pt x="3120" y="96"/>
                </a:cubicBezTo>
                <a:cubicBezTo>
                  <a:pt x="3037" y="72"/>
                  <a:pt x="2977" y="191"/>
                  <a:pt x="2894" y="156"/>
                </a:cubicBezTo>
                <a:cubicBezTo>
                  <a:pt x="2822" y="120"/>
                  <a:pt x="2727" y="120"/>
                  <a:pt x="2656" y="251"/>
                </a:cubicBezTo>
                <a:cubicBezTo>
                  <a:pt x="2644" y="287"/>
                  <a:pt x="2596" y="287"/>
                  <a:pt x="2560" y="287"/>
                </a:cubicBezTo>
                <a:cubicBezTo>
                  <a:pt x="2501" y="287"/>
                  <a:pt x="2429" y="287"/>
                  <a:pt x="2370" y="275"/>
                </a:cubicBezTo>
                <a:cubicBezTo>
                  <a:pt x="2310" y="251"/>
                  <a:pt x="2263" y="310"/>
                  <a:pt x="2203" y="346"/>
                </a:cubicBezTo>
                <a:cubicBezTo>
                  <a:pt x="2203" y="370"/>
                  <a:pt x="2191" y="418"/>
                  <a:pt x="2168" y="406"/>
                </a:cubicBezTo>
                <a:cubicBezTo>
                  <a:pt x="2144" y="406"/>
                  <a:pt x="2144" y="370"/>
                  <a:pt x="2144" y="346"/>
                </a:cubicBezTo>
                <a:cubicBezTo>
                  <a:pt x="2025" y="406"/>
                  <a:pt x="1929" y="489"/>
                  <a:pt x="1810" y="477"/>
                </a:cubicBezTo>
                <a:cubicBezTo>
                  <a:pt x="1787" y="477"/>
                  <a:pt x="1775" y="489"/>
                  <a:pt x="1763" y="513"/>
                </a:cubicBezTo>
                <a:cubicBezTo>
                  <a:pt x="1751" y="525"/>
                  <a:pt x="1751" y="549"/>
                  <a:pt x="1751" y="584"/>
                </a:cubicBezTo>
                <a:cubicBezTo>
                  <a:pt x="1751" y="632"/>
                  <a:pt x="1763" y="632"/>
                  <a:pt x="1775" y="608"/>
                </a:cubicBezTo>
                <a:cubicBezTo>
                  <a:pt x="1810" y="584"/>
                  <a:pt x="1834" y="549"/>
                  <a:pt x="1834" y="644"/>
                </a:cubicBezTo>
                <a:lnTo>
                  <a:pt x="1834" y="691"/>
                </a:lnTo>
                <a:cubicBezTo>
                  <a:pt x="1846" y="703"/>
                  <a:pt x="2013" y="811"/>
                  <a:pt x="2025" y="787"/>
                </a:cubicBezTo>
                <a:cubicBezTo>
                  <a:pt x="2060" y="763"/>
                  <a:pt x="2072" y="775"/>
                  <a:pt x="2072" y="822"/>
                </a:cubicBezTo>
                <a:cubicBezTo>
                  <a:pt x="2072" y="846"/>
                  <a:pt x="2060" y="894"/>
                  <a:pt x="2060" y="894"/>
                </a:cubicBezTo>
                <a:cubicBezTo>
                  <a:pt x="2001" y="906"/>
                  <a:pt x="1965" y="941"/>
                  <a:pt x="2013" y="1049"/>
                </a:cubicBezTo>
                <a:cubicBezTo>
                  <a:pt x="2025" y="1061"/>
                  <a:pt x="2013" y="1108"/>
                  <a:pt x="2013" y="1120"/>
                </a:cubicBezTo>
                <a:cubicBezTo>
                  <a:pt x="1989" y="1180"/>
                  <a:pt x="1965" y="1120"/>
                  <a:pt x="1953" y="1108"/>
                </a:cubicBezTo>
                <a:cubicBezTo>
                  <a:pt x="1929" y="1072"/>
                  <a:pt x="1906" y="1072"/>
                  <a:pt x="1882" y="1084"/>
                </a:cubicBezTo>
                <a:cubicBezTo>
                  <a:pt x="1846" y="1132"/>
                  <a:pt x="1810" y="1168"/>
                  <a:pt x="1810" y="1239"/>
                </a:cubicBezTo>
                <a:cubicBezTo>
                  <a:pt x="1787" y="1346"/>
                  <a:pt x="1751" y="1299"/>
                  <a:pt x="1703" y="1311"/>
                </a:cubicBezTo>
                <a:cubicBezTo>
                  <a:pt x="1644" y="1418"/>
                  <a:pt x="1632" y="1418"/>
                  <a:pt x="1596" y="1322"/>
                </a:cubicBezTo>
                <a:cubicBezTo>
                  <a:pt x="1596" y="1299"/>
                  <a:pt x="1596" y="1263"/>
                  <a:pt x="1584" y="1251"/>
                </a:cubicBezTo>
                <a:cubicBezTo>
                  <a:pt x="1572" y="1227"/>
                  <a:pt x="1525" y="1203"/>
                  <a:pt x="1525" y="1239"/>
                </a:cubicBezTo>
                <a:lnTo>
                  <a:pt x="1525" y="1299"/>
                </a:lnTo>
                <a:cubicBezTo>
                  <a:pt x="1536" y="1322"/>
                  <a:pt x="1536" y="1358"/>
                  <a:pt x="1525" y="1358"/>
                </a:cubicBezTo>
                <a:cubicBezTo>
                  <a:pt x="1453" y="1370"/>
                  <a:pt x="1406" y="1501"/>
                  <a:pt x="1334" y="1537"/>
                </a:cubicBezTo>
                <a:cubicBezTo>
                  <a:pt x="1275" y="1549"/>
                  <a:pt x="1334" y="1620"/>
                  <a:pt x="1310" y="1644"/>
                </a:cubicBezTo>
                <a:cubicBezTo>
                  <a:pt x="1286" y="1715"/>
                  <a:pt x="1298" y="1787"/>
                  <a:pt x="1310" y="1858"/>
                </a:cubicBezTo>
                <a:cubicBezTo>
                  <a:pt x="1334" y="1906"/>
                  <a:pt x="1298" y="1954"/>
                  <a:pt x="1286" y="1954"/>
                </a:cubicBezTo>
                <a:cubicBezTo>
                  <a:pt x="1155" y="1942"/>
                  <a:pt x="1108" y="2061"/>
                  <a:pt x="1108" y="2263"/>
                </a:cubicBezTo>
                <a:cubicBezTo>
                  <a:pt x="1108" y="2370"/>
                  <a:pt x="1048" y="2394"/>
                  <a:pt x="977" y="2323"/>
                </a:cubicBezTo>
                <a:cubicBezTo>
                  <a:pt x="929" y="2275"/>
                  <a:pt x="894" y="2311"/>
                  <a:pt x="870" y="2323"/>
                </a:cubicBezTo>
                <a:cubicBezTo>
                  <a:pt x="834" y="2251"/>
                  <a:pt x="798" y="2275"/>
                  <a:pt x="763" y="2335"/>
                </a:cubicBezTo>
                <a:cubicBezTo>
                  <a:pt x="727" y="2418"/>
                  <a:pt x="703" y="2370"/>
                  <a:pt x="655" y="2323"/>
                </a:cubicBezTo>
                <a:cubicBezTo>
                  <a:pt x="632" y="2299"/>
                  <a:pt x="596" y="2323"/>
                  <a:pt x="584" y="2382"/>
                </a:cubicBezTo>
                <a:cubicBezTo>
                  <a:pt x="584" y="2442"/>
                  <a:pt x="584" y="2501"/>
                  <a:pt x="548" y="2549"/>
                </a:cubicBezTo>
                <a:cubicBezTo>
                  <a:pt x="513" y="2620"/>
                  <a:pt x="429" y="2692"/>
                  <a:pt x="417" y="2787"/>
                </a:cubicBezTo>
                <a:cubicBezTo>
                  <a:pt x="405" y="2918"/>
                  <a:pt x="489" y="2977"/>
                  <a:pt x="536" y="3097"/>
                </a:cubicBezTo>
                <a:cubicBezTo>
                  <a:pt x="536" y="3108"/>
                  <a:pt x="548" y="3132"/>
                  <a:pt x="548" y="3132"/>
                </a:cubicBezTo>
                <a:cubicBezTo>
                  <a:pt x="548" y="3204"/>
                  <a:pt x="548" y="3275"/>
                  <a:pt x="524" y="3323"/>
                </a:cubicBezTo>
                <a:cubicBezTo>
                  <a:pt x="489" y="3347"/>
                  <a:pt x="477" y="3406"/>
                  <a:pt x="429" y="3394"/>
                </a:cubicBezTo>
                <a:cubicBezTo>
                  <a:pt x="417" y="3382"/>
                  <a:pt x="405" y="3370"/>
                  <a:pt x="405" y="3347"/>
                </a:cubicBezTo>
                <a:cubicBezTo>
                  <a:pt x="405" y="3287"/>
                  <a:pt x="393" y="3251"/>
                  <a:pt x="358" y="3227"/>
                </a:cubicBezTo>
                <a:cubicBezTo>
                  <a:pt x="370" y="3192"/>
                  <a:pt x="405" y="3144"/>
                  <a:pt x="405" y="3097"/>
                </a:cubicBezTo>
                <a:cubicBezTo>
                  <a:pt x="405" y="3073"/>
                  <a:pt x="393" y="3025"/>
                  <a:pt x="370" y="2989"/>
                </a:cubicBezTo>
                <a:cubicBezTo>
                  <a:pt x="370" y="2977"/>
                  <a:pt x="346" y="2977"/>
                  <a:pt x="334" y="2989"/>
                </a:cubicBezTo>
                <a:cubicBezTo>
                  <a:pt x="251" y="3085"/>
                  <a:pt x="215" y="3216"/>
                  <a:pt x="191" y="3370"/>
                </a:cubicBezTo>
                <a:cubicBezTo>
                  <a:pt x="191" y="3406"/>
                  <a:pt x="191" y="3454"/>
                  <a:pt x="227" y="3466"/>
                </a:cubicBezTo>
                <a:cubicBezTo>
                  <a:pt x="274" y="3501"/>
                  <a:pt x="298" y="3513"/>
                  <a:pt x="251" y="3585"/>
                </a:cubicBezTo>
                <a:cubicBezTo>
                  <a:pt x="227" y="3632"/>
                  <a:pt x="215" y="3680"/>
                  <a:pt x="191" y="3728"/>
                </a:cubicBezTo>
                <a:lnTo>
                  <a:pt x="191" y="3763"/>
                </a:lnTo>
                <a:cubicBezTo>
                  <a:pt x="191" y="3787"/>
                  <a:pt x="215" y="3799"/>
                  <a:pt x="215" y="3799"/>
                </a:cubicBezTo>
                <a:cubicBezTo>
                  <a:pt x="274" y="3692"/>
                  <a:pt x="370" y="3787"/>
                  <a:pt x="429" y="3704"/>
                </a:cubicBezTo>
                <a:cubicBezTo>
                  <a:pt x="429" y="3704"/>
                  <a:pt x="429" y="3692"/>
                  <a:pt x="453" y="3680"/>
                </a:cubicBezTo>
                <a:lnTo>
                  <a:pt x="465" y="3680"/>
                </a:lnTo>
                <a:cubicBezTo>
                  <a:pt x="536" y="3704"/>
                  <a:pt x="524" y="3692"/>
                  <a:pt x="524" y="3751"/>
                </a:cubicBezTo>
                <a:cubicBezTo>
                  <a:pt x="489" y="3918"/>
                  <a:pt x="405" y="4025"/>
                  <a:pt x="334" y="4120"/>
                </a:cubicBezTo>
                <a:cubicBezTo>
                  <a:pt x="298" y="4156"/>
                  <a:pt x="274" y="4180"/>
                  <a:pt x="274" y="4263"/>
                </a:cubicBezTo>
                <a:cubicBezTo>
                  <a:pt x="274" y="4442"/>
                  <a:pt x="203" y="4525"/>
                  <a:pt x="108" y="4573"/>
                </a:cubicBezTo>
                <a:cubicBezTo>
                  <a:pt x="72" y="4585"/>
                  <a:pt x="60" y="4597"/>
                  <a:pt x="48" y="4632"/>
                </a:cubicBezTo>
                <a:cubicBezTo>
                  <a:pt x="36" y="4656"/>
                  <a:pt x="1" y="4680"/>
                  <a:pt x="36" y="4740"/>
                </a:cubicBezTo>
                <a:cubicBezTo>
                  <a:pt x="48" y="4763"/>
                  <a:pt x="60" y="4811"/>
                  <a:pt x="96" y="4811"/>
                </a:cubicBezTo>
                <a:cubicBezTo>
                  <a:pt x="120" y="4811"/>
                  <a:pt x="155" y="4775"/>
                  <a:pt x="179" y="4763"/>
                </a:cubicBezTo>
                <a:cubicBezTo>
                  <a:pt x="239" y="4751"/>
                  <a:pt x="274" y="4811"/>
                  <a:pt x="251" y="4918"/>
                </a:cubicBezTo>
                <a:cubicBezTo>
                  <a:pt x="239" y="4954"/>
                  <a:pt x="215" y="5013"/>
                  <a:pt x="215" y="5049"/>
                </a:cubicBezTo>
                <a:cubicBezTo>
                  <a:pt x="227" y="5109"/>
                  <a:pt x="251" y="5168"/>
                  <a:pt x="239" y="5240"/>
                </a:cubicBezTo>
                <a:cubicBezTo>
                  <a:pt x="239" y="5335"/>
                  <a:pt x="215" y="5418"/>
                  <a:pt x="239" y="5478"/>
                </a:cubicBezTo>
                <a:cubicBezTo>
                  <a:pt x="286" y="5549"/>
                  <a:pt x="215" y="5633"/>
                  <a:pt x="239" y="5704"/>
                </a:cubicBezTo>
                <a:cubicBezTo>
                  <a:pt x="274" y="5775"/>
                  <a:pt x="263" y="5871"/>
                  <a:pt x="263" y="5942"/>
                </a:cubicBezTo>
                <a:cubicBezTo>
                  <a:pt x="274" y="5930"/>
                  <a:pt x="286" y="5930"/>
                  <a:pt x="286" y="5906"/>
                </a:cubicBezTo>
                <a:cubicBezTo>
                  <a:pt x="322" y="5835"/>
                  <a:pt x="334" y="5763"/>
                  <a:pt x="358" y="5692"/>
                </a:cubicBezTo>
                <a:cubicBezTo>
                  <a:pt x="358" y="5668"/>
                  <a:pt x="382" y="5644"/>
                  <a:pt x="393" y="5633"/>
                </a:cubicBezTo>
                <a:cubicBezTo>
                  <a:pt x="393" y="5668"/>
                  <a:pt x="405" y="5704"/>
                  <a:pt x="405" y="5752"/>
                </a:cubicBezTo>
                <a:lnTo>
                  <a:pt x="405" y="5835"/>
                </a:lnTo>
                <a:cubicBezTo>
                  <a:pt x="405" y="5942"/>
                  <a:pt x="417" y="5954"/>
                  <a:pt x="477" y="5966"/>
                </a:cubicBezTo>
                <a:cubicBezTo>
                  <a:pt x="524" y="5966"/>
                  <a:pt x="584" y="5990"/>
                  <a:pt x="632" y="5930"/>
                </a:cubicBezTo>
                <a:cubicBezTo>
                  <a:pt x="655" y="5883"/>
                  <a:pt x="679" y="5823"/>
                  <a:pt x="739" y="5883"/>
                </a:cubicBezTo>
                <a:cubicBezTo>
                  <a:pt x="763" y="5930"/>
                  <a:pt x="810" y="5930"/>
                  <a:pt x="858" y="5954"/>
                </a:cubicBezTo>
                <a:cubicBezTo>
                  <a:pt x="870" y="5966"/>
                  <a:pt x="870" y="6025"/>
                  <a:pt x="870" y="6073"/>
                </a:cubicBezTo>
                <a:cubicBezTo>
                  <a:pt x="870" y="6204"/>
                  <a:pt x="834" y="6359"/>
                  <a:pt x="858" y="6490"/>
                </a:cubicBezTo>
                <a:cubicBezTo>
                  <a:pt x="870" y="6645"/>
                  <a:pt x="882" y="6787"/>
                  <a:pt x="929" y="6918"/>
                </a:cubicBezTo>
                <a:cubicBezTo>
                  <a:pt x="941" y="6978"/>
                  <a:pt x="929" y="7061"/>
                  <a:pt x="929" y="7133"/>
                </a:cubicBezTo>
                <a:lnTo>
                  <a:pt x="882" y="7133"/>
                </a:lnTo>
                <a:cubicBezTo>
                  <a:pt x="798" y="7133"/>
                  <a:pt x="798" y="7133"/>
                  <a:pt x="774" y="7276"/>
                </a:cubicBezTo>
                <a:cubicBezTo>
                  <a:pt x="763" y="7371"/>
                  <a:pt x="763" y="7371"/>
                  <a:pt x="715" y="7323"/>
                </a:cubicBezTo>
                <a:cubicBezTo>
                  <a:pt x="691" y="7299"/>
                  <a:pt x="679" y="7240"/>
                  <a:pt x="644" y="7216"/>
                </a:cubicBezTo>
                <a:cubicBezTo>
                  <a:pt x="632" y="7204"/>
                  <a:pt x="584" y="7240"/>
                  <a:pt x="584" y="7252"/>
                </a:cubicBezTo>
                <a:cubicBezTo>
                  <a:pt x="560" y="7335"/>
                  <a:pt x="584" y="7478"/>
                  <a:pt x="632" y="7502"/>
                </a:cubicBezTo>
                <a:cubicBezTo>
                  <a:pt x="691" y="7561"/>
                  <a:pt x="751" y="7549"/>
                  <a:pt x="810" y="7549"/>
                </a:cubicBezTo>
                <a:lnTo>
                  <a:pt x="810" y="7561"/>
                </a:lnTo>
                <a:lnTo>
                  <a:pt x="810" y="7597"/>
                </a:lnTo>
                <a:cubicBezTo>
                  <a:pt x="810" y="7621"/>
                  <a:pt x="822" y="7657"/>
                  <a:pt x="834" y="7657"/>
                </a:cubicBezTo>
                <a:cubicBezTo>
                  <a:pt x="870" y="7668"/>
                  <a:pt x="882" y="7633"/>
                  <a:pt x="882" y="7597"/>
                </a:cubicBezTo>
                <a:lnTo>
                  <a:pt x="834" y="7549"/>
                </a:lnTo>
                <a:lnTo>
                  <a:pt x="822" y="7538"/>
                </a:lnTo>
                <a:lnTo>
                  <a:pt x="834" y="7538"/>
                </a:lnTo>
                <a:cubicBezTo>
                  <a:pt x="882" y="7538"/>
                  <a:pt x="882" y="7454"/>
                  <a:pt x="894" y="7418"/>
                </a:cubicBezTo>
                <a:cubicBezTo>
                  <a:pt x="894" y="7395"/>
                  <a:pt x="917" y="7395"/>
                  <a:pt x="917" y="7395"/>
                </a:cubicBezTo>
                <a:cubicBezTo>
                  <a:pt x="894" y="7454"/>
                  <a:pt x="870" y="7502"/>
                  <a:pt x="882" y="7573"/>
                </a:cubicBezTo>
                <a:cubicBezTo>
                  <a:pt x="941" y="7573"/>
                  <a:pt x="1013" y="7573"/>
                  <a:pt x="1001" y="7740"/>
                </a:cubicBezTo>
                <a:cubicBezTo>
                  <a:pt x="1001" y="7752"/>
                  <a:pt x="1036" y="7776"/>
                  <a:pt x="1048" y="7788"/>
                </a:cubicBezTo>
                <a:cubicBezTo>
                  <a:pt x="1060" y="7799"/>
                  <a:pt x="1072" y="7835"/>
                  <a:pt x="1060" y="7859"/>
                </a:cubicBezTo>
                <a:cubicBezTo>
                  <a:pt x="1060" y="7895"/>
                  <a:pt x="1036" y="7919"/>
                  <a:pt x="1013" y="7907"/>
                </a:cubicBezTo>
                <a:cubicBezTo>
                  <a:pt x="989" y="7871"/>
                  <a:pt x="953" y="7859"/>
                  <a:pt x="917" y="7907"/>
                </a:cubicBezTo>
                <a:cubicBezTo>
                  <a:pt x="882" y="7930"/>
                  <a:pt x="834" y="7990"/>
                  <a:pt x="798" y="7930"/>
                </a:cubicBezTo>
                <a:cubicBezTo>
                  <a:pt x="739" y="8026"/>
                  <a:pt x="655" y="7978"/>
                  <a:pt x="584" y="7978"/>
                </a:cubicBezTo>
                <a:cubicBezTo>
                  <a:pt x="524" y="7978"/>
                  <a:pt x="524" y="7978"/>
                  <a:pt x="524" y="8133"/>
                </a:cubicBezTo>
                <a:lnTo>
                  <a:pt x="524" y="8192"/>
                </a:lnTo>
                <a:cubicBezTo>
                  <a:pt x="513" y="8216"/>
                  <a:pt x="501" y="8228"/>
                  <a:pt x="477" y="8264"/>
                </a:cubicBezTo>
                <a:cubicBezTo>
                  <a:pt x="453" y="8323"/>
                  <a:pt x="453" y="8347"/>
                  <a:pt x="501" y="8395"/>
                </a:cubicBezTo>
                <a:cubicBezTo>
                  <a:pt x="560" y="8454"/>
                  <a:pt x="560" y="8490"/>
                  <a:pt x="513" y="8561"/>
                </a:cubicBezTo>
                <a:cubicBezTo>
                  <a:pt x="501" y="8573"/>
                  <a:pt x="501" y="8585"/>
                  <a:pt x="477" y="8585"/>
                </a:cubicBezTo>
                <a:cubicBezTo>
                  <a:pt x="465" y="8585"/>
                  <a:pt x="453" y="8573"/>
                  <a:pt x="453" y="8573"/>
                </a:cubicBezTo>
                <a:cubicBezTo>
                  <a:pt x="453" y="8561"/>
                  <a:pt x="453" y="8550"/>
                  <a:pt x="465" y="8514"/>
                </a:cubicBezTo>
                <a:cubicBezTo>
                  <a:pt x="465" y="8502"/>
                  <a:pt x="477" y="8490"/>
                  <a:pt x="477" y="8490"/>
                </a:cubicBezTo>
                <a:cubicBezTo>
                  <a:pt x="465" y="8454"/>
                  <a:pt x="453" y="8430"/>
                  <a:pt x="417" y="8395"/>
                </a:cubicBezTo>
                <a:cubicBezTo>
                  <a:pt x="417" y="8430"/>
                  <a:pt x="405" y="8454"/>
                  <a:pt x="405" y="8490"/>
                </a:cubicBezTo>
                <a:cubicBezTo>
                  <a:pt x="393" y="8526"/>
                  <a:pt x="358" y="8526"/>
                  <a:pt x="334" y="8466"/>
                </a:cubicBezTo>
                <a:cubicBezTo>
                  <a:pt x="322" y="8442"/>
                  <a:pt x="322" y="8407"/>
                  <a:pt x="298" y="8395"/>
                </a:cubicBezTo>
                <a:cubicBezTo>
                  <a:pt x="286" y="8383"/>
                  <a:pt x="263" y="8383"/>
                  <a:pt x="239" y="8395"/>
                </a:cubicBezTo>
                <a:cubicBezTo>
                  <a:pt x="203" y="8430"/>
                  <a:pt x="167" y="8490"/>
                  <a:pt x="167" y="8573"/>
                </a:cubicBezTo>
                <a:cubicBezTo>
                  <a:pt x="167" y="8645"/>
                  <a:pt x="203" y="8645"/>
                  <a:pt x="227" y="8669"/>
                </a:cubicBezTo>
                <a:cubicBezTo>
                  <a:pt x="298" y="8692"/>
                  <a:pt x="382" y="8788"/>
                  <a:pt x="465" y="8681"/>
                </a:cubicBezTo>
                <a:cubicBezTo>
                  <a:pt x="513" y="8752"/>
                  <a:pt x="536" y="8728"/>
                  <a:pt x="584" y="8681"/>
                </a:cubicBezTo>
                <a:cubicBezTo>
                  <a:pt x="584" y="8681"/>
                  <a:pt x="596" y="8692"/>
                  <a:pt x="596" y="8704"/>
                </a:cubicBezTo>
                <a:cubicBezTo>
                  <a:pt x="620" y="8847"/>
                  <a:pt x="644" y="8800"/>
                  <a:pt x="691" y="8764"/>
                </a:cubicBezTo>
                <a:cubicBezTo>
                  <a:pt x="703" y="8752"/>
                  <a:pt x="751" y="8800"/>
                  <a:pt x="774" y="8811"/>
                </a:cubicBezTo>
                <a:cubicBezTo>
                  <a:pt x="774" y="8811"/>
                  <a:pt x="798" y="8823"/>
                  <a:pt x="798" y="8847"/>
                </a:cubicBezTo>
                <a:lnTo>
                  <a:pt x="774" y="8859"/>
                </a:lnTo>
                <a:cubicBezTo>
                  <a:pt x="739" y="8871"/>
                  <a:pt x="703" y="8907"/>
                  <a:pt x="655" y="8919"/>
                </a:cubicBezTo>
                <a:cubicBezTo>
                  <a:pt x="620" y="8847"/>
                  <a:pt x="560" y="8859"/>
                  <a:pt x="513" y="8871"/>
                </a:cubicBezTo>
                <a:cubicBezTo>
                  <a:pt x="453" y="8883"/>
                  <a:pt x="417" y="8811"/>
                  <a:pt x="358" y="8800"/>
                </a:cubicBezTo>
                <a:lnTo>
                  <a:pt x="334" y="8823"/>
                </a:lnTo>
                <a:cubicBezTo>
                  <a:pt x="358" y="8871"/>
                  <a:pt x="346" y="8919"/>
                  <a:pt x="334" y="8966"/>
                </a:cubicBezTo>
                <a:cubicBezTo>
                  <a:pt x="322" y="8978"/>
                  <a:pt x="334" y="9026"/>
                  <a:pt x="346" y="9050"/>
                </a:cubicBezTo>
                <a:lnTo>
                  <a:pt x="358" y="9050"/>
                </a:lnTo>
                <a:lnTo>
                  <a:pt x="405" y="9050"/>
                </a:lnTo>
                <a:cubicBezTo>
                  <a:pt x="417" y="9050"/>
                  <a:pt x="417" y="9062"/>
                  <a:pt x="441" y="9085"/>
                </a:cubicBezTo>
                <a:cubicBezTo>
                  <a:pt x="417" y="9097"/>
                  <a:pt x="417" y="9109"/>
                  <a:pt x="405" y="9109"/>
                </a:cubicBezTo>
                <a:cubicBezTo>
                  <a:pt x="382" y="9121"/>
                  <a:pt x="358" y="9157"/>
                  <a:pt x="358" y="9204"/>
                </a:cubicBezTo>
                <a:cubicBezTo>
                  <a:pt x="358" y="9228"/>
                  <a:pt x="393" y="9240"/>
                  <a:pt x="405" y="9240"/>
                </a:cubicBezTo>
                <a:lnTo>
                  <a:pt x="465" y="9240"/>
                </a:lnTo>
                <a:cubicBezTo>
                  <a:pt x="477" y="9240"/>
                  <a:pt x="501" y="9240"/>
                  <a:pt x="501" y="9288"/>
                </a:cubicBezTo>
                <a:cubicBezTo>
                  <a:pt x="501" y="9300"/>
                  <a:pt x="477" y="9300"/>
                  <a:pt x="465" y="9323"/>
                </a:cubicBezTo>
                <a:cubicBezTo>
                  <a:pt x="453" y="9335"/>
                  <a:pt x="441" y="9347"/>
                  <a:pt x="453" y="9383"/>
                </a:cubicBezTo>
                <a:cubicBezTo>
                  <a:pt x="477" y="9419"/>
                  <a:pt x="513" y="9478"/>
                  <a:pt x="560" y="9407"/>
                </a:cubicBezTo>
                <a:cubicBezTo>
                  <a:pt x="572" y="9395"/>
                  <a:pt x="572" y="9383"/>
                  <a:pt x="584" y="9395"/>
                </a:cubicBezTo>
                <a:cubicBezTo>
                  <a:pt x="620" y="9454"/>
                  <a:pt x="655" y="9443"/>
                  <a:pt x="691" y="9443"/>
                </a:cubicBezTo>
                <a:cubicBezTo>
                  <a:pt x="715" y="9443"/>
                  <a:pt x="739" y="9454"/>
                  <a:pt x="751" y="9514"/>
                </a:cubicBezTo>
                <a:cubicBezTo>
                  <a:pt x="751" y="9562"/>
                  <a:pt x="763" y="9621"/>
                  <a:pt x="739" y="9633"/>
                </a:cubicBezTo>
                <a:cubicBezTo>
                  <a:pt x="679" y="9657"/>
                  <a:pt x="655" y="9764"/>
                  <a:pt x="644" y="9835"/>
                </a:cubicBezTo>
                <a:lnTo>
                  <a:pt x="691" y="9883"/>
                </a:lnTo>
                <a:cubicBezTo>
                  <a:pt x="703" y="9895"/>
                  <a:pt x="715" y="9895"/>
                  <a:pt x="715" y="9871"/>
                </a:cubicBezTo>
                <a:cubicBezTo>
                  <a:pt x="715" y="9800"/>
                  <a:pt x="739" y="9764"/>
                  <a:pt x="774" y="9824"/>
                </a:cubicBezTo>
                <a:cubicBezTo>
                  <a:pt x="810" y="9800"/>
                  <a:pt x="822" y="9764"/>
                  <a:pt x="858" y="9740"/>
                </a:cubicBezTo>
                <a:lnTo>
                  <a:pt x="870" y="9716"/>
                </a:lnTo>
                <a:cubicBezTo>
                  <a:pt x="870" y="9740"/>
                  <a:pt x="882" y="9764"/>
                  <a:pt x="882" y="9776"/>
                </a:cubicBezTo>
                <a:lnTo>
                  <a:pt x="834" y="9954"/>
                </a:lnTo>
                <a:cubicBezTo>
                  <a:pt x="822" y="10014"/>
                  <a:pt x="798" y="10050"/>
                  <a:pt x="751" y="9990"/>
                </a:cubicBezTo>
                <a:cubicBezTo>
                  <a:pt x="739" y="9954"/>
                  <a:pt x="679" y="9954"/>
                  <a:pt x="655" y="10014"/>
                </a:cubicBezTo>
                <a:cubicBezTo>
                  <a:pt x="644" y="10074"/>
                  <a:pt x="679" y="10097"/>
                  <a:pt x="703" y="10121"/>
                </a:cubicBezTo>
                <a:cubicBezTo>
                  <a:pt x="751" y="10193"/>
                  <a:pt x="774" y="10288"/>
                  <a:pt x="810" y="10371"/>
                </a:cubicBezTo>
                <a:lnTo>
                  <a:pt x="882" y="10371"/>
                </a:lnTo>
                <a:cubicBezTo>
                  <a:pt x="870" y="10407"/>
                  <a:pt x="870" y="10431"/>
                  <a:pt x="870" y="10455"/>
                </a:cubicBezTo>
                <a:cubicBezTo>
                  <a:pt x="858" y="10526"/>
                  <a:pt x="894" y="10490"/>
                  <a:pt x="917" y="10514"/>
                </a:cubicBezTo>
                <a:cubicBezTo>
                  <a:pt x="941" y="10538"/>
                  <a:pt x="977" y="10550"/>
                  <a:pt x="1001" y="10586"/>
                </a:cubicBezTo>
                <a:cubicBezTo>
                  <a:pt x="1013" y="10597"/>
                  <a:pt x="1013" y="10633"/>
                  <a:pt x="1013" y="10645"/>
                </a:cubicBezTo>
                <a:cubicBezTo>
                  <a:pt x="1013" y="10657"/>
                  <a:pt x="1001" y="10669"/>
                  <a:pt x="1001" y="10693"/>
                </a:cubicBezTo>
                <a:lnTo>
                  <a:pt x="989" y="10693"/>
                </a:lnTo>
                <a:cubicBezTo>
                  <a:pt x="953" y="10693"/>
                  <a:pt x="929" y="10693"/>
                  <a:pt x="917" y="10728"/>
                </a:cubicBezTo>
                <a:cubicBezTo>
                  <a:pt x="894" y="10788"/>
                  <a:pt x="929" y="10836"/>
                  <a:pt x="953" y="10871"/>
                </a:cubicBezTo>
                <a:cubicBezTo>
                  <a:pt x="989" y="10895"/>
                  <a:pt x="1001" y="10943"/>
                  <a:pt x="1036" y="10955"/>
                </a:cubicBezTo>
                <a:cubicBezTo>
                  <a:pt x="1072" y="10990"/>
                  <a:pt x="1108" y="11062"/>
                  <a:pt x="1132" y="11133"/>
                </a:cubicBezTo>
                <a:cubicBezTo>
                  <a:pt x="1120" y="11252"/>
                  <a:pt x="1167" y="11312"/>
                  <a:pt x="1215" y="11383"/>
                </a:cubicBezTo>
                <a:cubicBezTo>
                  <a:pt x="1251" y="11443"/>
                  <a:pt x="1251" y="11526"/>
                  <a:pt x="1251" y="11598"/>
                </a:cubicBezTo>
                <a:cubicBezTo>
                  <a:pt x="1239" y="11729"/>
                  <a:pt x="1298" y="11824"/>
                  <a:pt x="1298" y="11943"/>
                </a:cubicBezTo>
                <a:cubicBezTo>
                  <a:pt x="1298" y="12014"/>
                  <a:pt x="1358" y="12038"/>
                  <a:pt x="1406" y="12026"/>
                </a:cubicBezTo>
                <a:cubicBezTo>
                  <a:pt x="1417" y="11943"/>
                  <a:pt x="1465" y="11848"/>
                  <a:pt x="1525" y="11836"/>
                </a:cubicBezTo>
                <a:cubicBezTo>
                  <a:pt x="1608" y="11800"/>
                  <a:pt x="1703" y="11705"/>
                  <a:pt x="1810" y="11705"/>
                </a:cubicBezTo>
                <a:cubicBezTo>
                  <a:pt x="1810" y="11729"/>
                  <a:pt x="1810" y="11776"/>
                  <a:pt x="1822" y="11788"/>
                </a:cubicBezTo>
                <a:cubicBezTo>
                  <a:pt x="1834" y="11800"/>
                  <a:pt x="1846" y="11824"/>
                  <a:pt x="1870" y="11824"/>
                </a:cubicBezTo>
                <a:cubicBezTo>
                  <a:pt x="1906" y="11824"/>
                  <a:pt x="1941" y="11824"/>
                  <a:pt x="1989" y="11836"/>
                </a:cubicBezTo>
                <a:lnTo>
                  <a:pt x="2025" y="11836"/>
                </a:lnTo>
                <a:lnTo>
                  <a:pt x="2048" y="11848"/>
                </a:lnTo>
                <a:cubicBezTo>
                  <a:pt x="2048" y="11859"/>
                  <a:pt x="2025" y="11895"/>
                  <a:pt x="2025" y="11895"/>
                </a:cubicBezTo>
                <a:cubicBezTo>
                  <a:pt x="1953" y="11883"/>
                  <a:pt x="1882" y="11955"/>
                  <a:pt x="1810" y="11967"/>
                </a:cubicBezTo>
                <a:cubicBezTo>
                  <a:pt x="1775" y="11967"/>
                  <a:pt x="1775" y="12133"/>
                  <a:pt x="1715" y="12038"/>
                </a:cubicBezTo>
                <a:cubicBezTo>
                  <a:pt x="1656" y="12121"/>
                  <a:pt x="1596" y="12145"/>
                  <a:pt x="1525" y="12181"/>
                </a:cubicBezTo>
                <a:cubicBezTo>
                  <a:pt x="1489" y="12193"/>
                  <a:pt x="1465" y="12240"/>
                  <a:pt x="1465" y="12300"/>
                </a:cubicBezTo>
                <a:lnTo>
                  <a:pt x="1465" y="12360"/>
                </a:lnTo>
                <a:cubicBezTo>
                  <a:pt x="1453" y="12455"/>
                  <a:pt x="1406" y="12502"/>
                  <a:pt x="1346" y="12455"/>
                </a:cubicBezTo>
                <a:cubicBezTo>
                  <a:pt x="1286" y="12395"/>
                  <a:pt x="1215" y="12479"/>
                  <a:pt x="1167" y="12371"/>
                </a:cubicBezTo>
                <a:cubicBezTo>
                  <a:pt x="1167" y="12383"/>
                  <a:pt x="1155" y="12395"/>
                  <a:pt x="1155" y="12431"/>
                </a:cubicBezTo>
                <a:cubicBezTo>
                  <a:pt x="1155" y="12479"/>
                  <a:pt x="1132" y="12491"/>
                  <a:pt x="1120" y="12491"/>
                </a:cubicBezTo>
                <a:lnTo>
                  <a:pt x="1048" y="12491"/>
                </a:lnTo>
                <a:cubicBezTo>
                  <a:pt x="977" y="12479"/>
                  <a:pt x="917" y="12491"/>
                  <a:pt x="929" y="12657"/>
                </a:cubicBezTo>
                <a:cubicBezTo>
                  <a:pt x="929" y="12669"/>
                  <a:pt x="894" y="12681"/>
                  <a:pt x="882" y="12693"/>
                </a:cubicBezTo>
                <a:cubicBezTo>
                  <a:pt x="870" y="12717"/>
                  <a:pt x="870" y="12729"/>
                  <a:pt x="870" y="12741"/>
                </a:cubicBezTo>
                <a:lnTo>
                  <a:pt x="882" y="12752"/>
                </a:lnTo>
                <a:cubicBezTo>
                  <a:pt x="917" y="12752"/>
                  <a:pt x="929" y="12776"/>
                  <a:pt x="953" y="12741"/>
                </a:cubicBezTo>
                <a:cubicBezTo>
                  <a:pt x="989" y="12717"/>
                  <a:pt x="1001" y="12669"/>
                  <a:pt x="1036" y="12633"/>
                </a:cubicBezTo>
                <a:cubicBezTo>
                  <a:pt x="1048" y="12621"/>
                  <a:pt x="1072" y="12657"/>
                  <a:pt x="1072" y="12693"/>
                </a:cubicBezTo>
                <a:lnTo>
                  <a:pt x="1072" y="12752"/>
                </a:lnTo>
                <a:cubicBezTo>
                  <a:pt x="1048" y="12788"/>
                  <a:pt x="1013" y="12800"/>
                  <a:pt x="1001" y="12836"/>
                </a:cubicBezTo>
                <a:cubicBezTo>
                  <a:pt x="953" y="12860"/>
                  <a:pt x="953" y="12872"/>
                  <a:pt x="989" y="12967"/>
                </a:cubicBezTo>
                <a:cubicBezTo>
                  <a:pt x="1001" y="13014"/>
                  <a:pt x="1013" y="13074"/>
                  <a:pt x="989" y="13086"/>
                </a:cubicBezTo>
                <a:cubicBezTo>
                  <a:pt x="941" y="13110"/>
                  <a:pt x="929" y="13217"/>
                  <a:pt x="894" y="13229"/>
                </a:cubicBezTo>
                <a:cubicBezTo>
                  <a:pt x="822" y="13276"/>
                  <a:pt x="774" y="13372"/>
                  <a:pt x="763" y="13491"/>
                </a:cubicBezTo>
                <a:cubicBezTo>
                  <a:pt x="763" y="13514"/>
                  <a:pt x="751" y="13503"/>
                  <a:pt x="739" y="13467"/>
                </a:cubicBezTo>
                <a:cubicBezTo>
                  <a:pt x="703" y="13395"/>
                  <a:pt x="691" y="13395"/>
                  <a:pt x="679" y="13455"/>
                </a:cubicBezTo>
                <a:cubicBezTo>
                  <a:pt x="655" y="13503"/>
                  <a:pt x="655" y="13562"/>
                  <a:pt x="679" y="13562"/>
                </a:cubicBezTo>
                <a:cubicBezTo>
                  <a:pt x="751" y="13574"/>
                  <a:pt x="739" y="13645"/>
                  <a:pt x="739" y="13741"/>
                </a:cubicBezTo>
                <a:cubicBezTo>
                  <a:pt x="739" y="13764"/>
                  <a:pt x="691" y="13800"/>
                  <a:pt x="715" y="13848"/>
                </a:cubicBezTo>
                <a:cubicBezTo>
                  <a:pt x="751" y="13919"/>
                  <a:pt x="739" y="13967"/>
                  <a:pt x="691" y="13979"/>
                </a:cubicBezTo>
                <a:cubicBezTo>
                  <a:pt x="667" y="13979"/>
                  <a:pt x="667" y="14003"/>
                  <a:pt x="667" y="14026"/>
                </a:cubicBezTo>
                <a:cubicBezTo>
                  <a:pt x="715" y="14050"/>
                  <a:pt x="751" y="14086"/>
                  <a:pt x="727" y="14157"/>
                </a:cubicBezTo>
                <a:cubicBezTo>
                  <a:pt x="715" y="14288"/>
                  <a:pt x="774" y="14288"/>
                  <a:pt x="810" y="14348"/>
                </a:cubicBezTo>
                <a:cubicBezTo>
                  <a:pt x="834" y="14384"/>
                  <a:pt x="834" y="14348"/>
                  <a:pt x="846" y="14336"/>
                </a:cubicBezTo>
                <a:cubicBezTo>
                  <a:pt x="870" y="14324"/>
                  <a:pt x="882" y="14324"/>
                  <a:pt x="882" y="14324"/>
                </a:cubicBezTo>
                <a:cubicBezTo>
                  <a:pt x="929" y="14384"/>
                  <a:pt x="989" y="14360"/>
                  <a:pt x="1013" y="14407"/>
                </a:cubicBezTo>
                <a:cubicBezTo>
                  <a:pt x="1025" y="14419"/>
                  <a:pt x="1025" y="14479"/>
                  <a:pt x="1025" y="14526"/>
                </a:cubicBezTo>
                <a:cubicBezTo>
                  <a:pt x="1025" y="14538"/>
                  <a:pt x="1048" y="14538"/>
                  <a:pt x="1048" y="14562"/>
                </a:cubicBezTo>
                <a:cubicBezTo>
                  <a:pt x="1060" y="14538"/>
                  <a:pt x="1060" y="14538"/>
                  <a:pt x="1060" y="14526"/>
                </a:cubicBezTo>
                <a:lnTo>
                  <a:pt x="1060" y="14467"/>
                </a:lnTo>
                <a:cubicBezTo>
                  <a:pt x="1060" y="14407"/>
                  <a:pt x="1096" y="14384"/>
                  <a:pt x="1108" y="14396"/>
                </a:cubicBezTo>
                <a:cubicBezTo>
                  <a:pt x="1167" y="14467"/>
                  <a:pt x="1251" y="14455"/>
                  <a:pt x="1310" y="14526"/>
                </a:cubicBezTo>
                <a:cubicBezTo>
                  <a:pt x="1322" y="14538"/>
                  <a:pt x="1322" y="14562"/>
                  <a:pt x="1322" y="14574"/>
                </a:cubicBezTo>
                <a:cubicBezTo>
                  <a:pt x="1310" y="14574"/>
                  <a:pt x="1298" y="14586"/>
                  <a:pt x="1298" y="14598"/>
                </a:cubicBezTo>
                <a:cubicBezTo>
                  <a:pt x="1251" y="14681"/>
                  <a:pt x="1203" y="14741"/>
                  <a:pt x="1144" y="14717"/>
                </a:cubicBezTo>
                <a:cubicBezTo>
                  <a:pt x="1120" y="14717"/>
                  <a:pt x="1108" y="14741"/>
                  <a:pt x="1084" y="14777"/>
                </a:cubicBezTo>
                <a:cubicBezTo>
                  <a:pt x="1084" y="14800"/>
                  <a:pt x="1072" y="14812"/>
                  <a:pt x="1072" y="14824"/>
                </a:cubicBezTo>
                <a:lnTo>
                  <a:pt x="1084" y="14836"/>
                </a:lnTo>
                <a:lnTo>
                  <a:pt x="1179" y="14836"/>
                </a:lnTo>
                <a:lnTo>
                  <a:pt x="1370" y="14836"/>
                </a:lnTo>
                <a:cubicBezTo>
                  <a:pt x="1382" y="14836"/>
                  <a:pt x="1406" y="14860"/>
                  <a:pt x="1406" y="14872"/>
                </a:cubicBezTo>
                <a:cubicBezTo>
                  <a:pt x="1406" y="14896"/>
                  <a:pt x="1406" y="14943"/>
                  <a:pt x="1382" y="14955"/>
                </a:cubicBezTo>
                <a:cubicBezTo>
                  <a:pt x="1370" y="14991"/>
                  <a:pt x="1346" y="15015"/>
                  <a:pt x="1322" y="15038"/>
                </a:cubicBezTo>
                <a:cubicBezTo>
                  <a:pt x="1298" y="15050"/>
                  <a:pt x="1286" y="15098"/>
                  <a:pt x="1251" y="15134"/>
                </a:cubicBezTo>
                <a:cubicBezTo>
                  <a:pt x="1239" y="15158"/>
                  <a:pt x="1251" y="15217"/>
                  <a:pt x="1263" y="15229"/>
                </a:cubicBezTo>
                <a:cubicBezTo>
                  <a:pt x="1286" y="15229"/>
                  <a:pt x="1298" y="15241"/>
                  <a:pt x="1298" y="15241"/>
                </a:cubicBezTo>
                <a:cubicBezTo>
                  <a:pt x="1310" y="15241"/>
                  <a:pt x="1346" y="15241"/>
                  <a:pt x="1358" y="15277"/>
                </a:cubicBezTo>
                <a:cubicBezTo>
                  <a:pt x="1417" y="15372"/>
                  <a:pt x="1465" y="15229"/>
                  <a:pt x="1501" y="15229"/>
                </a:cubicBezTo>
                <a:cubicBezTo>
                  <a:pt x="1501" y="15217"/>
                  <a:pt x="1501" y="15181"/>
                  <a:pt x="1489" y="15181"/>
                </a:cubicBezTo>
                <a:cubicBezTo>
                  <a:pt x="1477" y="15158"/>
                  <a:pt x="1465" y="15134"/>
                  <a:pt x="1441" y="15110"/>
                </a:cubicBezTo>
                <a:cubicBezTo>
                  <a:pt x="1429" y="15074"/>
                  <a:pt x="1429" y="15062"/>
                  <a:pt x="1441" y="15062"/>
                </a:cubicBezTo>
                <a:cubicBezTo>
                  <a:pt x="1465" y="15062"/>
                  <a:pt x="1477" y="15050"/>
                  <a:pt x="1477" y="15062"/>
                </a:cubicBezTo>
                <a:cubicBezTo>
                  <a:pt x="1513" y="15098"/>
                  <a:pt x="1536" y="15169"/>
                  <a:pt x="1572" y="15181"/>
                </a:cubicBezTo>
                <a:cubicBezTo>
                  <a:pt x="1608" y="15193"/>
                  <a:pt x="1644" y="15098"/>
                  <a:pt x="1667" y="15062"/>
                </a:cubicBezTo>
                <a:lnTo>
                  <a:pt x="1691" y="15062"/>
                </a:lnTo>
                <a:cubicBezTo>
                  <a:pt x="1703" y="15169"/>
                  <a:pt x="1667" y="15241"/>
                  <a:pt x="1608" y="15253"/>
                </a:cubicBezTo>
                <a:cubicBezTo>
                  <a:pt x="1572" y="15277"/>
                  <a:pt x="1584" y="15300"/>
                  <a:pt x="1596" y="15348"/>
                </a:cubicBezTo>
                <a:cubicBezTo>
                  <a:pt x="1608" y="15419"/>
                  <a:pt x="1644" y="15467"/>
                  <a:pt x="1703" y="15467"/>
                </a:cubicBezTo>
                <a:cubicBezTo>
                  <a:pt x="1727" y="15467"/>
                  <a:pt x="1727" y="15527"/>
                  <a:pt x="1727" y="15574"/>
                </a:cubicBezTo>
                <a:lnTo>
                  <a:pt x="1727" y="15634"/>
                </a:lnTo>
                <a:cubicBezTo>
                  <a:pt x="1727" y="15646"/>
                  <a:pt x="1751" y="15658"/>
                  <a:pt x="1763" y="15658"/>
                </a:cubicBezTo>
                <a:cubicBezTo>
                  <a:pt x="1775" y="15658"/>
                  <a:pt x="1787" y="15646"/>
                  <a:pt x="1787" y="15634"/>
                </a:cubicBezTo>
                <a:cubicBezTo>
                  <a:pt x="1822" y="15550"/>
                  <a:pt x="1834" y="15539"/>
                  <a:pt x="1846" y="15598"/>
                </a:cubicBezTo>
                <a:cubicBezTo>
                  <a:pt x="1894" y="15669"/>
                  <a:pt x="1941" y="15693"/>
                  <a:pt x="1989" y="15634"/>
                </a:cubicBezTo>
                <a:cubicBezTo>
                  <a:pt x="2013" y="15586"/>
                  <a:pt x="2048" y="15598"/>
                  <a:pt x="2072" y="15646"/>
                </a:cubicBezTo>
                <a:cubicBezTo>
                  <a:pt x="2108" y="15693"/>
                  <a:pt x="2132" y="15669"/>
                  <a:pt x="2168" y="15646"/>
                </a:cubicBezTo>
                <a:cubicBezTo>
                  <a:pt x="2191" y="15634"/>
                  <a:pt x="2191" y="15610"/>
                  <a:pt x="2227" y="15634"/>
                </a:cubicBezTo>
                <a:cubicBezTo>
                  <a:pt x="2298" y="15693"/>
                  <a:pt x="2370" y="15634"/>
                  <a:pt x="2441" y="15717"/>
                </a:cubicBezTo>
                <a:cubicBezTo>
                  <a:pt x="2477" y="15753"/>
                  <a:pt x="2501" y="15669"/>
                  <a:pt x="2525" y="15646"/>
                </a:cubicBezTo>
                <a:cubicBezTo>
                  <a:pt x="2549" y="15598"/>
                  <a:pt x="2584" y="15586"/>
                  <a:pt x="2608" y="15634"/>
                </a:cubicBezTo>
                <a:cubicBezTo>
                  <a:pt x="2620" y="15646"/>
                  <a:pt x="2620" y="15646"/>
                  <a:pt x="2644" y="15646"/>
                </a:cubicBezTo>
                <a:cubicBezTo>
                  <a:pt x="2715" y="15598"/>
                  <a:pt x="2787" y="15574"/>
                  <a:pt x="2858" y="15658"/>
                </a:cubicBezTo>
                <a:cubicBezTo>
                  <a:pt x="2882" y="15669"/>
                  <a:pt x="2906" y="15669"/>
                  <a:pt x="2918" y="15646"/>
                </a:cubicBezTo>
                <a:cubicBezTo>
                  <a:pt x="2953" y="15586"/>
                  <a:pt x="3013" y="15610"/>
                  <a:pt x="3013" y="15491"/>
                </a:cubicBezTo>
                <a:cubicBezTo>
                  <a:pt x="3060" y="15431"/>
                  <a:pt x="3096" y="15431"/>
                  <a:pt x="3144" y="15479"/>
                </a:cubicBezTo>
                <a:cubicBezTo>
                  <a:pt x="3191" y="15527"/>
                  <a:pt x="3251" y="15550"/>
                  <a:pt x="3299" y="15634"/>
                </a:cubicBezTo>
                <a:cubicBezTo>
                  <a:pt x="3311" y="15669"/>
                  <a:pt x="3358" y="15658"/>
                  <a:pt x="3382" y="15646"/>
                </a:cubicBezTo>
                <a:cubicBezTo>
                  <a:pt x="3394" y="15646"/>
                  <a:pt x="3394" y="15610"/>
                  <a:pt x="3418" y="15610"/>
                </a:cubicBezTo>
                <a:cubicBezTo>
                  <a:pt x="3501" y="15539"/>
                  <a:pt x="3596" y="15479"/>
                  <a:pt x="3692" y="15586"/>
                </a:cubicBezTo>
                <a:cubicBezTo>
                  <a:pt x="3727" y="15610"/>
                  <a:pt x="3787" y="15610"/>
                  <a:pt x="3834" y="15574"/>
                </a:cubicBezTo>
                <a:cubicBezTo>
                  <a:pt x="3870" y="15515"/>
                  <a:pt x="3906" y="15550"/>
                  <a:pt x="3930" y="15598"/>
                </a:cubicBezTo>
                <a:cubicBezTo>
                  <a:pt x="3965" y="15646"/>
                  <a:pt x="3977" y="15658"/>
                  <a:pt x="4013" y="15634"/>
                </a:cubicBezTo>
                <a:cubicBezTo>
                  <a:pt x="4037" y="15598"/>
                  <a:pt x="4073" y="15610"/>
                  <a:pt x="4096" y="15610"/>
                </a:cubicBezTo>
                <a:cubicBezTo>
                  <a:pt x="4108" y="15610"/>
                  <a:pt x="4132" y="15598"/>
                  <a:pt x="4132" y="15586"/>
                </a:cubicBezTo>
                <a:cubicBezTo>
                  <a:pt x="4144" y="15574"/>
                  <a:pt x="4132" y="15479"/>
                  <a:pt x="4156" y="15491"/>
                </a:cubicBezTo>
                <a:cubicBezTo>
                  <a:pt x="4168" y="15515"/>
                  <a:pt x="4203" y="15550"/>
                  <a:pt x="4215" y="15586"/>
                </a:cubicBezTo>
                <a:cubicBezTo>
                  <a:pt x="4227" y="15598"/>
                  <a:pt x="4251" y="15610"/>
                  <a:pt x="4251" y="15598"/>
                </a:cubicBezTo>
                <a:cubicBezTo>
                  <a:pt x="4287" y="15550"/>
                  <a:pt x="4323" y="15574"/>
                  <a:pt x="4370" y="15598"/>
                </a:cubicBezTo>
                <a:cubicBezTo>
                  <a:pt x="4382" y="15598"/>
                  <a:pt x="4394" y="15586"/>
                  <a:pt x="4394" y="15574"/>
                </a:cubicBezTo>
                <a:cubicBezTo>
                  <a:pt x="4406" y="15527"/>
                  <a:pt x="4406" y="15431"/>
                  <a:pt x="4454" y="15527"/>
                </a:cubicBezTo>
                <a:cubicBezTo>
                  <a:pt x="4489" y="15586"/>
                  <a:pt x="4525" y="15610"/>
                  <a:pt x="4573" y="15610"/>
                </a:cubicBezTo>
                <a:cubicBezTo>
                  <a:pt x="4704" y="15610"/>
                  <a:pt x="4846" y="15598"/>
                  <a:pt x="4989" y="15610"/>
                </a:cubicBezTo>
                <a:cubicBezTo>
                  <a:pt x="5037" y="15610"/>
                  <a:pt x="5085" y="15598"/>
                  <a:pt x="5108" y="15527"/>
                </a:cubicBezTo>
                <a:cubicBezTo>
                  <a:pt x="5144" y="15467"/>
                  <a:pt x="5180" y="15467"/>
                  <a:pt x="5216" y="15491"/>
                </a:cubicBezTo>
                <a:cubicBezTo>
                  <a:pt x="5239" y="15539"/>
                  <a:pt x="5287" y="15539"/>
                  <a:pt x="5323" y="15539"/>
                </a:cubicBezTo>
                <a:lnTo>
                  <a:pt x="5751" y="15539"/>
                </a:lnTo>
                <a:cubicBezTo>
                  <a:pt x="5763" y="15539"/>
                  <a:pt x="5799" y="15539"/>
                  <a:pt x="5811" y="15527"/>
                </a:cubicBezTo>
                <a:cubicBezTo>
                  <a:pt x="5835" y="15479"/>
                  <a:pt x="5870" y="15479"/>
                  <a:pt x="5918" y="15527"/>
                </a:cubicBezTo>
                <a:cubicBezTo>
                  <a:pt x="5930" y="15539"/>
                  <a:pt x="5978" y="15550"/>
                  <a:pt x="5989" y="15539"/>
                </a:cubicBezTo>
                <a:cubicBezTo>
                  <a:pt x="6037" y="15515"/>
                  <a:pt x="6061" y="15455"/>
                  <a:pt x="6108" y="15527"/>
                </a:cubicBezTo>
                <a:cubicBezTo>
                  <a:pt x="6239" y="15431"/>
                  <a:pt x="6394" y="15491"/>
                  <a:pt x="6525" y="15479"/>
                </a:cubicBezTo>
                <a:cubicBezTo>
                  <a:pt x="6573" y="15479"/>
                  <a:pt x="6632" y="15515"/>
                  <a:pt x="6668" y="15467"/>
                </a:cubicBezTo>
                <a:cubicBezTo>
                  <a:pt x="6751" y="15408"/>
                  <a:pt x="6823" y="15360"/>
                  <a:pt x="6894" y="15467"/>
                </a:cubicBezTo>
                <a:lnTo>
                  <a:pt x="6906" y="15455"/>
                </a:lnTo>
                <a:cubicBezTo>
                  <a:pt x="6942" y="15408"/>
                  <a:pt x="6966" y="15408"/>
                  <a:pt x="7001" y="15455"/>
                </a:cubicBezTo>
                <a:cubicBezTo>
                  <a:pt x="7025" y="15479"/>
                  <a:pt x="7049" y="15479"/>
                  <a:pt x="7073" y="15455"/>
                </a:cubicBezTo>
                <a:cubicBezTo>
                  <a:pt x="7085" y="15431"/>
                  <a:pt x="7121" y="15419"/>
                  <a:pt x="7144" y="15408"/>
                </a:cubicBezTo>
                <a:lnTo>
                  <a:pt x="7263" y="15408"/>
                </a:lnTo>
                <a:lnTo>
                  <a:pt x="7406" y="15408"/>
                </a:lnTo>
                <a:cubicBezTo>
                  <a:pt x="7442" y="15408"/>
                  <a:pt x="7490" y="15431"/>
                  <a:pt x="7525" y="15408"/>
                </a:cubicBezTo>
                <a:cubicBezTo>
                  <a:pt x="7561" y="15348"/>
                  <a:pt x="7597" y="15408"/>
                  <a:pt x="7644" y="15408"/>
                </a:cubicBezTo>
                <a:cubicBezTo>
                  <a:pt x="7668" y="15419"/>
                  <a:pt x="7704" y="15372"/>
                  <a:pt x="7728" y="15348"/>
                </a:cubicBezTo>
                <a:cubicBezTo>
                  <a:pt x="7763" y="15312"/>
                  <a:pt x="7787" y="15408"/>
                  <a:pt x="7823" y="15372"/>
                </a:cubicBezTo>
                <a:cubicBezTo>
                  <a:pt x="7883" y="15312"/>
                  <a:pt x="7942" y="15336"/>
                  <a:pt x="7978" y="15336"/>
                </a:cubicBezTo>
                <a:cubicBezTo>
                  <a:pt x="8025" y="15336"/>
                  <a:pt x="8085" y="15348"/>
                  <a:pt x="8121" y="15312"/>
                </a:cubicBezTo>
                <a:cubicBezTo>
                  <a:pt x="8156" y="15277"/>
                  <a:pt x="8192" y="15253"/>
                  <a:pt x="8240" y="15312"/>
                </a:cubicBezTo>
                <a:cubicBezTo>
                  <a:pt x="8275" y="15360"/>
                  <a:pt x="8335" y="15408"/>
                  <a:pt x="8383" y="15288"/>
                </a:cubicBezTo>
                <a:cubicBezTo>
                  <a:pt x="8394" y="15253"/>
                  <a:pt x="8442" y="15241"/>
                  <a:pt x="8454" y="15253"/>
                </a:cubicBezTo>
                <a:cubicBezTo>
                  <a:pt x="8502" y="15288"/>
                  <a:pt x="8537" y="15253"/>
                  <a:pt x="8573" y="15253"/>
                </a:cubicBezTo>
                <a:cubicBezTo>
                  <a:pt x="8621" y="15277"/>
                  <a:pt x="8656" y="15277"/>
                  <a:pt x="8692" y="15253"/>
                </a:cubicBezTo>
                <a:cubicBezTo>
                  <a:pt x="8740" y="15241"/>
                  <a:pt x="8787" y="15277"/>
                  <a:pt x="8835" y="15193"/>
                </a:cubicBezTo>
                <a:cubicBezTo>
                  <a:pt x="8859" y="15217"/>
                  <a:pt x="8895" y="15253"/>
                  <a:pt x="8930" y="15241"/>
                </a:cubicBezTo>
                <a:cubicBezTo>
                  <a:pt x="8978" y="15229"/>
                  <a:pt x="8966" y="15110"/>
                  <a:pt x="9014" y="15110"/>
                </a:cubicBezTo>
                <a:cubicBezTo>
                  <a:pt x="9037" y="15110"/>
                  <a:pt x="9073" y="15098"/>
                  <a:pt x="9097" y="15062"/>
                </a:cubicBezTo>
                <a:cubicBezTo>
                  <a:pt x="9109" y="15050"/>
                  <a:pt x="9133" y="15062"/>
                  <a:pt x="9133" y="15098"/>
                </a:cubicBezTo>
                <a:cubicBezTo>
                  <a:pt x="9133" y="15110"/>
                  <a:pt x="9133" y="15134"/>
                  <a:pt x="9109" y="15158"/>
                </a:cubicBezTo>
                <a:cubicBezTo>
                  <a:pt x="9109" y="15169"/>
                  <a:pt x="9085" y="15169"/>
                  <a:pt x="9085" y="15181"/>
                </a:cubicBezTo>
                <a:cubicBezTo>
                  <a:pt x="9073" y="15193"/>
                  <a:pt x="9073" y="15217"/>
                  <a:pt x="9049" y="15229"/>
                </a:cubicBezTo>
                <a:lnTo>
                  <a:pt x="9085" y="15253"/>
                </a:lnTo>
                <a:cubicBezTo>
                  <a:pt x="9133" y="15288"/>
                  <a:pt x="9156" y="15193"/>
                  <a:pt x="9192" y="15193"/>
                </a:cubicBezTo>
                <a:cubicBezTo>
                  <a:pt x="9216" y="15193"/>
                  <a:pt x="9252" y="15241"/>
                  <a:pt x="9276" y="15241"/>
                </a:cubicBezTo>
                <a:cubicBezTo>
                  <a:pt x="9323" y="15241"/>
                  <a:pt x="9311" y="15158"/>
                  <a:pt x="9335" y="15134"/>
                </a:cubicBezTo>
                <a:cubicBezTo>
                  <a:pt x="9347" y="15134"/>
                  <a:pt x="9371" y="15181"/>
                  <a:pt x="9383" y="15169"/>
                </a:cubicBezTo>
                <a:cubicBezTo>
                  <a:pt x="9407" y="15134"/>
                  <a:pt x="9442" y="15110"/>
                  <a:pt x="9466" y="15158"/>
                </a:cubicBezTo>
                <a:cubicBezTo>
                  <a:pt x="9490" y="15181"/>
                  <a:pt x="9514" y="15181"/>
                  <a:pt x="9549" y="15193"/>
                </a:cubicBezTo>
                <a:cubicBezTo>
                  <a:pt x="9621" y="15193"/>
                  <a:pt x="9704" y="15158"/>
                  <a:pt x="9764" y="15253"/>
                </a:cubicBezTo>
                <a:cubicBezTo>
                  <a:pt x="9764" y="15277"/>
                  <a:pt x="9799" y="15253"/>
                  <a:pt x="9799" y="15253"/>
                </a:cubicBezTo>
                <a:cubicBezTo>
                  <a:pt x="9847" y="15229"/>
                  <a:pt x="9871" y="15181"/>
                  <a:pt x="9918" y="15158"/>
                </a:cubicBezTo>
                <a:cubicBezTo>
                  <a:pt x="9942" y="15217"/>
                  <a:pt x="9990" y="15217"/>
                  <a:pt x="10049" y="15217"/>
                </a:cubicBezTo>
                <a:cubicBezTo>
                  <a:pt x="10061" y="15217"/>
                  <a:pt x="10097" y="15229"/>
                  <a:pt x="10109" y="15217"/>
                </a:cubicBezTo>
                <a:cubicBezTo>
                  <a:pt x="10157" y="15134"/>
                  <a:pt x="10204" y="15134"/>
                  <a:pt x="10240" y="15217"/>
                </a:cubicBezTo>
                <a:cubicBezTo>
                  <a:pt x="10264" y="15229"/>
                  <a:pt x="10276" y="15193"/>
                  <a:pt x="10288" y="15181"/>
                </a:cubicBezTo>
                <a:cubicBezTo>
                  <a:pt x="10323" y="15158"/>
                  <a:pt x="10335" y="15134"/>
                  <a:pt x="10359" y="15181"/>
                </a:cubicBezTo>
                <a:cubicBezTo>
                  <a:pt x="10395" y="15241"/>
                  <a:pt x="10442" y="15229"/>
                  <a:pt x="10466" y="15169"/>
                </a:cubicBezTo>
                <a:cubicBezTo>
                  <a:pt x="10478" y="15122"/>
                  <a:pt x="10514" y="15062"/>
                  <a:pt x="10538" y="15110"/>
                </a:cubicBezTo>
                <a:cubicBezTo>
                  <a:pt x="10573" y="15134"/>
                  <a:pt x="10585" y="15158"/>
                  <a:pt x="10621" y="15098"/>
                </a:cubicBezTo>
                <a:lnTo>
                  <a:pt x="10704" y="14955"/>
                </a:lnTo>
                <a:cubicBezTo>
                  <a:pt x="10716" y="14943"/>
                  <a:pt x="10752" y="14943"/>
                  <a:pt x="10764" y="14955"/>
                </a:cubicBezTo>
                <a:cubicBezTo>
                  <a:pt x="10776" y="14955"/>
                  <a:pt x="10800" y="14991"/>
                  <a:pt x="10800" y="15015"/>
                </a:cubicBezTo>
                <a:cubicBezTo>
                  <a:pt x="10811" y="15015"/>
                  <a:pt x="10835" y="15015"/>
                  <a:pt x="10859" y="15038"/>
                </a:cubicBezTo>
                <a:cubicBezTo>
                  <a:pt x="10895" y="15110"/>
                  <a:pt x="10919" y="15062"/>
                  <a:pt x="10942" y="15015"/>
                </a:cubicBezTo>
                <a:cubicBezTo>
                  <a:pt x="10954" y="15003"/>
                  <a:pt x="10954" y="14991"/>
                  <a:pt x="10978" y="14979"/>
                </a:cubicBezTo>
                <a:cubicBezTo>
                  <a:pt x="10978" y="15003"/>
                  <a:pt x="10990" y="15038"/>
                  <a:pt x="10990" y="15062"/>
                </a:cubicBezTo>
                <a:cubicBezTo>
                  <a:pt x="10990" y="15098"/>
                  <a:pt x="11002" y="15122"/>
                  <a:pt x="11002" y="15158"/>
                </a:cubicBezTo>
                <a:cubicBezTo>
                  <a:pt x="11014" y="15134"/>
                  <a:pt x="11038" y="15134"/>
                  <a:pt x="11038" y="15122"/>
                </a:cubicBezTo>
                <a:cubicBezTo>
                  <a:pt x="11061" y="15038"/>
                  <a:pt x="11109" y="15003"/>
                  <a:pt x="11169" y="15098"/>
                </a:cubicBezTo>
                <a:cubicBezTo>
                  <a:pt x="11181" y="15122"/>
                  <a:pt x="11216" y="15110"/>
                  <a:pt x="11240" y="15110"/>
                </a:cubicBezTo>
                <a:cubicBezTo>
                  <a:pt x="11288" y="15110"/>
                  <a:pt x="11300" y="15098"/>
                  <a:pt x="11300" y="15015"/>
                </a:cubicBezTo>
                <a:cubicBezTo>
                  <a:pt x="11300" y="14991"/>
                  <a:pt x="11312" y="14991"/>
                  <a:pt x="11335" y="15003"/>
                </a:cubicBezTo>
                <a:cubicBezTo>
                  <a:pt x="11335" y="15015"/>
                  <a:pt x="11335" y="15050"/>
                  <a:pt x="11347" y="15062"/>
                </a:cubicBezTo>
                <a:cubicBezTo>
                  <a:pt x="11431" y="15229"/>
                  <a:pt x="11550" y="15181"/>
                  <a:pt x="11669" y="15169"/>
                </a:cubicBezTo>
                <a:cubicBezTo>
                  <a:pt x="11693" y="15169"/>
                  <a:pt x="11693" y="15134"/>
                  <a:pt x="11704" y="15122"/>
                </a:cubicBezTo>
                <a:cubicBezTo>
                  <a:pt x="11728" y="15074"/>
                  <a:pt x="11752" y="15050"/>
                  <a:pt x="11776" y="15003"/>
                </a:cubicBezTo>
                <a:cubicBezTo>
                  <a:pt x="11788" y="14979"/>
                  <a:pt x="11812" y="14991"/>
                  <a:pt x="11812" y="15038"/>
                </a:cubicBezTo>
                <a:cubicBezTo>
                  <a:pt x="11823" y="15169"/>
                  <a:pt x="11835" y="15193"/>
                  <a:pt x="11895" y="15158"/>
                </a:cubicBezTo>
                <a:cubicBezTo>
                  <a:pt x="11931" y="15134"/>
                  <a:pt x="11943" y="15110"/>
                  <a:pt x="11990" y="15158"/>
                </a:cubicBezTo>
                <a:cubicBezTo>
                  <a:pt x="12002" y="15181"/>
                  <a:pt x="12026" y="15158"/>
                  <a:pt x="12050" y="15098"/>
                </a:cubicBezTo>
                <a:cubicBezTo>
                  <a:pt x="12050" y="15038"/>
                  <a:pt x="12074" y="15015"/>
                  <a:pt x="12109" y="15038"/>
                </a:cubicBezTo>
                <a:cubicBezTo>
                  <a:pt x="12133" y="15062"/>
                  <a:pt x="12169" y="15074"/>
                  <a:pt x="12193" y="15038"/>
                </a:cubicBezTo>
                <a:cubicBezTo>
                  <a:pt x="12204" y="15015"/>
                  <a:pt x="12228" y="15038"/>
                  <a:pt x="12240" y="15050"/>
                </a:cubicBezTo>
                <a:cubicBezTo>
                  <a:pt x="12288" y="15110"/>
                  <a:pt x="12324" y="15098"/>
                  <a:pt x="12371" y="15015"/>
                </a:cubicBezTo>
                <a:cubicBezTo>
                  <a:pt x="12419" y="14943"/>
                  <a:pt x="12419" y="14955"/>
                  <a:pt x="12478" y="15050"/>
                </a:cubicBezTo>
                <a:cubicBezTo>
                  <a:pt x="12490" y="15074"/>
                  <a:pt x="12526" y="15074"/>
                  <a:pt x="12550" y="15074"/>
                </a:cubicBezTo>
                <a:cubicBezTo>
                  <a:pt x="12597" y="15074"/>
                  <a:pt x="12585" y="15038"/>
                  <a:pt x="12562" y="15003"/>
                </a:cubicBezTo>
                <a:cubicBezTo>
                  <a:pt x="12550" y="14991"/>
                  <a:pt x="12562" y="14955"/>
                  <a:pt x="12585" y="14955"/>
                </a:cubicBezTo>
                <a:lnTo>
                  <a:pt x="12597" y="14955"/>
                </a:lnTo>
                <a:cubicBezTo>
                  <a:pt x="12609" y="14979"/>
                  <a:pt x="12621" y="14979"/>
                  <a:pt x="12621" y="14991"/>
                </a:cubicBezTo>
                <a:cubicBezTo>
                  <a:pt x="12669" y="15074"/>
                  <a:pt x="12669" y="15074"/>
                  <a:pt x="12705" y="15050"/>
                </a:cubicBezTo>
                <a:cubicBezTo>
                  <a:pt x="12728" y="15038"/>
                  <a:pt x="12740" y="15015"/>
                  <a:pt x="12776" y="15038"/>
                </a:cubicBezTo>
                <a:cubicBezTo>
                  <a:pt x="12907" y="15110"/>
                  <a:pt x="13002" y="15122"/>
                  <a:pt x="13097" y="15003"/>
                </a:cubicBezTo>
                <a:cubicBezTo>
                  <a:pt x="13157" y="14931"/>
                  <a:pt x="13205" y="14943"/>
                  <a:pt x="13252" y="15050"/>
                </a:cubicBezTo>
                <a:cubicBezTo>
                  <a:pt x="13252" y="15062"/>
                  <a:pt x="13276" y="15062"/>
                  <a:pt x="13276" y="15062"/>
                </a:cubicBezTo>
                <a:cubicBezTo>
                  <a:pt x="13324" y="15003"/>
                  <a:pt x="13359" y="15015"/>
                  <a:pt x="13383" y="15074"/>
                </a:cubicBezTo>
                <a:cubicBezTo>
                  <a:pt x="13431" y="15015"/>
                  <a:pt x="13490" y="15038"/>
                  <a:pt x="13550" y="15038"/>
                </a:cubicBezTo>
                <a:cubicBezTo>
                  <a:pt x="13752" y="15038"/>
                  <a:pt x="13967" y="15015"/>
                  <a:pt x="14169" y="15038"/>
                </a:cubicBezTo>
                <a:cubicBezTo>
                  <a:pt x="14252" y="15038"/>
                  <a:pt x="14312" y="15003"/>
                  <a:pt x="14348" y="14955"/>
                </a:cubicBezTo>
                <a:cubicBezTo>
                  <a:pt x="14395" y="14919"/>
                  <a:pt x="14407" y="14896"/>
                  <a:pt x="14431" y="15003"/>
                </a:cubicBezTo>
                <a:cubicBezTo>
                  <a:pt x="14431" y="15038"/>
                  <a:pt x="14443" y="15015"/>
                  <a:pt x="14455" y="15003"/>
                </a:cubicBezTo>
                <a:cubicBezTo>
                  <a:pt x="14490" y="14919"/>
                  <a:pt x="14502" y="14896"/>
                  <a:pt x="14526" y="14943"/>
                </a:cubicBezTo>
                <a:cubicBezTo>
                  <a:pt x="14562" y="14991"/>
                  <a:pt x="14610" y="14979"/>
                  <a:pt x="14645" y="14979"/>
                </a:cubicBezTo>
                <a:cubicBezTo>
                  <a:pt x="14693" y="14991"/>
                  <a:pt x="14752" y="14955"/>
                  <a:pt x="14800" y="15038"/>
                </a:cubicBezTo>
                <a:cubicBezTo>
                  <a:pt x="14812" y="15050"/>
                  <a:pt x="14824" y="15038"/>
                  <a:pt x="14860" y="15015"/>
                </a:cubicBezTo>
                <a:lnTo>
                  <a:pt x="14871" y="15003"/>
                </a:lnTo>
                <a:cubicBezTo>
                  <a:pt x="14907" y="14955"/>
                  <a:pt x="14919" y="14896"/>
                  <a:pt x="14967" y="14979"/>
                </a:cubicBezTo>
                <a:cubicBezTo>
                  <a:pt x="15038" y="14931"/>
                  <a:pt x="15110" y="14919"/>
                  <a:pt x="15145" y="14765"/>
                </a:cubicBezTo>
                <a:cubicBezTo>
                  <a:pt x="15145" y="14741"/>
                  <a:pt x="15169" y="14705"/>
                  <a:pt x="15181" y="14717"/>
                </a:cubicBezTo>
                <a:cubicBezTo>
                  <a:pt x="15229" y="14800"/>
                  <a:pt x="15264" y="14717"/>
                  <a:pt x="15300" y="14717"/>
                </a:cubicBezTo>
                <a:cubicBezTo>
                  <a:pt x="15395" y="14717"/>
                  <a:pt x="15467" y="14657"/>
                  <a:pt x="15526" y="14562"/>
                </a:cubicBezTo>
                <a:cubicBezTo>
                  <a:pt x="15562" y="14515"/>
                  <a:pt x="15598" y="14503"/>
                  <a:pt x="15622" y="14455"/>
                </a:cubicBezTo>
                <a:cubicBezTo>
                  <a:pt x="15645" y="14384"/>
                  <a:pt x="15681" y="14443"/>
                  <a:pt x="15717" y="14443"/>
                </a:cubicBezTo>
                <a:cubicBezTo>
                  <a:pt x="15776" y="14443"/>
                  <a:pt x="15836" y="14300"/>
                  <a:pt x="15836" y="14217"/>
                </a:cubicBezTo>
                <a:cubicBezTo>
                  <a:pt x="15836" y="14169"/>
                  <a:pt x="15824" y="14122"/>
                  <a:pt x="15812" y="14110"/>
                </a:cubicBezTo>
                <a:cubicBezTo>
                  <a:pt x="15776" y="14110"/>
                  <a:pt x="15753" y="14110"/>
                  <a:pt x="15717" y="14098"/>
                </a:cubicBezTo>
                <a:cubicBezTo>
                  <a:pt x="15705" y="14098"/>
                  <a:pt x="15705" y="14062"/>
                  <a:pt x="15705" y="14050"/>
                </a:cubicBezTo>
                <a:cubicBezTo>
                  <a:pt x="15764" y="13943"/>
                  <a:pt x="15693" y="13788"/>
                  <a:pt x="15764" y="13681"/>
                </a:cubicBezTo>
                <a:cubicBezTo>
                  <a:pt x="15753" y="13645"/>
                  <a:pt x="15741" y="13622"/>
                  <a:pt x="15717" y="13574"/>
                </a:cubicBezTo>
                <a:cubicBezTo>
                  <a:pt x="15693" y="13526"/>
                  <a:pt x="15693" y="13514"/>
                  <a:pt x="15741" y="13503"/>
                </a:cubicBezTo>
                <a:cubicBezTo>
                  <a:pt x="15776" y="13467"/>
                  <a:pt x="15753" y="13455"/>
                  <a:pt x="15753" y="13407"/>
                </a:cubicBezTo>
                <a:cubicBezTo>
                  <a:pt x="15753" y="13372"/>
                  <a:pt x="15776" y="13312"/>
                  <a:pt x="15812" y="13324"/>
                </a:cubicBezTo>
                <a:cubicBezTo>
                  <a:pt x="15860" y="13372"/>
                  <a:pt x="15895" y="13372"/>
                  <a:pt x="15943" y="13348"/>
                </a:cubicBezTo>
                <a:cubicBezTo>
                  <a:pt x="15955" y="13348"/>
                  <a:pt x="15955" y="13336"/>
                  <a:pt x="15979" y="13324"/>
                </a:cubicBezTo>
                <a:cubicBezTo>
                  <a:pt x="15979" y="13324"/>
                  <a:pt x="15979" y="13312"/>
                  <a:pt x="15955" y="13288"/>
                </a:cubicBezTo>
                <a:cubicBezTo>
                  <a:pt x="15943" y="13253"/>
                  <a:pt x="15919" y="13229"/>
                  <a:pt x="15872" y="13217"/>
                </a:cubicBezTo>
                <a:cubicBezTo>
                  <a:pt x="15824" y="13205"/>
                  <a:pt x="15800" y="13110"/>
                  <a:pt x="15824" y="13050"/>
                </a:cubicBezTo>
                <a:cubicBezTo>
                  <a:pt x="15872" y="12967"/>
                  <a:pt x="15919" y="12860"/>
                  <a:pt x="15991" y="12812"/>
                </a:cubicBezTo>
                <a:cubicBezTo>
                  <a:pt x="16014" y="12788"/>
                  <a:pt x="16014" y="12729"/>
                  <a:pt x="15991" y="12693"/>
                </a:cubicBezTo>
                <a:cubicBezTo>
                  <a:pt x="15955" y="12669"/>
                  <a:pt x="15931" y="12633"/>
                  <a:pt x="15895" y="12633"/>
                </a:cubicBezTo>
                <a:cubicBezTo>
                  <a:pt x="15872" y="12621"/>
                  <a:pt x="15860" y="12610"/>
                  <a:pt x="15884" y="12550"/>
                </a:cubicBezTo>
                <a:cubicBezTo>
                  <a:pt x="15884" y="12538"/>
                  <a:pt x="15895" y="12538"/>
                  <a:pt x="15895" y="12514"/>
                </a:cubicBezTo>
                <a:cubicBezTo>
                  <a:pt x="15895" y="12360"/>
                  <a:pt x="15919" y="12217"/>
                  <a:pt x="15979" y="12086"/>
                </a:cubicBezTo>
                <a:cubicBezTo>
                  <a:pt x="16003" y="12026"/>
                  <a:pt x="16038" y="11943"/>
                  <a:pt x="16014" y="11836"/>
                </a:cubicBezTo>
                <a:cubicBezTo>
                  <a:pt x="16003" y="11788"/>
                  <a:pt x="15991" y="11729"/>
                  <a:pt x="16003" y="11705"/>
                </a:cubicBezTo>
                <a:cubicBezTo>
                  <a:pt x="16014" y="11657"/>
                  <a:pt x="16050" y="11645"/>
                  <a:pt x="16074" y="11621"/>
                </a:cubicBezTo>
                <a:cubicBezTo>
                  <a:pt x="16157" y="11586"/>
                  <a:pt x="16229" y="11478"/>
                  <a:pt x="16300" y="11467"/>
                </a:cubicBezTo>
                <a:cubicBezTo>
                  <a:pt x="16312" y="11467"/>
                  <a:pt x="16312" y="11419"/>
                  <a:pt x="16312" y="11371"/>
                </a:cubicBezTo>
                <a:cubicBezTo>
                  <a:pt x="16312" y="11359"/>
                  <a:pt x="16312" y="11359"/>
                  <a:pt x="16300" y="11348"/>
                </a:cubicBezTo>
                <a:cubicBezTo>
                  <a:pt x="16288" y="11312"/>
                  <a:pt x="16288" y="11288"/>
                  <a:pt x="16300" y="11264"/>
                </a:cubicBezTo>
                <a:cubicBezTo>
                  <a:pt x="16348" y="11252"/>
                  <a:pt x="16407" y="11288"/>
                  <a:pt x="16455" y="11240"/>
                </a:cubicBezTo>
                <a:cubicBezTo>
                  <a:pt x="16467" y="11228"/>
                  <a:pt x="16455" y="11145"/>
                  <a:pt x="16491" y="11145"/>
                </a:cubicBezTo>
                <a:cubicBezTo>
                  <a:pt x="16526" y="11145"/>
                  <a:pt x="16538" y="11193"/>
                  <a:pt x="16574" y="11193"/>
                </a:cubicBezTo>
                <a:cubicBezTo>
                  <a:pt x="16610" y="11193"/>
                  <a:pt x="16646" y="11205"/>
                  <a:pt x="16669" y="11145"/>
                </a:cubicBezTo>
                <a:cubicBezTo>
                  <a:pt x="16693" y="11133"/>
                  <a:pt x="16693" y="11121"/>
                  <a:pt x="16705" y="11086"/>
                </a:cubicBezTo>
                <a:cubicBezTo>
                  <a:pt x="16717" y="11014"/>
                  <a:pt x="16705" y="11002"/>
                  <a:pt x="16705" y="11002"/>
                </a:cubicBezTo>
                <a:close/>
                <a:moveTo>
                  <a:pt x="16193" y="9062"/>
                </a:moveTo>
                <a:cubicBezTo>
                  <a:pt x="16193" y="9062"/>
                  <a:pt x="16217" y="9062"/>
                  <a:pt x="16217" y="9085"/>
                </a:cubicBezTo>
                <a:lnTo>
                  <a:pt x="16253" y="9121"/>
                </a:lnTo>
                <a:lnTo>
                  <a:pt x="16253" y="9121"/>
                </a:lnTo>
                <a:lnTo>
                  <a:pt x="16253" y="9121"/>
                </a:lnTo>
                <a:lnTo>
                  <a:pt x="16253" y="9121"/>
                </a:lnTo>
                <a:cubicBezTo>
                  <a:pt x="16253" y="9157"/>
                  <a:pt x="16241" y="9181"/>
                  <a:pt x="16229" y="9181"/>
                </a:cubicBezTo>
                <a:cubicBezTo>
                  <a:pt x="16193" y="9181"/>
                  <a:pt x="16193" y="9169"/>
                  <a:pt x="16181" y="9121"/>
                </a:cubicBezTo>
                <a:cubicBezTo>
                  <a:pt x="16193" y="9109"/>
                  <a:pt x="16193" y="9085"/>
                  <a:pt x="16193" y="9062"/>
                </a:cubicBezTo>
                <a:close/>
                <a:moveTo>
                  <a:pt x="12193" y="5609"/>
                </a:moveTo>
                <a:cubicBezTo>
                  <a:pt x="12193" y="5597"/>
                  <a:pt x="12204" y="5609"/>
                  <a:pt x="12193" y="5609"/>
                </a:cubicBezTo>
                <a:cubicBezTo>
                  <a:pt x="12204" y="5633"/>
                  <a:pt x="12193" y="5633"/>
                  <a:pt x="12193" y="5609"/>
                </a:cubicBezTo>
                <a:cubicBezTo>
                  <a:pt x="12204" y="5644"/>
                  <a:pt x="12181" y="5644"/>
                  <a:pt x="12181" y="5644"/>
                </a:cubicBezTo>
                <a:cubicBezTo>
                  <a:pt x="12181" y="5609"/>
                  <a:pt x="12228" y="5609"/>
                  <a:pt x="12193" y="5609"/>
                </a:cubicBezTo>
                <a:close/>
                <a:moveTo>
                  <a:pt x="12062" y="5549"/>
                </a:moveTo>
                <a:lnTo>
                  <a:pt x="12085" y="5549"/>
                </a:lnTo>
                <a:cubicBezTo>
                  <a:pt x="12085" y="5573"/>
                  <a:pt x="12074" y="5597"/>
                  <a:pt x="12062" y="5609"/>
                </a:cubicBezTo>
                <a:cubicBezTo>
                  <a:pt x="12050" y="5597"/>
                  <a:pt x="12062" y="5573"/>
                  <a:pt x="12062" y="5549"/>
                </a:cubicBezTo>
                <a:close/>
                <a:moveTo>
                  <a:pt x="12002" y="5549"/>
                </a:moveTo>
                <a:cubicBezTo>
                  <a:pt x="11990" y="5585"/>
                  <a:pt x="12014" y="5573"/>
                  <a:pt x="12026" y="5549"/>
                </a:cubicBezTo>
                <a:cubicBezTo>
                  <a:pt x="12050" y="5573"/>
                  <a:pt x="12026" y="5573"/>
                  <a:pt x="12026" y="5585"/>
                </a:cubicBezTo>
                <a:cubicBezTo>
                  <a:pt x="12026" y="5609"/>
                  <a:pt x="12002" y="5585"/>
                  <a:pt x="12002" y="5597"/>
                </a:cubicBezTo>
                <a:cubicBezTo>
                  <a:pt x="11990" y="5609"/>
                  <a:pt x="11990" y="5585"/>
                  <a:pt x="11966" y="5585"/>
                </a:cubicBezTo>
                <a:cubicBezTo>
                  <a:pt x="11954" y="5585"/>
                  <a:pt x="11966" y="5597"/>
                  <a:pt x="11966" y="5609"/>
                </a:cubicBezTo>
                <a:cubicBezTo>
                  <a:pt x="11966" y="5609"/>
                  <a:pt x="11954" y="5597"/>
                  <a:pt x="11954" y="5609"/>
                </a:cubicBezTo>
                <a:lnTo>
                  <a:pt x="11954" y="5585"/>
                </a:lnTo>
                <a:cubicBezTo>
                  <a:pt x="11943" y="5597"/>
                  <a:pt x="11954" y="5609"/>
                  <a:pt x="11907" y="5597"/>
                </a:cubicBezTo>
                <a:cubicBezTo>
                  <a:pt x="11907" y="5585"/>
                  <a:pt x="11931" y="5585"/>
                  <a:pt x="11943" y="5585"/>
                </a:cubicBezTo>
                <a:lnTo>
                  <a:pt x="11931" y="5573"/>
                </a:lnTo>
                <a:cubicBezTo>
                  <a:pt x="11966" y="5525"/>
                  <a:pt x="11990" y="5573"/>
                  <a:pt x="12002" y="5549"/>
                </a:cubicBezTo>
                <a:close/>
                <a:moveTo>
                  <a:pt x="11931" y="5537"/>
                </a:moveTo>
                <a:lnTo>
                  <a:pt x="11954" y="5537"/>
                </a:lnTo>
                <a:cubicBezTo>
                  <a:pt x="11954" y="5549"/>
                  <a:pt x="11943" y="5549"/>
                  <a:pt x="11943" y="5549"/>
                </a:cubicBezTo>
                <a:cubicBezTo>
                  <a:pt x="11931" y="5549"/>
                  <a:pt x="11943" y="5597"/>
                  <a:pt x="11931" y="5585"/>
                </a:cubicBezTo>
                <a:lnTo>
                  <a:pt x="11931" y="5537"/>
                </a:lnTo>
                <a:cubicBezTo>
                  <a:pt x="11907" y="5549"/>
                  <a:pt x="11931" y="5549"/>
                  <a:pt x="11931" y="5537"/>
                </a:cubicBezTo>
                <a:close/>
                <a:moveTo>
                  <a:pt x="12597" y="5061"/>
                </a:moveTo>
                <a:cubicBezTo>
                  <a:pt x="12597" y="5073"/>
                  <a:pt x="12585" y="5073"/>
                  <a:pt x="12597" y="5061"/>
                </a:cubicBezTo>
                <a:lnTo>
                  <a:pt x="12597" y="5061"/>
                </a:lnTo>
                <a:cubicBezTo>
                  <a:pt x="12585" y="5049"/>
                  <a:pt x="12597" y="5037"/>
                  <a:pt x="12597" y="5061"/>
                </a:cubicBezTo>
                <a:close/>
                <a:moveTo>
                  <a:pt x="12312" y="5252"/>
                </a:moveTo>
                <a:cubicBezTo>
                  <a:pt x="12312" y="5252"/>
                  <a:pt x="12324" y="5252"/>
                  <a:pt x="12312" y="5252"/>
                </a:cubicBezTo>
                <a:cubicBezTo>
                  <a:pt x="12324" y="5287"/>
                  <a:pt x="12300" y="5275"/>
                  <a:pt x="12300" y="5287"/>
                </a:cubicBezTo>
                <a:cubicBezTo>
                  <a:pt x="12300" y="5275"/>
                  <a:pt x="12312" y="5252"/>
                  <a:pt x="12312" y="5252"/>
                </a:cubicBezTo>
                <a:close/>
                <a:moveTo>
                  <a:pt x="12181" y="4918"/>
                </a:moveTo>
                <a:cubicBezTo>
                  <a:pt x="12181" y="4930"/>
                  <a:pt x="12181" y="4930"/>
                  <a:pt x="12181" y="4918"/>
                </a:cubicBezTo>
                <a:cubicBezTo>
                  <a:pt x="12181" y="4942"/>
                  <a:pt x="12169" y="4930"/>
                  <a:pt x="12169" y="4942"/>
                </a:cubicBezTo>
                <a:cubicBezTo>
                  <a:pt x="12145" y="4942"/>
                  <a:pt x="12145" y="4918"/>
                  <a:pt x="12181" y="4918"/>
                </a:cubicBezTo>
                <a:close/>
                <a:moveTo>
                  <a:pt x="12145" y="4930"/>
                </a:moveTo>
                <a:cubicBezTo>
                  <a:pt x="12145" y="4930"/>
                  <a:pt x="12145" y="4942"/>
                  <a:pt x="12133" y="4954"/>
                </a:cubicBezTo>
                <a:lnTo>
                  <a:pt x="12109" y="4954"/>
                </a:lnTo>
                <a:cubicBezTo>
                  <a:pt x="12121" y="4930"/>
                  <a:pt x="12133" y="4918"/>
                  <a:pt x="12145" y="4930"/>
                </a:cubicBezTo>
                <a:close/>
                <a:moveTo>
                  <a:pt x="12109" y="4954"/>
                </a:moveTo>
                <a:cubicBezTo>
                  <a:pt x="12074" y="4954"/>
                  <a:pt x="12062" y="4954"/>
                  <a:pt x="12026" y="4942"/>
                </a:cubicBezTo>
                <a:cubicBezTo>
                  <a:pt x="12050" y="4918"/>
                  <a:pt x="12109" y="4894"/>
                  <a:pt x="12109" y="4954"/>
                </a:cubicBezTo>
                <a:close/>
                <a:moveTo>
                  <a:pt x="12014" y="4918"/>
                </a:moveTo>
                <a:cubicBezTo>
                  <a:pt x="12014" y="4918"/>
                  <a:pt x="12002" y="4918"/>
                  <a:pt x="12014" y="4918"/>
                </a:cubicBezTo>
                <a:lnTo>
                  <a:pt x="12014" y="4942"/>
                </a:lnTo>
                <a:lnTo>
                  <a:pt x="11966" y="4942"/>
                </a:lnTo>
                <a:lnTo>
                  <a:pt x="11966" y="4930"/>
                </a:lnTo>
                <a:cubicBezTo>
                  <a:pt x="11990" y="4942"/>
                  <a:pt x="12002" y="4882"/>
                  <a:pt x="12014" y="4918"/>
                </a:cubicBezTo>
                <a:close/>
                <a:moveTo>
                  <a:pt x="11966" y="4882"/>
                </a:moveTo>
                <a:lnTo>
                  <a:pt x="11966" y="4882"/>
                </a:lnTo>
                <a:cubicBezTo>
                  <a:pt x="11954" y="4894"/>
                  <a:pt x="11954" y="4918"/>
                  <a:pt x="11966" y="4918"/>
                </a:cubicBezTo>
                <a:cubicBezTo>
                  <a:pt x="11966" y="4942"/>
                  <a:pt x="11954" y="4918"/>
                  <a:pt x="11943" y="4918"/>
                </a:cubicBezTo>
                <a:cubicBezTo>
                  <a:pt x="11954" y="4882"/>
                  <a:pt x="11954" y="4882"/>
                  <a:pt x="11966" y="4882"/>
                </a:cubicBezTo>
                <a:close/>
                <a:moveTo>
                  <a:pt x="11835" y="4835"/>
                </a:moveTo>
                <a:cubicBezTo>
                  <a:pt x="11835" y="4859"/>
                  <a:pt x="11835" y="4859"/>
                  <a:pt x="11835" y="4835"/>
                </a:cubicBezTo>
                <a:cubicBezTo>
                  <a:pt x="11823" y="4859"/>
                  <a:pt x="11823" y="4835"/>
                  <a:pt x="11812" y="4835"/>
                </a:cubicBezTo>
                <a:close/>
                <a:moveTo>
                  <a:pt x="12466" y="4620"/>
                </a:moveTo>
                <a:cubicBezTo>
                  <a:pt x="12466" y="4644"/>
                  <a:pt x="12443" y="4632"/>
                  <a:pt x="12466" y="4656"/>
                </a:cubicBezTo>
                <a:lnTo>
                  <a:pt x="12443" y="4656"/>
                </a:lnTo>
                <a:lnTo>
                  <a:pt x="12443" y="4644"/>
                </a:lnTo>
                <a:cubicBezTo>
                  <a:pt x="12443" y="4632"/>
                  <a:pt x="12443" y="4620"/>
                  <a:pt x="12466" y="4620"/>
                </a:cubicBezTo>
                <a:close/>
                <a:moveTo>
                  <a:pt x="12371" y="4585"/>
                </a:moveTo>
                <a:cubicBezTo>
                  <a:pt x="12359" y="4632"/>
                  <a:pt x="12312" y="4620"/>
                  <a:pt x="12300" y="4597"/>
                </a:cubicBezTo>
                <a:cubicBezTo>
                  <a:pt x="12312" y="4573"/>
                  <a:pt x="12371" y="4585"/>
                  <a:pt x="12371" y="4585"/>
                </a:cubicBezTo>
                <a:close/>
                <a:moveTo>
                  <a:pt x="12264" y="4573"/>
                </a:moveTo>
                <a:cubicBezTo>
                  <a:pt x="12264" y="4585"/>
                  <a:pt x="12252" y="4585"/>
                  <a:pt x="12240" y="4585"/>
                </a:cubicBezTo>
                <a:cubicBezTo>
                  <a:pt x="12240" y="4573"/>
                  <a:pt x="12252" y="4585"/>
                  <a:pt x="12264" y="4573"/>
                </a:cubicBezTo>
                <a:close/>
                <a:moveTo>
                  <a:pt x="11966" y="4525"/>
                </a:moveTo>
                <a:cubicBezTo>
                  <a:pt x="11966" y="4561"/>
                  <a:pt x="11954" y="4525"/>
                  <a:pt x="11943" y="4537"/>
                </a:cubicBezTo>
                <a:cubicBezTo>
                  <a:pt x="11943" y="4513"/>
                  <a:pt x="11966" y="4525"/>
                  <a:pt x="11966" y="4525"/>
                </a:cubicBezTo>
                <a:close/>
                <a:moveTo>
                  <a:pt x="11812" y="4835"/>
                </a:moveTo>
                <a:cubicBezTo>
                  <a:pt x="11812" y="4871"/>
                  <a:pt x="11788" y="4859"/>
                  <a:pt x="11764" y="4871"/>
                </a:cubicBezTo>
                <a:cubicBezTo>
                  <a:pt x="11764" y="4859"/>
                  <a:pt x="11776" y="4859"/>
                  <a:pt x="11776" y="4835"/>
                </a:cubicBezTo>
                <a:cubicBezTo>
                  <a:pt x="11764" y="4835"/>
                  <a:pt x="11728" y="4859"/>
                  <a:pt x="11716" y="4835"/>
                </a:cubicBezTo>
                <a:lnTo>
                  <a:pt x="11716" y="4835"/>
                </a:lnTo>
                <a:close/>
                <a:moveTo>
                  <a:pt x="11716" y="4704"/>
                </a:moveTo>
                <a:cubicBezTo>
                  <a:pt x="11728" y="4680"/>
                  <a:pt x="11752" y="4680"/>
                  <a:pt x="11764" y="4680"/>
                </a:cubicBezTo>
                <a:cubicBezTo>
                  <a:pt x="11752" y="4680"/>
                  <a:pt x="11728" y="4692"/>
                  <a:pt x="11716" y="4704"/>
                </a:cubicBezTo>
                <a:close/>
                <a:moveTo>
                  <a:pt x="11764" y="4501"/>
                </a:moveTo>
                <a:cubicBezTo>
                  <a:pt x="11764" y="4478"/>
                  <a:pt x="11776" y="4478"/>
                  <a:pt x="11788" y="4478"/>
                </a:cubicBezTo>
                <a:lnTo>
                  <a:pt x="11788" y="4513"/>
                </a:lnTo>
                <a:cubicBezTo>
                  <a:pt x="11812" y="4501"/>
                  <a:pt x="11812" y="4454"/>
                  <a:pt x="11835" y="4478"/>
                </a:cubicBezTo>
                <a:cubicBezTo>
                  <a:pt x="11812" y="4501"/>
                  <a:pt x="11835" y="4525"/>
                  <a:pt x="11812" y="4513"/>
                </a:cubicBezTo>
                <a:cubicBezTo>
                  <a:pt x="11812" y="4537"/>
                  <a:pt x="11835" y="4525"/>
                  <a:pt x="11847" y="4561"/>
                </a:cubicBezTo>
                <a:cubicBezTo>
                  <a:pt x="11847" y="4573"/>
                  <a:pt x="11823" y="4561"/>
                  <a:pt x="11823" y="4573"/>
                </a:cubicBezTo>
                <a:cubicBezTo>
                  <a:pt x="11823" y="4537"/>
                  <a:pt x="11800" y="4537"/>
                  <a:pt x="11800" y="4525"/>
                </a:cubicBezTo>
                <a:cubicBezTo>
                  <a:pt x="11788" y="4537"/>
                  <a:pt x="11788" y="4573"/>
                  <a:pt x="11776" y="4573"/>
                </a:cubicBezTo>
                <a:cubicBezTo>
                  <a:pt x="11752" y="4525"/>
                  <a:pt x="11788" y="4525"/>
                  <a:pt x="11764" y="4501"/>
                </a:cubicBezTo>
                <a:close/>
                <a:moveTo>
                  <a:pt x="11728" y="4513"/>
                </a:moveTo>
                <a:cubicBezTo>
                  <a:pt x="11728" y="4501"/>
                  <a:pt x="11752" y="4501"/>
                  <a:pt x="11728" y="4513"/>
                </a:cubicBezTo>
                <a:cubicBezTo>
                  <a:pt x="11752" y="4525"/>
                  <a:pt x="11752" y="4537"/>
                  <a:pt x="11728" y="4561"/>
                </a:cubicBezTo>
                <a:cubicBezTo>
                  <a:pt x="11716" y="4573"/>
                  <a:pt x="11716" y="4537"/>
                  <a:pt x="11704" y="4537"/>
                </a:cubicBezTo>
                <a:cubicBezTo>
                  <a:pt x="11716" y="4525"/>
                  <a:pt x="11752" y="4525"/>
                  <a:pt x="11728" y="4513"/>
                </a:cubicBezTo>
                <a:close/>
                <a:moveTo>
                  <a:pt x="11395" y="4942"/>
                </a:moveTo>
                <a:cubicBezTo>
                  <a:pt x="11407" y="4918"/>
                  <a:pt x="11419" y="4930"/>
                  <a:pt x="11454" y="4918"/>
                </a:cubicBezTo>
                <a:cubicBezTo>
                  <a:pt x="11454" y="4978"/>
                  <a:pt x="11419" y="4930"/>
                  <a:pt x="11395" y="4942"/>
                </a:cubicBezTo>
                <a:close/>
                <a:moveTo>
                  <a:pt x="11407" y="4894"/>
                </a:moveTo>
                <a:lnTo>
                  <a:pt x="11407" y="4894"/>
                </a:lnTo>
                <a:lnTo>
                  <a:pt x="11407" y="4894"/>
                </a:lnTo>
                <a:cubicBezTo>
                  <a:pt x="11407" y="4918"/>
                  <a:pt x="11407" y="4894"/>
                  <a:pt x="11407" y="4894"/>
                </a:cubicBezTo>
                <a:close/>
                <a:moveTo>
                  <a:pt x="11466" y="4954"/>
                </a:moveTo>
                <a:cubicBezTo>
                  <a:pt x="11466" y="4942"/>
                  <a:pt x="11466" y="4930"/>
                  <a:pt x="11478" y="4918"/>
                </a:cubicBezTo>
                <a:lnTo>
                  <a:pt x="11514" y="4942"/>
                </a:lnTo>
                <a:lnTo>
                  <a:pt x="11514" y="4942"/>
                </a:lnTo>
                <a:cubicBezTo>
                  <a:pt x="11478" y="4954"/>
                  <a:pt x="11478" y="4954"/>
                  <a:pt x="11466" y="4954"/>
                </a:cubicBezTo>
                <a:close/>
                <a:moveTo>
                  <a:pt x="11490" y="5049"/>
                </a:moveTo>
                <a:cubicBezTo>
                  <a:pt x="11526" y="5049"/>
                  <a:pt x="11550" y="5049"/>
                  <a:pt x="11550" y="5109"/>
                </a:cubicBezTo>
                <a:cubicBezTo>
                  <a:pt x="11526" y="5073"/>
                  <a:pt x="11538" y="5073"/>
                  <a:pt x="11490" y="5049"/>
                </a:cubicBezTo>
                <a:close/>
                <a:moveTo>
                  <a:pt x="11645" y="5692"/>
                </a:moveTo>
                <a:cubicBezTo>
                  <a:pt x="11633" y="5692"/>
                  <a:pt x="11633" y="5656"/>
                  <a:pt x="11609" y="5656"/>
                </a:cubicBezTo>
                <a:cubicBezTo>
                  <a:pt x="11633" y="5633"/>
                  <a:pt x="11657" y="5668"/>
                  <a:pt x="11645" y="5692"/>
                </a:cubicBezTo>
                <a:close/>
                <a:moveTo>
                  <a:pt x="11716" y="5633"/>
                </a:moveTo>
                <a:cubicBezTo>
                  <a:pt x="11716" y="5656"/>
                  <a:pt x="11704" y="5656"/>
                  <a:pt x="11716" y="5692"/>
                </a:cubicBezTo>
                <a:cubicBezTo>
                  <a:pt x="11704" y="5692"/>
                  <a:pt x="11669" y="5704"/>
                  <a:pt x="11669" y="5668"/>
                </a:cubicBezTo>
                <a:cubicBezTo>
                  <a:pt x="11716" y="5668"/>
                  <a:pt x="11704" y="5633"/>
                  <a:pt x="11716" y="5633"/>
                </a:cubicBezTo>
                <a:close/>
                <a:moveTo>
                  <a:pt x="11704" y="4692"/>
                </a:moveTo>
                <a:lnTo>
                  <a:pt x="11704" y="4716"/>
                </a:lnTo>
                <a:lnTo>
                  <a:pt x="11693" y="4716"/>
                </a:lnTo>
                <a:cubicBezTo>
                  <a:pt x="11669" y="4716"/>
                  <a:pt x="11669" y="4716"/>
                  <a:pt x="11657" y="4740"/>
                </a:cubicBezTo>
                <a:lnTo>
                  <a:pt x="11621" y="4740"/>
                </a:lnTo>
                <a:cubicBezTo>
                  <a:pt x="11645" y="4716"/>
                  <a:pt x="11657" y="4716"/>
                  <a:pt x="11669" y="4704"/>
                </a:cubicBezTo>
                <a:cubicBezTo>
                  <a:pt x="11669" y="4692"/>
                  <a:pt x="11657" y="4656"/>
                  <a:pt x="11669" y="4656"/>
                </a:cubicBezTo>
                <a:cubicBezTo>
                  <a:pt x="11704" y="4692"/>
                  <a:pt x="11704" y="4680"/>
                  <a:pt x="11704" y="4692"/>
                </a:cubicBezTo>
                <a:close/>
                <a:moveTo>
                  <a:pt x="11716" y="4859"/>
                </a:moveTo>
                <a:cubicBezTo>
                  <a:pt x="11704" y="4859"/>
                  <a:pt x="11704" y="4859"/>
                  <a:pt x="11716" y="4859"/>
                </a:cubicBezTo>
                <a:cubicBezTo>
                  <a:pt x="11704" y="4859"/>
                  <a:pt x="11704" y="4859"/>
                  <a:pt x="11716" y="4859"/>
                </a:cubicBezTo>
                <a:cubicBezTo>
                  <a:pt x="11704" y="4859"/>
                  <a:pt x="11716" y="4859"/>
                  <a:pt x="11716" y="4859"/>
                </a:cubicBezTo>
                <a:close/>
                <a:moveTo>
                  <a:pt x="11693" y="4478"/>
                </a:moveTo>
                <a:lnTo>
                  <a:pt x="11693" y="4513"/>
                </a:lnTo>
                <a:lnTo>
                  <a:pt x="11669" y="4513"/>
                </a:lnTo>
                <a:cubicBezTo>
                  <a:pt x="11669" y="4478"/>
                  <a:pt x="11669" y="4501"/>
                  <a:pt x="11657" y="4513"/>
                </a:cubicBezTo>
                <a:cubicBezTo>
                  <a:pt x="11657" y="4478"/>
                  <a:pt x="11669" y="4478"/>
                  <a:pt x="11693" y="4478"/>
                </a:cubicBezTo>
                <a:close/>
                <a:moveTo>
                  <a:pt x="11704" y="4525"/>
                </a:moveTo>
                <a:cubicBezTo>
                  <a:pt x="11704" y="4537"/>
                  <a:pt x="11693" y="4537"/>
                  <a:pt x="11693" y="4561"/>
                </a:cubicBezTo>
                <a:cubicBezTo>
                  <a:pt x="11669" y="4561"/>
                  <a:pt x="11693" y="4513"/>
                  <a:pt x="11657" y="4525"/>
                </a:cubicBezTo>
                <a:cubicBezTo>
                  <a:pt x="11669" y="4537"/>
                  <a:pt x="11657" y="4561"/>
                  <a:pt x="11645" y="4525"/>
                </a:cubicBezTo>
                <a:cubicBezTo>
                  <a:pt x="11657" y="4513"/>
                  <a:pt x="11693" y="4513"/>
                  <a:pt x="11704" y="4525"/>
                </a:cubicBezTo>
                <a:close/>
                <a:moveTo>
                  <a:pt x="11657" y="4656"/>
                </a:moveTo>
                <a:cubicBezTo>
                  <a:pt x="11657" y="4680"/>
                  <a:pt x="11645" y="4692"/>
                  <a:pt x="11657" y="4692"/>
                </a:cubicBezTo>
                <a:cubicBezTo>
                  <a:pt x="11657" y="4704"/>
                  <a:pt x="11645" y="4692"/>
                  <a:pt x="11645" y="4692"/>
                </a:cubicBezTo>
                <a:cubicBezTo>
                  <a:pt x="11645" y="4704"/>
                  <a:pt x="11645" y="4704"/>
                  <a:pt x="11657" y="4740"/>
                </a:cubicBezTo>
                <a:lnTo>
                  <a:pt x="11657" y="4740"/>
                </a:lnTo>
                <a:cubicBezTo>
                  <a:pt x="11657" y="4740"/>
                  <a:pt x="11645" y="4740"/>
                  <a:pt x="11645" y="4716"/>
                </a:cubicBezTo>
                <a:lnTo>
                  <a:pt x="11645" y="4716"/>
                </a:lnTo>
                <a:cubicBezTo>
                  <a:pt x="11657" y="4716"/>
                  <a:pt x="11645" y="4692"/>
                  <a:pt x="11657" y="4656"/>
                </a:cubicBezTo>
                <a:cubicBezTo>
                  <a:pt x="11645" y="4680"/>
                  <a:pt x="11645" y="4656"/>
                  <a:pt x="11657" y="4656"/>
                </a:cubicBezTo>
                <a:close/>
                <a:moveTo>
                  <a:pt x="11609" y="4716"/>
                </a:moveTo>
                <a:cubicBezTo>
                  <a:pt x="11609" y="4704"/>
                  <a:pt x="11597" y="4704"/>
                  <a:pt x="11597" y="4692"/>
                </a:cubicBezTo>
                <a:cubicBezTo>
                  <a:pt x="11597" y="4692"/>
                  <a:pt x="11609" y="4704"/>
                  <a:pt x="11609" y="4692"/>
                </a:cubicBezTo>
                <a:cubicBezTo>
                  <a:pt x="11609" y="4680"/>
                  <a:pt x="11597" y="4692"/>
                  <a:pt x="11597" y="4656"/>
                </a:cubicBezTo>
                <a:cubicBezTo>
                  <a:pt x="11609" y="4644"/>
                  <a:pt x="11609" y="4680"/>
                  <a:pt x="11633" y="4656"/>
                </a:cubicBezTo>
                <a:cubicBezTo>
                  <a:pt x="11609" y="4692"/>
                  <a:pt x="11609" y="4704"/>
                  <a:pt x="11609" y="4716"/>
                </a:cubicBezTo>
                <a:close/>
                <a:moveTo>
                  <a:pt x="11609" y="4513"/>
                </a:moveTo>
                <a:cubicBezTo>
                  <a:pt x="11609" y="4537"/>
                  <a:pt x="11585" y="4525"/>
                  <a:pt x="11585" y="4537"/>
                </a:cubicBezTo>
                <a:cubicBezTo>
                  <a:pt x="11562" y="4537"/>
                  <a:pt x="11585" y="4525"/>
                  <a:pt x="11562" y="4513"/>
                </a:cubicBezTo>
                <a:cubicBezTo>
                  <a:pt x="11550" y="4525"/>
                  <a:pt x="11538" y="4525"/>
                  <a:pt x="11526" y="4525"/>
                </a:cubicBezTo>
                <a:cubicBezTo>
                  <a:pt x="11550" y="4478"/>
                  <a:pt x="11585" y="4513"/>
                  <a:pt x="11609" y="4513"/>
                </a:cubicBezTo>
                <a:close/>
                <a:moveTo>
                  <a:pt x="11597" y="4573"/>
                </a:moveTo>
                <a:cubicBezTo>
                  <a:pt x="11585" y="4597"/>
                  <a:pt x="11538" y="4561"/>
                  <a:pt x="11526" y="4585"/>
                </a:cubicBezTo>
                <a:cubicBezTo>
                  <a:pt x="11538" y="4525"/>
                  <a:pt x="11573" y="4573"/>
                  <a:pt x="11597" y="4573"/>
                </a:cubicBezTo>
                <a:close/>
                <a:moveTo>
                  <a:pt x="11585" y="4680"/>
                </a:moveTo>
                <a:lnTo>
                  <a:pt x="11585" y="4680"/>
                </a:lnTo>
                <a:lnTo>
                  <a:pt x="11550" y="4680"/>
                </a:lnTo>
                <a:close/>
                <a:moveTo>
                  <a:pt x="11514" y="4978"/>
                </a:moveTo>
                <a:lnTo>
                  <a:pt x="11514" y="4978"/>
                </a:lnTo>
                <a:cubicBezTo>
                  <a:pt x="11514" y="4990"/>
                  <a:pt x="11538" y="4990"/>
                  <a:pt x="11550" y="4978"/>
                </a:cubicBezTo>
                <a:lnTo>
                  <a:pt x="11550" y="4978"/>
                </a:lnTo>
                <a:cubicBezTo>
                  <a:pt x="11585" y="4978"/>
                  <a:pt x="11597" y="4978"/>
                  <a:pt x="11633" y="4990"/>
                </a:cubicBezTo>
                <a:cubicBezTo>
                  <a:pt x="11633" y="4990"/>
                  <a:pt x="11609" y="4978"/>
                  <a:pt x="11633" y="4978"/>
                </a:cubicBezTo>
                <a:lnTo>
                  <a:pt x="11645" y="4978"/>
                </a:lnTo>
                <a:lnTo>
                  <a:pt x="11669" y="5001"/>
                </a:lnTo>
                <a:lnTo>
                  <a:pt x="11645" y="5001"/>
                </a:lnTo>
                <a:cubicBezTo>
                  <a:pt x="11657" y="5013"/>
                  <a:pt x="11669" y="5013"/>
                  <a:pt x="11693" y="5037"/>
                </a:cubicBezTo>
                <a:cubicBezTo>
                  <a:pt x="11645" y="5037"/>
                  <a:pt x="11633" y="4990"/>
                  <a:pt x="11609" y="4990"/>
                </a:cubicBezTo>
                <a:cubicBezTo>
                  <a:pt x="11609" y="5037"/>
                  <a:pt x="11645" y="5037"/>
                  <a:pt x="11657" y="5061"/>
                </a:cubicBezTo>
                <a:cubicBezTo>
                  <a:pt x="11669" y="5109"/>
                  <a:pt x="11609" y="5073"/>
                  <a:pt x="11597" y="5121"/>
                </a:cubicBezTo>
                <a:cubicBezTo>
                  <a:pt x="11633" y="5109"/>
                  <a:pt x="11657" y="5097"/>
                  <a:pt x="11669" y="5061"/>
                </a:cubicBezTo>
                <a:cubicBezTo>
                  <a:pt x="11693" y="5073"/>
                  <a:pt x="11693" y="5097"/>
                  <a:pt x="11704" y="5097"/>
                </a:cubicBezTo>
                <a:lnTo>
                  <a:pt x="11704" y="5121"/>
                </a:lnTo>
                <a:lnTo>
                  <a:pt x="11657" y="5121"/>
                </a:lnTo>
                <a:cubicBezTo>
                  <a:pt x="11669" y="5121"/>
                  <a:pt x="11657" y="5132"/>
                  <a:pt x="11645" y="5156"/>
                </a:cubicBezTo>
                <a:cubicBezTo>
                  <a:pt x="11609" y="5156"/>
                  <a:pt x="11585" y="5156"/>
                  <a:pt x="11550" y="5132"/>
                </a:cubicBezTo>
                <a:cubicBezTo>
                  <a:pt x="11550" y="5121"/>
                  <a:pt x="11538" y="5109"/>
                  <a:pt x="11550" y="5109"/>
                </a:cubicBezTo>
                <a:cubicBezTo>
                  <a:pt x="11550" y="5132"/>
                  <a:pt x="11597" y="5121"/>
                  <a:pt x="11597" y="5121"/>
                </a:cubicBezTo>
                <a:lnTo>
                  <a:pt x="11597" y="5109"/>
                </a:lnTo>
                <a:cubicBezTo>
                  <a:pt x="11550" y="5132"/>
                  <a:pt x="11538" y="5037"/>
                  <a:pt x="11585" y="5049"/>
                </a:cubicBezTo>
                <a:lnTo>
                  <a:pt x="11585" y="5073"/>
                </a:lnTo>
                <a:cubicBezTo>
                  <a:pt x="11597" y="5073"/>
                  <a:pt x="11621" y="5097"/>
                  <a:pt x="11609" y="5061"/>
                </a:cubicBezTo>
                <a:cubicBezTo>
                  <a:pt x="11573" y="5073"/>
                  <a:pt x="11597" y="5013"/>
                  <a:pt x="11573" y="5001"/>
                </a:cubicBezTo>
                <a:cubicBezTo>
                  <a:pt x="11573" y="5001"/>
                  <a:pt x="11573" y="5037"/>
                  <a:pt x="11550" y="5049"/>
                </a:cubicBezTo>
                <a:cubicBezTo>
                  <a:pt x="11538" y="5037"/>
                  <a:pt x="11550" y="5001"/>
                  <a:pt x="11538" y="4990"/>
                </a:cubicBezTo>
                <a:cubicBezTo>
                  <a:pt x="11526" y="5001"/>
                  <a:pt x="11526" y="5013"/>
                  <a:pt x="11526" y="5037"/>
                </a:cubicBezTo>
                <a:cubicBezTo>
                  <a:pt x="11514" y="5037"/>
                  <a:pt x="11478" y="5001"/>
                  <a:pt x="11514" y="4978"/>
                </a:cubicBezTo>
                <a:cubicBezTo>
                  <a:pt x="11514" y="5001"/>
                  <a:pt x="11514" y="4990"/>
                  <a:pt x="11514" y="4978"/>
                </a:cubicBezTo>
                <a:cubicBezTo>
                  <a:pt x="11514" y="4990"/>
                  <a:pt x="11514" y="4978"/>
                  <a:pt x="11514" y="4978"/>
                </a:cubicBezTo>
                <a:close/>
                <a:moveTo>
                  <a:pt x="11419" y="4513"/>
                </a:moveTo>
                <a:cubicBezTo>
                  <a:pt x="11419" y="4478"/>
                  <a:pt x="11454" y="4513"/>
                  <a:pt x="11454" y="4466"/>
                </a:cubicBezTo>
                <a:cubicBezTo>
                  <a:pt x="11454" y="4466"/>
                  <a:pt x="11478" y="4525"/>
                  <a:pt x="11478" y="4478"/>
                </a:cubicBezTo>
                <a:cubicBezTo>
                  <a:pt x="11490" y="4478"/>
                  <a:pt x="11490" y="4490"/>
                  <a:pt x="11514" y="4490"/>
                </a:cubicBezTo>
                <a:cubicBezTo>
                  <a:pt x="11514" y="4525"/>
                  <a:pt x="11466" y="4525"/>
                  <a:pt x="11454" y="4537"/>
                </a:cubicBezTo>
                <a:cubicBezTo>
                  <a:pt x="11454" y="4513"/>
                  <a:pt x="11419" y="4513"/>
                  <a:pt x="11395" y="4513"/>
                </a:cubicBezTo>
                <a:lnTo>
                  <a:pt x="11395" y="4478"/>
                </a:lnTo>
                <a:cubicBezTo>
                  <a:pt x="11407" y="4478"/>
                  <a:pt x="11407" y="4513"/>
                  <a:pt x="11419" y="4513"/>
                </a:cubicBezTo>
                <a:close/>
                <a:moveTo>
                  <a:pt x="11395" y="4466"/>
                </a:moveTo>
                <a:cubicBezTo>
                  <a:pt x="11395" y="4501"/>
                  <a:pt x="11371" y="4501"/>
                  <a:pt x="11359" y="4513"/>
                </a:cubicBezTo>
                <a:cubicBezTo>
                  <a:pt x="11347" y="4501"/>
                  <a:pt x="11359" y="4501"/>
                  <a:pt x="11347" y="4466"/>
                </a:cubicBezTo>
                <a:cubicBezTo>
                  <a:pt x="11371" y="4478"/>
                  <a:pt x="11371" y="4466"/>
                  <a:pt x="11395" y="4466"/>
                </a:cubicBezTo>
                <a:close/>
                <a:moveTo>
                  <a:pt x="11359" y="4525"/>
                </a:moveTo>
                <a:cubicBezTo>
                  <a:pt x="11347" y="4525"/>
                  <a:pt x="11347" y="4525"/>
                  <a:pt x="11359" y="4525"/>
                </a:cubicBezTo>
                <a:cubicBezTo>
                  <a:pt x="11312" y="4525"/>
                  <a:pt x="11359" y="4478"/>
                  <a:pt x="11359" y="4525"/>
                </a:cubicBezTo>
                <a:close/>
                <a:moveTo>
                  <a:pt x="11312" y="5037"/>
                </a:moveTo>
                <a:cubicBezTo>
                  <a:pt x="11335" y="5037"/>
                  <a:pt x="11347" y="5037"/>
                  <a:pt x="11359" y="5049"/>
                </a:cubicBezTo>
                <a:cubicBezTo>
                  <a:pt x="11347" y="5073"/>
                  <a:pt x="11312" y="5061"/>
                  <a:pt x="11288" y="5073"/>
                </a:cubicBezTo>
                <a:cubicBezTo>
                  <a:pt x="11288" y="5049"/>
                  <a:pt x="11335" y="5061"/>
                  <a:pt x="11312" y="5037"/>
                </a:cubicBezTo>
                <a:close/>
                <a:moveTo>
                  <a:pt x="11312" y="5037"/>
                </a:moveTo>
                <a:cubicBezTo>
                  <a:pt x="11300" y="5049"/>
                  <a:pt x="11276" y="5097"/>
                  <a:pt x="11276" y="5037"/>
                </a:cubicBezTo>
                <a:cubicBezTo>
                  <a:pt x="11288" y="5037"/>
                  <a:pt x="11288" y="5013"/>
                  <a:pt x="11312" y="5037"/>
                </a:cubicBezTo>
                <a:close/>
                <a:moveTo>
                  <a:pt x="11014" y="4049"/>
                </a:moveTo>
                <a:lnTo>
                  <a:pt x="11014" y="4049"/>
                </a:lnTo>
                <a:cubicBezTo>
                  <a:pt x="11014" y="4061"/>
                  <a:pt x="11002" y="4049"/>
                  <a:pt x="11014" y="4049"/>
                </a:cubicBezTo>
                <a:close/>
                <a:moveTo>
                  <a:pt x="10704" y="4120"/>
                </a:moveTo>
                <a:lnTo>
                  <a:pt x="10704" y="4120"/>
                </a:lnTo>
                <a:cubicBezTo>
                  <a:pt x="10716" y="4144"/>
                  <a:pt x="10704" y="4156"/>
                  <a:pt x="10704" y="4120"/>
                </a:cubicBezTo>
                <a:close/>
                <a:moveTo>
                  <a:pt x="10680" y="4120"/>
                </a:moveTo>
                <a:lnTo>
                  <a:pt x="10680" y="4120"/>
                </a:lnTo>
                <a:cubicBezTo>
                  <a:pt x="10657" y="4156"/>
                  <a:pt x="10657" y="4120"/>
                  <a:pt x="10645" y="4120"/>
                </a:cubicBezTo>
                <a:close/>
                <a:moveTo>
                  <a:pt x="10645" y="4204"/>
                </a:moveTo>
                <a:cubicBezTo>
                  <a:pt x="10645" y="4228"/>
                  <a:pt x="10633" y="4216"/>
                  <a:pt x="10621" y="4204"/>
                </a:cubicBezTo>
                <a:cubicBezTo>
                  <a:pt x="10621" y="4180"/>
                  <a:pt x="10645" y="4180"/>
                  <a:pt x="10645" y="4204"/>
                </a:cubicBezTo>
                <a:close/>
                <a:moveTo>
                  <a:pt x="12502" y="3704"/>
                </a:moveTo>
                <a:cubicBezTo>
                  <a:pt x="12490" y="3704"/>
                  <a:pt x="12478" y="3704"/>
                  <a:pt x="12478" y="3680"/>
                </a:cubicBezTo>
                <a:cubicBezTo>
                  <a:pt x="12478" y="3692"/>
                  <a:pt x="12490" y="3680"/>
                  <a:pt x="12502" y="3680"/>
                </a:cubicBezTo>
                <a:close/>
                <a:moveTo>
                  <a:pt x="12490" y="3620"/>
                </a:moveTo>
                <a:cubicBezTo>
                  <a:pt x="12490" y="3668"/>
                  <a:pt x="12502" y="3644"/>
                  <a:pt x="12526" y="3644"/>
                </a:cubicBezTo>
                <a:lnTo>
                  <a:pt x="12526" y="3680"/>
                </a:lnTo>
                <a:cubicBezTo>
                  <a:pt x="12502" y="3668"/>
                  <a:pt x="12490" y="3680"/>
                  <a:pt x="12466" y="3680"/>
                </a:cubicBezTo>
                <a:cubicBezTo>
                  <a:pt x="12478" y="3644"/>
                  <a:pt x="12478" y="3668"/>
                  <a:pt x="12466" y="3632"/>
                </a:cubicBezTo>
                <a:cubicBezTo>
                  <a:pt x="12466" y="3608"/>
                  <a:pt x="12466" y="3632"/>
                  <a:pt x="12490" y="3620"/>
                </a:cubicBezTo>
                <a:close/>
                <a:moveTo>
                  <a:pt x="12383" y="3632"/>
                </a:moveTo>
                <a:cubicBezTo>
                  <a:pt x="12407" y="3632"/>
                  <a:pt x="12407" y="3644"/>
                  <a:pt x="12407" y="3668"/>
                </a:cubicBezTo>
                <a:cubicBezTo>
                  <a:pt x="12419" y="3644"/>
                  <a:pt x="12431" y="3668"/>
                  <a:pt x="12443" y="3644"/>
                </a:cubicBezTo>
                <a:cubicBezTo>
                  <a:pt x="12443" y="3680"/>
                  <a:pt x="12443" y="3680"/>
                  <a:pt x="12431" y="3668"/>
                </a:cubicBezTo>
                <a:cubicBezTo>
                  <a:pt x="12431" y="3692"/>
                  <a:pt x="12466" y="3668"/>
                  <a:pt x="12466" y="3704"/>
                </a:cubicBezTo>
                <a:cubicBezTo>
                  <a:pt x="12443" y="3704"/>
                  <a:pt x="12431" y="3692"/>
                  <a:pt x="12419" y="3692"/>
                </a:cubicBezTo>
                <a:cubicBezTo>
                  <a:pt x="12419" y="3680"/>
                  <a:pt x="12431" y="3692"/>
                  <a:pt x="12431" y="3680"/>
                </a:cubicBezTo>
                <a:cubicBezTo>
                  <a:pt x="12419" y="3680"/>
                  <a:pt x="12371" y="3668"/>
                  <a:pt x="12383" y="3632"/>
                </a:cubicBezTo>
                <a:close/>
                <a:moveTo>
                  <a:pt x="12407" y="3680"/>
                </a:moveTo>
                <a:cubicBezTo>
                  <a:pt x="12431" y="3692"/>
                  <a:pt x="12407" y="3739"/>
                  <a:pt x="12443" y="3728"/>
                </a:cubicBezTo>
                <a:cubicBezTo>
                  <a:pt x="12443" y="3739"/>
                  <a:pt x="12443" y="3739"/>
                  <a:pt x="12431" y="3739"/>
                </a:cubicBezTo>
                <a:cubicBezTo>
                  <a:pt x="12407" y="3739"/>
                  <a:pt x="12407" y="3692"/>
                  <a:pt x="12407" y="3680"/>
                </a:cubicBezTo>
                <a:cubicBezTo>
                  <a:pt x="12383" y="3692"/>
                  <a:pt x="12407" y="3692"/>
                  <a:pt x="12407" y="3680"/>
                </a:cubicBezTo>
                <a:close/>
                <a:moveTo>
                  <a:pt x="12371" y="3644"/>
                </a:moveTo>
                <a:cubicBezTo>
                  <a:pt x="12359" y="3692"/>
                  <a:pt x="12300" y="3668"/>
                  <a:pt x="12288" y="3668"/>
                </a:cubicBezTo>
                <a:cubicBezTo>
                  <a:pt x="12300" y="3620"/>
                  <a:pt x="12324" y="3668"/>
                  <a:pt x="12371" y="3644"/>
                </a:cubicBezTo>
                <a:close/>
                <a:moveTo>
                  <a:pt x="12252" y="3644"/>
                </a:moveTo>
                <a:cubicBezTo>
                  <a:pt x="12252" y="3680"/>
                  <a:pt x="12252" y="3644"/>
                  <a:pt x="12252" y="3644"/>
                </a:cubicBezTo>
                <a:cubicBezTo>
                  <a:pt x="12252" y="3692"/>
                  <a:pt x="12240" y="3644"/>
                  <a:pt x="12228" y="3680"/>
                </a:cubicBezTo>
                <a:close/>
                <a:moveTo>
                  <a:pt x="12240" y="3644"/>
                </a:moveTo>
                <a:cubicBezTo>
                  <a:pt x="12228" y="3668"/>
                  <a:pt x="12204" y="3692"/>
                  <a:pt x="12193" y="3680"/>
                </a:cubicBezTo>
                <a:cubicBezTo>
                  <a:pt x="12193" y="3632"/>
                  <a:pt x="12204" y="3668"/>
                  <a:pt x="12240" y="3644"/>
                </a:cubicBezTo>
                <a:close/>
                <a:moveTo>
                  <a:pt x="12597" y="3037"/>
                </a:moveTo>
                <a:cubicBezTo>
                  <a:pt x="12562" y="3025"/>
                  <a:pt x="12621" y="3049"/>
                  <a:pt x="12597" y="3037"/>
                </a:cubicBezTo>
                <a:cubicBezTo>
                  <a:pt x="12609" y="3025"/>
                  <a:pt x="12621" y="3037"/>
                  <a:pt x="12645" y="3037"/>
                </a:cubicBezTo>
                <a:cubicBezTo>
                  <a:pt x="12645" y="3049"/>
                  <a:pt x="12621" y="3049"/>
                  <a:pt x="12621" y="3049"/>
                </a:cubicBezTo>
                <a:cubicBezTo>
                  <a:pt x="12621" y="3049"/>
                  <a:pt x="12621" y="3073"/>
                  <a:pt x="12609" y="3073"/>
                </a:cubicBezTo>
                <a:cubicBezTo>
                  <a:pt x="12609" y="3085"/>
                  <a:pt x="12609" y="3037"/>
                  <a:pt x="12597" y="3037"/>
                </a:cubicBezTo>
                <a:close/>
                <a:moveTo>
                  <a:pt x="12621" y="3132"/>
                </a:moveTo>
                <a:cubicBezTo>
                  <a:pt x="12621" y="3144"/>
                  <a:pt x="12621" y="3144"/>
                  <a:pt x="12621" y="3132"/>
                </a:cubicBezTo>
                <a:cubicBezTo>
                  <a:pt x="12597" y="3168"/>
                  <a:pt x="12621" y="3085"/>
                  <a:pt x="12621" y="3132"/>
                </a:cubicBezTo>
                <a:cubicBezTo>
                  <a:pt x="12657" y="3132"/>
                  <a:pt x="12621" y="3108"/>
                  <a:pt x="12621" y="3132"/>
                </a:cubicBezTo>
                <a:close/>
                <a:moveTo>
                  <a:pt x="12669" y="3156"/>
                </a:moveTo>
                <a:lnTo>
                  <a:pt x="12669" y="3192"/>
                </a:lnTo>
                <a:cubicBezTo>
                  <a:pt x="12645" y="3204"/>
                  <a:pt x="12657" y="3168"/>
                  <a:pt x="12645" y="3144"/>
                </a:cubicBezTo>
                <a:cubicBezTo>
                  <a:pt x="12657" y="3156"/>
                  <a:pt x="12669" y="3144"/>
                  <a:pt x="12669" y="3156"/>
                </a:cubicBezTo>
                <a:cubicBezTo>
                  <a:pt x="12681" y="3168"/>
                  <a:pt x="12669" y="3168"/>
                  <a:pt x="12669" y="3156"/>
                </a:cubicBezTo>
                <a:close/>
                <a:moveTo>
                  <a:pt x="12705" y="3037"/>
                </a:moveTo>
                <a:cubicBezTo>
                  <a:pt x="12705" y="3013"/>
                  <a:pt x="12728" y="3037"/>
                  <a:pt x="12740" y="3025"/>
                </a:cubicBezTo>
                <a:cubicBezTo>
                  <a:pt x="12740" y="3073"/>
                  <a:pt x="12705" y="3049"/>
                  <a:pt x="12705" y="3037"/>
                </a:cubicBezTo>
                <a:close/>
                <a:moveTo>
                  <a:pt x="12716" y="3025"/>
                </a:moveTo>
                <a:cubicBezTo>
                  <a:pt x="12681" y="3013"/>
                  <a:pt x="12681" y="3013"/>
                  <a:pt x="12669" y="2989"/>
                </a:cubicBezTo>
                <a:cubicBezTo>
                  <a:pt x="12669" y="2966"/>
                  <a:pt x="12705" y="2977"/>
                  <a:pt x="12705" y="2989"/>
                </a:cubicBezTo>
                <a:cubicBezTo>
                  <a:pt x="12728" y="2954"/>
                  <a:pt x="12764" y="2977"/>
                  <a:pt x="12788" y="2966"/>
                </a:cubicBezTo>
                <a:cubicBezTo>
                  <a:pt x="12788" y="2989"/>
                  <a:pt x="12800" y="2966"/>
                  <a:pt x="12824" y="2989"/>
                </a:cubicBezTo>
                <a:cubicBezTo>
                  <a:pt x="12800" y="3025"/>
                  <a:pt x="12728" y="2977"/>
                  <a:pt x="12716" y="3025"/>
                </a:cubicBezTo>
                <a:close/>
                <a:moveTo>
                  <a:pt x="12836" y="2989"/>
                </a:moveTo>
                <a:cubicBezTo>
                  <a:pt x="12836" y="2977"/>
                  <a:pt x="12836" y="2966"/>
                  <a:pt x="12847" y="2966"/>
                </a:cubicBezTo>
                <a:cubicBezTo>
                  <a:pt x="12847" y="2977"/>
                  <a:pt x="12859" y="2977"/>
                  <a:pt x="12859" y="3001"/>
                </a:cubicBezTo>
                <a:cubicBezTo>
                  <a:pt x="12847" y="2989"/>
                  <a:pt x="12847" y="2989"/>
                  <a:pt x="12836" y="2989"/>
                </a:cubicBezTo>
                <a:close/>
                <a:moveTo>
                  <a:pt x="13014" y="2989"/>
                </a:moveTo>
                <a:cubicBezTo>
                  <a:pt x="13002" y="3001"/>
                  <a:pt x="12966" y="2989"/>
                  <a:pt x="12966" y="2966"/>
                </a:cubicBezTo>
                <a:cubicBezTo>
                  <a:pt x="12978" y="2989"/>
                  <a:pt x="13014" y="2954"/>
                  <a:pt x="13014" y="2989"/>
                </a:cubicBezTo>
                <a:close/>
                <a:moveTo>
                  <a:pt x="13217" y="2739"/>
                </a:moveTo>
                <a:cubicBezTo>
                  <a:pt x="13240" y="2751"/>
                  <a:pt x="13217" y="2775"/>
                  <a:pt x="13217" y="2799"/>
                </a:cubicBezTo>
                <a:cubicBezTo>
                  <a:pt x="13193" y="2799"/>
                  <a:pt x="13205" y="2787"/>
                  <a:pt x="13181" y="2799"/>
                </a:cubicBezTo>
                <a:cubicBezTo>
                  <a:pt x="13157" y="2775"/>
                  <a:pt x="13193" y="2799"/>
                  <a:pt x="13193" y="2775"/>
                </a:cubicBezTo>
                <a:cubicBezTo>
                  <a:pt x="13193" y="2739"/>
                  <a:pt x="13157" y="2787"/>
                  <a:pt x="13157" y="2751"/>
                </a:cubicBezTo>
                <a:cubicBezTo>
                  <a:pt x="13193" y="2739"/>
                  <a:pt x="13193" y="2751"/>
                  <a:pt x="13217" y="2739"/>
                </a:cubicBezTo>
                <a:close/>
                <a:moveTo>
                  <a:pt x="13657" y="2596"/>
                </a:moveTo>
                <a:cubicBezTo>
                  <a:pt x="13657" y="2608"/>
                  <a:pt x="13633" y="2608"/>
                  <a:pt x="13621" y="2620"/>
                </a:cubicBezTo>
                <a:cubicBezTo>
                  <a:pt x="13621" y="2596"/>
                  <a:pt x="13633" y="2596"/>
                  <a:pt x="13657" y="2596"/>
                </a:cubicBezTo>
                <a:close/>
                <a:moveTo>
                  <a:pt x="13443" y="2573"/>
                </a:moveTo>
                <a:cubicBezTo>
                  <a:pt x="13431" y="2596"/>
                  <a:pt x="13419" y="2573"/>
                  <a:pt x="13395" y="2573"/>
                </a:cubicBezTo>
                <a:lnTo>
                  <a:pt x="13395" y="2549"/>
                </a:lnTo>
                <a:cubicBezTo>
                  <a:pt x="13431" y="2549"/>
                  <a:pt x="13431" y="2561"/>
                  <a:pt x="13443" y="2573"/>
                </a:cubicBezTo>
                <a:close/>
                <a:moveTo>
                  <a:pt x="13145" y="2775"/>
                </a:moveTo>
                <a:cubicBezTo>
                  <a:pt x="13145" y="2751"/>
                  <a:pt x="13133" y="2775"/>
                  <a:pt x="13121" y="2775"/>
                </a:cubicBezTo>
                <a:cubicBezTo>
                  <a:pt x="13121" y="2739"/>
                  <a:pt x="13145" y="2727"/>
                  <a:pt x="13145" y="2775"/>
                </a:cubicBezTo>
                <a:close/>
                <a:moveTo>
                  <a:pt x="13097" y="2608"/>
                </a:moveTo>
                <a:cubicBezTo>
                  <a:pt x="13097" y="2632"/>
                  <a:pt x="13074" y="2632"/>
                  <a:pt x="13074" y="2620"/>
                </a:cubicBezTo>
                <a:cubicBezTo>
                  <a:pt x="13062" y="2608"/>
                  <a:pt x="13086" y="2620"/>
                  <a:pt x="13097" y="2608"/>
                </a:cubicBezTo>
                <a:close/>
                <a:moveTo>
                  <a:pt x="13014" y="2549"/>
                </a:moveTo>
                <a:cubicBezTo>
                  <a:pt x="13014" y="2573"/>
                  <a:pt x="12966" y="2561"/>
                  <a:pt x="12966" y="2549"/>
                </a:cubicBezTo>
                <a:cubicBezTo>
                  <a:pt x="12955" y="2489"/>
                  <a:pt x="13002" y="2537"/>
                  <a:pt x="13014" y="2549"/>
                </a:cubicBezTo>
                <a:close/>
                <a:moveTo>
                  <a:pt x="12966" y="3370"/>
                </a:moveTo>
                <a:cubicBezTo>
                  <a:pt x="12955" y="3382"/>
                  <a:pt x="12966" y="3394"/>
                  <a:pt x="12966" y="3430"/>
                </a:cubicBezTo>
                <a:cubicBezTo>
                  <a:pt x="12943" y="3430"/>
                  <a:pt x="12943" y="3394"/>
                  <a:pt x="12919" y="3442"/>
                </a:cubicBezTo>
                <a:cubicBezTo>
                  <a:pt x="12895" y="3430"/>
                  <a:pt x="12883" y="3347"/>
                  <a:pt x="12907" y="3335"/>
                </a:cubicBezTo>
                <a:cubicBezTo>
                  <a:pt x="12895" y="3382"/>
                  <a:pt x="12955" y="3335"/>
                  <a:pt x="12966" y="3370"/>
                </a:cubicBezTo>
                <a:close/>
                <a:moveTo>
                  <a:pt x="12943" y="3275"/>
                </a:moveTo>
                <a:cubicBezTo>
                  <a:pt x="12943" y="3287"/>
                  <a:pt x="12907" y="3275"/>
                  <a:pt x="12919" y="3311"/>
                </a:cubicBezTo>
                <a:cubicBezTo>
                  <a:pt x="12919" y="3311"/>
                  <a:pt x="12907" y="3287"/>
                  <a:pt x="12895" y="3311"/>
                </a:cubicBezTo>
                <a:cubicBezTo>
                  <a:pt x="12883" y="3251"/>
                  <a:pt x="12919" y="3263"/>
                  <a:pt x="12943" y="3275"/>
                </a:cubicBezTo>
                <a:close/>
                <a:moveTo>
                  <a:pt x="12919" y="2977"/>
                </a:moveTo>
                <a:cubicBezTo>
                  <a:pt x="12919" y="2989"/>
                  <a:pt x="12895" y="2977"/>
                  <a:pt x="12883" y="2989"/>
                </a:cubicBezTo>
                <a:cubicBezTo>
                  <a:pt x="12883" y="2954"/>
                  <a:pt x="12907" y="2966"/>
                  <a:pt x="12919" y="2977"/>
                </a:cubicBezTo>
                <a:close/>
                <a:moveTo>
                  <a:pt x="12764" y="2751"/>
                </a:moveTo>
                <a:cubicBezTo>
                  <a:pt x="12788" y="2751"/>
                  <a:pt x="12800" y="2751"/>
                  <a:pt x="12836" y="2739"/>
                </a:cubicBezTo>
                <a:cubicBezTo>
                  <a:pt x="12836" y="2787"/>
                  <a:pt x="12847" y="2775"/>
                  <a:pt x="12859" y="2751"/>
                </a:cubicBezTo>
                <a:cubicBezTo>
                  <a:pt x="12883" y="2775"/>
                  <a:pt x="12836" y="2751"/>
                  <a:pt x="12847" y="2787"/>
                </a:cubicBezTo>
                <a:cubicBezTo>
                  <a:pt x="12836" y="2787"/>
                  <a:pt x="12824" y="2751"/>
                  <a:pt x="12800" y="2775"/>
                </a:cubicBezTo>
                <a:lnTo>
                  <a:pt x="12800" y="2739"/>
                </a:lnTo>
                <a:cubicBezTo>
                  <a:pt x="12788" y="2739"/>
                  <a:pt x="12776" y="2751"/>
                  <a:pt x="12764" y="2751"/>
                </a:cubicBezTo>
                <a:lnTo>
                  <a:pt x="12764" y="2751"/>
                </a:lnTo>
                <a:cubicBezTo>
                  <a:pt x="12740" y="2787"/>
                  <a:pt x="12764" y="2775"/>
                  <a:pt x="12764" y="2751"/>
                </a:cubicBezTo>
                <a:close/>
                <a:moveTo>
                  <a:pt x="12728" y="2775"/>
                </a:moveTo>
                <a:cubicBezTo>
                  <a:pt x="12740" y="2739"/>
                  <a:pt x="12740" y="2787"/>
                  <a:pt x="12728" y="2775"/>
                </a:cubicBezTo>
                <a:cubicBezTo>
                  <a:pt x="12740" y="2811"/>
                  <a:pt x="12716" y="2811"/>
                  <a:pt x="12705" y="2811"/>
                </a:cubicBezTo>
                <a:cubicBezTo>
                  <a:pt x="12681" y="2787"/>
                  <a:pt x="12740" y="2799"/>
                  <a:pt x="12728" y="2775"/>
                </a:cubicBezTo>
                <a:close/>
                <a:moveTo>
                  <a:pt x="12597" y="2751"/>
                </a:moveTo>
                <a:cubicBezTo>
                  <a:pt x="12597" y="2787"/>
                  <a:pt x="12597" y="2787"/>
                  <a:pt x="12585" y="2799"/>
                </a:cubicBezTo>
                <a:cubicBezTo>
                  <a:pt x="12562" y="2799"/>
                  <a:pt x="12550" y="2787"/>
                  <a:pt x="12550" y="2751"/>
                </a:cubicBezTo>
                <a:close/>
                <a:moveTo>
                  <a:pt x="12538" y="2751"/>
                </a:moveTo>
                <a:cubicBezTo>
                  <a:pt x="12526" y="2799"/>
                  <a:pt x="12550" y="2775"/>
                  <a:pt x="12550" y="2811"/>
                </a:cubicBezTo>
                <a:cubicBezTo>
                  <a:pt x="12526" y="2787"/>
                  <a:pt x="12478" y="2775"/>
                  <a:pt x="12431" y="2751"/>
                </a:cubicBezTo>
                <a:cubicBezTo>
                  <a:pt x="12466" y="2739"/>
                  <a:pt x="12526" y="2787"/>
                  <a:pt x="12538" y="2751"/>
                </a:cubicBezTo>
                <a:close/>
                <a:moveTo>
                  <a:pt x="12407" y="2906"/>
                </a:moveTo>
                <a:cubicBezTo>
                  <a:pt x="12407" y="2894"/>
                  <a:pt x="12419" y="2894"/>
                  <a:pt x="12431" y="2894"/>
                </a:cubicBezTo>
                <a:cubicBezTo>
                  <a:pt x="12431" y="2918"/>
                  <a:pt x="12407" y="2918"/>
                  <a:pt x="12407" y="2906"/>
                </a:cubicBezTo>
                <a:close/>
                <a:moveTo>
                  <a:pt x="12431" y="2799"/>
                </a:moveTo>
                <a:cubicBezTo>
                  <a:pt x="12419" y="2787"/>
                  <a:pt x="12419" y="2787"/>
                  <a:pt x="12407" y="2799"/>
                </a:cubicBezTo>
                <a:cubicBezTo>
                  <a:pt x="12383" y="2751"/>
                  <a:pt x="12431" y="2775"/>
                  <a:pt x="12431" y="2799"/>
                </a:cubicBezTo>
                <a:close/>
                <a:moveTo>
                  <a:pt x="11133" y="3728"/>
                </a:moveTo>
                <a:cubicBezTo>
                  <a:pt x="11133" y="3704"/>
                  <a:pt x="11133" y="3692"/>
                  <a:pt x="11157" y="3692"/>
                </a:cubicBezTo>
                <a:cubicBezTo>
                  <a:pt x="11121" y="3692"/>
                  <a:pt x="11121" y="3704"/>
                  <a:pt x="11097" y="3728"/>
                </a:cubicBezTo>
                <a:cubicBezTo>
                  <a:pt x="11097" y="3704"/>
                  <a:pt x="11073" y="3704"/>
                  <a:pt x="11097" y="3692"/>
                </a:cubicBezTo>
                <a:cubicBezTo>
                  <a:pt x="11121" y="3704"/>
                  <a:pt x="11133" y="3668"/>
                  <a:pt x="11169" y="3680"/>
                </a:cubicBezTo>
                <a:cubicBezTo>
                  <a:pt x="11157" y="3692"/>
                  <a:pt x="11157" y="3728"/>
                  <a:pt x="11133" y="3728"/>
                </a:cubicBezTo>
                <a:close/>
                <a:moveTo>
                  <a:pt x="11169" y="3704"/>
                </a:moveTo>
                <a:cubicBezTo>
                  <a:pt x="11157" y="3704"/>
                  <a:pt x="11157" y="3668"/>
                  <a:pt x="11181" y="3668"/>
                </a:cubicBezTo>
                <a:cubicBezTo>
                  <a:pt x="11181" y="3692"/>
                  <a:pt x="11169" y="3680"/>
                  <a:pt x="11169" y="3704"/>
                </a:cubicBezTo>
                <a:close/>
                <a:moveTo>
                  <a:pt x="11585" y="3263"/>
                </a:moveTo>
                <a:cubicBezTo>
                  <a:pt x="11585" y="3227"/>
                  <a:pt x="11597" y="3227"/>
                  <a:pt x="11609" y="3251"/>
                </a:cubicBezTo>
                <a:cubicBezTo>
                  <a:pt x="11633" y="3275"/>
                  <a:pt x="11597" y="3263"/>
                  <a:pt x="11585" y="3263"/>
                </a:cubicBezTo>
                <a:close/>
                <a:moveTo>
                  <a:pt x="11693" y="3275"/>
                </a:moveTo>
                <a:cubicBezTo>
                  <a:pt x="11693" y="3227"/>
                  <a:pt x="11716" y="3251"/>
                  <a:pt x="11728" y="3263"/>
                </a:cubicBezTo>
                <a:cubicBezTo>
                  <a:pt x="11728" y="3287"/>
                  <a:pt x="11704" y="3275"/>
                  <a:pt x="11693" y="3275"/>
                </a:cubicBezTo>
                <a:close/>
                <a:moveTo>
                  <a:pt x="11788" y="3251"/>
                </a:moveTo>
                <a:cubicBezTo>
                  <a:pt x="11812" y="3263"/>
                  <a:pt x="11788" y="3311"/>
                  <a:pt x="11823" y="3287"/>
                </a:cubicBezTo>
                <a:cubicBezTo>
                  <a:pt x="11823" y="3335"/>
                  <a:pt x="11788" y="3287"/>
                  <a:pt x="11788" y="3287"/>
                </a:cubicBezTo>
                <a:cubicBezTo>
                  <a:pt x="11776" y="3263"/>
                  <a:pt x="11788" y="3263"/>
                  <a:pt x="11788" y="3251"/>
                </a:cubicBezTo>
                <a:close/>
                <a:moveTo>
                  <a:pt x="11823" y="3287"/>
                </a:moveTo>
                <a:cubicBezTo>
                  <a:pt x="11835" y="3275"/>
                  <a:pt x="11847" y="3263"/>
                  <a:pt x="11859" y="3275"/>
                </a:cubicBezTo>
                <a:cubicBezTo>
                  <a:pt x="11847" y="3287"/>
                  <a:pt x="11835" y="3287"/>
                  <a:pt x="11823" y="3287"/>
                </a:cubicBezTo>
                <a:close/>
                <a:moveTo>
                  <a:pt x="11847" y="3573"/>
                </a:moveTo>
                <a:cubicBezTo>
                  <a:pt x="11847" y="3608"/>
                  <a:pt x="11788" y="3608"/>
                  <a:pt x="11788" y="3573"/>
                </a:cubicBezTo>
                <a:close/>
                <a:moveTo>
                  <a:pt x="11812" y="3227"/>
                </a:moveTo>
                <a:cubicBezTo>
                  <a:pt x="11823" y="3216"/>
                  <a:pt x="11823" y="3251"/>
                  <a:pt x="11835" y="3251"/>
                </a:cubicBezTo>
                <a:cubicBezTo>
                  <a:pt x="11835" y="3275"/>
                  <a:pt x="11788" y="3275"/>
                  <a:pt x="11812" y="3227"/>
                </a:cubicBezTo>
                <a:close/>
                <a:moveTo>
                  <a:pt x="11871" y="3704"/>
                </a:moveTo>
                <a:cubicBezTo>
                  <a:pt x="11847" y="3704"/>
                  <a:pt x="11847" y="3680"/>
                  <a:pt x="11847" y="3668"/>
                </a:cubicBezTo>
                <a:lnTo>
                  <a:pt x="11835" y="3668"/>
                </a:lnTo>
                <a:cubicBezTo>
                  <a:pt x="11823" y="3668"/>
                  <a:pt x="11835" y="3680"/>
                  <a:pt x="11835" y="3692"/>
                </a:cubicBezTo>
                <a:cubicBezTo>
                  <a:pt x="11823" y="3692"/>
                  <a:pt x="11823" y="3668"/>
                  <a:pt x="11812" y="3680"/>
                </a:cubicBezTo>
                <a:cubicBezTo>
                  <a:pt x="11812" y="3668"/>
                  <a:pt x="11823" y="3680"/>
                  <a:pt x="11823" y="3668"/>
                </a:cubicBezTo>
                <a:cubicBezTo>
                  <a:pt x="11823" y="3644"/>
                  <a:pt x="11812" y="3692"/>
                  <a:pt x="11776" y="3680"/>
                </a:cubicBezTo>
                <a:cubicBezTo>
                  <a:pt x="11788" y="3632"/>
                  <a:pt x="11835" y="3644"/>
                  <a:pt x="11847" y="3644"/>
                </a:cubicBezTo>
                <a:cubicBezTo>
                  <a:pt x="11847" y="3668"/>
                  <a:pt x="11883" y="3680"/>
                  <a:pt x="11871" y="3704"/>
                </a:cubicBezTo>
                <a:close/>
                <a:moveTo>
                  <a:pt x="11931" y="3644"/>
                </a:moveTo>
                <a:cubicBezTo>
                  <a:pt x="11954" y="3668"/>
                  <a:pt x="11954" y="3644"/>
                  <a:pt x="11990" y="3644"/>
                </a:cubicBezTo>
                <a:cubicBezTo>
                  <a:pt x="11966" y="3668"/>
                  <a:pt x="11931" y="3692"/>
                  <a:pt x="11931" y="3644"/>
                </a:cubicBezTo>
                <a:close/>
                <a:moveTo>
                  <a:pt x="12181" y="3489"/>
                </a:moveTo>
                <a:cubicBezTo>
                  <a:pt x="12169" y="3501"/>
                  <a:pt x="12133" y="3513"/>
                  <a:pt x="12133" y="3549"/>
                </a:cubicBezTo>
                <a:cubicBezTo>
                  <a:pt x="12145" y="3525"/>
                  <a:pt x="12169" y="3501"/>
                  <a:pt x="12193" y="3501"/>
                </a:cubicBezTo>
                <a:cubicBezTo>
                  <a:pt x="12193" y="3513"/>
                  <a:pt x="12193" y="3513"/>
                  <a:pt x="12181" y="3525"/>
                </a:cubicBezTo>
                <a:cubicBezTo>
                  <a:pt x="12169" y="3525"/>
                  <a:pt x="12169" y="3513"/>
                  <a:pt x="12145" y="3525"/>
                </a:cubicBezTo>
                <a:cubicBezTo>
                  <a:pt x="12169" y="3561"/>
                  <a:pt x="12109" y="3573"/>
                  <a:pt x="12074" y="3549"/>
                </a:cubicBezTo>
                <a:cubicBezTo>
                  <a:pt x="12074" y="3513"/>
                  <a:pt x="12085" y="3549"/>
                  <a:pt x="12109" y="3525"/>
                </a:cubicBezTo>
                <a:cubicBezTo>
                  <a:pt x="12121" y="3525"/>
                  <a:pt x="12109" y="3501"/>
                  <a:pt x="12121" y="3501"/>
                </a:cubicBezTo>
                <a:cubicBezTo>
                  <a:pt x="12121" y="3489"/>
                  <a:pt x="12085" y="3501"/>
                  <a:pt x="12085" y="3501"/>
                </a:cubicBezTo>
                <a:cubicBezTo>
                  <a:pt x="12074" y="3489"/>
                  <a:pt x="12085" y="3466"/>
                  <a:pt x="12074" y="3466"/>
                </a:cubicBezTo>
                <a:cubicBezTo>
                  <a:pt x="12074" y="3454"/>
                  <a:pt x="12109" y="3466"/>
                  <a:pt x="12109" y="3466"/>
                </a:cubicBezTo>
                <a:cubicBezTo>
                  <a:pt x="12121" y="3442"/>
                  <a:pt x="12145" y="3442"/>
                  <a:pt x="12145" y="3430"/>
                </a:cubicBezTo>
                <a:cubicBezTo>
                  <a:pt x="12181" y="3442"/>
                  <a:pt x="12169" y="3489"/>
                  <a:pt x="12181" y="3489"/>
                </a:cubicBezTo>
                <a:close/>
                <a:moveTo>
                  <a:pt x="12240" y="2954"/>
                </a:moveTo>
                <a:cubicBezTo>
                  <a:pt x="12264" y="2966"/>
                  <a:pt x="12300" y="2954"/>
                  <a:pt x="12312" y="2966"/>
                </a:cubicBezTo>
                <a:cubicBezTo>
                  <a:pt x="12312" y="3025"/>
                  <a:pt x="12240" y="3025"/>
                  <a:pt x="12204" y="3025"/>
                </a:cubicBezTo>
                <a:cubicBezTo>
                  <a:pt x="12204" y="2966"/>
                  <a:pt x="12228" y="2966"/>
                  <a:pt x="12240" y="2954"/>
                </a:cubicBezTo>
                <a:close/>
                <a:moveTo>
                  <a:pt x="12204" y="2977"/>
                </a:moveTo>
                <a:lnTo>
                  <a:pt x="12204" y="3013"/>
                </a:lnTo>
                <a:cubicBezTo>
                  <a:pt x="12193" y="3025"/>
                  <a:pt x="12193" y="2989"/>
                  <a:pt x="12181" y="2966"/>
                </a:cubicBezTo>
                <a:cubicBezTo>
                  <a:pt x="12193" y="2977"/>
                  <a:pt x="12193" y="2977"/>
                  <a:pt x="12204" y="2977"/>
                </a:cubicBezTo>
                <a:close/>
                <a:moveTo>
                  <a:pt x="12193" y="3287"/>
                </a:moveTo>
                <a:cubicBezTo>
                  <a:pt x="12193" y="3299"/>
                  <a:pt x="12193" y="3323"/>
                  <a:pt x="12181" y="3335"/>
                </a:cubicBezTo>
                <a:cubicBezTo>
                  <a:pt x="12145" y="3335"/>
                  <a:pt x="12169" y="3275"/>
                  <a:pt x="12193" y="3287"/>
                </a:cubicBezTo>
                <a:close/>
                <a:moveTo>
                  <a:pt x="12109" y="2489"/>
                </a:moveTo>
                <a:cubicBezTo>
                  <a:pt x="12109" y="2454"/>
                  <a:pt x="12133" y="2489"/>
                  <a:pt x="12133" y="2501"/>
                </a:cubicBezTo>
                <a:cubicBezTo>
                  <a:pt x="12109" y="2513"/>
                  <a:pt x="12109" y="2489"/>
                  <a:pt x="12109" y="2489"/>
                </a:cubicBezTo>
                <a:close/>
                <a:moveTo>
                  <a:pt x="12026" y="3442"/>
                </a:moveTo>
                <a:cubicBezTo>
                  <a:pt x="12050" y="3394"/>
                  <a:pt x="12085" y="3406"/>
                  <a:pt x="12085" y="3370"/>
                </a:cubicBezTo>
                <a:cubicBezTo>
                  <a:pt x="12109" y="3382"/>
                  <a:pt x="12121" y="3382"/>
                  <a:pt x="12133" y="3382"/>
                </a:cubicBezTo>
                <a:cubicBezTo>
                  <a:pt x="12133" y="3347"/>
                  <a:pt x="12169" y="3335"/>
                  <a:pt x="12181" y="3347"/>
                </a:cubicBezTo>
                <a:cubicBezTo>
                  <a:pt x="12157" y="3406"/>
                  <a:pt x="12121" y="3406"/>
                  <a:pt x="12109" y="3454"/>
                </a:cubicBezTo>
                <a:lnTo>
                  <a:pt x="12062" y="3454"/>
                </a:lnTo>
                <a:cubicBezTo>
                  <a:pt x="12050" y="3442"/>
                  <a:pt x="12085" y="3406"/>
                  <a:pt x="12109" y="3406"/>
                </a:cubicBezTo>
                <a:cubicBezTo>
                  <a:pt x="12074" y="3370"/>
                  <a:pt x="12026" y="3430"/>
                  <a:pt x="12026" y="3442"/>
                </a:cubicBezTo>
                <a:cubicBezTo>
                  <a:pt x="12014" y="3406"/>
                  <a:pt x="12014" y="3406"/>
                  <a:pt x="12002" y="3394"/>
                </a:cubicBezTo>
                <a:cubicBezTo>
                  <a:pt x="12026" y="3394"/>
                  <a:pt x="12050" y="3430"/>
                  <a:pt x="12026" y="3442"/>
                </a:cubicBezTo>
                <a:close/>
                <a:moveTo>
                  <a:pt x="12062" y="3501"/>
                </a:moveTo>
                <a:cubicBezTo>
                  <a:pt x="12050" y="3466"/>
                  <a:pt x="11966" y="3525"/>
                  <a:pt x="11954" y="3501"/>
                </a:cubicBezTo>
                <a:cubicBezTo>
                  <a:pt x="11990" y="3454"/>
                  <a:pt x="12026" y="3489"/>
                  <a:pt x="12062" y="3466"/>
                </a:cubicBezTo>
                <a:close/>
                <a:moveTo>
                  <a:pt x="12014" y="3454"/>
                </a:moveTo>
                <a:cubicBezTo>
                  <a:pt x="11990" y="3454"/>
                  <a:pt x="11990" y="3406"/>
                  <a:pt x="12014" y="3430"/>
                </a:cubicBezTo>
                <a:close/>
                <a:moveTo>
                  <a:pt x="12002" y="3263"/>
                </a:moveTo>
                <a:cubicBezTo>
                  <a:pt x="12014" y="3275"/>
                  <a:pt x="11990" y="3263"/>
                  <a:pt x="11954" y="3275"/>
                </a:cubicBezTo>
                <a:cubicBezTo>
                  <a:pt x="11954" y="3227"/>
                  <a:pt x="11990" y="3251"/>
                  <a:pt x="12002" y="3263"/>
                </a:cubicBezTo>
                <a:close/>
                <a:moveTo>
                  <a:pt x="11966" y="3406"/>
                </a:moveTo>
                <a:cubicBezTo>
                  <a:pt x="11990" y="3406"/>
                  <a:pt x="12002" y="3466"/>
                  <a:pt x="11966" y="3454"/>
                </a:cubicBezTo>
                <a:cubicBezTo>
                  <a:pt x="11966" y="3442"/>
                  <a:pt x="11954" y="3430"/>
                  <a:pt x="11966" y="3406"/>
                </a:cubicBezTo>
                <a:close/>
                <a:moveTo>
                  <a:pt x="12002" y="3549"/>
                </a:moveTo>
                <a:cubicBezTo>
                  <a:pt x="12014" y="3620"/>
                  <a:pt x="12062" y="3525"/>
                  <a:pt x="12074" y="3585"/>
                </a:cubicBezTo>
                <a:cubicBezTo>
                  <a:pt x="12074" y="3585"/>
                  <a:pt x="12074" y="3573"/>
                  <a:pt x="12085" y="3573"/>
                </a:cubicBezTo>
                <a:cubicBezTo>
                  <a:pt x="12085" y="3561"/>
                  <a:pt x="12074" y="3573"/>
                  <a:pt x="12074" y="3549"/>
                </a:cubicBezTo>
                <a:cubicBezTo>
                  <a:pt x="12109" y="3549"/>
                  <a:pt x="12085" y="3608"/>
                  <a:pt x="12121" y="3573"/>
                </a:cubicBezTo>
                <a:cubicBezTo>
                  <a:pt x="12074" y="3620"/>
                  <a:pt x="12002" y="3561"/>
                  <a:pt x="11943" y="3608"/>
                </a:cubicBezTo>
                <a:cubicBezTo>
                  <a:pt x="11943" y="3585"/>
                  <a:pt x="11943" y="3608"/>
                  <a:pt x="11919" y="3608"/>
                </a:cubicBezTo>
                <a:cubicBezTo>
                  <a:pt x="11943" y="3573"/>
                  <a:pt x="11943" y="3573"/>
                  <a:pt x="11943" y="3549"/>
                </a:cubicBezTo>
                <a:cubicBezTo>
                  <a:pt x="11954" y="3549"/>
                  <a:pt x="11954" y="3561"/>
                  <a:pt x="11954" y="3573"/>
                </a:cubicBezTo>
                <a:cubicBezTo>
                  <a:pt x="11966" y="3561"/>
                  <a:pt x="11966" y="3549"/>
                  <a:pt x="12002" y="3549"/>
                </a:cubicBezTo>
                <a:close/>
                <a:moveTo>
                  <a:pt x="11954" y="3227"/>
                </a:moveTo>
                <a:cubicBezTo>
                  <a:pt x="11954" y="3263"/>
                  <a:pt x="11931" y="3263"/>
                  <a:pt x="11931" y="3227"/>
                </a:cubicBezTo>
                <a:cubicBezTo>
                  <a:pt x="11943" y="3216"/>
                  <a:pt x="11954" y="3216"/>
                  <a:pt x="11954" y="3227"/>
                </a:cubicBezTo>
                <a:close/>
                <a:moveTo>
                  <a:pt x="11931" y="3525"/>
                </a:moveTo>
                <a:cubicBezTo>
                  <a:pt x="11931" y="3561"/>
                  <a:pt x="11907" y="3549"/>
                  <a:pt x="11895" y="3549"/>
                </a:cubicBezTo>
                <a:cubicBezTo>
                  <a:pt x="11895" y="3525"/>
                  <a:pt x="11907" y="3513"/>
                  <a:pt x="11931" y="3525"/>
                </a:cubicBezTo>
                <a:close/>
                <a:moveTo>
                  <a:pt x="11907" y="3668"/>
                </a:moveTo>
                <a:cubicBezTo>
                  <a:pt x="11895" y="3668"/>
                  <a:pt x="11895" y="3632"/>
                  <a:pt x="11871" y="3644"/>
                </a:cubicBezTo>
                <a:cubicBezTo>
                  <a:pt x="11871" y="3585"/>
                  <a:pt x="11907" y="3632"/>
                  <a:pt x="11907" y="3668"/>
                </a:cubicBezTo>
                <a:close/>
                <a:moveTo>
                  <a:pt x="11014" y="3037"/>
                </a:moveTo>
                <a:lnTo>
                  <a:pt x="11014" y="3013"/>
                </a:lnTo>
                <a:cubicBezTo>
                  <a:pt x="11038" y="2989"/>
                  <a:pt x="11038" y="3049"/>
                  <a:pt x="11014" y="3037"/>
                </a:cubicBezTo>
                <a:close/>
                <a:moveTo>
                  <a:pt x="11002" y="3013"/>
                </a:moveTo>
                <a:cubicBezTo>
                  <a:pt x="10990" y="2989"/>
                  <a:pt x="10990" y="3025"/>
                  <a:pt x="10954" y="3013"/>
                </a:cubicBezTo>
                <a:cubicBezTo>
                  <a:pt x="10978" y="2989"/>
                  <a:pt x="10954" y="2989"/>
                  <a:pt x="10954" y="2977"/>
                </a:cubicBezTo>
                <a:cubicBezTo>
                  <a:pt x="10990" y="2977"/>
                  <a:pt x="11002" y="2977"/>
                  <a:pt x="11002" y="3013"/>
                </a:cubicBezTo>
                <a:close/>
                <a:moveTo>
                  <a:pt x="10895" y="3085"/>
                </a:moveTo>
                <a:cubicBezTo>
                  <a:pt x="10895" y="3097"/>
                  <a:pt x="10931" y="3097"/>
                  <a:pt x="10931" y="3085"/>
                </a:cubicBezTo>
                <a:lnTo>
                  <a:pt x="10895" y="3085"/>
                </a:lnTo>
                <a:cubicBezTo>
                  <a:pt x="10931" y="3049"/>
                  <a:pt x="10954" y="3073"/>
                  <a:pt x="11002" y="3049"/>
                </a:cubicBezTo>
                <a:lnTo>
                  <a:pt x="11002" y="3085"/>
                </a:lnTo>
                <a:cubicBezTo>
                  <a:pt x="11014" y="3073"/>
                  <a:pt x="11014" y="3073"/>
                  <a:pt x="11038" y="3085"/>
                </a:cubicBezTo>
                <a:cubicBezTo>
                  <a:pt x="11061" y="3037"/>
                  <a:pt x="11169" y="3097"/>
                  <a:pt x="11157" y="2989"/>
                </a:cubicBezTo>
                <a:cubicBezTo>
                  <a:pt x="11192" y="2989"/>
                  <a:pt x="11216" y="2989"/>
                  <a:pt x="11252" y="2966"/>
                </a:cubicBezTo>
                <a:cubicBezTo>
                  <a:pt x="11276" y="2977"/>
                  <a:pt x="11288" y="2977"/>
                  <a:pt x="11288" y="2989"/>
                </a:cubicBezTo>
                <a:cubicBezTo>
                  <a:pt x="11300" y="2954"/>
                  <a:pt x="11359" y="2966"/>
                  <a:pt x="11395" y="2977"/>
                </a:cubicBezTo>
                <a:cubicBezTo>
                  <a:pt x="11407" y="2977"/>
                  <a:pt x="11407" y="2966"/>
                  <a:pt x="11407" y="2954"/>
                </a:cubicBezTo>
                <a:cubicBezTo>
                  <a:pt x="11454" y="2954"/>
                  <a:pt x="11526" y="2966"/>
                  <a:pt x="11573" y="2966"/>
                </a:cubicBezTo>
                <a:cubicBezTo>
                  <a:pt x="11573" y="2989"/>
                  <a:pt x="11597" y="3013"/>
                  <a:pt x="11633" y="2989"/>
                </a:cubicBezTo>
                <a:cubicBezTo>
                  <a:pt x="11645" y="3013"/>
                  <a:pt x="11716" y="3037"/>
                  <a:pt x="11752" y="2989"/>
                </a:cubicBezTo>
                <a:cubicBezTo>
                  <a:pt x="11764" y="2989"/>
                  <a:pt x="11752" y="3013"/>
                  <a:pt x="11752" y="3025"/>
                </a:cubicBezTo>
                <a:cubicBezTo>
                  <a:pt x="11764" y="3013"/>
                  <a:pt x="11812" y="2989"/>
                  <a:pt x="11835" y="3013"/>
                </a:cubicBezTo>
                <a:cubicBezTo>
                  <a:pt x="11812" y="3037"/>
                  <a:pt x="11871" y="3073"/>
                  <a:pt x="11895" y="3073"/>
                </a:cubicBezTo>
                <a:cubicBezTo>
                  <a:pt x="11883" y="3097"/>
                  <a:pt x="11847" y="3049"/>
                  <a:pt x="11823" y="3049"/>
                </a:cubicBezTo>
                <a:cubicBezTo>
                  <a:pt x="11812" y="3073"/>
                  <a:pt x="11812" y="3085"/>
                  <a:pt x="11788" y="3085"/>
                </a:cubicBezTo>
                <a:lnTo>
                  <a:pt x="11788" y="3073"/>
                </a:lnTo>
                <a:cubicBezTo>
                  <a:pt x="11716" y="3097"/>
                  <a:pt x="11645" y="3097"/>
                  <a:pt x="11585" y="3085"/>
                </a:cubicBezTo>
                <a:cubicBezTo>
                  <a:pt x="11573" y="3097"/>
                  <a:pt x="11538" y="3085"/>
                  <a:pt x="11526" y="3108"/>
                </a:cubicBezTo>
                <a:cubicBezTo>
                  <a:pt x="11573" y="3132"/>
                  <a:pt x="11645" y="3132"/>
                  <a:pt x="11693" y="3097"/>
                </a:cubicBezTo>
                <a:lnTo>
                  <a:pt x="11693" y="3132"/>
                </a:lnTo>
                <a:cubicBezTo>
                  <a:pt x="11693" y="3144"/>
                  <a:pt x="11752" y="3097"/>
                  <a:pt x="11728" y="3156"/>
                </a:cubicBezTo>
                <a:cubicBezTo>
                  <a:pt x="11752" y="3108"/>
                  <a:pt x="11776" y="3156"/>
                  <a:pt x="11776" y="3097"/>
                </a:cubicBezTo>
                <a:cubicBezTo>
                  <a:pt x="11812" y="3097"/>
                  <a:pt x="11823" y="3085"/>
                  <a:pt x="11823" y="3132"/>
                </a:cubicBezTo>
                <a:cubicBezTo>
                  <a:pt x="11812" y="3132"/>
                  <a:pt x="11812" y="3108"/>
                  <a:pt x="11788" y="3132"/>
                </a:cubicBezTo>
                <a:cubicBezTo>
                  <a:pt x="11812" y="3132"/>
                  <a:pt x="11823" y="3144"/>
                  <a:pt x="11835" y="3168"/>
                </a:cubicBezTo>
                <a:cubicBezTo>
                  <a:pt x="11835" y="3168"/>
                  <a:pt x="11835" y="3132"/>
                  <a:pt x="11847" y="3132"/>
                </a:cubicBezTo>
                <a:cubicBezTo>
                  <a:pt x="11883" y="3132"/>
                  <a:pt x="11883" y="3156"/>
                  <a:pt x="11895" y="3168"/>
                </a:cubicBezTo>
                <a:lnTo>
                  <a:pt x="11847" y="3216"/>
                </a:lnTo>
                <a:cubicBezTo>
                  <a:pt x="11835" y="3216"/>
                  <a:pt x="11835" y="3204"/>
                  <a:pt x="11835" y="3192"/>
                </a:cubicBezTo>
                <a:cubicBezTo>
                  <a:pt x="11812" y="3216"/>
                  <a:pt x="11812" y="3204"/>
                  <a:pt x="11764" y="3204"/>
                </a:cubicBezTo>
                <a:cubicBezTo>
                  <a:pt x="11764" y="3227"/>
                  <a:pt x="11776" y="3227"/>
                  <a:pt x="11764" y="3275"/>
                </a:cubicBezTo>
                <a:cubicBezTo>
                  <a:pt x="11728" y="3263"/>
                  <a:pt x="11752" y="3251"/>
                  <a:pt x="11716" y="3216"/>
                </a:cubicBezTo>
                <a:cubicBezTo>
                  <a:pt x="11728" y="3204"/>
                  <a:pt x="11728" y="3227"/>
                  <a:pt x="11752" y="3227"/>
                </a:cubicBezTo>
                <a:cubicBezTo>
                  <a:pt x="11764" y="3227"/>
                  <a:pt x="11752" y="3216"/>
                  <a:pt x="11752" y="3216"/>
                </a:cubicBezTo>
                <a:cubicBezTo>
                  <a:pt x="11716" y="3168"/>
                  <a:pt x="11704" y="3251"/>
                  <a:pt x="11669" y="3227"/>
                </a:cubicBezTo>
                <a:cubicBezTo>
                  <a:pt x="11669" y="3216"/>
                  <a:pt x="11704" y="3216"/>
                  <a:pt x="11693" y="3227"/>
                </a:cubicBezTo>
                <a:cubicBezTo>
                  <a:pt x="11704" y="3204"/>
                  <a:pt x="11633" y="3216"/>
                  <a:pt x="11669" y="3168"/>
                </a:cubicBezTo>
                <a:cubicBezTo>
                  <a:pt x="11657" y="3168"/>
                  <a:pt x="11657" y="3192"/>
                  <a:pt x="11657" y="3192"/>
                </a:cubicBezTo>
                <a:lnTo>
                  <a:pt x="11657" y="3216"/>
                </a:lnTo>
                <a:cubicBezTo>
                  <a:pt x="11645" y="3216"/>
                  <a:pt x="11609" y="3204"/>
                  <a:pt x="11609" y="3227"/>
                </a:cubicBezTo>
                <a:cubicBezTo>
                  <a:pt x="11597" y="3216"/>
                  <a:pt x="11597" y="3216"/>
                  <a:pt x="11573" y="3227"/>
                </a:cubicBezTo>
                <a:cubicBezTo>
                  <a:pt x="11573" y="3204"/>
                  <a:pt x="11597" y="3216"/>
                  <a:pt x="11597" y="3204"/>
                </a:cubicBezTo>
                <a:cubicBezTo>
                  <a:pt x="11585" y="3168"/>
                  <a:pt x="11573" y="3204"/>
                  <a:pt x="11550" y="3192"/>
                </a:cubicBezTo>
                <a:cubicBezTo>
                  <a:pt x="11550" y="3216"/>
                  <a:pt x="11573" y="3192"/>
                  <a:pt x="11573" y="3216"/>
                </a:cubicBezTo>
                <a:cubicBezTo>
                  <a:pt x="11550" y="3216"/>
                  <a:pt x="11538" y="3204"/>
                  <a:pt x="11526" y="3204"/>
                </a:cubicBezTo>
                <a:cubicBezTo>
                  <a:pt x="11514" y="3168"/>
                  <a:pt x="11538" y="3204"/>
                  <a:pt x="11538" y="3168"/>
                </a:cubicBezTo>
                <a:cubicBezTo>
                  <a:pt x="11538" y="3156"/>
                  <a:pt x="11526" y="3192"/>
                  <a:pt x="11514" y="3168"/>
                </a:cubicBezTo>
                <a:cubicBezTo>
                  <a:pt x="11490" y="3192"/>
                  <a:pt x="11526" y="3204"/>
                  <a:pt x="11514" y="3216"/>
                </a:cubicBezTo>
                <a:cubicBezTo>
                  <a:pt x="11490" y="3204"/>
                  <a:pt x="11490" y="3192"/>
                  <a:pt x="11466" y="3204"/>
                </a:cubicBezTo>
                <a:lnTo>
                  <a:pt x="11466" y="3168"/>
                </a:lnTo>
                <a:cubicBezTo>
                  <a:pt x="11454" y="3168"/>
                  <a:pt x="11454" y="3204"/>
                  <a:pt x="11454" y="3204"/>
                </a:cubicBezTo>
                <a:cubicBezTo>
                  <a:pt x="11407" y="3144"/>
                  <a:pt x="11347" y="3204"/>
                  <a:pt x="11288" y="3168"/>
                </a:cubicBezTo>
                <a:cubicBezTo>
                  <a:pt x="11288" y="3204"/>
                  <a:pt x="11240" y="3204"/>
                  <a:pt x="11240" y="3156"/>
                </a:cubicBezTo>
                <a:cubicBezTo>
                  <a:pt x="11228" y="3192"/>
                  <a:pt x="11228" y="3192"/>
                  <a:pt x="11216" y="3192"/>
                </a:cubicBezTo>
                <a:cubicBezTo>
                  <a:pt x="11192" y="3132"/>
                  <a:pt x="11097" y="3204"/>
                  <a:pt x="11050" y="3156"/>
                </a:cubicBezTo>
                <a:cubicBezTo>
                  <a:pt x="11050" y="3132"/>
                  <a:pt x="11050" y="3132"/>
                  <a:pt x="11061" y="3144"/>
                </a:cubicBezTo>
                <a:lnTo>
                  <a:pt x="11061" y="3132"/>
                </a:lnTo>
                <a:cubicBezTo>
                  <a:pt x="11050" y="3156"/>
                  <a:pt x="10990" y="3192"/>
                  <a:pt x="10978" y="3144"/>
                </a:cubicBezTo>
                <a:cubicBezTo>
                  <a:pt x="10942" y="3168"/>
                  <a:pt x="10919" y="3156"/>
                  <a:pt x="10883" y="3156"/>
                </a:cubicBezTo>
                <a:cubicBezTo>
                  <a:pt x="10883" y="3108"/>
                  <a:pt x="10895" y="3108"/>
                  <a:pt x="10895" y="3085"/>
                </a:cubicBezTo>
                <a:close/>
                <a:moveTo>
                  <a:pt x="10692" y="2430"/>
                </a:moveTo>
                <a:cubicBezTo>
                  <a:pt x="10680" y="2430"/>
                  <a:pt x="10680" y="2430"/>
                  <a:pt x="10692" y="2430"/>
                </a:cubicBezTo>
                <a:cubicBezTo>
                  <a:pt x="10657" y="2418"/>
                  <a:pt x="10657" y="2442"/>
                  <a:pt x="10645" y="2430"/>
                </a:cubicBezTo>
                <a:cubicBezTo>
                  <a:pt x="10645" y="2394"/>
                  <a:pt x="10692" y="2382"/>
                  <a:pt x="10692" y="2430"/>
                </a:cubicBezTo>
                <a:close/>
                <a:moveTo>
                  <a:pt x="10633" y="3847"/>
                </a:moveTo>
                <a:lnTo>
                  <a:pt x="10633" y="3870"/>
                </a:lnTo>
                <a:lnTo>
                  <a:pt x="10597" y="3870"/>
                </a:lnTo>
                <a:cubicBezTo>
                  <a:pt x="10597" y="3858"/>
                  <a:pt x="10621" y="3847"/>
                  <a:pt x="10633" y="3847"/>
                </a:cubicBezTo>
                <a:close/>
                <a:moveTo>
                  <a:pt x="9014" y="989"/>
                </a:moveTo>
                <a:lnTo>
                  <a:pt x="9014" y="989"/>
                </a:lnTo>
                <a:lnTo>
                  <a:pt x="9014" y="989"/>
                </a:lnTo>
                <a:cubicBezTo>
                  <a:pt x="9014" y="1001"/>
                  <a:pt x="9026" y="1001"/>
                  <a:pt x="9026" y="1013"/>
                </a:cubicBezTo>
                <a:lnTo>
                  <a:pt x="9014" y="1025"/>
                </a:lnTo>
                <a:lnTo>
                  <a:pt x="9014" y="1025"/>
                </a:lnTo>
                <a:lnTo>
                  <a:pt x="9014" y="989"/>
                </a:lnTo>
                <a:cubicBezTo>
                  <a:pt x="9014" y="1001"/>
                  <a:pt x="9014" y="1001"/>
                  <a:pt x="9014" y="989"/>
                </a:cubicBezTo>
                <a:cubicBezTo>
                  <a:pt x="9014" y="1001"/>
                  <a:pt x="9014" y="989"/>
                  <a:pt x="9014" y="989"/>
                </a:cubicBezTo>
                <a:close/>
                <a:moveTo>
                  <a:pt x="8906" y="989"/>
                </a:moveTo>
                <a:lnTo>
                  <a:pt x="8906" y="989"/>
                </a:lnTo>
                <a:close/>
                <a:moveTo>
                  <a:pt x="358" y="3144"/>
                </a:moveTo>
                <a:cubicBezTo>
                  <a:pt x="358" y="3156"/>
                  <a:pt x="358" y="3192"/>
                  <a:pt x="346" y="3192"/>
                </a:cubicBezTo>
                <a:cubicBezTo>
                  <a:pt x="334" y="3204"/>
                  <a:pt x="310" y="3192"/>
                  <a:pt x="334" y="3156"/>
                </a:cubicBezTo>
                <a:cubicBezTo>
                  <a:pt x="346" y="3156"/>
                  <a:pt x="358" y="3144"/>
                  <a:pt x="358" y="3144"/>
                </a:cubicBezTo>
                <a:cubicBezTo>
                  <a:pt x="382" y="3144"/>
                  <a:pt x="382" y="3144"/>
                  <a:pt x="358" y="3144"/>
                </a:cubicBezTo>
                <a:lnTo>
                  <a:pt x="358" y="3144"/>
                </a:lnTo>
                <a:cubicBezTo>
                  <a:pt x="382" y="3144"/>
                  <a:pt x="382" y="3144"/>
                  <a:pt x="358" y="3144"/>
                </a:cubicBezTo>
                <a:close/>
                <a:moveTo>
                  <a:pt x="453" y="3573"/>
                </a:moveTo>
                <a:lnTo>
                  <a:pt x="453" y="3573"/>
                </a:lnTo>
                <a:cubicBezTo>
                  <a:pt x="441" y="3561"/>
                  <a:pt x="417" y="3561"/>
                  <a:pt x="417" y="3549"/>
                </a:cubicBezTo>
                <a:cubicBezTo>
                  <a:pt x="405" y="3513"/>
                  <a:pt x="417" y="3501"/>
                  <a:pt x="441" y="3513"/>
                </a:cubicBezTo>
                <a:cubicBezTo>
                  <a:pt x="441" y="3513"/>
                  <a:pt x="441" y="3525"/>
                  <a:pt x="453" y="3549"/>
                </a:cubicBezTo>
                <a:lnTo>
                  <a:pt x="453" y="3573"/>
                </a:lnTo>
                <a:cubicBezTo>
                  <a:pt x="453" y="3573"/>
                  <a:pt x="465" y="3573"/>
                  <a:pt x="453" y="3573"/>
                </a:cubicBezTo>
                <a:close/>
                <a:moveTo>
                  <a:pt x="774" y="4930"/>
                </a:moveTo>
                <a:cubicBezTo>
                  <a:pt x="774" y="4930"/>
                  <a:pt x="798" y="4918"/>
                  <a:pt x="798" y="4894"/>
                </a:cubicBezTo>
                <a:cubicBezTo>
                  <a:pt x="798" y="4906"/>
                  <a:pt x="810" y="4930"/>
                  <a:pt x="810" y="4930"/>
                </a:cubicBezTo>
                <a:cubicBezTo>
                  <a:pt x="798" y="4978"/>
                  <a:pt x="774" y="4978"/>
                  <a:pt x="774" y="4930"/>
                </a:cubicBezTo>
                <a:close/>
                <a:moveTo>
                  <a:pt x="632" y="8502"/>
                </a:moveTo>
                <a:lnTo>
                  <a:pt x="620" y="8490"/>
                </a:lnTo>
                <a:lnTo>
                  <a:pt x="620" y="8466"/>
                </a:lnTo>
                <a:lnTo>
                  <a:pt x="632" y="8466"/>
                </a:lnTo>
                <a:cubicBezTo>
                  <a:pt x="644" y="8466"/>
                  <a:pt x="644" y="8490"/>
                  <a:pt x="632" y="8502"/>
                </a:cubicBezTo>
                <a:close/>
                <a:moveTo>
                  <a:pt x="560" y="9109"/>
                </a:moveTo>
                <a:cubicBezTo>
                  <a:pt x="560" y="9085"/>
                  <a:pt x="536" y="9050"/>
                  <a:pt x="536" y="9038"/>
                </a:cubicBezTo>
                <a:cubicBezTo>
                  <a:pt x="536" y="9038"/>
                  <a:pt x="536" y="9026"/>
                  <a:pt x="560" y="9026"/>
                </a:cubicBezTo>
                <a:lnTo>
                  <a:pt x="572" y="9026"/>
                </a:lnTo>
                <a:lnTo>
                  <a:pt x="584" y="9038"/>
                </a:lnTo>
                <a:lnTo>
                  <a:pt x="584" y="9085"/>
                </a:lnTo>
                <a:cubicBezTo>
                  <a:pt x="560" y="9085"/>
                  <a:pt x="560" y="9097"/>
                  <a:pt x="560" y="9109"/>
                </a:cubicBezTo>
                <a:close/>
                <a:moveTo>
                  <a:pt x="691" y="9109"/>
                </a:moveTo>
                <a:lnTo>
                  <a:pt x="632" y="9109"/>
                </a:lnTo>
                <a:cubicBezTo>
                  <a:pt x="632" y="9109"/>
                  <a:pt x="620" y="9085"/>
                  <a:pt x="620" y="9062"/>
                </a:cubicBezTo>
                <a:lnTo>
                  <a:pt x="632" y="9050"/>
                </a:lnTo>
                <a:lnTo>
                  <a:pt x="655" y="9050"/>
                </a:lnTo>
                <a:lnTo>
                  <a:pt x="691" y="9050"/>
                </a:lnTo>
                <a:lnTo>
                  <a:pt x="715" y="9073"/>
                </a:lnTo>
                <a:cubicBezTo>
                  <a:pt x="703" y="9097"/>
                  <a:pt x="703" y="9109"/>
                  <a:pt x="691" y="9109"/>
                </a:cubicBezTo>
                <a:close/>
                <a:moveTo>
                  <a:pt x="1167" y="12693"/>
                </a:moveTo>
                <a:cubicBezTo>
                  <a:pt x="1167" y="12693"/>
                  <a:pt x="1179" y="12693"/>
                  <a:pt x="1167" y="12693"/>
                </a:cubicBezTo>
                <a:cubicBezTo>
                  <a:pt x="1179" y="12693"/>
                  <a:pt x="1179" y="12693"/>
                  <a:pt x="1167" y="12693"/>
                </a:cubicBezTo>
                <a:cubicBezTo>
                  <a:pt x="1179" y="12717"/>
                  <a:pt x="1179" y="12729"/>
                  <a:pt x="1167" y="12741"/>
                </a:cubicBezTo>
                <a:lnTo>
                  <a:pt x="1155" y="12729"/>
                </a:lnTo>
                <a:cubicBezTo>
                  <a:pt x="1167" y="12717"/>
                  <a:pt x="1167" y="12693"/>
                  <a:pt x="1167" y="12693"/>
                </a:cubicBezTo>
                <a:close/>
                <a:moveTo>
                  <a:pt x="1048" y="12741"/>
                </a:moveTo>
                <a:lnTo>
                  <a:pt x="1048" y="12741"/>
                </a:lnTo>
                <a:cubicBezTo>
                  <a:pt x="1060" y="12752"/>
                  <a:pt x="1072" y="12752"/>
                  <a:pt x="1072" y="12776"/>
                </a:cubicBezTo>
                <a:cubicBezTo>
                  <a:pt x="1072" y="12788"/>
                  <a:pt x="1072" y="12800"/>
                  <a:pt x="1060" y="12800"/>
                </a:cubicBezTo>
                <a:cubicBezTo>
                  <a:pt x="1048" y="12788"/>
                  <a:pt x="1048" y="12776"/>
                  <a:pt x="1048" y="12741"/>
                </a:cubicBezTo>
                <a:cubicBezTo>
                  <a:pt x="1048" y="12741"/>
                  <a:pt x="1036" y="12741"/>
                  <a:pt x="1048" y="12741"/>
                </a:cubicBezTo>
                <a:close/>
                <a:moveTo>
                  <a:pt x="989" y="13407"/>
                </a:moveTo>
                <a:cubicBezTo>
                  <a:pt x="1001" y="13407"/>
                  <a:pt x="1013" y="13431"/>
                  <a:pt x="1036" y="13443"/>
                </a:cubicBezTo>
                <a:lnTo>
                  <a:pt x="1001" y="13467"/>
                </a:lnTo>
                <a:cubicBezTo>
                  <a:pt x="989" y="13467"/>
                  <a:pt x="989" y="13455"/>
                  <a:pt x="965" y="13455"/>
                </a:cubicBezTo>
                <a:cubicBezTo>
                  <a:pt x="977" y="13443"/>
                  <a:pt x="989" y="13407"/>
                  <a:pt x="989" y="13407"/>
                </a:cubicBezTo>
                <a:close/>
                <a:moveTo>
                  <a:pt x="1060" y="13967"/>
                </a:moveTo>
                <a:cubicBezTo>
                  <a:pt x="1048" y="13967"/>
                  <a:pt x="1013" y="13991"/>
                  <a:pt x="1001" y="14003"/>
                </a:cubicBezTo>
                <a:lnTo>
                  <a:pt x="1001" y="14026"/>
                </a:lnTo>
                <a:lnTo>
                  <a:pt x="1001" y="14026"/>
                </a:lnTo>
                <a:cubicBezTo>
                  <a:pt x="1001" y="14086"/>
                  <a:pt x="977" y="14122"/>
                  <a:pt x="941" y="14145"/>
                </a:cubicBezTo>
                <a:cubicBezTo>
                  <a:pt x="929" y="14145"/>
                  <a:pt x="929" y="14157"/>
                  <a:pt x="917" y="14157"/>
                </a:cubicBezTo>
                <a:lnTo>
                  <a:pt x="894" y="14145"/>
                </a:lnTo>
                <a:lnTo>
                  <a:pt x="894" y="14110"/>
                </a:lnTo>
                <a:cubicBezTo>
                  <a:pt x="929" y="14038"/>
                  <a:pt x="953" y="14003"/>
                  <a:pt x="1001" y="14026"/>
                </a:cubicBezTo>
                <a:lnTo>
                  <a:pt x="1001" y="14026"/>
                </a:lnTo>
                <a:lnTo>
                  <a:pt x="1001" y="14026"/>
                </a:lnTo>
                <a:lnTo>
                  <a:pt x="1001" y="14026"/>
                </a:lnTo>
                <a:lnTo>
                  <a:pt x="1001" y="14026"/>
                </a:lnTo>
                <a:cubicBezTo>
                  <a:pt x="1001" y="13967"/>
                  <a:pt x="1001" y="13907"/>
                  <a:pt x="1048" y="13884"/>
                </a:cubicBezTo>
                <a:cubicBezTo>
                  <a:pt x="1060" y="13884"/>
                  <a:pt x="1072" y="13860"/>
                  <a:pt x="1072" y="13824"/>
                </a:cubicBezTo>
                <a:lnTo>
                  <a:pt x="1108" y="13824"/>
                </a:lnTo>
                <a:cubicBezTo>
                  <a:pt x="1120" y="13884"/>
                  <a:pt x="1120" y="13967"/>
                  <a:pt x="1060" y="13967"/>
                </a:cubicBezTo>
                <a:close/>
                <a:moveTo>
                  <a:pt x="1072" y="13812"/>
                </a:moveTo>
                <a:cubicBezTo>
                  <a:pt x="1072" y="13812"/>
                  <a:pt x="1060" y="13812"/>
                  <a:pt x="1060" y="13800"/>
                </a:cubicBezTo>
                <a:lnTo>
                  <a:pt x="1060" y="13800"/>
                </a:lnTo>
                <a:cubicBezTo>
                  <a:pt x="1060" y="13764"/>
                  <a:pt x="1072" y="13753"/>
                  <a:pt x="1096" y="13753"/>
                </a:cubicBezTo>
                <a:cubicBezTo>
                  <a:pt x="1072" y="13764"/>
                  <a:pt x="1072" y="13800"/>
                  <a:pt x="1072" y="13812"/>
                </a:cubicBezTo>
                <a:close/>
                <a:moveTo>
                  <a:pt x="1191" y="13979"/>
                </a:moveTo>
                <a:lnTo>
                  <a:pt x="1215" y="13967"/>
                </a:lnTo>
                <a:lnTo>
                  <a:pt x="1227" y="13979"/>
                </a:lnTo>
                <a:cubicBezTo>
                  <a:pt x="1227" y="14026"/>
                  <a:pt x="1215" y="14026"/>
                  <a:pt x="1191" y="13979"/>
                </a:cubicBezTo>
                <a:close/>
                <a:moveTo>
                  <a:pt x="1227" y="13681"/>
                </a:moveTo>
                <a:cubicBezTo>
                  <a:pt x="1215" y="13705"/>
                  <a:pt x="1215" y="13741"/>
                  <a:pt x="1191" y="13764"/>
                </a:cubicBezTo>
                <a:cubicBezTo>
                  <a:pt x="1179" y="13848"/>
                  <a:pt x="1155" y="13824"/>
                  <a:pt x="1120" y="13824"/>
                </a:cubicBezTo>
                <a:cubicBezTo>
                  <a:pt x="1120" y="13788"/>
                  <a:pt x="1108" y="13764"/>
                  <a:pt x="1072" y="13764"/>
                </a:cubicBezTo>
                <a:cubicBezTo>
                  <a:pt x="1072" y="13753"/>
                  <a:pt x="1060" y="13741"/>
                  <a:pt x="1060" y="13705"/>
                </a:cubicBezTo>
                <a:cubicBezTo>
                  <a:pt x="1060" y="13693"/>
                  <a:pt x="1048" y="13681"/>
                  <a:pt x="1048" y="13645"/>
                </a:cubicBezTo>
                <a:cubicBezTo>
                  <a:pt x="1060" y="13634"/>
                  <a:pt x="1072" y="13622"/>
                  <a:pt x="1072" y="13634"/>
                </a:cubicBezTo>
                <a:cubicBezTo>
                  <a:pt x="1120" y="13681"/>
                  <a:pt x="1155" y="13681"/>
                  <a:pt x="1191" y="13634"/>
                </a:cubicBezTo>
                <a:lnTo>
                  <a:pt x="1215" y="13634"/>
                </a:lnTo>
                <a:cubicBezTo>
                  <a:pt x="1227" y="13634"/>
                  <a:pt x="1227" y="13645"/>
                  <a:pt x="1227" y="13681"/>
                </a:cubicBezTo>
                <a:close/>
                <a:moveTo>
                  <a:pt x="1370" y="13098"/>
                </a:moveTo>
                <a:cubicBezTo>
                  <a:pt x="1406" y="13086"/>
                  <a:pt x="1429" y="13074"/>
                  <a:pt x="1465" y="13110"/>
                </a:cubicBezTo>
                <a:cubicBezTo>
                  <a:pt x="1465" y="13133"/>
                  <a:pt x="1453" y="13157"/>
                  <a:pt x="1453" y="13157"/>
                </a:cubicBezTo>
                <a:cubicBezTo>
                  <a:pt x="1417" y="13157"/>
                  <a:pt x="1406" y="13157"/>
                  <a:pt x="1370" y="13145"/>
                </a:cubicBezTo>
                <a:lnTo>
                  <a:pt x="1358" y="13133"/>
                </a:lnTo>
                <a:cubicBezTo>
                  <a:pt x="1358" y="13098"/>
                  <a:pt x="1370" y="13098"/>
                  <a:pt x="1370" y="13098"/>
                </a:cubicBezTo>
                <a:close/>
                <a:moveTo>
                  <a:pt x="1417" y="13443"/>
                </a:moveTo>
                <a:lnTo>
                  <a:pt x="1417" y="13455"/>
                </a:lnTo>
                <a:cubicBezTo>
                  <a:pt x="1406" y="13455"/>
                  <a:pt x="1406" y="13455"/>
                  <a:pt x="1394" y="13443"/>
                </a:cubicBezTo>
                <a:cubicBezTo>
                  <a:pt x="1406" y="13443"/>
                  <a:pt x="1406" y="13431"/>
                  <a:pt x="1417" y="13443"/>
                </a:cubicBezTo>
                <a:cubicBezTo>
                  <a:pt x="1417" y="13431"/>
                  <a:pt x="1417" y="13443"/>
                  <a:pt x="1417" y="13443"/>
                </a:cubicBezTo>
                <a:close/>
                <a:moveTo>
                  <a:pt x="1417" y="14598"/>
                </a:moveTo>
                <a:cubicBezTo>
                  <a:pt x="1394" y="14634"/>
                  <a:pt x="1358" y="14634"/>
                  <a:pt x="1334" y="14598"/>
                </a:cubicBezTo>
                <a:cubicBezTo>
                  <a:pt x="1334" y="14598"/>
                  <a:pt x="1310" y="14574"/>
                  <a:pt x="1310" y="14562"/>
                </a:cubicBezTo>
                <a:lnTo>
                  <a:pt x="1310" y="14562"/>
                </a:lnTo>
                <a:lnTo>
                  <a:pt x="1310" y="14562"/>
                </a:lnTo>
                <a:lnTo>
                  <a:pt x="1310" y="14562"/>
                </a:lnTo>
                <a:cubicBezTo>
                  <a:pt x="1346" y="14562"/>
                  <a:pt x="1370" y="14538"/>
                  <a:pt x="1394" y="14515"/>
                </a:cubicBezTo>
                <a:cubicBezTo>
                  <a:pt x="1417" y="14467"/>
                  <a:pt x="1465" y="14479"/>
                  <a:pt x="1441" y="14515"/>
                </a:cubicBezTo>
                <a:cubicBezTo>
                  <a:pt x="1453" y="14538"/>
                  <a:pt x="1429" y="14586"/>
                  <a:pt x="1417" y="14598"/>
                </a:cubicBezTo>
                <a:close/>
                <a:moveTo>
                  <a:pt x="14621" y="6645"/>
                </a:moveTo>
                <a:lnTo>
                  <a:pt x="14621" y="6645"/>
                </a:lnTo>
                <a:lnTo>
                  <a:pt x="14562" y="6656"/>
                </a:lnTo>
                <a:lnTo>
                  <a:pt x="14562" y="6645"/>
                </a:lnTo>
                <a:cubicBezTo>
                  <a:pt x="14586" y="6621"/>
                  <a:pt x="14621" y="6621"/>
                  <a:pt x="14621" y="6645"/>
                </a:cubicBezTo>
                <a:close/>
                <a:moveTo>
                  <a:pt x="13979" y="6585"/>
                </a:moveTo>
                <a:lnTo>
                  <a:pt x="13979" y="6585"/>
                </a:lnTo>
                <a:cubicBezTo>
                  <a:pt x="13990" y="6597"/>
                  <a:pt x="13990" y="6609"/>
                  <a:pt x="13990" y="6609"/>
                </a:cubicBezTo>
                <a:cubicBezTo>
                  <a:pt x="13979" y="6621"/>
                  <a:pt x="13979" y="6621"/>
                  <a:pt x="13967" y="6597"/>
                </a:cubicBezTo>
                <a:cubicBezTo>
                  <a:pt x="13967" y="6597"/>
                  <a:pt x="13967" y="6585"/>
                  <a:pt x="13979" y="6585"/>
                </a:cubicBezTo>
                <a:close/>
                <a:moveTo>
                  <a:pt x="13502" y="6502"/>
                </a:moveTo>
                <a:lnTo>
                  <a:pt x="13502" y="6502"/>
                </a:lnTo>
                <a:cubicBezTo>
                  <a:pt x="13538" y="6537"/>
                  <a:pt x="13550" y="6549"/>
                  <a:pt x="13562" y="6585"/>
                </a:cubicBezTo>
                <a:cubicBezTo>
                  <a:pt x="13550" y="6609"/>
                  <a:pt x="13550" y="6621"/>
                  <a:pt x="13538" y="6621"/>
                </a:cubicBezTo>
                <a:cubicBezTo>
                  <a:pt x="13502" y="6621"/>
                  <a:pt x="13490" y="6621"/>
                  <a:pt x="13490" y="6561"/>
                </a:cubicBezTo>
                <a:cubicBezTo>
                  <a:pt x="13490" y="6537"/>
                  <a:pt x="13502" y="6525"/>
                  <a:pt x="13502" y="6502"/>
                </a:cubicBezTo>
                <a:close/>
                <a:moveTo>
                  <a:pt x="12716" y="6525"/>
                </a:moveTo>
                <a:cubicBezTo>
                  <a:pt x="12728" y="6502"/>
                  <a:pt x="12740" y="6490"/>
                  <a:pt x="12776" y="6502"/>
                </a:cubicBezTo>
                <a:cubicBezTo>
                  <a:pt x="12800" y="6502"/>
                  <a:pt x="12836" y="6597"/>
                  <a:pt x="12836" y="6621"/>
                </a:cubicBezTo>
                <a:cubicBezTo>
                  <a:pt x="12836" y="6645"/>
                  <a:pt x="12836" y="6656"/>
                  <a:pt x="12812" y="6668"/>
                </a:cubicBezTo>
                <a:lnTo>
                  <a:pt x="12669" y="6668"/>
                </a:lnTo>
                <a:lnTo>
                  <a:pt x="12669" y="6668"/>
                </a:lnTo>
                <a:cubicBezTo>
                  <a:pt x="12669" y="6597"/>
                  <a:pt x="12681" y="6549"/>
                  <a:pt x="12716" y="6525"/>
                </a:cubicBezTo>
                <a:close/>
                <a:moveTo>
                  <a:pt x="12466" y="6299"/>
                </a:moveTo>
                <a:cubicBezTo>
                  <a:pt x="12478" y="6299"/>
                  <a:pt x="12490" y="6311"/>
                  <a:pt x="12502" y="6323"/>
                </a:cubicBezTo>
                <a:lnTo>
                  <a:pt x="12478" y="6359"/>
                </a:lnTo>
                <a:cubicBezTo>
                  <a:pt x="12455" y="6359"/>
                  <a:pt x="12455" y="6347"/>
                  <a:pt x="12443" y="6347"/>
                </a:cubicBezTo>
                <a:cubicBezTo>
                  <a:pt x="12443" y="6323"/>
                  <a:pt x="12443" y="6299"/>
                  <a:pt x="12466" y="6299"/>
                </a:cubicBezTo>
                <a:close/>
                <a:moveTo>
                  <a:pt x="12062" y="6252"/>
                </a:moveTo>
                <a:cubicBezTo>
                  <a:pt x="12062" y="6264"/>
                  <a:pt x="12074" y="6287"/>
                  <a:pt x="12074" y="6299"/>
                </a:cubicBezTo>
                <a:lnTo>
                  <a:pt x="12074" y="6299"/>
                </a:lnTo>
                <a:lnTo>
                  <a:pt x="12074" y="6299"/>
                </a:lnTo>
                <a:lnTo>
                  <a:pt x="12074" y="6287"/>
                </a:lnTo>
                <a:cubicBezTo>
                  <a:pt x="12062" y="6287"/>
                  <a:pt x="12062" y="6264"/>
                  <a:pt x="12050" y="6264"/>
                </a:cubicBezTo>
                <a:cubicBezTo>
                  <a:pt x="12050" y="6252"/>
                  <a:pt x="12062" y="6240"/>
                  <a:pt x="12062" y="6252"/>
                </a:cubicBezTo>
                <a:close/>
                <a:moveTo>
                  <a:pt x="12050" y="6383"/>
                </a:moveTo>
                <a:cubicBezTo>
                  <a:pt x="12050" y="6371"/>
                  <a:pt x="12062" y="6371"/>
                  <a:pt x="12074" y="6371"/>
                </a:cubicBezTo>
                <a:lnTo>
                  <a:pt x="12074" y="6371"/>
                </a:lnTo>
                <a:lnTo>
                  <a:pt x="12074" y="6371"/>
                </a:lnTo>
                <a:lnTo>
                  <a:pt x="12074" y="6371"/>
                </a:lnTo>
                <a:cubicBezTo>
                  <a:pt x="12074" y="6383"/>
                  <a:pt x="12074" y="6406"/>
                  <a:pt x="12062" y="6418"/>
                </a:cubicBezTo>
                <a:cubicBezTo>
                  <a:pt x="12050" y="6418"/>
                  <a:pt x="12050" y="6406"/>
                  <a:pt x="12050" y="6383"/>
                </a:cubicBezTo>
                <a:close/>
                <a:moveTo>
                  <a:pt x="11704" y="6168"/>
                </a:moveTo>
                <a:cubicBezTo>
                  <a:pt x="11704" y="6168"/>
                  <a:pt x="11704" y="6180"/>
                  <a:pt x="11704" y="6168"/>
                </a:cubicBezTo>
                <a:lnTo>
                  <a:pt x="11716" y="6192"/>
                </a:lnTo>
                <a:close/>
                <a:moveTo>
                  <a:pt x="11157" y="4501"/>
                </a:moveTo>
                <a:cubicBezTo>
                  <a:pt x="11169" y="4513"/>
                  <a:pt x="11133" y="4525"/>
                  <a:pt x="11157" y="4501"/>
                </a:cubicBezTo>
                <a:lnTo>
                  <a:pt x="11133" y="4525"/>
                </a:lnTo>
                <a:lnTo>
                  <a:pt x="11121" y="4525"/>
                </a:lnTo>
                <a:lnTo>
                  <a:pt x="11121" y="4513"/>
                </a:lnTo>
                <a:cubicBezTo>
                  <a:pt x="11121" y="4501"/>
                  <a:pt x="11133" y="4501"/>
                  <a:pt x="11157" y="4501"/>
                </a:cubicBezTo>
                <a:close/>
                <a:moveTo>
                  <a:pt x="11109" y="4501"/>
                </a:moveTo>
                <a:lnTo>
                  <a:pt x="11109" y="4525"/>
                </a:lnTo>
                <a:lnTo>
                  <a:pt x="11097" y="4525"/>
                </a:lnTo>
                <a:lnTo>
                  <a:pt x="11097" y="4525"/>
                </a:lnTo>
                <a:cubicBezTo>
                  <a:pt x="11097" y="4513"/>
                  <a:pt x="11073" y="4513"/>
                  <a:pt x="11061" y="4525"/>
                </a:cubicBezTo>
                <a:lnTo>
                  <a:pt x="11061" y="4525"/>
                </a:lnTo>
                <a:cubicBezTo>
                  <a:pt x="11050" y="4525"/>
                  <a:pt x="11026" y="4513"/>
                  <a:pt x="11014" y="4513"/>
                </a:cubicBezTo>
                <a:lnTo>
                  <a:pt x="11014" y="4478"/>
                </a:lnTo>
                <a:cubicBezTo>
                  <a:pt x="11061" y="4466"/>
                  <a:pt x="11073" y="4478"/>
                  <a:pt x="11109" y="4501"/>
                </a:cubicBezTo>
                <a:close/>
                <a:moveTo>
                  <a:pt x="11050" y="4418"/>
                </a:moveTo>
                <a:lnTo>
                  <a:pt x="11050" y="4454"/>
                </a:lnTo>
                <a:cubicBezTo>
                  <a:pt x="11038" y="4466"/>
                  <a:pt x="11038" y="4442"/>
                  <a:pt x="11014" y="4442"/>
                </a:cubicBezTo>
                <a:cubicBezTo>
                  <a:pt x="11014" y="4418"/>
                  <a:pt x="11038" y="4442"/>
                  <a:pt x="11050" y="4418"/>
                </a:cubicBezTo>
                <a:close/>
                <a:moveTo>
                  <a:pt x="10871" y="4394"/>
                </a:moveTo>
                <a:cubicBezTo>
                  <a:pt x="10859" y="4394"/>
                  <a:pt x="10859" y="4394"/>
                  <a:pt x="10871" y="4394"/>
                </a:cubicBezTo>
                <a:cubicBezTo>
                  <a:pt x="10859" y="4382"/>
                  <a:pt x="10835" y="4359"/>
                  <a:pt x="10835" y="4347"/>
                </a:cubicBezTo>
                <a:cubicBezTo>
                  <a:pt x="10859" y="4347"/>
                  <a:pt x="10859" y="4359"/>
                  <a:pt x="10871" y="4394"/>
                </a:cubicBezTo>
                <a:close/>
                <a:moveTo>
                  <a:pt x="10776" y="4299"/>
                </a:moveTo>
                <a:lnTo>
                  <a:pt x="10776" y="4299"/>
                </a:lnTo>
                <a:cubicBezTo>
                  <a:pt x="10776" y="4323"/>
                  <a:pt x="10776" y="4299"/>
                  <a:pt x="10776" y="4299"/>
                </a:cubicBezTo>
                <a:close/>
                <a:moveTo>
                  <a:pt x="10657" y="4275"/>
                </a:moveTo>
                <a:lnTo>
                  <a:pt x="10657" y="4275"/>
                </a:lnTo>
                <a:lnTo>
                  <a:pt x="10657" y="4275"/>
                </a:lnTo>
                <a:cubicBezTo>
                  <a:pt x="10633" y="4275"/>
                  <a:pt x="10645" y="4275"/>
                  <a:pt x="10657" y="4275"/>
                </a:cubicBezTo>
                <a:close/>
                <a:moveTo>
                  <a:pt x="10502" y="3858"/>
                </a:moveTo>
                <a:cubicBezTo>
                  <a:pt x="10502" y="3847"/>
                  <a:pt x="10502" y="3823"/>
                  <a:pt x="10514" y="3823"/>
                </a:cubicBezTo>
                <a:cubicBezTo>
                  <a:pt x="10514" y="3858"/>
                  <a:pt x="10514" y="3858"/>
                  <a:pt x="10502" y="3858"/>
                </a:cubicBezTo>
                <a:cubicBezTo>
                  <a:pt x="10502" y="3870"/>
                  <a:pt x="10502" y="3870"/>
                  <a:pt x="10502" y="3858"/>
                </a:cubicBezTo>
                <a:close/>
                <a:moveTo>
                  <a:pt x="10585" y="4239"/>
                </a:moveTo>
                <a:cubicBezTo>
                  <a:pt x="10597" y="4263"/>
                  <a:pt x="10585" y="4263"/>
                  <a:pt x="10585" y="4287"/>
                </a:cubicBezTo>
                <a:lnTo>
                  <a:pt x="10585" y="4287"/>
                </a:lnTo>
                <a:lnTo>
                  <a:pt x="10573" y="4287"/>
                </a:lnTo>
                <a:cubicBezTo>
                  <a:pt x="10573" y="4287"/>
                  <a:pt x="10573" y="4275"/>
                  <a:pt x="10561" y="4275"/>
                </a:cubicBezTo>
                <a:cubicBezTo>
                  <a:pt x="10561" y="4239"/>
                  <a:pt x="10573" y="4239"/>
                  <a:pt x="10585" y="4239"/>
                </a:cubicBezTo>
                <a:close/>
                <a:moveTo>
                  <a:pt x="10585" y="3870"/>
                </a:moveTo>
                <a:cubicBezTo>
                  <a:pt x="10573" y="3858"/>
                  <a:pt x="10538" y="3870"/>
                  <a:pt x="10538" y="3811"/>
                </a:cubicBezTo>
                <a:cubicBezTo>
                  <a:pt x="10561" y="3858"/>
                  <a:pt x="10585" y="3811"/>
                  <a:pt x="10585" y="3870"/>
                </a:cubicBezTo>
                <a:close/>
                <a:moveTo>
                  <a:pt x="10573" y="2335"/>
                </a:moveTo>
                <a:cubicBezTo>
                  <a:pt x="10573" y="2370"/>
                  <a:pt x="10538" y="2358"/>
                  <a:pt x="10538" y="2335"/>
                </a:cubicBezTo>
                <a:cubicBezTo>
                  <a:pt x="10561" y="2335"/>
                  <a:pt x="10561" y="2358"/>
                  <a:pt x="10573" y="2335"/>
                </a:cubicBezTo>
                <a:close/>
                <a:moveTo>
                  <a:pt x="10538" y="4263"/>
                </a:moveTo>
                <a:cubicBezTo>
                  <a:pt x="10538" y="4275"/>
                  <a:pt x="10538" y="4275"/>
                  <a:pt x="10538" y="4263"/>
                </a:cubicBezTo>
                <a:cubicBezTo>
                  <a:pt x="10526" y="4275"/>
                  <a:pt x="10526" y="4263"/>
                  <a:pt x="10514" y="4263"/>
                </a:cubicBezTo>
                <a:close/>
                <a:moveTo>
                  <a:pt x="10514" y="2430"/>
                </a:moveTo>
                <a:cubicBezTo>
                  <a:pt x="10502" y="2430"/>
                  <a:pt x="10466" y="2430"/>
                  <a:pt x="10478" y="2382"/>
                </a:cubicBezTo>
                <a:cubicBezTo>
                  <a:pt x="10502" y="2394"/>
                  <a:pt x="10514" y="2394"/>
                  <a:pt x="10514" y="2430"/>
                </a:cubicBezTo>
                <a:close/>
                <a:moveTo>
                  <a:pt x="10454" y="4085"/>
                </a:moveTo>
                <a:lnTo>
                  <a:pt x="10454" y="4085"/>
                </a:lnTo>
                <a:cubicBezTo>
                  <a:pt x="10442" y="4085"/>
                  <a:pt x="10442" y="4085"/>
                  <a:pt x="10454" y="4085"/>
                </a:cubicBezTo>
                <a:cubicBezTo>
                  <a:pt x="10442" y="4061"/>
                  <a:pt x="10454" y="4085"/>
                  <a:pt x="10454" y="4085"/>
                </a:cubicBezTo>
                <a:close/>
                <a:moveTo>
                  <a:pt x="10407" y="4037"/>
                </a:moveTo>
                <a:lnTo>
                  <a:pt x="10407" y="4037"/>
                </a:lnTo>
                <a:cubicBezTo>
                  <a:pt x="10407" y="4049"/>
                  <a:pt x="10407" y="4049"/>
                  <a:pt x="10395" y="4061"/>
                </a:cubicBezTo>
                <a:cubicBezTo>
                  <a:pt x="10395" y="4049"/>
                  <a:pt x="10407" y="4037"/>
                  <a:pt x="10407" y="4037"/>
                </a:cubicBezTo>
                <a:close/>
                <a:moveTo>
                  <a:pt x="10204" y="14050"/>
                </a:moveTo>
                <a:cubicBezTo>
                  <a:pt x="10180" y="14086"/>
                  <a:pt x="10180" y="14086"/>
                  <a:pt x="10169" y="14050"/>
                </a:cubicBezTo>
                <a:lnTo>
                  <a:pt x="10180" y="14038"/>
                </a:lnTo>
                <a:close/>
                <a:moveTo>
                  <a:pt x="10228" y="2394"/>
                </a:moveTo>
                <a:cubicBezTo>
                  <a:pt x="10228" y="2406"/>
                  <a:pt x="10216" y="2406"/>
                  <a:pt x="10204" y="2406"/>
                </a:cubicBezTo>
                <a:cubicBezTo>
                  <a:pt x="10180" y="2382"/>
                  <a:pt x="10216" y="2382"/>
                  <a:pt x="10228" y="2394"/>
                </a:cubicBezTo>
                <a:close/>
                <a:moveTo>
                  <a:pt x="9871" y="3037"/>
                </a:moveTo>
                <a:cubicBezTo>
                  <a:pt x="9871" y="3049"/>
                  <a:pt x="9859" y="3073"/>
                  <a:pt x="9859" y="3073"/>
                </a:cubicBezTo>
                <a:cubicBezTo>
                  <a:pt x="9859" y="3049"/>
                  <a:pt x="9859" y="3037"/>
                  <a:pt x="9871" y="3037"/>
                </a:cubicBezTo>
                <a:cubicBezTo>
                  <a:pt x="9859" y="3037"/>
                  <a:pt x="9859" y="3037"/>
                  <a:pt x="9871" y="3037"/>
                </a:cubicBezTo>
                <a:close/>
                <a:moveTo>
                  <a:pt x="9692" y="2073"/>
                </a:moveTo>
                <a:cubicBezTo>
                  <a:pt x="9692" y="2061"/>
                  <a:pt x="9680" y="2061"/>
                  <a:pt x="9692" y="2073"/>
                </a:cubicBezTo>
                <a:cubicBezTo>
                  <a:pt x="9704" y="2061"/>
                  <a:pt x="9740" y="2061"/>
                  <a:pt x="9740" y="2096"/>
                </a:cubicBezTo>
                <a:cubicBezTo>
                  <a:pt x="9704" y="2096"/>
                  <a:pt x="9692" y="2073"/>
                  <a:pt x="9668" y="2084"/>
                </a:cubicBezTo>
                <a:cubicBezTo>
                  <a:pt x="9668" y="2061"/>
                  <a:pt x="9692" y="2061"/>
                  <a:pt x="9692" y="2073"/>
                </a:cubicBezTo>
                <a:close/>
                <a:moveTo>
                  <a:pt x="9335" y="1834"/>
                </a:moveTo>
                <a:cubicBezTo>
                  <a:pt x="9335" y="1846"/>
                  <a:pt x="9323" y="1858"/>
                  <a:pt x="9323" y="1858"/>
                </a:cubicBezTo>
                <a:cubicBezTo>
                  <a:pt x="9323" y="1834"/>
                  <a:pt x="9335" y="1823"/>
                  <a:pt x="9335" y="1834"/>
                </a:cubicBezTo>
                <a:close/>
                <a:moveTo>
                  <a:pt x="8085" y="1120"/>
                </a:moveTo>
                <a:cubicBezTo>
                  <a:pt x="8085" y="1108"/>
                  <a:pt x="8097" y="1108"/>
                  <a:pt x="8097" y="1084"/>
                </a:cubicBezTo>
                <a:cubicBezTo>
                  <a:pt x="8097" y="1108"/>
                  <a:pt x="8121" y="1108"/>
                  <a:pt x="8121" y="1120"/>
                </a:cubicBezTo>
                <a:close/>
                <a:moveTo>
                  <a:pt x="8275" y="1120"/>
                </a:moveTo>
                <a:lnTo>
                  <a:pt x="8275" y="1120"/>
                </a:lnTo>
                <a:cubicBezTo>
                  <a:pt x="8299" y="1108"/>
                  <a:pt x="8311" y="1108"/>
                  <a:pt x="8311" y="1084"/>
                </a:cubicBezTo>
                <a:lnTo>
                  <a:pt x="8311" y="1084"/>
                </a:lnTo>
                <a:lnTo>
                  <a:pt x="8311" y="1084"/>
                </a:lnTo>
                <a:cubicBezTo>
                  <a:pt x="8323" y="1108"/>
                  <a:pt x="8335" y="1108"/>
                  <a:pt x="8359" y="1120"/>
                </a:cubicBezTo>
                <a:cubicBezTo>
                  <a:pt x="8359" y="1132"/>
                  <a:pt x="8359" y="1132"/>
                  <a:pt x="8335" y="1144"/>
                </a:cubicBezTo>
                <a:cubicBezTo>
                  <a:pt x="8323" y="1168"/>
                  <a:pt x="8323" y="1192"/>
                  <a:pt x="8311" y="1203"/>
                </a:cubicBezTo>
                <a:cubicBezTo>
                  <a:pt x="8287" y="1227"/>
                  <a:pt x="8275" y="1227"/>
                  <a:pt x="8275" y="1227"/>
                </a:cubicBezTo>
                <a:cubicBezTo>
                  <a:pt x="8264" y="1227"/>
                  <a:pt x="8264" y="1132"/>
                  <a:pt x="8275" y="1120"/>
                </a:cubicBezTo>
                <a:close/>
                <a:moveTo>
                  <a:pt x="8061" y="477"/>
                </a:moveTo>
                <a:cubicBezTo>
                  <a:pt x="8073" y="465"/>
                  <a:pt x="8085" y="465"/>
                  <a:pt x="8097" y="465"/>
                </a:cubicBezTo>
                <a:lnTo>
                  <a:pt x="8097" y="465"/>
                </a:lnTo>
                <a:lnTo>
                  <a:pt x="8097" y="465"/>
                </a:lnTo>
                <a:cubicBezTo>
                  <a:pt x="8121" y="477"/>
                  <a:pt x="8121" y="489"/>
                  <a:pt x="8133" y="489"/>
                </a:cubicBezTo>
                <a:lnTo>
                  <a:pt x="8133" y="513"/>
                </a:lnTo>
                <a:cubicBezTo>
                  <a:pt x="8133" y="513"/>
                  <a:pt x="8133" y="525"/>
                  <a:pt x="8121" y="525"/>
                </a:cubicBezTo>
                <a:cubicBezTo>
                  <a:pt x="8121" y="525"/>
                  <a:pt x="8121" y="537"/>
                  <a:pt x="8097" y="537"/>
                </a:cubicBezTo>
                <a:cubicBezTo>
                  <a:pt x="8085" y="549"/>
                  <a:pt x="8061" y="572"/>
                  <a:pt x="8037" y="525"/>
                </a:cubicBezTo>
                <a:cubicBezTo>
                  <a:pt x="8061" y="489"/>
                  <a:pt x="8061" y="477"/>
                  <a:pt x="8061" y="477"/>
                </a:cubicBezTo>
                <a:close/>
                <a:moveTo>
                  <a:pt x="7561" y="1965"/>
                </a:moveTo>
                <a:lnTo>
                  <a:pt x="7561" y="1965"/>
                </a:lnTo>
                <a:cubicBezTo>
                  <a:pt x="7549" y="1965"/>
                  <a:pt x="7549" y="1965"/>
                  <a:pt x="7561" y="1965"/>
                </a:cubicBezTo>
                <a:cubicBezTo>
                  <a:pt x="7549" y="1965"/>
                  <a:pt x="7549" y="1965"/>
                  <a:pt x="7561" y="1965"/>
                </a:cubicBezTo>
                <a:close/>
                <a:moveTo>
                  <a:pt x="7466" y="334"/>
                </a:moveTo>
                <a:cubicBezTo>
                  <a:pt x="7466" y="346"/>
                  <a:pt x="7478" y="370"/>
                  <a:pt x="7478" y="394"/>
                </a:cubicBezTo>
                <a:lnTo>
                  <a:pt x="7478" y="394"/>
                </a:lnTo>
                <a:lnTo>
                  <a:pt x="7478" y="394"/>
                </a:lnTo>
                <a:cubicBezTo>
                  <a:pt x="7478" y="406"/>
                  <a:pt x="7466" y="430"/>
                  <a:pt x="7466" y="453"/>
                </a:cubicBezTo>
                <a:lnTo>
                  <a:pt x="7430" y="418"/>
                </a:lnTo>
                <a:cubicBezTo>
                  <a:pt x="7442" y="394"/>
                  <a:pt x="7466" y="358"/>
                  <a:pt x="7466" y="334"/>
                </a:cubicBezTo>
                <a:close/>
                <a:moveTo>
                  <a:pt x="7251" y="310"/>
                </a:moveTo>
                <a:lnTo>
                  <a:pt x="7251" y="310"/>
                </a:lnTo>
                <a:cubicBezTo>
                  <a:pt x="7287" y="322"/>
                  <a:pt x="7287" y="346"/>
                  <a:pt x="7251" y="358"/>
                </a:cubicBezTo>
                <a:cubicBezTo>
                  <a:pt x="7251" y="358"/>
                  <a:pt x="7240" y="346"/>
                  <a:pt x="7240" y="322"/>
                </a:cubicBezTo>
                <a:close/>
                <a:moveTo>
                  <a:pt x="1096" y="6561"/>
                </a:moveTo>
                <a:cubicBezTo>
                  <a:pt x="1096" y="6573"/>
                  <a:pt x="1108" y="6597"/>
                  <a:pt x="1108" y="6597"/>
                </a:cubicBezTo>
                <a:cubicBezTo>
                  <a:pt x="1096" y="6645"/>
                  <a:pt x="1072" y="6645"/>
                  <a:pt x="1072" y="6597"/>
                </a:cubicBezTo>
                <a:cubicBezTo>
                  <a:pt x="1072" y="6585"/>
                  <a:pt x="1096" y="6561"/>
                  <a:pt x="1096" y="6561"/>
                </a:cubicBezTo>
                <a:close/>
                <a:moveTo>
                  <a:pt x="953" y="7037"/>
                </a:moveTo>
                <a:lnTo>
                  <a:pt x="953" y="7037"/>
                </a:lnTo>
                <a:cubicBezTo>
                  <a:pt x="977" y="7061"/>
                  <a:pt x="989" y="7061"/>
                  <a:pt x="989" y="7085"/>
                </a:cubicBezTo>
                <a:cubicBezTo>
                  <a:pt x="1001" y="7121"/>
                  <a:pt x="989" y="7133"/>
                  <a:pt x="977" y="7121"/>
                </a:cubicBezTo>
                <a:cubicBezTo>
                  <a:pt x="953" y="7097"/>
                  <a:pt x="953" y="7073"/>
                  <a:pt x="953" y="7037"/>
                </a:cubicBezTo>
                <a:cubicBezTo>
                  <a:pt x="953" y="7037"/>
                  <a:pt x="941" y="7037"/>
                  <a:pt x="953" y="7037"/>
                </a:cubicBezTo>
                <a:close/>
                <a:moveTo>
                  <a:pt x="929" y="8109"/>
                </a:moveTo>
                <a:cubicBezTo>
                  <a:pt x="989" y="8085"/>
                  <a:pt x="1013" y="8192"/>
                  <a:pt x="1060" y="8192"/>
                </a:cubicBezTo>
                <a:lnTo>
                  <a:pt x="1072" y="8204"/>
                </a:lnTo>
                <a:lnTo>
                  <a:pt x="1072" y="8216"/>
                </a:lnTo>
                <a:cubicBezTo>
                  <a:pt x="1072" y="8216"/>
                  <a:pt x="1060" y="8204"/>
                  <a:pt x="1060" y="8228"/>
                </a:cubicBezTo>
                <a:cubicBezTo>
                  <a:pt x="1048" y="8264"/>
                  <a:pt x="1036" y="8288"/>
                  <a:pt x="1013" y="8288"/>
                </a:cubicBezTo>
                <a:cubicBezTo>
                  <a:pt x="977" y="8264"/>
                  <a:pt x="941" y="8216"/>
                  <a:pt x="917" y="8192"/>
                </a:cubicBezTo>
                <a:cubicBezTo>
                  <a:pt x="894" y="8169"/>
                  <a:pt x="894" y="8157"/>
                  <a:pt x="894" y="8145"/>
                </a:cubicBezTo>
                <a:cubicBezTo>
                  <a:pt x="894" y="8121"/>
                  <a:pt x="917" y="8109"/>
                  <a:pt x="929" y="8109"/>
                </a:cubicBezTo>
                <a:close/>
                <a:moveTo>
                  <a:pt x="1036" y="8395"/>
                </a:moveTo>
                <a:lnTo>
                  <a:pt x="1036" y="8407"/>
                </a:lnTo>
                <a:cubicBezTo>
                  <a:pt x="1036" y="8430"/>
                  <a:pt x="1013" y="8430"/>
                  <a:pt x="1001" y="8395"/>
                </a:cubicBezTo>
                <a:cubicBezTo>
                  <a:pt x="1001" y="8407"/>
                  <a:pt x="1013" y="8395"/>
                  <a:pt x="1036" y="8395"/>
                </a:cubicBezTo>
                <a:cubicBezTo>
                  <a:pt x="1013" y="8395"/>
                  <a:pt x="1036" y="8395"/>
                  <a:pt x="1036" y="8395"/>
                </a:cubicBezTo>
                <a:close/>
                <a:moveTo>
                  <a:pt x="941" y="10312"/>
                </a:moveTo>
                <a:lnTo>
                  <a:pt x="894" y="10312"/>
                </a:lnTo>
                <a:lnTo>
                  <a:pt x="894" y="10312"/>
                </a:lnTo>
                <a:lnTo>
                  <a:pt x="894" y="10312"/>
                </a:lnTo>
                <a:lnTo>
                  <a:pt x="894" y="10312"/>
                </a:lnTo>
                <a:cubicBezTo>
                  <a:pt x="894" y="10276"/>
                  <a:pt x="917" y="10240"/>
                  <a:pt x="941" y="10252"/>
                </a:cubicBezTo>
                <a:cubicBezTo>
                  <a:pt x="953" y="10252"/>
                  <a:pt x="953" y="10288"/>
                  <a:pt x="941" y="10312"/>
                </a:cubicBezTo>
                <a:cubicBezTo>
                  <a:pt x="941" y="10300"/>
                  <a:pt x="941" y="10312"/>
                  <a:pt x="941" y="10312"/>
                </a:cubicBezTo>
                <a:close/>
                <a:moveTo>
                  <a:pt x="1036" y="9633"/>
                </a:moveTo>
                <a:cubicBezTo>
                  <a:pt x="1013" y="9657"/>
                  <a:pt x="1001" y="9645"/>
                  <a:pt x="989" y="9645"/>
                </a:cubicBezTo>
                <a:lnTo>
                  <a:pt x="977" y="9633"/>
                </a:lnTo>
                <a:lnTo>
                  <a:pt x="989" y="9621"/>
                </a:lnTo>
                <a:cubicBezTo>
                  <a:pt x="1001" y="9597"/>
                  <a:pt x="1013" y="9585"/>
                  <a:pt x="1036" y="9633"/>
                </a:cubicBezTo>
                <a:cubicBezTo>
                  <a:pt x="1036" y="9621"/>
                  <a:pt x="1036" y="9633"/>
                  <a:pt x="1036" y="9633"/>
                </a:cubicBezTo>
                <a:close/>
                <a:moveTo>
                  <a:pt x="1108" y="8645"/>
                </a:moveTo>
                <a:cubicBezTo>
                  <a:pt x="1108" y="8657"/>
                  <a:pt x="1096" y="8692"/>
                  <a:pt x="1096" y="8692"/>
                </a:cubicBezTo>
                <a:cubicBezTo>
                  <a:pt x="1072" y="8704"/>
                  <a:pt x="1060" y="8692"/>
                  <a:pt x="1048" y="8704"/>
                </a:cubicBezTo>
                <a:cubicBezTo>
                  <a:pt x="989" y="8740"/>
                  <a:pt x="953" y="8657"/>
                  <a:pt x="917" y="8633"/>
                </a:cubicBezTo>
                <a:cubicBezTo>
                  <a:pt x="894" y="8621"/>
                  <a:pt x="882" y="8609"/>
                  <a:pt x="894" y="8573"/>
                </a:cubicBezTo>
                <a:cubicBezTo>
                  <a:pt x="917" y="8561"/>
                  <a:pt x="941" y="8514"/>
                  <a:pt x="941" y="8526"/>
                </a:cubicBezTo>
                <a:cubicBezTo>
                  <a:pt x="989" y="8597"/>
                  <a:pt x="1048" y="8573"/>
                  <a:pt x="1096" y="8585"/>
                </a:cubicBezTo>
                <a:cubicBezTo>
                  <a:pt x="1108" y="8585"/>
                  <a:pt x="1120" y="8621"/>
                  <a:pt x="1108" y="8645"/>
                </a:cubicBezTo>
                <a:close/>
                <a:moveTo>
                  <a:pt x="1132" y="8502"/>
                </a:moveTo>
                <a:lnTo>
                  <a:pt x="1120" y="8490"/>
                </a:lnTo>
                <a:lnTo>
                  <a:pt x="1132" y="8466"/>
                </a:lnTo>
                <a:cubicBezTo>
                  <a:pt x="1132" y="8466"/>
                  <a:pt x="1132" y="8490"/>
                  <a:pt x="1155" y="8490"/>
                </a:cubicBezTo>
                <a:close/>
                <a:moveTo>
                  <a:pt x="1132" y="8311"/>
                </a:moveTo>
                <a:lnTo>
                  <a:pt x="1120" y="8288"/>
                </a:lnTo>
                <a:lnTo>
                  <a:pt x="1120" y="8276"/>
                </a:lnTo>
                <a:lnTo>
                  <a:pt x="1132" y="8276"/>
                </a:lnTo>
                <a:cubicBezTo>
                  <a:pt x="1155" y="8276"/>
                  <a:pt x="1155" y="8288"/>
                  <a:pt x="1132" y="8311"/>
                </a:cubicBezTo>
                <a:close/>
                <a:moveTo>
                  <a:pt x="1179" y="10716"/>
                </a:moveTo>
                <a:lnTo>
                  <a:pt x="1167" y="10705"/>
                </a:lnTo>
                <a:lnTo>
                  <a:pt x="1179" y="10693"/>
                </a:lnTo>
                <a:cubicBezTo>
                  <a:pt x="1179" y="10693"/>
                  <a:pt x="1179" y="10705"/>
                  <a:pt x="1191" y="10705"/>
                </a:cubicBezTo>
                <a:cubicBezTo>
                  <a:pt x="1179" y="10705"/>
                  <a:pt x="1179" y="10705"/>
                  <a:pt x="1179" y="10716"/>
                </a:cubicBezTo>
                <a:close/>
                <a:moveTo>
                  <a:pt x="1370" y="11443"/>
                </a:moveTo>
                <a:cubicBezTo>
                  <a:pt x="1358" y="11467"/>
                  <a:pt x="1358" y="11467"/>
                  <a:pt x="1346" y="11467"/>
                </a:cubicBezTo>
                <a:lnTo>
                  <a:pt x="1346" y="11443"/>
                </a:lnTo>
                <a:cubicBezTo>
                  <a:pt x="1346" y="11431"/>
                  <a:pt x="1334" y="11419"/>
                  <a:pt x="1334" y="11419"/>
                </a:cubicBezTo>
                <a:cubicBezTo>
                  <a:pt x="1346" y="11383"/>
                  <a:pt x="1358" y="11371"/>
                  <a:pt x="1358" y="11348"/>
                </a:cubicBezTo>
                <a:lnTo>
                  <a:pt x="1370" y="11324"/>
                </a:lnTo>
                <a:cubicBezTo>
                  <a:pt x="1370" y="11348"/>
                  <a:pt x="1394" y="11359"/>
                  <a:pt x="1394" y="11383"/>
                </a:cubicBezTo>
                <a:cubicBezTo>
                  <a:pt x="1394" y="11419"/>
                  <a:pt x="1394" y="11431"/>
                  <a:pt x="1370" y="11443"/>
                </a:cubicBezTo>
                <a:close/>
                <a:moveTo>
                  <a:pt x="1548" y="11324"/>
                </a:moveTo>
                <a:lnTo>
                  <a:pt x="1489" y="11324"/>
                </a:lnTo>
                <a:cubicBezTo>
                  <a:pt x="1489" y="11324"/>
                  <a:pt x="1477" y="11300"/>
                  <a:pt x="1477" y="11276"/>
                </a:cubicBezTo>
                <a:lnTo>
                  <a:pt x="1489" y="11264"/>
                </a:lnTo>
                <a:lnTo>
                  <a:pt x="1525" y="11264"/>
                </a:lnTo>
                <a:lnTo>
                  <a:pt x="1536" y="11264"/>
                </a:lnTo>
                <a:lnTo>
                  <a:pt x="1572" y="11300"/>
                </a:lnTo>
                <a:cubicBezTo>
                  <a:pt x="1572" y="11312"/>
                  <a:pt x="1572" y="11324"/>
                  <a:pt x="1548" y="11324"/>
                </a:cubicBezTo>
                <a:close/>
                <a:moveTo>
                  <a:pt x="1596" y="10693"/>
                </a:moveTo>
                <a:lnTo>
                  <a:pt x="1608" y="10669"/>
                </a:lnTo>
                <a:cubicBezTo>
                  <a:pt x="1632" y="10669"/>
                  <a:pt x="1644" y="10657"/>
                  <a:pt x="1644" y="10657"/>
                </a:cubicBezTo>
                <a:cubicBezTo>
                  <a:pt x="1691" y="10657"/>
                  <a:pt x="1703" y="10633"/>
                  <a:pt x="1703" y="10574"/>
                </a:cubicBezTo>
                <a:cubicBezTo>
                  <a:pt x="1703" y="10550"/>
                  <a:pt x="1715" y="10550"/>
                  <a:pt x="1727" y="10550"/>
                </a:cubicBezTo>
                <a:cubicBezTo>
                  <a:pt x="1727" y="10550"/>
                  <a:pt x="1751" y="10574"/>
                  <a:pt x="1751" y="10586"/>
                </a:cubicBezTo>
                <a:cubicBezTo>
                  <a:pt x="1763" y="10705"/>
                  <a:pt x="1727" y="10728"/>
                  <a:pt x="1656" y="10728"/>
                </a:cubicBezTo>
                <a:cubicBezTo>
                  <a:pt x="1656" y="10728"/>
                  <a:pt x="1632" y="10728"/>
                  <a:pt x="1608" y="10716"/>
                </a:cubicBezTo>
                <a:cubicBezTo>
                  <a:pt x="1596" y="10716"/>
                  <a:pt x="1596" y="10705"/>
                  <a:pt x="1596" y="10693"/>
                </a:cubicBezTo>
                <a:close/>
                <a:moveTo>
                  <a:pt x="1834" y="11621"/>
                </a:moveTo>
                <a:lnTo>
                  <a:pt x="1787" y="11669"/>
                </a:lnTo>
                <a:lnTo>
                  <a:pt x="1787" y="11681"/>
                </a:lnTo>
                <a:lnTo>
                  <a:pt x="1787" y="11681"/>
                </a:lnTo>
                <a:lnTo>
                  <a:pt x="1787" y="11681"/>
                </a:lnTo>
                <a:cubicBezTo>
                  <a:pt x="1787" y="11633"/>
                  <a:pt x="1787" y="11586"/>
                  <a:pt x="1763" y="11550"/>
                </a:cubicBezTo>
                <a:cubicBezTo>
                  <a:pt x="1727" y="11538"/>
                  <a:pt x="1691" y="11502"/>
                  <a:pt x="1656" y="11478"/>
                </a:cubicBezTo>
                <a:cubicBezTo>
                  <a:pt x="1632" y="11443"/>
                  <a:pt x="1644" y="11407"/>
                  <a:pt x="1632" y="11359"/>
                </a:cubicBezTo>
                <a:cubicBezTo>
                  <a:pt x="1632" y="11312"/>
                  <a:pt x="1644" y="11300"/>
                  <a:pt x="1656" y="11276"/>
                </a:cubicBezTo>
                <a:cubicBezTo>
                  <a:pt x="1703" y="11264"/>
                  <a:pt x="1727" y="11276"/>
                  <a:pt x="1775" y="11276"/>
                </a:cubicBezTo>
                <a:cubicBezTo>
                  <a:pt x="1834" y="11276"/>
                  <a:pt x="1822" y="11324"/>
                  <a:pt x="1787" y="11371"/>
                </a:cubicBezTo>
                <a:cubicBezTo>
                  <a:pt x="1775" y="11395"/>
                  <a:pt x="1775" y="11431"/>
                  <a:pt x="1787" y="11455"/>
                </a:cubicBezTo>
                <a:cubicBezTo>
                  <a:pt x="1810" y="11490"/>
                  <a:pt x="1822" y="11502"/>
                  <a:pt x="1834" y="11538"/>
                </a:cubicBezTo>
                <a:cubicBezTo>
                  <a:pt x="1870" y="11562"/>
                  <a:pt x="1846" y="11598"/>
                  <a:pt x="1834" y="11621"/>
                </a:cubicBezTo>
                <a:close/>
                <a:moveTo>
                  <a:pt x="1965" y="11931"/>
                </a:moveTo>
                <a:lnTo>
                  <a:pt x="2001" y="11931"/>
                </a:lnTo>
                <a:cubicBezTo>
                  <a:pt x="2013" y="11931"/>
                  <a:pt x="2025" y="11931"/>
                  <a:pt x="2025" y="11955"/>
                </a:cubicBezTo>
                <a:lnTo>
                  <a:pt x="2025" y="11967"/>
                </a:lnTo>
                <a:lnTo>
                  <a:pt x="2025" y="11979"/>
                </a:lnTo>
                <a:lnTo>
                  <a:pt x="2013" y="11990"/>
                </a:lnTo>
                <a:lnTo>
                  <a:pt x="2001" y="12014"/>
                </a:lnTo>
                <a:lnTo>
                  <a:pt x="1941" y="12014"/>
                </a:lnTo>
                <a:cubicBezTo>
                  <a:pt x="1929" y="12014"/>
                  <a:pt x="1929" y="11979"/>
                  <a:pt x="1929" y="11979"/>
                </a:cubicBezTo>
                <a:close/>
                <a:moveTo>
                  <a:pt x="1715" y="14110"/>
                </a:moveTo>
                <a:cubicBezTo>
                  <a:pt x="1715" y="14098"/>
                  <a:pt x="1727" y="14098"/>
                  <a:pt x="1751" y="14098"/>
                </a:cubicBezTo>
                <a:lnTo>
                  <a:pt x="1751" y="14086"/>
                </a:lnTo>
                <a:lnTo>
                  <a:pt x="1751" y="14086"/>
                </a:lnTo>
                <a:cubicBezTo>
                  <a:pt x="1751" y="14050"/>
                  <a:pt x="1763" y="14026"/>
                  <a:pt x="1775" y="14026"/>
                </a:cubicBezTo>
                <a:lnTo>
                  <a:pt x="1787" y="14026"/>
                </a:lnTo>
                <a:cubicBezTo>
                  <a:pt x="1810" y="14026"/>
                  <a:pt x="1810" y="14050"/>
                  <a:pt x="1810" y="14062"/>
                </a:cubicBezTo>
                <a:lnTo>
                  <a:pt x="1787" y="14086"/>
                </a:lnTo>
                <a:lnTo>
                  <a:pt x="1751" y="14086"/>
                </a:lnTo>
                <a:lnTo>
                  <a:pt x="1751" y="14086"/>
                </a:lnTo>
                <a:lnTo>
                  <a:pt x="1751" y="14086"/>
                </a:lnTo>
                <a:lnTo>
                  <a:pt x="1751" y="14086"/>
                </a:lnTo>
                <a:lnTo>
                  <a:pt x="1751" y="14086"/>
                </a:lnTo>
                <a:cubicBezTo>
                  <a:pt x="1751" y="14098"/>
                  <a:pt x="1751" y="14110"/>
                  <a:pt x="1727" y="14122"/>
                </a:cubicBezTo>
                <a:cubicBezTo>
                  <a:pt x="1715" y="14157"/>
                  <a:pt x="1715" y="14122"/>
                  <a:pt x="1715" y="14110"/>
                </a:cubicBezTo>
                <a:close/>
                <a:moveTo>
                  <a:pt x="1715" y="14217"/>
                </a:moveTo>
                <a:cubicBezTo>
                  <a:pt x="1715" y="14217"/>
                  <a:pt x="1727" y="14241"/>
                  <a:pt x="1727" y="14265"/>
                </a:cubicBezTo>
                <a:cubicBezTo>
                  <a:pt x="1715" y="14288"/>
                  <a:pt x="1703" y="14288"/>
                  <a:pt x="1691" y="14276"/>
                </a:cubicBezTo>
                <a:lnTo>
                  <a:pt x="1667" y="14265"/>
                </a:lnTo>
                <a:close/>
                <a:moveTo>
                  <a:pt x="1703" y="15015"/>
                </a:moveTo>
                <a:cubicBezTo>
                  <a:pt x="1703" y="15015"/>
                  <a:pt x="1703" y="15038"/>
                  <a:pt x="1703" y="15015"/>
                </a:cubicBezTo>
                <a:lnTo>
                  <a:pt x="1703" y="15015"/>
                </a:lnTo>
                <a:lnTo>
                  <a:pt x="1703" y="15015"/>
                </a:lnTo>
                <a:cubicBezTo>
                  <a:pt x="1703" y="14979"/>
                  <a:pt x="1667" y="14943"/>
                  <a:pt x="1644" y="14955"/>
                </a:cubicBezTo>
                <a:cubicBezTo>
                  <a:pt x="1608" y="14979"/>
                  <a:pt x="1596" y="15003"/>
                  <a:pt x="1584" y="15015"/>
                </a:cubicBezTo>
                <a:lnTo>
                  <a:pt x="1572" y="15015"/>
                </a:lnTo>
                <a:lnTo>
                  <a:pt x="1548" y="15003"/>
                </a:lnTo>
                <a:cubicBezTo>
                  <a:pt x="1596" y="14919"/>
                  <a:pt x="1632" y="14836"/>
                  <a:pt x="1691" y="14777"/>
                </a:cubicBezTo>
                <a:cubicBezTo>
                  <a:pt x="1715" y="14836"/>
                  <a:pt x="1739" y="14777"/>
                  <a:pt x="1763" y="14777"/>
                </a:cubicBezTo>
                <a:cubicBezTo>
                  <a:pt x="1763" y="14777"/>
                  <a:pt x="1775" y="14812"/>
                  <a:pt x="1775" y="14836"/>
                </a:cubicBezTo>
                <a:cubicBezTo>
                  <a:pt x="1787" y="14931"/>
                  <a:pt x="1763" y="15003"/>
                  <a:pt x="1703" y="15015"/>
                </a:cubicBezTo>
                <a:close/>
                <a:moveTo>
                  <a:pt x="1810" y="15348"/>
                </a:moveTo>
                <a:cubicBezTo>
                  <a:pt x="1810" y="15360"/>
                  <a:pt x="1787" y="15360"/>
                  <a:pt x="1775" y="15336"/>
                </a:cubicBezTo>
                <a:cubicBezTo>
                  <a:pt x="1775" y="15336"/>
                  <a:pt x="1775" y="15312"/>
                  <a:pt x="1787" y="15312"/>
                </a:cubicBezTo>
                <a:cubicBezTo>
                  <a:pt x="1787" y="15312"/>
                  <a:pt x="1810" y="15312"/>
                  <a:pt x="1810" y="15336"/>
                </a:cubicBezTo>
                <a:close/>
                <a:moveTo>
                  <a:pt x="1834" y="14681"/>
                </a:moveTo>
                <a:cubicBezTo>
                  <a:pt x="1834" y="14681"/>
                  <a:pt x="1822" y="14646"/>
                  <a:pt x="1822" y="14634"/>
                </a:cubicBezTo>
                <a:lnTo>
                  <a:pt x="1822" y="14634"/>
                </a:lnTo>
                <a:lnTo>
                  <a:pt x="1822" y="14634"/>
                </a:lnTo>
                <a:cubicBezTo>
                  <a:pt x="1787" y="14646"/>
                  <a:pt x="1763" y="14681"/>
                  <a:pt x="1751" y="14693"/>
                </a:cubicBezTo>
                <a:cubicBezTo>
                  <a:pt x="1751" y="14693"/>
                  <a:pt x="1715" y="14681"/>
                  <a:pt x="1715" y="14657"/>
                </a:cubicBezTo>
                <a:lnTo>
                  <a:pt x="1715" y="14598"/>
                </a:lnTo>
                <a:cubicBezTo>
                  <a:pt x="1751" y="14538"/>
                  <a:pt x="1787" y="14574"/>
                  <a:pt x="1822" y="14634"/>
                </a:cubicBezTo>
                <a:lnTo>
                  <a:pt x="1822" y="14634"/>
                </a:lnTo>
                <a:lnTo>
                  <a:pt x="1822" y="14646"/>
                </a:lnTo>
                <a:cubicBezTo>
                  <a:pt x="1834" y="14646"/>
                  <a:pt x="1834" y="14657"/>
                  <a:pt x="1846" y="14657"/>
                </a:cubicBezTo>
                <a:cubicBezTo>
                  <a:pt x="1846" y="14657"/>
                  <a:pt x="1846" y="14681"/>
                  <a:pt x="1834" y="14681"/>
                </a:cubicBezTo>
                <a:close/>
                <a:moveTo>
                  <a:pt x="1882" y="15277"/>
                </a:moveTo>
                <a:cubicBezTo>
                  <a:pt x="1870" y="15253"/>
                  <a:pt x="1846" y="15253"/>
                  <a:pt x="1846" y="15241"/>
                </a:cubicBezTo>
                <a:cubicBezTo>
                  <a:pt x="1846" y="15217"/>
                  <a:pt x="1870" y="15181"/>
                  <a:pt x="1870" y="15169"/>
                </a:cubicBezTo>
                <a:cubicBezTo>
                  <a:pt x="1870" y="15181"/>
                  <a:pt x="1882" y="15193"/>
                  <a:pt x="1882" y="15217"/>
                </a:cubicBezTo>
                <a:cubicBezTo>
                  <a:pt x="1894" y="15241"/>
                  <a:pt x="1894" y="15253"/>
                  <a:pt x="1882" y="15277"/>
                </a:cubicBezTo>
                <a:close/>
                <a:moveTo>
                  <a:pt x="2084" y="15050"/>
                </a:moveTo>
                <a:cubicBezTo>
                  <a:pt x="2048" y="15122"/>
                  <a:pt x="2072" y="15229"/>
                  <a:pt x="2025" y="15300"/>
                </a:cubicBezTo>
                <a:cubicBezTo>
                  <a:pt x="2013" y="15324"/>
                  <a:pt x="1989" y="15348"/>
                  <a:pt x="1989" y="15324"/>
                </a:cubicBezTo>
                <a:cubicBezTo>
                  <a:pt x="1989" y="15312"/>
                  <a:pt x="1965" y="15265"/>
                  <a:pt x="1989" y="15265"/>
                </a:cubicBezTo>
                <a:cubicBezTo>
                  <a:pt x="2025" y="15205"/>
                  <a:pt x="2001" y="15110"/>
                  <a:pt x="2048" y="15027"/>
                </a:cubicBezTo>
                <a:cubicBezTo>
                  <a:pt x="2048" y="15015"/>
                  <a:pt x="2072" y="15015"/>
                  <a:pt x="2072" y="15015"/>
                </a:cubicBezTo>
                <a:cubicBezTo>
                  <a:pt x="2084" y="15050"/>
                  <a:pt x="2084" y="15003"/>
                  <a:pt x="2084" y="15050"/>
                </a:cubicBezTo>
                <a:close/>
                <a:moveTo>
                  <a:pt x="2108" y="13788"/>
                </a:moveTo>
                <a:cubicBezTo>
                  <a:pt x="2084" y="13764"/>
                  <a:pt x="2072" y="13741"/>
                  <a:pt x="2060" y="13788"/>
                </a:cubicBezTo>
                <a:cubicBezTo>
                  <a:pt x="2025" y="13848"/>
                  <a:pt x="2013" y="13919"/>
                  <a:pt x="1989" y="13979"/>
                </a:cubicBezTo>
                <a:cubicBezTo>
                  <a:pt x="1965" y="14026"/>
                  <a:pt x="1941" y="14026"/>
                  <a:pt x="1906" y="14003"/>
                </a:cubicBezTo>
                <a:cubicBezTo>
                  <a:pt x="1882" y="13991"/>
                  <a:pt x="1870" y="13979"/>
                  <a:pt x="1834" y="13943"/>
                </a:cubicBezTo>
                <a:cubicBezTo>
                  <a:pt x="1787" y="13919"/>
                  <a:pt x="1763" y="13824"/>
                  <a:pt x="1775" y="13800"/>
                </a:cubicBezTo>
                <a:cubicBezTo>
                  <a:pt x="1787" y="13741"/>
                  <a:pt x="1834" y="13753"/>
                  <a:pt x="1870" y="13753"/>
                </a:cubicBezTo>
                <a:cubicBezTo>
                  <a:pt x="1906" y="13764"/>
                  <a:pt x="1929" y="13705"/>
                  <a:pt x="1941" y="13645"/>
                </a:cubicBezTo>
                <a:cubicBezTo>
                  <a:pt x="1953" y="13586"/>
                  <a:pt x="1965" y="13586"/>
                  <a:pt x="2025" y="13622"/>
                </a:cubicBezTo>
                <a:cubicBezTo>
                  <a:pt x="2048" y="13634"/>
                  <a:pt x="2072" y="13622"/>
                  <a:pt x="2084" y="13634"/>
                </a:cubicBezTo>
                <a:cubicBezTo>
                  <a:pt x="2120" y="13645"/>
                  <a:pt x="2132" y="13681"/>
                  <a:pt x="2132" y="13764"/>
                </a:cubicBezTo>
                <a:cubicBezTo>
                  <a:pt x="2132" y="13764"/>
                  <a:pt x="2132" y="13812"/>
                  <a:pt x="2108" y="13788"/>
                </a:cubicBezTo>
                <a:close/>
                <a:moveTo>
                  <a:pt x="2144" y="15217"/>
                </a:moveTo>
                <a:lnTo>
                  <a:pt x="2132" y="15193"/>
                </a:lnTo>
                <a:lnTo>
                  <a:pt x="2132" y="15181"/>
                </a:lnTo>
                <a:lnTo>
                  <a:pt x="2144" y="15181"/>
                </a:lnTo>
                <a:cubicBezTo>
                  <a:pt x="2168" y="15193"/>
                  <a:pt x="2168" y="15217"/>
                  <a:pt x="2144" y="15217"/>
                </a:cubicBezTo>
                <a:close/>
                <a:moveTo>
                  <a:pt x="2263" y="15038"/>
                </a:moveTo>
                <a:cubicBezTo>
                  <a:pt x="2251" y="15050"/>
                  <a:pt x="2239" y="15098"/>
                  <a:pt x="2227" y="15062"/>
                </a:cubicBezTo>
                <a:lnTo>
                  <a:pt x="2179" y="15015"/>
                </a:lnTo>
                <a:lnTo>
                  <a:pt x="2179" y="15015"/>
                </a:lnTo>
                <a:lnTo>
                  <a:pt x="2179" y="15015"/>
                </a:lnTo>
                <a:cubicBezTo>
                  <a:pt x="2179" y="15027"/>
                  <a:pt x="2179" y="15050"/>
                  <a:pt x="2168" y="15062"/>
                </a:cubicBezTo>
                <a:cubicBezTo>
                  <a:pt x="2144" y="15074"/>
                  <a:pt x="2144" y="15062"/>
                  <a:pt x="2144" y="15038"/>
                </a:cubicBezTo>
                <a:lnTo>
                  <a:pt x="2168" y="15015"/>
                </a:lnTo>
                <a:lnTo>
                  <a:pt x="2179" y="15015"/>
                </a:lnTo>
                <a:lnTo>
                  <a:pt x="2179" y="15003"/>
                </a:lnTo>
                <a:lnTo>
                  <a:pt x="2179" y="15003"/>
                </a:lnTo>
                <a:cubicBezTo>
                  <a:pt x="2179" y="14955"/>
                  <a:pt x="2191" y="14943"/>
                  <a:pt x="2203" y="14943"/>
                </a:cubicBezTo>
                <a:cubicBezTo>
                  <a:pt x="2227" y="14931"/>
                  <a:pt x="2239" y="14943"/>
                  <a:pt x="2251" y="14943"/>
                </a:cubicBezTo>
                <a:cubicBezTo>
                  <a:pt x="2263" y="14943"/>
                  <a:pt x="2287" y="14955"/>
                  <a:pt x="2287" y="14955"/>
                </a:cubicBezTo>
                <a:cubicBezTo>
                  <a:pt x="2287" y="15003"/>
                  <a:pt x="2287" y="15015"/>
                  <a:pt x="2263" y="15038"/>
                </a:cubicBezTo>
                <a:close/>
                <a:moveTo>
                  <a:pt x="2477" y="14705"/>
                </a:moveTo>
                <a:lnTo>
                  <a:pt x="2489" y="14717"/>
                </a:lnTo>
                <a:lnTo>
                  <a:pt x="2477" y="14741"/>
                </a:lnTo>
                <a:cubicBezTo>
                  <a:pt x="2441" y="14741"/>
                  <a:pt x="2441" y="14717"/>
                  <a:pt x="2477" y="14705"/>
                </a:cubicBezTo>
                <a:close/>
                <a:moveTo>
                  <a:pt x="2525" y="15003"/>
                </a:moveTo>
                <a:cubicBezTo>
                  <a:pt x="2525" y="15015"/>
                  <a:pt x="2501" y="15015"/>
                  <a:pt x="2489" y="15015"/>
                </a:cubicBezTo>
                <a:lnTo>
                  <a:pt x="2489" y="15038"/>
                </a:lnTo>
                <a:lnTo>
                  <a:pt x="2489" y="15038"/>
                </a:lnTo>
                <a:cubicBezTo>
                  <a:pt x="2489" y="15050"/>
                  <a:pt x="2489" y="15062"/>
                  <a:pt x="2477" y="15074"/>
                </a:cubicBezTo>
                <a:lnTo>
                  <a:pt x="2453" y="15074"/>
                </a:lnTo>
                <a:cubicBezTo>
                  <a:pt x="2453" y="15050"/>
                  <a:pt x="2477" y="15038"/>
                  <a:pt x="2489" y="15038"/>
                </a:cubicBezTo>
                <a:lnTo>
                  <a:pt x="2489" y="15015"/>
                </a:lnTo>
                <a:lnTo>
                  <a:pt x="2489" y="15015"/>
                </a:lnTo>
                <a:cubicBezTo>
                  <a:pt x="2489" y="15003"/>
                  <a:pt x="2489" y="14991"/>
                  <a:pt x="2501" y="14979"/>
                </a:cubicBezTo>
                <a:cubicBezTo>
                  <a:pt x="2501" y="14955"/>
                  <a:pt x="2525" y="14991"/>
                  <a:pt x="2525" y="15003"/>
                </a:cubicBezTo>
                <a:close/>
                <a:moveTo>
                  <a:pt x="2858" y="15479"/>
                </a:moveTo>
                <a:cubicBezTo>
                  <a:pt x="2858" y="15491"/>
                  <a:pt x="2846" y="15491"/>
                  <a:pt x="2846" y="15467"/>
                </a:cubicBezTo>
                <a:cubicBezTo>
                  <a:pt x="2846" y="15467"/>
                  <a:pt x="2846" y="15455"/>
                  <a:pt x="2858" y="15455"/>
                </a:cubicBezTo>
                <a:lnTo>
                  <a:pt x="2882" y="15467"/>
                </a:lnTo>
                <a:cubicBezTo>
                  <a:pt x="2858" y="15467"/>
                  <a:pt x="2858" y="15467"/>
                  <a:pt x="2858" y="15479"/>
                </a:cubicBezTo>
                <a:close/>
                <a:moveTo>
                  <a:pt x="3215" y="15003"/>
                </a:moveTo>
                <a:lnTo>
                  <a:pt x="3203" y="14991"/>
                </a:lnTo>
                <a:lnTo>
                  <a:pt x="3215" y="14979"/>
                </a:lnTo>
                <a:lnTo>
                  <a:pt x="3239" y="14991"/>
                </a:lnTo>
                <a:cubicBezTo>
                  <a:pt x="3215" y="14991"/>
                  <a:pt x="3215" y="15003"/>
                  <a:pt x="3215" y="15003"/>
                </a:cubicBezTo>
                <a:close/>
                <a:moveTo>
                  <a:pt x="4203" y="15253"/>
                </a:moveTo>
                <a:cubicBezTo>
                  <a:pt x="4203" y="15277"/>
                  <a:pt x="4203" y="15277"/>
                  <a:pt x="4203" y="15253"/>
                </a:cubicBezTo>
                <a:cubicBezTo>
                  <a:pt x="4192" y="15288"/>
                  <a:pt x="4192" y="15277"/>
                  <a:pt x="4168" y="15253"/>
                </a:cubicBezTo>
                <a:cubicBezTo>
                  <a:pt x="4168" y="15253"/>
                  <a:pt x="4168" y="15241"/>
                  <a:pt x="4192" y="15241"/>
                </a:cubicBezTo>
                <a:lnTo>
                  <a:pt x="4192" y="15241"/>
                </a:lnTo>
                <a:cubicBezTo>
                  <a:pt x="4203" y="15241"/>
                  <a:pt x="4203" y="15253"/>
                  <a:pt x="4203" y="15253"/>
                </a:cubicBezTo>
                <a:close/>
                <a:moveTo>
                  <a:pt x="5477" y="15360"/>
                </a:moveTo>
                <a:cubicBezTo>
                  <a:pt x="5454" y="15372"/>
                  <a:pt x="5418" y="15360"/>
                  <a:pt x="5394" y="15360"/>
                </a:cubicBezTo>
                <a:lnTo>
                  <a:pt x="5394" y="15360"/>
                </a:lnTo>
                <a:lnTo>
                  <a:pt x="5394" y="15360"/>
                </a:lnTo>
                <a:cubicBezTo>
                  <a:pt x="5394" y="15372"/>
                  <a:pt x="5394" y="15408"/>
                  <a:pt x="5382" y="15408"/>
                </a:cubicBezTo>
                <a:cubicBezTo>
                  <a:pt x="5358" y="15419"/>
                  <a:pt x="5346" y="15396"/>
                  <a:pt x="5346" y="15360"/>
                </a:cubicBezTo>
                <a:lnTo>
                  <a:pt x="5346" y="15360"/>
                </a:lnTo>
                <a:lnTo>
                  <a:pt x="5346" y="15348"/>
                </a:lnTo>
                <a:cubicBezTo>
                  <a:pt x="5335" y="15348"/>
                  <a:pt x="5335" y="15336"/>
                  <a:pt x="5311" y="15336"/>
                </a:cubicBezTo>
                <a:cubicBezTo>
                  <a:pt x="5311" y="15312"/>
                  <a:pt x="5311" y="15300"/>
                  <a:pt x="5335" y="15300"/>
                </a:cubicBezTo>
                <a:cubicBezTo>
                  <a:pt x="5335" y="15312"/>
                  <a:pt x="5346" y="15336"/>
                  <a:pt x="5346" y="15348"/>
                </a:cubicBezTo>
                <a:lnTo>
                  <a:pt x="5346" y="15348"/>
                </a:lnTo>
                <a:lnTo>
                  <a:pt x="5346" y="15348"/>
                </a:lnTo>
                <a:lnTo>
                  <a:pt x="5382" y="15348"/>
                </a:lnTo>
                <a:lnTo>
                  <a:pt x="5382" y="15348"/>
                </a:lnTo>
                <a:lnTo>
                  <a:pt x="5382" y="15348"/>
                </a:lnTo>
                <a:cubicBezTo>
                  <a:pt x="5382" y="15277"/>
                  <a:pt x="5406" y="15241"/>
                  <a:pt x="5454" y="15229"/>
                </a:cubicBezTo>
                <a:cubicBezTo>
                  <a:pt x="5466" y="15217"/>
                  <a:pt x="5501" y="15241"/>
                  <a:pt x="5501" y="15277"/>
                </a:cubicBezTo>
                <a:cubicBezTo>
                  <a:pt x="5501" y="15300"/>
                  <a:pt x="5477" y="15348"/>
                  <a:pt x="5477" y="15360"/>
                </a:cubicBezTo>
                <a:close/>
                <a:moveTo>
                  <a:pt x="7049" y="15015"/>
                </a:moveTo>
                <a:cubicBezTo>
                  <a:pt x="7049" y="15003"/>
                  <a:pt x="7049" y="15003"/>
                  <a:pt x="7049" y="15015"/>
                </a:cubicBezTo>
                <a:lnTo>
                  <a:pt x="7049" y="14991"/>
                </a:lnTo>
                <a:lnTo>
                  <a:pt x="7049" y="15015"/>
                </a:lnTo>
                <a:cubicBezTo>
                  <a:pt x="7061" y="15003"/>
                  <a:pt x="7061" y="15003"/>
                  <a:pt x="7049" y="15015"/>
                </a:cubicBezTo>
                <a:close/>
                <a:moveTo>
                  <a:pt x="7859" y="15015"/>
                </a:moveTo>
                <a:cubicBezTo>
                  <a:pt x="7835" y="15038"/>
                  <a:pt x="7823" y="15015"/>
                  <a:pt x="7799" y="14979"/>
                </a:cubicBezTo>
                <a:cubicBezTo>
                  <a:pt x="7799" y="14955"/>
                  <a:pt x="7799" y="14931"/>
                  <a:pt x="7823" y="14919"/>
                </a:cubicBezTo>
                <a:cubicBezTo>
                  <a:pt x="7823" y="14919"/>
                  <a:pt x="7835" y="14919"/>
                  <a:pt x="7847" y="14931"/>
                </a:cubicBezTo>
                <a:cubicBezTo>
                  <a:pt x="7859" y="14943"/>
                  <a:pt x="7859" y="14955"/>
                  <a:pt x="7883" y="14979"/>
                </a:cubicBezTo>
                <a:cubicBezTo>
                  <a:pt x="7894" y="14991"/>
                  <a:pt x="7894" y="15003"/>
                  <a:pt x="7859" y="15015"/>
                </a:cubicBezTo>
                <a:close/>
                <a:moveTo>
                  <a:pt x="9085" y="14812"/>
                </a:moveTo>
                <a:lnTo>
                  <a:pt x="9073" y="14800"/>
                </a:lnTo>
                <a:lnTo>
                  <a:pt x="9085" y="14777"/>
                </a:lnTo>
                <a:cubicBezTo>
                  <a:pt x="9085" y="14777"/>
                  <a:pt x="9085" y="14800"/>
                  <a:pt x="9097" y="14800"/>
                </a:cubicBezTo>
                <a:cubicBezTo>
                  <a:pt x="9097" y="14800"/>
                  <a:pt x="9085" y="14800"/>
                  <a:pt x="9085" y="14812"/>
                </a:cubicBezTo>
                <a:close/>
                <a:moveTo>
                  <a:pt x="9633" y="15074"/>
                </a:moveTo>
                <a:cubicBezTo>
                  <a:pt x="9621" y="15062"/>
                  <a:pt x="9621" y="15050"/>
                  <a:pt x="9633" y="15038"/>
                </a:cubicBezTo>
                <a:cubicBezTo>
                  <a:pt x="9633" y="15038"/>
                  <a:pt x="9645" y="15050"/>
                  <a:pt x="9645" y="15062"/>
                </a:cubicBezTo>
                <a:cubicBezTo>
                  <a:pt x="9633" y="15062"/>
                  <a:pt x="9633" y="15074"/>
                  <a:pt x="9633" y="15074"/>
                </a:cubicBezTo>
                <a:close/>
                <a:moveTo>
                  <a:pt x="10180" y="14657"/>
                </a:moveTo>
                <a:cubicBezTo>
                  <a:pt x="10169" y="14681"/>
                  <a:pt x="10157" y="14646"/>
                  <a:pt x="10145" y="14634"/>
                </a:cubicBezTo>
                <a:cubicBezTo>
                  <a:pt x="10121" y="14622"/>
                  <a:pt x="10121" y="14586"/>
                  <a:pt x="10109" y="14562"/>
                </a:cubicBezTo>
                <a:lnTo>
                  <a:pt x="10109" y="14562"/>
                </a:lnTo>
                <a:lnTo>
                  <a:pt x="10109" y="14538"/>
                </a:lnTo>
                <a:cubicBezTo>
                  <a:pt x="10073" y="14538"/>
                  <a:pt x="10049" y="14562"/>
                  <a:pt x="10038" y="14479"/>
                </a:cubicBezTo>
                <a:cubicBezTo>
                  <a:pt x="10038" y="14419"/>
                  <a:pt x="10002" y="14407"/>
                  <a:pt x="9978" y="14407"/>
                </a:cubicBezTo>
                <a:lnTo>
                  <a:pt x="9930" y="14407"/>
                </a:lnTo>
                <a:cubicBezTo>
                  <a:pt x="9907" y="14396"/>
                  <a:pt x="9871" y="14300"/>
                  <a:pt x="9883" y="14300"/>
                </a:cubicBezTo>
                <a:cubicBezTo>
                  <a:pt x="9918" y="14288"/>
                  <a:pt x="9942" y="14276"/>
                  <a:pt x="9966" y="14288"/>
                </a:cubicBezTo>
                <a:cubicBezTo>
                  <a:pt x="10026" y="14360"/>
                  <a:pt x="10097" y="14348"/>
                  <a:pt x="10157" y="14419"/>
                </a:cubicBezTo>
                <a:cubicBezTo>
                  <a:pt x="10169" y="14443"/>
                  <a:pt x="10169" y="14455"/>
                  <a:pt x="10169" y="14467"/>
                </a:cubicBezTo>
                <a:lnTo>
                  <a:pt x="10145" y="14503"/>
                </a:lnTo>
                <a:cubicBezTo>
                  <a:pt x="10121" y="14515"/>
                  <a:pt x="10109" y="14526"/>
                  <a:pt x="10109" y="14562"/>
                </a:cubicBezTo>
                <a:lnTo>
                  <a:pt x="10109" y="14562"/>
                </a:lnTo>
                <a:lnTo>
                  <a:pt x="10109" y="14574"/>
                </a:lnTo>
                <a:lnTo>
                  <a:pt x="10145" y="14574"/>
                </a:lnTo>
                <a:cubicBezTo>
                  <a:pt x="10169" y="14574"/>
                  <a:pt x="10180" y="14598"/>
                  <a:pt x="10180" y="14646"/>
                </a:cubicBezTo>
                <a:cubicBezTo>
                  <a:pt x="10204" y="14646"/>
                  <a:pt x="10180" y="14657"/>
                  <a:pt x="10180" y="14657"/>
                </a:cubicBezTo>
                <a:close/>
                <a:moveTo>
                  <a:pt x="10466" y="14836"/>
                </a:moveTo>
                <a:lnTo>
                  <a:pt x="10466" y="14979"/>
                </a:lnTo>
                <a:cubicBezTo>
                  <a:pt x="10466" y="14991"/>
                  <a:pt x="10454" y="15003"/>
                  <a:pt x="10442" y="15003"/>
                </a:cubicBezTo>
                <a:cubicBezTo>
                  <a:pt x="10442" y="15003"/>
                  <a:pt x="10419" y="14991"/>
                  <a:pt x="10419" y="14979"/>
                </a:cubicBezTo>
                <a:lnTo>
                  <a:pt x="10419" y="14646"/>
                </a:lnTo>
                <a:cubicBezTo>
                  <a:pt x="10419" y="14634"/>
                  <a:pt x="10442" y="14634"/>
                  <a:pt x="10442" y="14622"/>
                </a:cubicBezTo>
                <a:cubicBezTo>
                  <a:pt x="10442" y="14634"/>
                  <a:pt x="10454" y="14646"/>
                  <a:pt x="10454" y="14657"/>
                </a:cubicBezTo>
                <a:cubicBezTo>
                  <a:pt x="10478" y="14741"/>
                  <a:pt x="10466" y="14777"/>
                  <a:pt x="10466" y="14836"/>
                </a:cubicBezTo>
                <a:close/>
                <a:moveTo>
                  <a:pt x="10573" y="14872"/>
                </a:moveTo>
                <a:lnTo>
                  <a:pt x="10561" y="14860"/>
                </a:lnTo>
                <a:lnTo>
                  <a:pt x="10573" y="14836"/>
                </a:lnTo>
                <a:cubicBezTo>
                  <a:pt x="10573" y="14836"/>
                  <a:pt x="10573" y="14860"/>
                  <a:pt x="10585" y="14860"/>
                </a:cubicBezTo>
                <a:close/>
                <a:moveTo>
                  <a:pt x="10692" y="14812"/>
                </a:moveTo>
                <a:cubicBezTo>
                  <a:pt x="10680" y="14800"/>
                  <a:pt x="10680" y="14777"/>
                  <a:pt x="10692" y="14765"/>
                </a:cubicBezTo>
                <a:lnTo>
                  <a:pt x="10704" y="14777"/>
                </a:lnTo>
                <a:cubicBezTo>
                  <a:pt x="10692" y="14800"/>
                  <a:pt x="10692" y="14812"/>
                  <a:pt x="10692" y="14812"/>
                </a:cubicBezTo>
                <a:close/>
                <a:moveTo>
                  <a:pt x="11228" y="14860"/>
                </a:moveTo>
                <a:lnTo>
                  <a:pt x="11240" y="14836"/>
                </a:lnTo>
                <a:lnTo>
                  <a:pt x="11252" y="14860"/>
                </a:lnTo>
                <a:cubicBezTo>
                  <a:pt x="11240" y="14884"/>
                  <a:pt x="11228" y="14884"/>
                  <a:pt x="11228" y="14860"/>
                </a:cubicBezTo>
                <a:close/>
                <a:moveTo>
                  <a:pt x="11407" y="14800"/>
                </a:moveTo>
                <a:cubicBezTo>
                  <a:pt x="11407" y="14812"/>
                  <a:pt x="11395" y="14812"/>
                  <a:pt x="11371" y="14777"/>
                </a:cubicBezTo>
                <a:cubicBezTo>
                  <a:pt x="11371" y="14777"/>
                  <a:pt x="11371" y="14765"/>
                  <a:pt x="11395" y="14765"/>
                </a:cubicBezTo>
                <a:lnTo>
                  <a:pt x="11407" y="14777"/>
                </a:lnTo>
                <a:close/>
                <a:moveTo>
                  <a:pt x="11835" y="14741"/>
                </a:moveTo>
                <a:lnTo>
                  <a:pt x="11835" y="14741"/>
                </a:lnTo>
                <a:lnTo>
                  <a:pt x="11835" y="14741"/>
                </a:lnTo>
                <a:lnTo>
                  <a:pt x="11823" y="14717"/>
                </a:lnTo>
                <a:lnTo>
                  <a:pt x="11835" y="14705"/>
                </a:lnTo>
                <a:cubicBezTo>
                  <a:pt x="11835" y="14705"/>
                  <a:pt x="11835" y="14717"/>
                  <a:pt x="11847" y="14717"/>
                </a:cubicBezTo>
                <a:cubicBezTo>
                  <a:pt x="11835" y="14717"/>
                  <a:pt x="11835" y="14741"/>
                  <a:pt x="11835" y="14741"/>
                </a:cubicBezTo>
                <a:close/>
                <a:moveTo>
                  <a:pt x="12300" y="14003"/>
                </a:moveTo>
                <a:cubicBezTo>
                  <a:pt x="12300" y="13991"/>
                  <a:pt x="12288" y="13991"/>
                  <a:pt x="12288" y="13991"/>
                </a:cubicBezTo>
                <a:lnTo>
                  <a:pt x="12288" y="13991"/>
                </a:lnTo>
                <a:lnTo>
                  <a:pt x="12300" y="13979"/>
                </a:lnTo>
                <a:lnTo>
                  <a:pt x="12312" y="13991"/>
                </a:lnTo>
                <a:cubicBezTo>
                  <a:pt x="12300" y="13991"/>
                  <a:pt x="12300" y="14003"/>
                  <a:pt x="12300" y="14003"/>
                </a:cubicBezTo>
                <a:close/>
                <a:moveTo>
                  <a:pt x="12609" y="14145"/>
                </a:moveTo>
                <a:cubicBezTo>
                  <a:pt x="12597" y="14169"/>
                  <a:pt x="12585" y="14157"/>
                  <a:pt x="12562" y="14145"/>
                </a:cubicBezTo>
                <a:cubicBezTo>
                  <a:pt x="12550" y="14122"/>
                  <a:pt x="12550" y="14086"/>
                  <a:pt x="12550" y="14050"/>
                </a:cubicBezTo>
                <a:cubicBezTo>
                  <a:pt x="12550" y="14038"/>
                  <a:pt x="12562" y="14038"/>
                  <a:pt x="12562" y="14026"/>
                </a:cubicBezTo>
                <a:lnTo>
                  <a:pt x="12609" y="14110"/>
                </a:lnTo>
                <a:cubicBezTo>
                  <a:pt x="12621" y="14122"/>
                  <a:pt x="12609" y="14122"/>
                  <a:pt x="12609" y="14145"/>
                </a:cubicBezTo>
                <a:close/>
                <a:moveTo>
                  <a:pt x="12681" y="14479"/>
                </a:moveTo>
                <a:lnTo>
                  <a:pt x="12669" y="14467"/>
                </a:lnTo>
                <a:lnTo>
                  <a:pt x="12669" y="14455"/>
                </a:lnTo>
                <a:lnTo>
                  <a:pt x="12681" y="14455"/>
                </a:lnTo>
                <a:close/>
                <a:moveTo>
                  <a:pt x="12943" y="14777"/>
                </a:moveTo>
                <a:cubicBezTo>
                  <a:pt x="12943" y="14800"/>
                  <a:pt x="12919" y="14812"/>
                  <a:pt x="12919" y="14812"/>
                </a:cubicBezTo>
                <a:lnTo>
                  <a:pt x="12907" y="14824"/>
                </a:lnTo>
                <a:cubicBezTo>
                  <a:pt x="12895" y="14824"/>
                  <a:pt x="12895" y="14812"/>
                  <a:pt x="12871" y="14812"/>
                </a:cubicBezTo>
                <a:lnTo>
                  <a:pt x="12871" y="14777"/>
                </a:lnTo>
                <a:cubicBezTo>
                  <a:pt x="12895" y="14753"/>
                  <a:pt x="12907" y="14741"/>
                  <a:pt x="12919" y="14717"/>
                </a:cubicBezTo>
                <a:cubicBezTo>
                  <a:pt x="12919" y="14717"/>
                  <a:pt x="12931" y="14717"/>
                  <a:pt x="12931" y="14741"/>
                </a:cubicBezTo>
                <a:lnTo>
                  <a:pt x="12931" y="14753"/>
                </a:lnTo>
                <a:close/>
                <a:moveTo>
                  <a:pt x="13038" y="14812"/>
                </a:moveTo>
                <a:lnTo>
                  <a:pt x="13026" y="14800"/>
                </a:lnTo>
                <a:lnTo>
                  <a:pt x="13026" y="14777"/>
                </a:lnTo>
                <a:lnTo>
                  <a:pt x="13038" y="14777"/>
                </a:lnTo>
                <a:cubicBezTo>
                  <a:pt x="13062" y="14800"/>
                  <a:pt x="13062" y="14812"/>
                  <a:pt x="13038" y="14812"/>
                </a:cubicBezTo>
                <a:close/>
                <a:moveTo>
                  <a:pt x="13121" y="14753"/>
                </a:moveTo>
                <a:lnTo>
                  <a:pt x="13097" y="14741"/>
                </a:lnTo>
                <a:lnTo>
                  <a:pt x="13097" y="14717"/>
                </a:lnTo>
                <a:lnTo>
                  <a:pt x="13121" y="14717"/>
                </a:lnTo>
                <a:cubicBezTo>
                  <a:pt x="13133" y="14717"/>
                  <a:pt x="13133" y="14741"/>
                  <a:pt x="13121" y="14753"/>
                </a:cubicBezTo>
                <a:close/>
                <a:moveTo>
                  <a:pt x="13133" y="14348"/>
                </a:moveTo>
                <a:lnTo>
                  <a:pt x="13097" y="14348"/>
                </a:lnTo>
                <a:lnTo>
                  <a:pt x="13074" y="14348"/>
                </a:lnTo>
                <a:lnTo>
                  <a:pt x="13050" y="14336"/>
                </a:lnTo>
                <a:cubicBezTo>
                  <a:pt x="13050" y="14324"/>
                  <a:pt x="13074" y="14288"/>
                  <a:pt x="13074" y="14288"/>
                </a:cubicBezTo>
                <a:lnTo>
                  <a:pt x="13133" y="14288"/>
                </a:lnTo>
                <a:cubicBezTo>
                  <a:pt x="13145" y="14288"/>
                  <a:pt x="13145" y="14324"/>
                  <a:pt x="13157" y="14324"/>
                </a:cubicBezTo>
                <a:cubicBezTo>
                  <a:pt x="13157" y="14336"/>
                  <a:pt x="13145" y="14348"/>
                  <a:pt x="13133" y="14348"/>
                </a:cubicBezTo>
                <a:close/>
                <a:moveTo>
                  <a:pt x="13312" y="14479"/>
                </a:moveTo>
                <a:cubicBezTo>
                  <a:pt x="13276" y="14503"/>
                  <a:pt x="13264" y="14467"/>
                  <a:pt x="13264" y="14419"/>
                </a:cubicBezTo>
                <a:cubicBezTo>
                  <a:pt x="13264" y="14396"/>
                  <a:pt x="13276" y="14360"/>
                  <a:pt x="13300" y="14360"/>
                </a:cubicBezTo>
                <a:cubicBezTo>
                  <a:pt x="13324" y="14360"/>
                  <a:pt x="13324" y="14384"/>
                  <a:pt x="13336" y="14407"/>
                </a:cubicBezTo>
                <a:cubicBezTo>
                  <a:pt x="13324" y="14443"/>
                  <a:pt x="13324" y="14467"/>
                  <a:pt x="13312" y="14479"/>
                </a:cubicBezTo>
                <a:close/>
                <a:moveTo>
                  <a:pt x="13336" y="14276"/>
                </a:moveTo>
                <a:cubicBezTo>
                  <a:pt x="13324" y="14288"/>
                  <a:pt x="13312" y="14276"/>
                  <a:pt x="13312" y="14265"/>
                </a:cubicBezTo>
                <a:cubicBezTo>
                  <a:pt x="13312" y="14241"/>
                  <a:pt x="13324" y="14229"/>
                  <a:pt x="13324" y="14229"/>
                </a:cubicBezTo>
                <a:cubicBezTo>
                  <a:pt x="13336" y="14229"/>
                  <a:pt x="13336" y="14241"/>
                  <a:pt x="13359" y="14241"/>
                </a:cubicBezTo>
                <a:cubicBezTo>
                  <a:pt x="13359" y="14265"/>
                  <a:pt x="13336" y="14276"/>
                  <a:pt x="13336" y="14276"/>
                </a:cubicBezTo>
                <a:close/>
                <a:moveTo>
                  <a:pt x="13776" y="13907"/>
                </a:moveTo>
                <a:cubicBezTo>
                  <a:pt x="13740" y="13979"/>
                  <a:pt x="13681" y="13919"/>
                  <a:pt x="13657" y="13979"/>
                </a:cubicBezTo>
                <a:cubicBezTo>
                  <a:pt x="13633" y="14026"/>
                  <a:pt x="13621" y="14098"/>
                  <a:pt x="13598" y="14122"/>
                </a:cubicBezTo>
                <a:cubicBezTo>
                  <a:pt x="13562" y="14145"/>
                  <a:pt x="13538" y="14145"/>
                  <a:pt x="13514" y="14157"/>
                </a:cubicBezTo>
                <a:cubicBezTo>
                  <a:pt x="13443" y="14157"/>
                  <a:pt x="13478" y="14110"/>
                  <a:pt x="13490" y="14062"/>
                </a:cubicBezTo>
                <a:lnTo>
                  <a:pt x="13443" y="14026"/>
                </a:lnTo>
                <a:cubicBezTo>
                  <a:pt x="13431" y="14003"/>
                  <a:pt x="13431" y="13991"/>
                  <a:pt x="13431" y="13979"/>
                </a:cubicBezTo>
                <a:cubicBezTo>
                  <a:pt x="13443" y="13943"/>
                  <a:pt x="13455" y="13919"/>
                  <a:pt x="13478" y="13919"/>
                </a:cubicBezTo>
                <a:cubicBezTo>
                  <a:pt x="13514" y="13895"/>
                  <a:pt x="13562" y="13895"/>
                  <a:pt x="13609" y="13895"/>
                </a:cubicBezTo>
                <a:cubicBezTo>
                  <a:pt x="13645" y="13895"/>
                  <a:pt x="13681" y="13812"/>
                  <a:pt x="13728" y="13824"/>
                </a:cubicBezTo>
                <a:lnTo>
                  <a:pt x="13764" y="13824"/>
                </a:lnTo>
                <a:cubicBezTo>
                  <a:pt x="13788" y="13824"/>
                  <a:pt x="13800" y="13836"/>
                  <a:pt x="13800" y="13860"/>
                </a:cubicBezTo>
                <a:cubicBezTo>
                  <a:pt x="13788" y="13860"/>
                  <a:pt x="13788" y="13872"/>
                  <a:pt x="13776" y="13907"/>
                </a:cubicBezTo>
                <a:close/>
                <a:moveTo>
                  <a:pt x="14098" y="14062"/>
                </a:moveTo>
                <a:cubicBezTo>
                  <a:pt x="14098" y="14062"/>
                  <a:pt x="14086" y="14062"/>
                  <a:pt x="14098" y="14062"/>
                </a:cubicBezTo>
                <a:cubicBezTo>
                  <a:pt x="14086" y="14050"/>
                  <a:pt x="14098" y="14038"/>
                  <a:pt x="14098" y="14026"/>
                </a:cubicBezTo>
                <a:lnTo>
                  <a:pt x="14109" y="14038"/>
                </a:lnTo>
                <a:close/>
                <a:moveTo>
                  <a:pt x="14824" y="6799"/>
                </a:moveTo>
                <a:cubicBezTo>
                  <a:pt x="14848" y="6799"/>
                  <a:pt x="14871" y="6799"/>
                  <a:pt x="14883" y="6787"/>
                </a:cubicBezTo>
                <a:lnTo>
                  <a:pt x="14883" y="6787"/>
                </a:lnTo>
                <a:cubicBezTo>
                  <a:pt x="14871" y="6799"/>
                  <a:pt x="14860" y="6799"/>
                  <a:pt x="14848" y="6823"/>
                </a:cubicBezTo>
                <a:close/>
                <a:moveTo>
                  <a:pt x="15062" y="14753"/>
                </a:moveTo>
                <a:cubicBezTo>
                  <a:pt x="15002" y="14765"/>
                  <a:pt x="14943" y="14741"/>
                  <a:pt x="14907" y="14777"/>
                </a:cubicBezTo>
                <a:lnTo>
                  <a:pt x="14883" y="14788"/>
                </a:lnTo>
                <a:cubicBezTo>
                  <a:pt x="14871" y="14777"/>
                  <a:pt x="14871" y="14765"/>
                  <a:pt x="14871" y="14753"/>
                </a:cubicBezTo>
                <a:cubicBezTo>
                  <a:pt x="14871" y="14729"/>
                  <a:pt x="14871" y="14705"/>
                  <a:pt x="14883" y="14693"/>
                </a:cubicBezTo>
                <a:cubicBezTo>
                  <a:pt x="14931" y="14657"/>
                  <a:pt x="14979" y="14657"/>
                  <a:pt x="15026" y="14610"/>
                </a:cubicBezTo>
                <a:cubicBezTo>
                  <a:pt x="15050" y="14586"/>
                  <a:pt x="15062" y="14646"/>
                  <a:pt x="15086" y="14669"/>
                </a:cubicBezTo>
                <a:cubicBezTo>
                  <a:pt x="15086" y="14669"/>
                  <a:pt x="15098" y="14693"/>
                  <a:pt x="15098" y="14705"/>
                </a:cubicBezTo>
                <a:cubicBezTo>
                  <a:pt x="15086" y="14741"/>
                  <a:pt x="15062" y="14753"/>
                  <a:pt x="15062" y="14753"/>
                </a:cubicBezTo>
                <a:close/>
                <a:moveTo>
                  <a:pt x="15229" y="14479"/>
                </a:moveTo>
                <a:cubicBezTo>
                  <a:pt x="15217" y="14467"/>
                  <a:pt x="15217" y="14455"/>
                  <a:pt x="15229" y="14443"/>
                </a:cubicBezTo>
                <a:cubicBezTo>
                  <a:pt x="15229" y="14443"/>
                  <a:pt x="15229" y="14455"/>
                  <a:pt x="15241" y="14455"/>
                </a:cubicBezTo>
                <a:cubicBezTo>
                  <a:pt x="15229" y="14467"/>
                  <a:pt x="15229" y="14479"/>
                  <a:pt x="15229" y="14479"/>
                </a:cubicBezTo>
                <a:close/>
                <a:moveTo>
                  <a:pt x="16122" y="9526"/>
                </a:moveTo>
                <a:cubicBezTo>
                  <a:pt x="16134" y="9514"/>
                  <a:pt x="16157" y="9502"/>
                  <a:pt x="16169" y="9538"/>
                </a:cubicBezTo>
                <a:cubicBezTo>
                  <a:pt x="16169" y="9550"/>
                  <a:pt x="16157" y="9573"/>
                  <a:pt x="16157" y="9573"/>
                </a:cubicBezTo>
                <a:cubicBezTo>
                  <a:pt x="16134" y="9573"/>
                  <a:pt x="16122" y="9550"/>
                  <a:pt x="16110" y="9538"/>
                </a:cubicBezTo>
                <a:cubicBezTo>
                  <a:pt x="16122" y="9538"/>
                  <a:pt x="16122" y="9538"/>
                  <a:pt x="16122" y="9526"/>
                </a:cubicBezTo>
                <a:close/>
                <a:moveTo>
                  <a:pt x="16062" y="8192"/>
                </a:moveTo>
                <a:cubicBezTo>
                  <a:pt x="16062" y="8204"/>
                  <a:pt x="16062" y="8216"/>
                  <a:pt x="16050" y="8228"/>
                </a:cubicBezTo>
                <a:cubicBezTo>
                  <a:pt x="16026" y="8252"/>
                  <a:pt x="16026" y="8228"/>
                  <a:pt x="16026" y="8216"/>
                </a:cubicBezTo>
                <a:cubicBezTo>
                  <a:pt x="16050" y="8192"/>
                  <a:pt x="16062" y="8192"/>
                  <a:pt x="16062" y="8192"/>
                </a:cubicBezTo>
                <a:cubicBezTo>
                  <a:pt x="16062" y="8169"/>
                  <a:pt x="16062" y="8169"/>
                  <a:pt x="16062" y="8192"/>
                </a:cubicBezTo>
                <a:lnTo>
                  <a:pt x="16062" y="8192"/>
                </a:lnTo>
                <a:cubicBezTo>
                  <a:pt x="16074" y="8169"/>
                  <a:pt x="16062" y="8169"/>
                  <a:pt x="16062" y="8192"/>
                </a:cubicBezTo>
                <a:close/>
                <a:moveTo>
                  <a:pt x="16098" y="10967"/>
                </a:moveTo>
                <a:cubicBezTo>
                  <a:pt x="16098" y="10967"/>
                  <a:pt x="16074" y="10943"/>
                  <a:pt x="16074" y="10919"/>
                </a:cubicBezTo>
                <a:cubicBezTo>
                  <a:pt x="16074" y="10907"/>
                  <a:pt x="16074" y="10883"/>
                  <a:pt x="16098" y="10859"/>
                </a:cubicBezTo>
                <a:cubicBezTo>
                  <a:pt x="16098" y="10836"/>
                  <a:pt x="16110" y="10824"/>
                  <a:pt x="16122" y="10788"/>
                </a:cubicBezTo>
                <a:lnTo>
                  <a:pt x="16122" y="10788"/>
                </a:lnTo>
                <a:lnTo>
                  <a:pt x="16122" y="10776"/>
                </a:lnTo>
                <a:cubicBezTo>
                  <a:pt x="16110" y="10776"/>
                  <a:pt x="16110" y="10764"/>
                  <a:pt x="16098" y="10764"/>
                </a:cubicBezTo>
                <a:cubicBezTo>
                  <a:pt x="16098" y="10740"/>
                  <a:pt x="16098" y="10728"/>
                  <a:pt x="16110" y="10740"/>
                </a:cubicBezTo>
                <a:cubicBezTo>
                  <a:pt x="16110" y="10740"/>
                  <a:pt x="16122" y="10776"/>
                  <a:pt x="16122" y="10788"/>
                </a:cubicBezTo>
                <a:lnTo>
                  <a:pt x="16122" y="10788"/>
                </a:lnTo>
                <a:lnTo>
                  <a:pt x="16122" y="10788"/>
                </a:lnTo>
                <a:cubicBezTo>
                  <a:pt x="16134" y="10788"/>
                  <a:pt x="16157" y="10812"/>
                  <a:pt x="16169" y="10847"/>
                </a:cubicBezTo>
                <a:cubicBezTo>
                  <a:pt x="16157" y="10931"/>
                  <a:pt x="16122" y="10943"/>
                  <a:pt x="16098" y="10967"/>
                </a:cubicBezTo>
                <a:close/>
                <a:moveTo>
                  <a:pt x="16217" y="10847"/>
                </a:moveTo>
                <a:lnTo>
                  <a:pt x="16193" y="10836"/>
                </a:lnTo>
                <a:lnTo>
                  <a:pt x="16217" y="10824"/>
                </a:lnTo>
                <a:cubicBezTo>
                  <a:pt x="16217" y="10824"/>
                  <a:pt x="16217" y="10836"/>
                  <a:pt x="16229" y="10836"/>
                </a:cubicBezTo>
                <a:cubicBezTo>
                  <a:pt x="16217" y="10836"/>
                  <a:pt x="16217" y="10836"/>
                  <a:pt x="16217" y="10847"/>
                </a:cubicBezTo>
                <a:close/>
                <a:moveTo>
                  <a:pt x="16229" y="10633"/>
                </a:moveTo>
                <a:cubicBezTo>
                  <a:pt x="16217" y="10669"/>
                  <a:pt x="16157" y="10669"/>
                  <a:pt x="16122" y="10633"/>
                </a:cubicBezTo>
                <a:cubicBezTo>
                  <a:pt x="16110" y="10597"/>
                  <a:pt x="16110" y="10574"/>
                  <a:pt x="16122" y="10538"/>
                </a:cubicBezTo>
                <a:cubicBezTo>
                  <a:pt x="16134" y="10514"/>
                  <a:pt x="16157" y="10478"/>
                  <a:pt x="16181" y="10466"/>
                </a:cubicBezTo>
                <a:cubicBezTo>
                  <a:pt x="16193" y="10455"/>
                  <a:pt x="16229" y="10538"/>
                  <a:pt x="16229" y="10586"/>
                </a:cubicBezTo>
                <a:close/>
                <a:moveTo>
                  <a:pt x="16348" y="10395"/>
                </a:moveTo>
                <a:cubicBezTo>
                  <a:pt x="16348" y="10407"/>
                  <a:pt x="16348" y="10419"/>
                  <a:pt x="16336" y="10431"/>
                </a:cubicBezTo>
                <a:cubicBezTo>
                  <a:pt x="16312" y="10455"/>
                  <a:pt x="16312" y="10431"/>
                  <a:pt x="16312" y="10407"/>
                </a:cubicBezTo>
                <a:cubicBezTo>
                  <a:pt x="16312" y="10407"/>
                  <a:pt x="16336" y="10407"/>
                  <a:pt x="16348" y="10395"/>
                </a:cubicBezTo>
                <a:lnTo>
                  <a:pt x="16348" y="10395"/>
                </a:lnTo>
                <a:close/>
                <a:moveTo>
                  <a:pt x="16431" y="10990"/>
                </a:moveTo>
                <a:cubicBezTo>
                  <a:pt x="16407" y="11002"/>
                  <a:pt x="16395" y="10967"/>
                  <a:pt x="16395" y="10931"/>
                </a:cubicBezTo>
                <a:cubicBezTo>
                  <a:pt x="16395" y="10895"/>
                  <a:pt x="16407" y="10871"/>
                  <a:pt x="16419" y="10871"/>
                </a:cubicBezTo>
                <a:cubicBezTo>
                  <a:pt x="16455" y="10871"/>
                  <a:pt x="16455" y="10883"/>
                  <a:pt x="16467" y="10907"/>
                </a:cubicBezTo>
                <a:cubicBezTo>
                  <a:pt x="16467" y="10955"/>
                  <a:pt x="16455" y="10967"/>
                  <a:pt x="16431" y="1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2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214" y="-55700"/>
            <a:ext cx="2311259" cy="1867975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22000"/>
              </a:srgbClr>
            </a:outerShdw>
          </a:effectLst>
        </p:spPr>
      </p:pic>
      <p:sp>
        <p:nvSpPr>
          <p:cNvPr id="130" name="Google Shape;130;p21"/>
          <p:cNvSpPr txBox="1">
            <a:spLocks noGrp="1"/>
          </p:cNvSpPr>
          <p:nvPr>
            <p:ph type="subTitle" idx="1"/>
          </p:nvPr>
        </p:nvSpPr>
        <p:spPr>
          <a:xfrm>
            <a:off x="792025" y="1636627"/>
            <a:ext cx="36576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2"/>
          </p:nvPr>
        </p:nvSpPr>
        <p:spPr>
          <a:xfrm>
            <a:off x="794525" y="2077075"/>
            <a:ext cx="3652500" cy="252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-1016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3"/>
          </p:nvPr>
        </p:nvSpPr>
        <p:spPr>
          <a:xfrm>
            <a:off x="4694375" y="1636627"/>
            <a:ext cx="36576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4"/>
          </p:nvPr>
        </p:nvSpPr>
        <p:spPr>
          <a:xfrm>
            <a:off x="4696875" y="2077075"/>
            <a:ext cx="3652500" cy="10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-1016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5"/>
          </p:nvPr>
        </p:nvSpPr>
        <p:spPr>
          <a:xfrm>
            <a:off x="4694375" y="3285302"/>
            <a:ext cx="36576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6"/>
          </p:nvPr>
        </p:nvSpPr>
        <p:spPr>
          <a:xfrm>
            <a:off x="4696875" y="3725750"/>
            <a:ext cx="3652500" cy="8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-101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l="75693"/>
          <a:stretch/>
        </p:blipFill>
        <p:spPr>
          <a:xfrm>
            <a:off x="-8501" y="-199000"/>
            <a:ext cx="952324" cy="5541499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22000"/>
              </a:srgbClr>
            </a:outerShdw>
          </a:effectLst>
        </p:spPr>
      </p:pic>
      <p:sp>
        <p:nvSpPr>
          <p:cNvPr id="139" name="Google Shape;139;p22"/>
          <p:cNvSpPr/>
          <p:nvPr/>
        </p:nvSpPr>
        <p:spPr>
          <a:xfrm>
            <a:off x="8716300" y="2775975"/>
            <a:ext cx="952323" cy="2692031"/>
          </a:xfrm>
          <a:custGeom>
            <a:avLst/>
            <a:gdLst/>
            <a:ahLst/>
            <a:cxnLst/>
            <a:rect l="l" t="t" r="r" b="b"/>
            <a:pathLst>
              <a:path w="7454" h="21071" extrusionOk="0">
                <a:moveTo>
                  <a:pt x="1751" y="1073"/>
                </a:moveTo>
                <a:cubicBezTo>
                  <a:pt x="1751" y="1096"/>
                  <a:pt x="1739" y="1096"/>
                  <a:pt x="1727" y="1108"/>
                </a:cubicBezTo>
                <a:cubicBezTo>
                  <a:pt x="1739" y="1096"/>
                  <a:pt x="1751" y="1084"/>
                  <a:pt x="1751" y="1073"/>
                </a:cubicBezTo>
                <a:close/>
                <a:moveTo>
                  <a:pt x="6168" y="4668"/>
                </a:moveTo>
                <a:cubicBezTo>
                  <a:pt x="6184" y="4668"/>
                  <a:pt x="6179" y="4673"/>
                  <a:pt x="6173" y="4673"/>
                </a:cubicBezTo>
                <a:cubicBezTo>
                  <a:pt x="6171" y="4673"/>
                  <a:pt x="6168" y="4672"/>
                  <a:pt x="6168" y="4668"/>
                </a:cubicBezTo>
                <a:close/>
                <a:moveTo>
                  <a:pt x="6680" y="6311"/>
                </a:moveTo>
                <a:cubicBezTo>
                  <a:pt x="6692" y="6323"/>
                  <a:pt x="6692" y="6335"/>
                  <a:pt x="6704" y="6347"/>
                </a:cubicBezTo>
                <a:cubicBezTo>
                  <a:pt x="6692" y="6335"/>
                  <a:pt x="6680" y="6323"/>
                  <a:pt x="6680" y="6311"/>
                </a:cubicBezTo>
                <a:close/>
                <a:moveTo>
                  <a:pt x="6037" y="11348"/>
                </a:moveTo>
                <a:cubicBezTo>
                  <a:pt x="6037" y="11348"/>
                  <a:pt x="6049" y="11348"/>
                  <a:pt x="6049" y="11371"/>
                </a:cubicBezTo>
                <a:cubicBezTo>
                  <a:pt x="6037" y="11371"/>
                  <a:pt x="6037" y="11371"/>
                  <a:pt x="6037" y="11348"/>
                </a:cubicBezTo>
                <a:close/>
                <a:moveTo>
                  <a:pt x="2334" y="1"/>
                </a:moveTo>
                <a:cubicBezTo>
                  <a:pt x="2287" y="25"/>
                  <a:pt x="2227" y="37"/>
                  <a:pt x="2239" y="96"/>
                </a:cubicBezTo>
                <a:cubicBezTo>
                  <a:pt x="2263" y="239"/>
                  <a:pt x="2203" y="322"/>
                  <a:pt x="2096" y="418"/>
                </a:cubicBezTo>
                <a:cubicBezTo>
                  <a:pt x="2060" y="430"/>
                  <a:pt x="2060" y="441"/>
                  <a:pt x="2096" y="501"/>
                </a:cubicBezTo>
                <a:cubicBezTo>
                  <a:pt x="2096" y="513"/>
                  <a:pt x="2108" y="513"/>
                  <a:pt x="2108" y="537"/>
                </a:cubicBezTo>
                <a:cubicBezTo>
                  <a:pt x="2120" y="632"/>
                  <a:pt x="2144" y="751"/>
                  <a:pt x="2001" y="834"/>
                </a:cubicBezTo>
                <a:cubicBezTo>
                  <a:pt x="1965" y="858"/>
                  <a:pt x="2025" y="870"/>
                  <a:pt x="2025" y="894"/>
                </a:cubicBezTo>
                <a:cubicBezTo>
                  <a:pt x="2037" y="918"/>
                  <a:pt x="2048" y="953"/>
                  <a:pt x="2025" y="965"/>
                </a:cubicBezTo>
                <a:cubicBezTo>
                  <a:pt x="2018" y="968"/>
                  <a:pt x="2012" y="969"/>
                  <a:pt x="2006" y="969"/>
                </a:cubicBezTo>
                <a:cubicBezTo>
                  <a:pt x="1980" y="969"/>
                  <a:pt x="1961" y="949"/>
                  <a:pt x="1941" y="930"/>
                </a:cubicBezTo>
                <a:cubicBezTo>
                  <a:pt x="1917" y="906"/>
                  <a:pt x="1870" y="894"/>
                  <a:pt x="1858" y="846"/>
                </a:cubicBezTo>
                <a:cubicBezTo>
                  <a:pt x="1846" y="834"/>
                  <a:pt x="1870" y="799"/>
                  <a:pt x="1882" y="787"/>
                </a:cubicBezTo>
                <a:cubicBezTo>
                  <a:pt x="1810" y="775"/>
                  <a:pt x="1751" y="692"/>
                  <a:pt x="1644" y="692"/>
                </a:cubicBezTo>
                <a:cubicBezTo>
                  <a:pt x="1608" y="692"/>
                  <a:pt x="1572" y="715"/>
                  <a:pt x="1548" y="739"/>
                </a:cubicBezTo>
                <a:cubicBezTo>
                  <a:pt x="1525" y="751"/>
                  <a:pt x="1429" y="989"/>
                  <a:pt x="1441" y="1025"/>
                </a:cubicBezTo>
                <a:cubicBezTo>
                  <a:pt x="1489" y="1108"/>
                  <a:pt x="1501" y="1192"/>
                  <a:pt x="1513" y="1275"/>
                </a:cubicBezTo>
                <a:lnTo>
                  <a:pt x="1525" y="1287"/>
                </a:lnTo>
                <a:lnTo>
                  <a:pt x="1548" y="1275"/>
                </a:lnTo>
                <a:cubicBezTo>
                  <a:pt x="1560" y="1215"/>
                  <a:pt x="1560" y="1168"/>
                  <a:pt x="1572" y="1108"/>
                </a:cubicBezTo>
                <a:lnTo>
                  <a:pt x="1584" y="1096"/>
                </a:lnTo>
                <a:lnTo>
                  <a:pt x="1608" y="1108"/>
                </a:lnTo>
                <a:cubicBezTo>
                  <a:pt x="1620" y="1334"/>
                  <a:pt x="1644" y="1334"/>
                  <a:pt x="1406" y="1465"/>
                </a:cubicBezTo>
                <a:cubicBezTo>
                  <a:pt x="1394" y="1465"/>
                  <a:pt x="1394" y="1465"/>
                  <a:pt x="1382" y="1489"/>
                </a:cubicBezTo>
                <a:cubicBezTo>
                  <a:pt x="1334" y="1513"/>
                  <a:pt x="1346" y="1549"/>
                  <a:pt x="1346" y="1573"/>
                </a:cubicBezTo>
                <a:cubicBezTo>
                  <a:pt x="1322" y="1573"/>
                  <a:pt x="1286" y="1584"/>
                  <a:pt x="1286" y="1620"/>
                </a:cubicBezTo>
                <a:cubicBezTo>
                  <a:pt x="1251" y="1620"/>
                  <a:pt x="1215" y="1608"/>
                  <a:pt x="1167" y="1608"/>
                </a:cubicBezTo>
                <a:cubicBezTo>
                  <a:pt x="1152" y="1608"/>
                  <a:pt x="1141" y="1587"/>
                  <a:pt x="1125" y="1587"/>
                </a:cubicBezTo>
                <a:cubicBezTo>
                  <a:pt x="1117" y="1587"/>
                  <a:pt x="1108" y="1592"/>
                  <a:pt x="1096" y="1608"/>
                </a:cubicBezTo>
                <a:lnTo>
                  <a:pt x="1096" y="1632"/>
                </a:lnTo>
                <a:cubicBezTo>
                  <a:pt x="1096" y="1668"/>
                  <a:pt x="1132" y="1680"/>
                  <a:pt x="1155" y="1680"/>
                </a:cubicBezTo>
                <a:lnTo>
                  <a:pt x="1275" y="1680"/>
                </a:lnTo>
                <a:cubicBezTo>
                  <a:pt x="1275" y="1704"/>
                  <a:pt x="1286" y="1727"/>
                  <a:pt x="1334" y="1727"/>
                </a:cubicBezTo>
                <a:cubicBezTo>
                  <a:pt x="1334" y="1763"/>
                  <a:pt x="1334" y="1811"/>
                  <a:pt x="1382" y="1846"/>
                </a:cubicBezTo>
                <a:cubicBezTo>
                  <a:pt x="1406" y="1870"/>
                  <a:pt x="1394" y="1882"/>
                  <a:pt x="1382" y="1918"/>
                </a:cubicBezTo>
                <a:cubicBezTo>
                  <a:pt x="1375" y="1932"/>
                  <a:pt x="1355" y="1938"/>
                  <a:pt x="1334" y="1938"/>
                </a:cubicBezTo>
                <a:cubicBezTo>
                  <a:pt x="1318" y="1938"/>
                  <a:pt x="1301" y="1935"/>
                  <a:pt x="1286" y="1930"/>
                </a:cubicBezTo>
                <a:cubicBezTo>
                  <a:pt x="1270" y="1922"/>
                  <a:pt x="1249" y="1897"/>
                  <a:pt x="1225" y="1897"/>
                </a:cubicBezTo>
                <a:cubicBezTo>
                  <a:pt x="1214" y="1897"/>
                  <a:pt x="1203" y="1903"/>
                  <a:pt x="1191" y="1918"/>
                </a:cubicBezTo>
                <a:cubicBezTo>
                  <a:pt x="1150" y="1951"/>
                  <a:pt x="1108" y="1996"/>
                  <a:pt x="1055" y="1996"/>
                </a:cubicBezTo>
                <a:cubicBezTo>
                  <a:pt x="1031" y="1996"/>
                  <a:pt x="1006" y="1987"/>
                  <a:pt x="977" y="1965"/>
                </a:cubicBezTo>
                <a:cubicBezTo>
                  <a:pt x="929" y="1975"/>
                  <a:pt x="889" y="2008"/>
                  <a:pt x="838" y="2008"/>
                </a:cubicBezTo>
                <a:cubicBezTo>
                  <a:pt x="825" y="2008"/>
                  <a:pt x="812" y="2006"/>
                  <a:pt x="798" y="2001"/>
                </a:cubicBezTo>
                <a:cubicBezTo>
                  <a:pt x="789" y="2038"/>
                  <a:pt x="759" y="2053"/>
                  <a:pt x="719" y="2053"/>
                </a:cubicBezTo>
                <a:cubicBezTo>
                  <a:pt x="707" y="2053"/>
                  <a:pt x="693" y="2052"/>
                  <a:pt x="679" y="2049"/>
                </a:cubicBezTo>
                <a:cubicBezTo>
                  <a:pt x="672" y="2041"/>
                  <a:pt x="651" y="2025"/>
                  <a:pt x="633" y="2025"/>
                </a:cubicBezTo>
                <a:cubicBezTo>
                  <a:pt x="622" y="2025"/>
                  <a:pt x="612" y="2031"/>
                  <a:pt x="608" y="2049"/>
                </a:cubicBezTo>
                <a:cubicBezTo>
                  <a:pt x="596" y="2204"/>
                  <a:pt x="489" y="2299"/>
                  <a:pt x="370" y="2406"/>
                </a:cubicBezTo>
                <a:cubicBezTo>
                  <a:pt x="334" y="2442"/>
                  <a:pt x="334" y="2454"/>
                  <a:pt x="429" y="2466"/>
                </a:cubicBezTo>
                <a:cubicBezTo>
                  <a:pt x="477" y="2466"/>
                  <a:pt x="513" y="2466"/>
                  <a:pt x="536" y="2513"/>
                </a:cubicBezTo>
                <a:cubicBezTo>
                  <a:pt x="560" y="2585"/>
                  <a:pt x="620" y="2632"/>
                  <a:pt x="608" y="2716"/>
                </a:cubicBezTo>
                <a:cubicBezTo>
                  <a:pt x="596" y="2811"/>
                  <a:pt x="608" y="2882"/>
                  <a:pt x="608" y="2978"/>
                </a:cubicBezTo>
                <a:cubicBezTo>
                  <a:pt x="608" y="3001"/>
                  <a:pt x="620" y="3013"/>
                  <a:pt x="667" y="3037"/>
                </a:cubicBezTo>
                <a:cubicBezTo>
                  <a:pt x="691" y="3037"/>
                  <a:pt x="739" y="3037"/>
                  <a:pt x="691" y="3073"/>
                </a:cubicBezTo>
                <a:cubicBezTo>
                  <a:pt x="667" y="3108"/>
                  <a:pt x="632" y="3120"/>
                  <a:pt x="596" y="3132"/>
                </a:cubicBezTo>
                <a:cubicBezTo>
                  <a:pt x="536" y="3168"/>
                  <a:pt x="501" y="3228"/>
                  <a:pt x="536" y="3275"/>
                </a:cubicBezTo>
                <a:cubicBezTo>
                  <a:pt x="560" y="3311"/>
                  <a:pt x="572" y="3347"/>
                  <a:pt x="608" y="3394"/>
                </a:cubicBezTo>
                <a:cubicBezTo>
                  <a:pt x="620" y="3406"/>
                  <a:pt x="667" y="3430"/>
                  <a:pt x="632" y="3454"/>
                </a:cubicBezTo>
                <a:cubicBezTo>
                  <a:pt x="572" y="3489"/>
                  <a:pt x="632" y="3585"/>
                  <a:pt x="560" y="3632"/>
                </a:cubicBezTo>
                <a:cubicBezTo>
                  <a:pt x="477" y="3692"/>
                  <a:pt x="453" y="3763"/>
                  <a:pt x="453" y="3847"/>
                </a:cubicBezTo>
                <a:cubicBezTo>
                  <a:pt x="453" y="3894"/>
                  <a:pt x="417" y="3930"/>
                  <a:pt x="358" y="3954"/>
                </a:cubicBezTo>
                <a:cubicBezTo>
                  <a:pt x="345" y="3957"/>
                  <a:pt x="333" y="3958"/>
                  <a:pt x="322" y="3958"/>
                </a:cubicBezTo>
                <a:cubicBezTo>
                  <a:pt x="291" y="3958"/>
                  <a:pt x="265" y="3947"/>
                  <a:pt x="239" y="3930"/>
                </a:cubicBezTo>
                <a:cubicBezTo>
                  <a:pt x="219" y="3917"/>
                  <a:pt x="203" y="3907"/>
                  <a:pt x="187" y="3907"/>
                </a:cubicBezTo>
                <a:cubicBezTo>
                  <a:pt x="173" y="3907"/>
                  <a:pt x="160" y="3914"/>
                  <a:pt x="143" y="3930"/>
                </a:cubicBezTo>
                <a:cubicBezTo>
                  <a:pt x="96" y="3954"/>
                  <a:pt x="72" y="3990"/>
                  <a:pt x="24" y="4013"/>
                </a:cubicBezTo>
                <a:cubicBezTo>
                  <a:pt x="1" y="4049"/>
                  <a:pt x="12" y="4061"/>
                  <a:pt x="24" y="4085"/>
                </a:cubicBezTo>
                <a:cubicBezTo>
                  <a:pt x="72" y="4228"/>
                  <a:pt x="120" y="4347"/>
                  <a:pt x="132" y="4490"/>
                </a:cubicBezTo>
                <a:cubicBezTo>
                  <a:pt x="143" y="4668"/>
                  <a:pt x="239" y="4835"/>
                  <a:pt x="370" y="4978"/>
                </a:cubicBezTo>
                <a:cubicBezTo>
                  <a:pt x="382" y="5002"/>
                  <a:pt x="417" y="5013"/>
                  <a:pt x="441" y="5025"/>
                </a:cubicBezTo>
                <a:cubicBezTo>
                  <a:pt x="477" y="5037"/>
                  <a:pt x="501" y="5061"/>
                  <a:pt x="501" y="5085"/>
                </a:cubicBezTo>
                <a:cubicBezTo>
                  <a:pt x="501" y="5192"/>
                  <a:pt x="608" y="5263"/>
                  <a:pt x="572" y="5383"/>
                </a:cubicBezTo>
                <a:cubicBezTo>
                  <a:pt x="560" y="5442"/>
                  <a:pt x="632" y="5490"/>
                  <a:pt x="632" y="5537"/>
                </a:cubicBezTo>
                <a:cubicBezTo>
                  <a:pt x="632" y="5573"/>
                  <a:pt x="560" y="5621"/>
                  <a:pt x="632" y="5680"/>
                </a:cubicBezTo>
                <a:cubicBezTo>
                  <a:pt x="667" y="5859"/>
                  <a:pt x="739" y="6037"/>
                  <a:pt x="715" y="6216"/>
                </a:cubicBezTo>
                <a:cubicBezTo>
                  <a:pt x="715" y="6228"/>
                  <a:pt x="691" y="6264"/>
                  <a:pt x="715" y="6276"/>
                </a:cubicBezTo>
                <a:cubicBezTo>
                  <a:pt x="786" y="6335"/>
                  <a:pt x="786" y="6406"/>
                  <a:pt x="715" y="6466"/>
                </a:cubicBezTo>
                <a:cubicBezTo>
                  <a:pt x="727" y="6621"/>
                  <a:pt x="667" y="6764"/>
                  <a:pt x="774" y="6907"/>
                </a:cubicBezTo>
                <a:cubicBezTo>
                  <a:pt x="786" y="6930"/>
                  <a:pt x="786" y="6966"/>
                  <a:pt x="751" y="6978"/>
                </a:cubicBezTo>
                <a:cubicBezTo>
                  <a:pt x="727" y="7002"/>
                  <a:pt x="715" y="7038"/>
                  <a:pt x="715" y="7085"/>
                </a:cubicBezTo>
                <a:cubicBezTo>
                  <a:pt x="727" y="7204"/>
                  <a:pt x="679" y="7323"/>
                  <a:pt x="774" y="7419"/>
                </a:cubicBezTo>
                <a:lnTo>
                  <a:pt x="774" y="7680"/>
                </a:lnTo>
                <a:cubicBezTo>
                  <a:pt x="774" y="7764"/>
                  <a:pt x="846" y="7835"/>
                  <a:pt x="834" y="7942"/>
                </a:cubicBezTo>
                <a:cubicBezTo>
                  <a:pt x="810" y="8073"/>
                  <a:pt x="834" y="8192"/>
                  <a:pt x="834" y="8335"/>
                </a:cubicBezTo>
                <a:cubicBezTo>
                  <a:pt x="834" y="8395"/>
                  <a:pt x="810" y="8466"/>
                  <a:pt x="870" y="8514"/>
                </a:cubicBezTo>
                <a:cubicBezTo>
                  <a:pt x="870" y="8514"/>
                  <a:pt x="858" y="8538"/>
                  <a:pt x="846" y="8550"/>
                </a:cubicBezTo>
                <a:cubicBezTo>
                  <a:pt x="798" y="8597"/>
                  <a:pt x="917" y="8633"/>
                  <a:pt x="846" y="8669"/>
                </a:cubicBezTo>
                <a:cubicBezTo>
                  <a:pt x="798" y="8704"/>
                  <a:pt x="810" y="8728"/>
                  <a:pt x="810" y="8776"/>
                </a:cubicBezTo>
                <a:lnTo>
                  <a:pt x="810" y="8907"/>
                </a:lnTo>
                <a:lnTo>
                  <a:pt x="810" y="9240"/>
                </a:lnTo>
                <a:cubicBezTo>
                  <a:pt x="810" y="9288"/>
                  <a:pt x="786" y="9324"/>
                  <a:pt x="774" y="9359"/>
                </a:cubicBezTo>
                <a:cubicBezTo>
                  <a:pt x="870" y="9443"/>
                  <a:pt x="751" y="9597"/>
                  <a:pt x="870" y="9705"/>
                </a:cubicBezTo>
                <a:cubicBezTo>
                  <a:pt x="870" y="9764"/>
                  <a:pt x="905" y="9824"/>
                  <a:pt x="858" y="9859"/>
                </a:cubicBezTo>
                <a:cubicBezTo>
                  <a:pt x="798" y="9943"/>
                  <a:pt x="798" y="10002"/>
                  <a:pt x="858" y="10074"/>
                </a:cubicBezTo>
                <a:cubicBezTo>
                  <a:pt x="894" y="10097"/>
                  <a:pt x="870" y="10157"/>
                  <a:pt x="870" y="10205"/>
                </a:cubicBezTo>
                <a:lnTo>
                  <a:pt x="870" y="10657"/>
                </a:lnTo>
                <a:cubicBezTo>
                  <a:pt x="870" y="10693"/>
                  <a:pt x="858" y="10752"/>
                  <a:pt x="894" y="10788"/>
                </a:cubicBezTo>
                <a:cubicBezTo>
                  <a:pt x="977" y="10895"/>
                  <a:pt x="929" y="11026"/>
                  <a:pt x="953" y="11133"/>
                </a:cubicBezTo>
                <a:cubicBezTo>
                  <a:pt x="953" y="11193"/>
                  <a:pt x="965" y="11229"/>
                  <a:pt x="989" y="11288"/>
                </a:cubicBezTo>
                <a:cubicBezTo>
                  <a:pt x="1036" y="11348"/>
                  <a:pt x="1025" y="11443"/>
                  <a:pt x="977" y="11502"/>
                </a:cubicBezTo>
                <a:cubicBezTo>
                  <a:pt x="965" y="11514"/>
                  <a:pt x="965" y="11526"/>
                  <a:pt x="977" y="11550"/>
                </a:cubicBezTo>
                <a:cubicBezTo>
                  <a:pt x="1025" y="11586"/>
                  <a:pt x="1025" y="11633"/>
                  <a:pt x="977" y="11669"/>
                </a:cubicBezTo>
                <a:cubicBezTo>
                  <a:pt x="953" y="11705"/>
                  <a:pt x="953" y="11752"/>
                  <a:pt x="965" y="11800"/>
                </a:cubicBezTo>
                <a:cubicBezTo>
                  <a:pt x="1025" y="11991"/>
                  <a:pt x="1025" y="11991"/>
                  <a:pt x="977" y="12169"/>
                </a:cubicBezTo>
                <a:cubicBezTo>
                  <a:pt x="977" y="12181"/>
                  <a:pt x="965" y="12205"/>
                  <a:pt x="965" y="12217"/>
                </a:cubicBezTo>
                <a:cubicBezTo>
                  <a:pt x="965" y="12300"/>
                  <a:pt x="977" y="12383"/>
                  <a:pt x="965" y="12467"/>
                </a:cubicBezTo>
                <a:cubicBezTo>
                  <a:pt x="953" y="12538"/>
                  <a:pt x="1048" y="12622"/>
                  <a:pt x="977" y="12693"/>
                </a:cubicBezTo>
                <a:lnTo>
                  <a:pt x="989" y="12705"/>
                </a:lnTo>
                <a:cubicBezTo>
                  <a:pt x="1025" y="12753"/>
                  <a:pt x="1025" y="12812"/>
                  <a:pt x="989" y="12872"/>
                </a:cubicBezTo>
                <a:cubicBezTo>
                  <a:pt x="917" y="13003"/>
                  <a:pt x="953" y="13157"/>
                  <a:pt x="977" y="13300"/>
                </a:cubicBezTo>
                <a:cubicBezTo>
                  <a:pt x="1048" y="13395"/>
                  <a:pt x="1036" y="13467"/>
                  <a:pt x="977" y="13550"/>
                </a:cubicBezTo>
                <a:cubicBezTo>
                  <a:pt x="953" y="13598"/>
                  <a:pt x="953" y="13645"/>
                  <a:pt x="977" y="13693"/>
                </a:cubicBezTo>
                <a:cubicBezTo>
                  <a:pt x="1025" y="13729"/>
                  <a:pt x="1025" y="13788"/>
                  <a:pt x="1025" y="13848"/>
                </a:cubicBezTo>
                <a:cubicBezTo>
                  <a:pt x="1013" y="13955"/>
                  <a:pt x="1048" y="14062"/>
                  <a:pt x="965" y="14146"/>
                </a:cubicBezTo>
                <a:cubicBezTo>
                  <a:pt x="1013" y="14241"/>
                  <a:pt x="1025" y="14348"/>
                  <a:pt x="1025" y="14443"/>
                </a:cubicBezTo>
                <a:cubicBezTo>
                  <a:pt x="1025" y="14503"/>
                  <a:pt x="1025" y="14586"/>
                  <a:pt x="977" y="14646"/>
                </a:cubicBezTo>
                <a:cubicBezTo>
                  <a:pt x="953" y="14681"/>
                  <a:pt x="953" y="14729"/>
                  <a:pt x="977" y="14777"/>
                </a:cubicBezTo>
                <a:cubicBezTo>
                  <a:pt x="1025" y="14824"/>
                  <a:pt x="1025" y="14884"/>
                  <a:pt x="1025" y="14943"/>
                </a:cubicBezTo>
                <a:lnTo>
                  <a:pt x="1025" y="15300"/>
                </a:lnTo>
                <a:cubicBezTo>
                  <a:pt x="1025" y="15360"/>
                  <a:pt x="1025" y="15431"/>
                  <a:pt x="1036" y="15491"/>
                </a:cubicBezTo>
                <a:cubicBezTo>
                  <a:pt x="1036" y="15550"/>
                  <a:pt x="1036" y="15598"/>
                  <a:pt x="1084" y="15658"/>
                </a:cubicBezTo>
                <a:cubicBezTo>
                  <a:pt x="1144" y="15717"/>
                  <a:pt x="1013" y="15753"/>
                  <a:pt x="1084" y="15836"/>
                </a:cubicBezTo>
                <a:cubicBezTo>
                  <a:pt x="1132" y="15872"/>
                  <a:pt x="1108" y="15955"/>
                  <a:pt x="1084" y="16015"/>
                </a:cubicBezTo>
                <a:cubicBezTo>
                  <a:pt x="1025" y="16110"/>
                  <a:pt x="1025" y="16217"/>
                  <a:pt x="1084" y="16324"/>
                </a:cubicBezTo>
                <a:cubicBezTo>
                  <a:pt x="1096" y="16348"/>
                  <a:pt x="1096" y="16372"/>
                  <a:pt x="1084" y="16396"/>
                </a:cubicBezTo>
                <a:cubicBezTo>
                  <a:pt x="1025" y="16455"/>
                  <a:pt x="1025" y="16515"/>
                  <a:pt x="1072" y="16574"/>
                </a:cubicBezTo>
                <a:cubicBezTo>
                  <a:pt x="1132" y="16634"/>
                  <a:pt x="1096" y="16729"/>
                  <a:pt x="1155" y="16789"/>
                </a:cubicBezTo>
                <a:cubicBezTo>
                  <a:pt x="1191" y="16813"/>
                  <a:pt x="1167" y="16884"/>
                  <a:pt x="1167" y="16944"/>
                </a:cubicBezTo>
                <a:cubicBezTo>
                  <a:pt x="1167" y="16979"/>
                  <a:pt x="1155" y="17003"/>
                  <a:pt x="1167" y="17039"/>
                </a:cubicBezTo>
                <a:cubicBezTo>
                  <a:pt x="1263" y="17170"/>
                  <a:pt x="1215" y="17301"/>
                  <a:pt x="1227" y="17444"/>
                </a:cubicBezTo>
                <a:cubicBezTo>
                  <a:pt x="1251" y="17634"/>
                  <a:pt x="1227" y="17825"/>
                  <a:pt x="1227" y="18015"/>
                </a:cubicBezTo>
                <a:cubicBezTo>
                  <a:pt x="1227" y="18063"/>
                  <a:pt x="1215" y="18122"/>
                  <a:pt x="1251" y="18158"/>
                </a:cubicBezTo>
                <a:cubicBezTo>
                  <a:pt x="1322" y="18241"/>
                  <a:pt x="1310" y="18337"/>
                  <a:pt x="1286" y="18420"/>
                </a:cubicBezTo>
                <a:cubicBezTo>
                  <a:pt x="1286" y="18515"/>
                  <a:pt x="1322" y="18587"/>
                  <a:pt x="1394" y="18646"/>
                </a:cubicBezTo>
                <a:cubicBezTo>
                  <a:pt x="1441" y="18670"/>
                  <a:pt x="1346" y="18729"/>
                  <a:pt x="1406" y="18777"/>
                </a:cubicBezTo>
                <a:lnTo>
                  <a:pt x="1394" y="18789"/>
                </a:lnTo>
                <a:cubicBezTo>
                  <a:pt x="1310" y="18789"/>
                  <a:pt x="1310" y="18848"/>
                  <a:pt x="1310" y="18908"/>
                </a:cubicBezTo>
                <a:cubicBezTo>
                  <a:pt x="1310" y="18968"/>
                  <a:pt x="1203" y="19015"/>
                  <a:pt x="1275" y="19087"/>
                </a:cubicBezTo>
                <a:cubicBezTo>
                  <a:pt x="1310" y="19122"/>
                  <a:pt x="1310" y="19146"/>
                  <a:pt x="1286" y="19194"/>
                </a:cubicBezTo>
                <a:cubicBezTo>
                  <a:pt x="1227" y="19349"/>
                  <a:pt x="1227" y="19360"/>
                  <a:pt x="1275" y="19491"/>
                </a:cubicBezTo>
                <a:cubicBezTo>
                  <a:pt x="1286" y="19527"/>
                  <a:pt x="1310" y="19551"/>
                  <a:pt x="1286" y="19563"/>
                </a:cubicBezTo>
                <a:cubicBezTo>
                  <a:pt x="1215" y="19646"/>
                  <a:pt x="1251" y="19730"/>
                  <a:pt x="1227" y="19801"/>
                </a:cubicBezTo>
                <a:cubicBezTo>
                  <a:pt x="1227" y="19861"/>
                  <a:pt x="1227" y="19908"/>
                  <a:pt x="1286" y="19956"/>
                </a:cubicBezTo>
                <a:cubicBezTo>
                  <a:pt x="1310" y="19956"/>
                  <a:pt x="1310" y="19968"/>
                  <a:pt x="1310" y="19968"/>
                </a:cubicBezTo>
                <a:cubicBezTo>
                  <a:pt x="1322" y="20003"/>
                  <a:pt x="1334" y="20027"/>
                  <a:pt x="1370" y="20063"/>
                </a:cubicBezTo>
                <a:cubicBezTo>
                  <a:pt x="1377" y="20070"/>
                  <a:pt x="1384" y="20073"/>
                  <a:pt x="1391" y="20073"/>
                </a:cubicBezTo>
                <a:cubicBezTo>
                  <a:pt x="1417" y="20073"/>
                  <a:pt x="1441" y="20038"/>
                  <a:pt x="1459" y="20038"/>
                </a:cubicBezTo>
                <a:cubicBezTo>
                  <a:pt x="1461" y="20038"/>
                  <a:pt x="1463" y="20038"/>
                  <a:pt x="1465" y="20039"/>
                </a:cubicBezTo>
                <a:cubicBezTo>
                  <a:pt x="1548" y="20087"/>
                  <a:pt x="1608" y="20146"/>
                  <a:pt x="1667" y="20194"/>
                </a:cubicBezTo>
                <a:cubicBezTo>
                  <a:pt x="1679" y="20194"/>
                  <a:pt x="1703" y="20194"/>
                  <a:pt x="1727" y="20182"/>
                </a:cubicBezTo>
                <a:cubicBezTo>
                  <a:pt x="1739" y="20158"/>
                  <a:pt x="1751" y="20134"/>
                  <a:pt x="1751" y="20134"/>
                </a:cubicBezTo>
                <a:cubicBezTo>
                  <a:pt x="1679" y="20039"/>
                  <a:pt x="1691" y="19944"/>
                  <a:pt x="1691" y="19837"/>
                </a:cubicBezTo>
                <a:lnTo>
                  <a:pt x="1691" y="19610"/>
                </a:lnTo>
                <a:cubicBezTo>
                  <a:pt x="1787" y="19539"/>
                  <a:pt x="1667" y="19468"/>
                  <a:pt x="1679" y="19384"/>
                </a:cubicBezTo>
                <a:cubicBezTo>
                  <a:pt x="1691" y="19313"/>
                  <a:pt x="1691" y="19229"/>
                  <a:pt x="1620" y="19146"/>
                </a:cubicBezTo>
                <a:cubicBezTo>
                  <a:pt x="1620" y="19015"/>
                  <a:pt x="1572" y="18872"/>
                  <a:pt x="1739" y="18765"/>
                </a:cubicBezTo>
                <a:cubicBezTo>
                  <a:pt x="1751" y="18718"/>
                  <a:pt x="1763" y="18670"/>
                  <a:pt x="1846" y="18670"/>
                </a:cubicBezTo>
                <a:cubicBezTo>
                  <a:pt x="1870" y="18598"/>
                  <a:pt x="1965" y="18539"/>
                  <a:pt x="1941" y="18456"/>
                </a:cubicBezTo>
                <a:cubicBezTo>
                  <a:pt x="1965" y="18456"/>
                  <a:pt x="1977" y="18432"/>
                  <a:pt x="1989" y="18432"/>
                </a:cubicBezTo>
                <a:cubicBezTo>
                  <a:pt x="2001" y="18420"/>
                  <a:pt x="2025" y="18420"/>
                  <a:pt x="2037" y="18408"/>
                </a:cubicBezTo>
                <a:cubicBezTo>
                  <a:pt x="2048" y="18420"/>
                  <a:pt x="2048" y="18432"/>
                  <a:pt x="2048" y="18456"/>
                </a:cubicBezTo>
                <a:cubicBezTo>
                  <a:pt x="2048" y="18479"/>
                  <a:pt x="2048" y="18527"/>
                  <a:pt x="2025" y="18551"/>
                </a:cubicBezTo>
                <a:cubicBezTo>
                  <a:pt x="1977" y="18598"/>
                  <a:pt x="1977" y="18634"/>
                  <a:pt x="2025" y="18670"/>
                </a:cubicBezTo>
                <a:cubicBezTo>
                  <a:pt x="2037" y="18694"/>
                  <a:pt x="2048" y="18706"/>
                  <a:pt x="2025" y="18718"/>
                </a:cubicBezTo>
                <a:cubicBezTo>
                  <a:pt x="1977" y="18753"/>
                  <a:pt x="1941" y="18813"/>
                  <a:pt x="1977" y="18837"/>
                </a:cubicBezTo>
                <a:cubicBezTo>
                  <a:pt x="2048" y="18944"/>
                  <a:pt x="2037" y="19051"/>
                  <a:pt x="2037" y="19170"/>
                </a:cubicBezTo>
                <a:cubicBezTo>
                  <a:pt x="2037" y="19253"/>
                  <a:pt x="2037" y="19349"/>
                  <a:pt x="2084" y="19432"/>
                </a:cubicBezTo>
                <a:cubicBezTo>
                  <a:pt x="2108" y="19480"/>
                  <a:pt x="2108" y="19563"/>
                  <a:pt x="2060" y="19610"/>
                </a:cubicBezTo>
                <a:cubicBezTo>
                  <a:pt x="2025" y="19658"/>
                  <a:pt x="2096" y="19670"/>
                  <a:pt x="2096" y="19706"/>
                </a:cubicBezTo>
                <a:cubicBezTo>
                  <a:pt x="2096" y="19741"/>
                  <a:pt x="2048" y="19789"/>
                  <a:pt x="2060" y="19825"/>
                </a:cubicBezTo>
                <a:cubicBezTo>
                  <a:pt x="2120" y="19908"/>
                  <a:pt x="2096" y="20003"/>
                  <a:pt x="2096" y="20087"/>
                </a:cubicBezTo>
                <a:cubicBezTo>
                  <a:pt x="2096" y="20146"/>
                  <a:pt x="2048" y="20158"/>
                  <a:pt x="1989" y="20158"/>
                </a:cubicBezTo>
                <a:cubicBezTo>
                  <a:pt x="1917" y="20158"/>
                  <a:pt x="1870" y="20218"/>
                  <a:pt x="1906" y="20277"/>
                </a:cubicBezTo>
                <a:cubicBezTo>
                  <a:pt x="1929" y="20325"/>
                  <a:pt x="1965" y="20361"/>
                  <a:pt x="1989" y="20384"/>
                </a:cubicBezTo>
                <a:cubicBezTo>
                  <a:pt x="2001" y="20396"/>
                  <a:pt x="2001" y="20432"/>
                  <a:pt x="1989" y="20432"/>
                </a:cubicBezTo>
                <a:cubicBezTo>
                  <a:pt x="1846" y="20456"/>
                  <a:pt x="1906" y="20551"/>
                  <a:pt x="1882" y="20623"/>
                </a:cubicBezTo>
                <a:cubicBezTo>
                  <a:pt x="1870" y="20718"/>
                  <a:pt x="1906" y="20801"/>
                  <a:pt x="1941" y="20896"/>
                </a:cubicBezTo>
                <a:cubicBezTo>
                  <a:pt x="1965" y="20920"/>
                  <a:pt x="1929" y="20968"/>
                  <a:pt x="1989" y="20980"/>
                </a:cubicBezTo>
                <a:cubicBezTo>
                  <a:pt x="2045" y="21050"/>
                  <a:pt x="2077" y="21071"/>
                  <a:pt x="2095" y="21071"/>
                </a:cubicBezTo>
                <a:cubicBezTo>
                  <a:pt x="2108" y="21071"/>
                  <a:pt x="2115" y="21061"/>
                  <a:pt x="2120" y="21051"/>
                </a:cubicBezTo>
                <a:cubicBezTo>
                  <a:pt x="2168" y="21004"/>
                  <a:pt x="2203" y="20968"/>
                  <a:pt x="2227" y="20920"/>
                </a:cubicBezTo>
                <a:cubicBezTo>
                  <a:pt x="2233" y="20914"/>
                  <a:pt x="2248" y="20911"/>
                  <a:pt x="2266" y="20911"/>
                </a:cubicBezTo>
                <a:cubicBezTo>
                  <a:pt x="2284" y="20911"/>
                  <a:pt x="2304" y="20914"/>
                  <a:pt x="2322" y="20920"/>
                </a:cubicBezTo>
                <a:cubicBezTo>
                  <a:pt x="2336" y="20927"/>
                  <a:pt x="2359" y="20947"/>
                  <a:pt x="2375" y="20947"/>
                </a:cubicBezTo>
                <a:cubicBezTo>
                  <a:pt x="2386" y="20947"/>
                  <a:pt x="2394" y="20937"/>
                  <a:pt x="2394" y="20908"/>
                </a:cubicBezTo>
                <a:cubicBezTo>
                  <a:pt x="2406" y="20861"/>
                  <a:pt x="2394" y="20813"/>
                  <a:pt x="2394" y="20777"/>
                </a:cubicBezTo>
                <a:cubicBezTo>
                  <a:pt x="2394" y="20730"/>
                  <a:pt x="2406" y="20694"/>
                  <a:pt x="2441" y="20670"/>
                </a:cubicBezTo>
                <a:cubicBezTo>
                  <a:pt x="2560" y="20563"/>
                  <a:pt x="2584" y="20432"/>
                  <a:pt x="2584" y="20301"/>
                </a:cubicBezTo>
                <a:cubicBezTo>
                  <a:pt x="2584" y="20264"/>
                  <a:pt x="2594" y="20253"/>
                  <a:pt x="2606" y="20253"/>
                </a:cubicBezTo>
                <a:cubicBezTo>
                  <a:pt x="2622" y="20253"/>
                  <a:pt x="2642" y="20271"/>
                  <a:pt x="2656" y="20277"/>
                </a:cubicBezTo>
                <a:cubicBezTo>
                  <a:pt x="2674" y="20289"/>
                  <a:pt x="2688" y="20295"/>
                  <a:pt x="2703" y="20295"/>
                </a:cubicBezTo>
                <a:cubicBezTo>
                  <a:pt x="2718" y="20295"/>
                  <a:pt x="2733" y="20289"/>
                  <a:pt x="2751" y="20277"/>
                </a:cubicBezTo>
                <a:cubicBezTo>
                  <a:pt x="2751" y="20277"/>
                  <a:pt x="2739" y="20253"/>
                  <a:pt x="2739" y="20242"/>
                </a:cubicBezTo>
                <a:cubicBezTo>
                  <a:pt x="2715" y="20206"/>
                  <a:pt x="2715" y="20158"/>
                  <a:pt x="2715" y="20134"/>
                </a:cubicBezTo>
                <a:cubicBezTo>
                  <a:pt x="2739" y="20134"/>
                  <a:pt x="2763" y="20122"/>
                  <a:pt x="2763" y="20099"/>
                </a:cubicBezTo>
                <a:cubicBezTo>
                  <a:pt x="2775" y="20039"/>
                  <a:pt x="2775" y="20003"/>
                  <a:pt x="2775" y="19944"/>
                </a:cubicBezTo>
                <a:cubicBezTo>
                  <a:pt x="2775" y="19884"/>
                  <a:pt x="2834" y="19849"/>
                  <a:pt x="2834" y="19789"/>
                </a:cubicBezTo>
                <a:lnTo>
                  <a:pt x="2834" y="19765"/>
                </a:lnTo>
                <a:cubicBezTo>
                  <a:pt x="2810" y="19730"/>
                  <a:pt x="2799" y="19706"/>
                  <a:pt x="2834" y="19670"/>
                </a:cubicBezTo>
                <a:cubicBezTo>
                  <a:pt x="2941" y="19587"/>
                  <a:pt x="2989" y="19480"/>
                  <a:pt x="2989" y="19349"/>
                </a:cubicBezTo>
                <a:cubicBezTo>
                  <a:pt x="2989" y="19301"/>
                  <a:pt x="3001" y="19253"/>
                  <a:pt x="3037" y="19206"/>
                </a:cubicBezTo>
                <a:cubicBezTo>
                  <a:pt x="3060" y="19182"/>
                  <a:pt x="3049" y="19170"/>
                  <a:pt x="3037" y="19134"/>
                </a:cubicBezTo>
                <a:cubicBezTo>
                  <a:pt x="3001" y="19087"/>
                  <a:pt x="2977" y="19051"/>
                  <a:pt x="2941" y="18991"/>
                </a:cubicBezTo>
                <a:cubicBezTo>
                  <a:pt x="2906" y="18932"/>
                  <a:pt x="2930" y="18896"/>
                  <a:pt x="2989" y="18884"/>
                </a:cubicBezTo>
                <a:cubicBezTo>
                  <a:pt x="3096" y="18848"/>
                  <a:pt x="3013" y="18765"/>
                  <a:pt x="3072" y="18718"/>
                </a:cubicBezTo>
                <a:cubicBezTo>
                  <a:pt x="3144" y="18646"/>
                  <a:pt x="3132" y="18575"/>
                  <a:pt x="3072" y="18479"/>
                </a:cubicBezTo>
                <a:cubicBezTo>
                  <a:pt x="3037" y="18420"/>
                  <a:pt x="3049" y="18372"/>
                  <a:pt x="3072" y="18337"/>
                </a:cubicBezTo>
                <a:cubicBezTo>
                  <a:pt x="3120" y="18277"/>
                  <a:pt x="3060" y="18277"/>
                  <a:pt x="3013" y="18277"/>
                </a:cubicBezTo>
                <a:lnTo>
                  <a:pt x="2953" y="18277"/>
                </a:lnTo>
                <a:cubicBezTo>
                  <a:pt x="2941" y="18253"/>
                  <a:pt x="2930" y="18241"/>
                  <a:pt x="2930" y="18229"/>
                </a:cubicBezTo>
                <a:cubicBezTo>
                  <a:pt x="2906" y="18194"/>
                  <a:pt x="2941" y="18170"/>
                  <a:pt x="2965" y="18170"/>
                </a:cubicBezTo>
                <a:lnTo>
                  <a:pt x="3108" y="18170"/>
                </a:lnTo>
                <a:cubicBezTo>
                  <a:pt x="3120" y="18170"/>
                  <a:pt x="3144" y="18182"/>
                  <a:pt x="3168" y="18194"/>
                </a:cubicBezTo>
                <a:cubicBezTo>
                  <a:pt x="3191" y="18277"/>
                  <a:pt x="3263" y="18313"/>
                  <a:pt x="3251" y="18396"/>
                </a:cubicBezTo>
                <a:cubicBezTo>
                  <a:pt x="3239" y="18491"/>
                  <a:pt x="3251" y="18587"/>
                  <a:pt x="3203" y="18694"/>
                </a:cubicBezTo>
                <a:cubicBezTo>
                  <a:pt x="3180" y="18753"/>
                  <a:pt x="3191" y="18837"/>
                  <a:pt x="3191" y="18908"/>
                </a:cubicBezTo>
                <a:cubicBezTo>
                  <a:pt x="3299" y="19003"/>
                  <a:pt x="3239" y="19122"/>
                  <a:pt x="3251" y="19229"/>
                </a:cubicBezTo>
                <a:cubicBezTo>
                  <a:pt x="3251" y="19289"/>
                  <a:pt x="3239" y="19349"/>
                  <a:pt x="3263" y="19384"/>
                </a:cubicBezTo>
                <a:cubicBezTo>
                  <a:pt x="3311" y="19468"/>
                  <a:pt x="3346" y="19539"/>
                  <a:pt x="3346" y="19622"/>
                </a:cubicBezTo>
                <a:cubicBezTo>
                  <a:pt x="3346" y="19646"/>
                  <a:pt x="3382" y="19658"/>
                  <a:pt x="3418" y="19670"/>
                </a:cubicBezTo>
                <a:cubicBezTo>
                  <a:pt x="3477" y="19670"/>
                  <a:pt x="3525" y="19682"/>
                  <a:pt x="3525" y="19741"/>
                </a:cubicBezTo>
                <a:cubicBezTo>
                  <a:pt x="3525" y="19777"/>
                  <a:pt x="3525" y="19801"/>
                  <a:pt x="3549" y="19825"/>
                </a:cubicBezTo>
                <a:cubicBezTo>
                  <a:pt x="3594" y="19847"/>
                  <a:pt x="3575" y="19945"/>
                  <a:pt x="3644" y="19945"/>
                </a:cubicBezTo>
                <a:cubicBezTo>
                  <a:pt x="3647" y="19945"/>
                  <a:pt x="3651" y="19944"/>
                  <a:pt x="3656" y="19944"/>
                </a:cubicBezTo>
                <a:cubicBezTo>
                  <a:pt x="3775" y="19920"/>
                  <a:pt x="3715" y="19837"/>
                  <a:pt x="3727" y="19789"/>
                </a:cubicBezTo>
                <a:cubicBezTo>
                  <a:pt x="3751" y="19741"/>
                  <a:pt x="3751" y="19706"/>
                  <a:pt x="3751" y="19658"/>
                </a:cubicBezTo>
                <a:cubicBezTo>
                  <a:pt x="3751" y="19646"/>
                  <a:pt x="3763" y="19646"/>
                  <a:pt x="3763" y="19622"/>
                </a:cubicBezTo>
                <a:lnTo>
                  <a:pt x="3775" y="19646"/>
                </a:lnTo>
                <a:cubicBezTo>
                  <a:pt x="3787" y="19777"/>
                  <a:pt x="3882" y="19849"/>
                  <a:pt x="4013" y="19908"/>
                </a:cubicBezTo>
                <a:cubicBezTo>
                  <a:pt x="4025" y="19908"/>
                  <a:pt x="4049" y="19956"/>
                  <a:pt x="4061" y="19980"/>
                </a:cubicBezTo>
                <a:cubicBezTo>
                  <a:pt x="4068" y="20002"/>
                  <a:pt x="4076" y="20011"/>
                  <a:pt x="4086" y="20011"/>
                </a:cubicBezTo>
                <a:cubicBezTo>
                  <a:pt x="4092" y="20011"/>
                  <a:pt x="4100" y="20008"/>
                  <a:pt x="4108" y="20003"/>
                </a:cubicBezTo>
                <a:cubicBezTo>
                  <a:pt x="4123" y="19983"/>
                  <a:pt x="4138" y="19976"/>
                  <a:pt x="4153" y="19976"/>
                </a:cubicBezTo>
                <a:cubicBezTo>
                  <a:pt x="4172" y="19976"/>
                  <a:pt x="4190" y="19990"/>
                  <a:pt x="4203" y="20003"/>
                </a:cubicBezTo>
                <a:cubicBezTo>
                  <a:pt x="4203" y="20003"/>
                  <a:pt x="4239" y="19980"/>
                  <a:pt x="4239" y="19968"/>
                </a:cubicBezTo>
                <a:cubicBezTo>
                  <a:pt x="4239" y="19944"/>
                  <a:pt x="4227" y="19908"/>
                  <a:pt x="4192" y="19908"/>
                </a:cubicBezTo>
                <a:cubicBezTo>
                  <a:pt x="4144" y="19896"/>
                  <a:pt x="4108" y="19896"/>
                  <a:pt x="4144" y="19849"/>
                </a:cubicBezTo>
                <a:cubicBezTo>
                  <a:pt x="4192" y="19801"/>
                  <a:pt x="4192" y="19801"/>
                  <a:pt x="4180" y="19706"/>
                </a:cubicBezTo>
                <a:cubicBezTo>
                  <a:pt x="4180" y="19670"/>
                  <a:pt x="4168" y="19622"/>
                  <a:pt x="4192" y="19599"/>
                </a:cubicBezTo>
                <a:cubicBezTo>
                  <a:pt x="4251" y="19539"/>
                  <a:pt x="4263" y="19468"/>
                  <a:pt x="4227" y="19420"/>
                </a:cubicBezTo>
                <a:cubicBezTo>
                  <a:pt x="4168" y="19325"/>
                  <a:pt x="4203" y="19265"/>
                  <a:pt x="4227" y="19194"/>
                </a:cubicBezTo>
                <a:cubicBezTo>
                  <a:pt x="4251" y="19110"/>
                  <a:pt x="4227" y="18991"/>
                  <a:pt x="4239" y="18896"/>
                </a:cubicBezTo>
                <a:cubicBezTo>
                  <a:pt x="4239" y="18825"/>
                  <a:pt x="4227" y="18729"/>
                  <a:pt x="4299" y="18658"/>
                </a:cubicBezTo>
                <a:cubicBezTo>
                  <a:pt x="4263" y="18575"/>
                  <a:pt x="4370" y="18527"/>
                  <a:pt x="4370" y="18456"/>
                </a:cubicBezTo>
                <a:cubicBezTo>
                  <a:pt x="4370" y="18301"/>
                  <a:pt x="4418" y="18134"/>
                  <a:pt x="4311" y="17991"/>
                </a:cubicBezTo>
                <a:cubicBezTo>
                  <a:pt x="4287" y="17956"/>
                  <a:pt x="4358" y="17932"/>
                  <a:pt x="4358" y="17884"/>
                </a:cubicBezTo>
                <a:cubicBezTo>
                  <a:pt x="4358" y="17860"/>
                  <a:pt x="4311" y="17825"/>
                  <a:pt x="4311" y="17801"/>
                </a:cubicBezTo>
                <a:cubicBezTo>
                  <a:pt x="4287" y="17706"/>
                  <a:pt x="4287" y="17622"/>
                  <a:pt x="4311" y="17539"/>
                </a:cubicBezTo>
                <a:cubicBezTo>
                  <a:pt x="4323" y="17503"/>
                  <a:pt x="4346" y="17479"/>
                  <a:pt x="4406" y="17479"/>
                </a:cubicBezTo>
                <a:lnTo>
                  <a:pt x="4561" y="17479"/>
                </a:lnTo>
                <a:cubicBezTo>
                  <a:pt x="4644" y="17479"/>
                  <a:pt x="4668" y="17515"/>
                  <a:pt x="4644" y="17575"/>
                </a:cubicBezTo>
                <a:cubicBezTo>
                  <a:pt x="4596" y="17622"/>
                  <a:pt x="4596" y="17682"/>
                  <a:pt x="4596" y="17717"/>
                </a:cubicBezTo>
                <a:cubicBezTo>
                  <a:pt x="4596" y="17777"/>
                  <a:pt x="4596" y="17801"/>
                  <a:pt x="4680" y="17813"/>
                </a:cubicBezTo>
                <a:cubicBezTo>
                  <a:pt x="4823" y="17836"/>
                  <a:pt x="4846" y="17872"/>
                  <a:pt x="4858" y="17979"/>
                </a:cubicBezTo>
                <a:cubicBezTo>
                  <a:pt x="4858" y="18098"/>
                  <a:pt x="4882" y="18217"/>
                  <a:pt x="4858" y="18337"/>
                </a:cubicBezTo>
                <a:cubicBezTo>
                  <a:pt x="4858" y="18408"/>
                  <a:pt x="4858" y="18467"/>
                  <a:pt x="4965" y="18491"/>
                </a:cubicBezTo>
                <a:cubicBezTo>
                  <a:pt x="5001" y="18491"/>
                  <a:pt x="4977" y="18539"/>
                  <a:pt x="4965" y="18575"/>
                </a:cubicBezTo>
                <a:cubicBezTo>
                  <a:pt x="4906" y="18646"/>
                  <a:pt x="4906" y="18646"/>
                  <a:pt x="4918" y="18777"/>
                </a:cubicBezTo>
                <a:cubicBezTo>
                  <a:pt x="4918" y="18837"/>
                  <a:pt x="4954" y="18896"/>
                  <a:pt x="4918" y="18944"/>
                </a:cubicBezTo>
                <a:cubicBezTo>
                  <a:pt x="4835" y="19051"/>
                  <a:pt x="4882" y="19146"/>
                  <a:pt x="4918" y="19253"/>
                </a:cubicBezTo>
                <a:cubicBezTo>
                  <a:pt x="4954" y="19301"/>
                  <a:pt x="4942" y="19372"/>
                  <a:pt x="4846" y="19372"/>
                </a:cubicBezTo>
                <a:cubicBezTo>
                  <a:pt x="4835" y="19372"/>
                  <a:pt x="4835" y="19384"/>
                  <a:pt x="4823" y="19384"/>
                </a:cubicBezTo>
                <a:lnTo>
                  <a:pt x="4835" y="19408"/>
                </a:lnTo>
                <a:cubicBezTo>
                  <a:pt x="4872" y="19418"/>
                  <a:pt x="4906" y="19424"/>
                  <a:pt x="4938" y="19424"/>
                </a:cubicBezTo>
                <a:cubicBezTo>
                  <a:pt x="5018" y="19424"/>
                  <a:pt x="5081" y="19390"/>
                  <a:pt x="5132" y="19313"/>
                </a:cubicBezTo>
                <a:cubicBezTo>
                  <a:pt x="5180" y="19253"/>
                  <a:pt x="5204" y="19182"/>
                  <a:pt x="5204" y="19110"/>
                </a:cubicBezTo>
                <a:cubicBezTo>
                  <a:pt x="5204" y="19087"/>
                  <a:pt x="5239" y="19087"/>
                  <a:pt x="5251" y="19087"/>
                </a:cubicBezTo>
                <a:cubicBezTo>
                  <a:pt x="5299" y="19170"/>
                  <a:pt x="5358" y="19229"/>
                  <a:pt x="5275" y="19313"/>
                </a:cubicBezTo>
                <a:cubicBezTo>
                  <a:pt x="5263" y="19349"/>
                  <a:pt x="5251" y="19384"/>
                  <a:pt x="5251" y="19420"/>
                </a:cubicBezTo>
                <a:lnTo>
                  <a:pt x="5251" y="19896"/>
                </a:lnTo>
                <a:lnTo>
                  <a:pt x="5263" y="19908"/>
                </a:lnTo>
                <a:cubicBezTo>
                  <a:pt x="5275" y="19908"/>
                  <a:pt x="5311" y="19896"/>
                  <a:pt x="5311" y="19884"/>
                </a:cubicBezTo>
                <a:cubicBezTo>
                  <a:pt x="5311" y="19777"/>
                  <a:pt x="5323" y="19670"/>
                  <a:pt x="5311" y="19587"/>
                </a:cubicBezTo>
                <a:cubicBezTo>
                  <a:pt x="5299" y="19491"/>
                  <a:pt x="5358" y="19432"/>
                  <a:pt x="5382" y="19349"/>
                </a:cubicBezTo>
                <a:cubicBezTo>
                  <a:pt x="5389" y="19327"/>
                  <a:pt x="5392" y="19323"/>
                  <a:pt x="5401" y="19323"/>
                </a:cubicBezTo>
                <a:cubicBezTo>
                  <a:pt x="5407" y="19323"/>
                  <a:pt x="5416" y="19325"/>
                  <a:pt x="5430" y="19325"/>
                </a:cubicBezTo>
                <a:cubicBezTo>
                  <a:pt x="5477" y="19349"/>
                  <a:pt x="5418" y="19325"/>
                  <a:pt x="5442" y="19360"/>
                </a:cubicBezTo>
                <a:cubicBezTo>
                  <a:pt x="5454" y="19372"/>
                  <a:pt x="5454" y="19384"/>
                  <a:pt x="5477" y="19408"/>
                </a:cubicBezTo>
                <a:cubicBezTo>
                  <a:pt x="5489" y="19384"/>
                  <a:pt x="5501" y="19384"/>
                  <a:pt x="5501" y="19372"/>
                </a:cubicBezTo>
                <a:cubicBezTo>
                  <a:pt x="5513" y="19289"/>
                  <a:pt x="5489" y="19194"/>
                  <a:pt x="5561" y="19110"/>
                </a:cubicBezTo>
                <a:cubicBezTo>
                  <a:pt x="5597" y="19075"/>
                  <a:pt x="5573" y="19015"/>
                  <a:pt x="5549" y="18968"/>
                </a:cubicBezTo>
                <a:cubicBezTo>
                  <a:pt x="5501" y="18932"/>
                  <a:pt x="5549" y="18908"/>
                  <a:pt x="5597" y="18908"/>
                </a:cubicBezTo>
                <a:cubicBezTo>
                  <a:pt x="5608" y="18908"/>
                  <a:pt x="5620" y="18884"/>
                  <a:pt x="5620" y="18884"/>
                </a:cubicBezTo>
                <a:cubicBezTo>
                  <a:pt x="5561" y="18825"/>
                  <a:pt x="5573" y="18753"/>
                  <a:pt x="5573" y="18670"/>
                </a:cubicBezTo>
                <a:cubicBezTo>
                  <a:pt x="5573" y="18610"/>
                  <a:pt x="5668" y="18551"/>
                  <a:pt x="5597" y="18479"/>
                </a:cubicBezTo>
                <a:cubicBezTo>
                  <a:pt x="5597" y="18479"/>
                  <a:pt x="5597" y="18456"/>
                  <a:pt x="5608" y="18432"/>
                </a:cubicBezTo>
                <a:cubicBezTo>
                  <a:pt x="5656" y="18396"/>
                  <a:pt x="5716" y="18348"/>
                  <a:pt x="5751" y="18289"/>
                </a:cubicBezTo>
                <a:cubicBezTo>
                  <a:pt x="5775" y="18277"/>
                  <a:pt x="5775" y="18253"/>
                  <a:pt x="5775" y="18241"/>
                </a:cubicBezTo>
                <a:cubicBezTo>
                  <a:pt x="5751" y="18217"/>
                  <a:pt x="5727" y="18194"/>
                  <a:pt x="5727" y="18170"/>
                </a:cubicBezTo>
                <a:cubicBezTo>
                  <a:pt x="5727" y="18134"/>
                  <a:pt x="5787" y="18122"/>
                  <a:pt x="5739" y="18075"/>
                </a:cubicBezTo>
                <a:cubicBezTo>
                  <a:pt x="5716" y="18051"/>
                  <a:pt x="5692" y="18003"/>
                  <a:pt x="5716" y="17979"/>
                </a:cubicBezTo>
                <a:cubicBezTo>
                  <a:pt x="5775" y="17884"/>
                  <a:pt x="5751" y="17777"/>
                  <a:pt x="5775" y="17682"/>
                </a:cubicBezTo>
                <a:cubicBezTo>
                  <a:pt x="5775" y="17658"/>
                  <a:pt x="5799" y="17658"/>
                  <a:pt x="5811" y="17646"/>
                </a:cubicBezTo>
                <a:lnTo>
                  <a:pt x="5835" y="17658"/>
                </a:lnTo>
                <a:cubicBezTo>
                  <a:pt x="5847" y="17777"/>
                  <a:pt x="5799" y="17920"/>
                  <a:pt x="5906" y="18039"/>
                </a:cubicBezTo>
                <a:cubicBezTo>
                  <a:pt x="5906" y="18098"/>
                  <a:pt x="5906" y="18170"/>
                  <a:pt x="5870" y="18229"/>
                </a:cubicBezTo>
                <a:cubicBezTo>
                  <a:pt x="5858" y="18277"/>
                  <a:pt x="5858" y="18289"/>
                  <a:pt x="5870" y="18313"/>
                </a:cubicBezTo>
                <a:cubicBezTo>
                  <a:pt x="5906" y="18360"/>
                  <a:pt x="5906" y="18408"/>
                  <a:pt x="5870" y="18456"/>
                </a:cubicBezTo>
                <a:cubicBezTo>
                  <a:pt x="5847" y="18491"/>
                  <a:pt x="5835" y="18527"/>
                  <a:pt x="5835" y="18587"/>
                </a:cubicBezTo>
                <a:lnTo>
                  <a:pt x="5835" y="18848"/>
                </a:lnTo>
                <a:cubicBezTo>
                  <a:pt x="5799" y="18848"/>
                  <a:pt x="5787" y="18837"/>
                  <a:pt x="5775" y="18813"/>
                </a:cubicBezTo>
                <a:cubicBezTo>
                  <a:pt x="5751" y="18777"/>
                  <a:pt x="5787" y="18706"/>
                  <a:pt x="5739" y="18706"/>
                </a:cubicBezTo>
                <a:cubicBezTo>
                  <a:pt x="5668" y="18706"/>
                  <a:pt x="5716" y="18777"/>
                  <a:pt x="5692" y="18813"/>
                </a:cubicBezTo>
                <a:lnTo>
                  <a:pt x="5692" y="19003"/>
                </a:lnTo>
                <a:cubicBezTo>
                  <a:pt x="5692" y="19015"/>
                  <a:pt x="5716" y="19051"/>
                  <a:pt x="5727" y="19051"/>
                </a:cubicBezTo>
                <a:cubicBezTo>
                  <a:pt x="5775" y="19051"/>
                  <a:pt x="5751" y="19015"/>
                  <a:pt x="5775" y="18991"/>
                </a:cubicBezTo>
                <a:cubicBezTo>
                  <a:pt x="5792" y="18963"/>
                  <a:pt x="5812" y="18951"/>
                  <a:pt x="5832" y="18951"/>
                </a:cubicBezTo>
                <a:cubicBezTo>
                  <a:pt x="5856" y="18951"/>
                  <a:pt x="5881" y="18966"/>
                  <a:pt x="5906" y="18991"/>
                </a:cubicBezTo>
                <a:cubicBezTo>
                  <a:pt x="5918" y="18997"/>
                  <a:pt x="5930" y="19000"/>
                  <a:pt x="5939" y="19000"/>
                </a:cubicBezTo>
                <a:cubicBezTo>
                  <a:pt x="5948" y="19000"/>
                  <a:pt x="5954" y="18997"/>
                  <a:pt x="5954" y="18991"/>
                </a:cubicBezTo>
                <a:cubicBezTo>
                  <a:pt x="5966" y="18908"/>
                  <a:pt x="5966" y="18837"/>
                  <a:pt x="5966" y="18765"/>
                </a:cubicBezTo>
                <a:cubicBezTo>
                  <a:pt x="5966" y="18753"/>
                  <a:pt x="5978" y="18753"/>
                  <a:pt x="5978" y="18753"/>
                </a:cubicBezTo>
                <a:cubicBezTo>
                  <a:pt x="5978" y="18753"/>
                  <a:pt x="5989" y="18753"/>
                  <a:pt x="6013" y="18765"/>
                </a:cubicBezTo>
                <a:cubicBezTo>
                  <a:pt x="6037" y="18789"/>
                  <a:pt x="6073" y="18825"/>
                  <a:pt x="6085" y="18848"/>
                </a:cubicBezTo>
                <a:cubicBezTo>
                  <a:pt x="6097" y="18872"/>
                  <a:pt x="6097" y="18884"/>
                  <a:pt x="6108" y="18896"/>
                </a:cubicBezTo>
                <a:cubicBezTo>
                  <a:pt x="6115" y="18900"/>
                  <a:pt x="6125" y="18901"/>
                  <a:pt x="6136" y="18901"/>
                </a:cubicBezTo>
                <a:cubicBezTo>
                  <a:pt x="6163" y="18901"/>
                  <a:pt x="6195" y="18893"/>
                  <a:pt x="6204" y="18884"/>
                </a:cubicBezTo>
                <a:cubicBezTo>
                  <a:pt x="6216" y="18825"/>
                  <a:pt x="6216" y="18765"/>
                  <a:pt x="6275" y="18706"/>
                </a:cubicBezTo>
                <a:cubicBezTo>
                  <a:pt x="6168" y="18634"/>
                  <a:pt x="6275" y="18575"/>
                  <a:pt x="6287" y="18515"/>
                </a:cubicBezTo>
                <a:cubicBezTo>
                  <a:pt x="6287" y="18479"/>
                  <a:pt x="6228" y="18432"/>
                  <a:pt x="6251" y="18420"/>
                </a:cubicBezTo>
                <a:cubicBezTo>
                  <a:pt x="6323" y="18348"/>
                  <a:pt x="6287" y="18253"/>
                  <a:pt x="6287" y="18182"/>
                </a:cubicBezTo>
                <a:cubicBezTo>
                  <a:pt x="6287" y="18158"/>
                  <a:pt x="6311" y="18110"/>
                  <a:pt x="6323" y="18075"/>
                </a:cubicBezTo>
                <a:cubicBezTo>
                  <a:pt x="6370" y="17932"/>
                  <a:pt x="6382" y="17860"/>
                  <a:pt x="6335" y="17682"/>
                </a:cubicBezTo>
                <a:cubicBezTo>
                  <a:pt x="6335" y="17658"/>
                  <a:pt x="6311" y="17646"/>
                  <a:pt x="6323" y="17634"/>
                </a:cubicBezTo>
                <a:cubicBezTo>
                  <a:pt x="6382" y="17586"/>
                  <a:pt x="6347" y="17527"/>
                  <a:pt x="6370" y="17467"/>
                </a:cubicBezTo>
                <a:cubicBezTo>
                  <a:pt x="6370" y="17420"/>
                  <a:pt x="6382" y="17384"/>
                  <a:pt x="6335" y="17336"/>
                </a:cubicBezTo>
                <a:cubicBezTo>
                  <a:pt x="6287" y="17289"/>
                  <a:pt x="6382" y="17241"/>
                  <a:pt x="6323" y="17205"/>
                </a:cubicBezTo>
                <a:cubicBezTo>
                  <a:pt x="6287" y="17170"/>
                  <a:pt x="6287" y="17110"/>
                  <a:pt x="6323" y="17063"/>
                </a:cubicBezTo>
                <a:cubicBezTo>
                  <a:pt x="6382" y="17003"/>
                  <a:pt x="6370" y="16932"/>
                  <a:pt x="6347" y="16860"/>
                </a:cubicBezTo>
                <a:cubicBezTo>
                  <a:pt x="6347" y="16824"/>
                  <a:pt x="6323" y="16801"/>
                  <a:pt x="6323" y="16789"/>
                </a:cubicBezTo>
                <a:cubicBezTo>
                  <a:pt x="6394" y="16705"/>
                  <a:pt x="6347" y="16634"/>
                  <a:pt x="6370" y="16551"/>
                </a:cubicBezTo>
                <a:cubicBezTo>
                  <a:pt x="6350" y="16546"/>
                  <a:pt x="6331" y="16543"/>
                  <a:pt x="6314" y="16543"/>
                </a:cubicBezTo>
                <a:cubicBezTo>
                  <a:pt x="6251" y="16543"/>
                  <a:pt x="6211" y="16575"/>
                  <a:pt x="6192" y="16622"/>
                </a:cubicBezTo>
                <a:cubicBezTo>
                  <a:pt x="6156" y="16741"/>
                  <a:pt x="6156" y="16860"/>
                  <a:pt x="6192" y="16979"/>
                </a:cubicBezTo>
                <a:cubicBezTo>
                  <a:pt x="6216" y="17086"/>
                  <a:pt x="6216" y="17086"/>
                  <a:pt x="6097" y="17158"/>
                </a:cubicBezTo>
                <a:cubicBezTo>
                  <a:pt x="6085" y="17146"/>
                  <a:pt x="6085" y="17122"/>
                  <a:pt x="6073" y="17110"/>
                </a:cubicBezTo>
                <a:cubicBezTo>
                  <a:pt x="6037" y="17098"/>
                  <a:pt x="5989" y="17098"/>
                  <a:pt x="5989" y="17086"/>
                </a:cubicBezTo>
                <a:cubicBezTo>
                  <a:pt x="5978" y="17051"/>
                  <a:pt x="6025" y="17051"/>
                  <a:pt x="6049" y="17039"/>
                </a:cubicBezTo>
                <a:cubicBezTo>
                  <a:pt x="6097" y="17027"/>
                  <a:pt x="6085" y="17003"/>
                  <a:pt x="6049" y="16991"/>
                </a:cubicBezTo>
                <a:cubicBezTo>
                  <a:pt x="6037" y="16979"/>
                  <a:pt x="6013" y="16979"/>
                  <a:pt x="5989" y="16979"/>
                </a:cubicBezTo>
                <a:lnTo>
                  <a:pt x="5930" y="16729"/>
                </a:lnTo>
                <a:cubicBezTo>
                  <a:pt x="5978" y="16693"/>
                  <a:pt x="5870" y="16586"/>
                  <a:pt x="6013" y="16586"/>
                </a:cubicBezTo>
                <a:cubicBezTo>
                  <a:pt x="6025" y="16586"/>
                  <a:pt x="6037" y="16563"/>
                  <a:pt x="6037" y="16551"/>
                </a:cubicBezTo>
                <a:cubicBezTo>
                  <a:pt x="6037" y="16443"/>
                  <a:pt x="6049" y="16336"/>
                  <a:pt x="6037" y="16229"/>
                </a:cubicBezTo>
                <a:cubicBezTo>
                  <a:pt x="6037" y="16170"/>
                  <a:pt x="6073" y="16158"/>
                  <a:pt x="6132" y="16146"/>
                </a:cubicBezTo>
                <a:cubicBezTo>
                  <a:pt x="6192" y="16134"/>
                  <a:pt x="6168" y="16074"/>
                  <a:pt x="6108" y="16039"/>
                </a:cubicBezTo>
                <a:cubicBezTo>
                  <a:pt x="6073" y="16027"/>
                  <a:pt x="6037" y="15991"/>
                  <a:pt x="6049" y="15967"/>
                </a:cubicBezTo>
                <a:cubicBezTo>
                  <a:pt x="6073" y="15920"/>
                  <a:pt x="6097" y="15908"/>
                  <a:pt x="6073" y="15848"/>
                </a:cubicBezTo>
                <a:cubicBezTo>
                  <a:pt x="5989" y="15741"/>
                  <a:pt x="5918" y="15622"/>
                  <a:pt x="6037" y="15491"/>
                </a:cubicBezTo>
                <a:cubicBezTo>
                  <a:pt x="5978" y="15420"/>
                  <a:pt x="6144" y="15360"/>
                  <a:pt x="6049" y="15265"/>
                </a:cubicBezTo>
                <a:cubicBezTo>
                  <a:pt x="6025" y="15241"/>
                  <a:pt x="6085" y="15193"/>
                  <a:pt x="6132" y="15146"/>
                </a:cubicBezTo>
                <a:cubicBezTo>
                  <a:pt x="6156" y="15122"/>
                  <a:pt x="6156" y="15122"/>
                  <a:pt x="6132" y="15062"/>
                </a:cubicBezTo>
                <a:cubicBezTo>
                  <a:pt x="6108" y="15015"/>
                  <a:pt x="6108" y="14979"/>
                  <a:pt x="6144" y="14955"/>
                </a:cubicBezTo>
                <a:cubicBezTo>
                  <a:pt x="6168" y="14919"/>
                  <a:pt x="6156" y="14908"/>
                  <a:pt x="6108" y="14908"/>
                </a:cubicBezTo>
                <a:cubicBezTo>
                  <a:pt x="6049" y="14908"/>
                  <a:pt x="6037" y="14884"/>
                  <a:pt x="6085" y="14836"/>
                </a:cubicBezTo>
                <a:cubicBezTo>
                  <a:pt x="6097" y="14824"/>
                  <a:pt x="6097" y="14800"/>
                  <a:pt x="6073" y="14788"/>
                </a:cubicBezTo>
                <a:cubicBezTo>
                  <a:pt x="6049" y="14777"/>
                  <a:pt x="6049" y="14741"/>
                  <a:pt x="6049" y="14741"/>
                </a:cubicBezTo>
                <a:cubicBezTo>
                  <a:pt x="6085" y="14729"/>
                  <a:pt x="6108" y="14729"/>
                  <a:pt x="6144" y="14717"/>
                </a:cubicBezTo>
                <a:cubicBezTo>
                  <a:pt x="6168" y="14681"/>
                  <a:pt x="6085" y="14669"/>
                  <a:pt x="6132" y="14622"/>
                </a:cubicBezTo>
                <a:cubicBezTo>
                  <a:pt x="6156" y="14598"/>
                  <a:pt x="6168" y="14562"/>
                  <a:pt x="6156" y="14527"/>
                </a:cubicBezTo>
                <a:cubicBezTo>
                  <a:pt x="6132" y="14479"/>
                  <a:pt x="6108" y="14431"/>
                  <a:pt x="6085" y="14407"/>
                </a:cubicBezTo>
                <a:cubicBezTo>
                  <a:pt x="6025" y="14348"/>
                  <a:pt x="6049" y="14288"/>
                  <a:pt x="6049" y="14229"/>
                </a:cubicBezTo>
                <a:cubicBezTo>
                  <a:pt x="6049" y="14181"/>
                  <a:pt x="6132" y="14169"/>
                  <a:pt x="6085" y="14110"/>
                </a:cubicBezTo>
                <a:cubicBezTo>
                  <a:pt x="6037" y="14062"/>
                  <a:pt x="6132" y="14026"/>
                  <a:pt x="6132" y="13991"/>
                </a:cubicBezTo>
                <a:cubicBezTo>
                  <a:pt x="6108" y="13943"/>
                  <a:pt x="6132" y="13896"/>
                  <a:pt x="6132" y="13848"/>
                </a:cubicBezTo>
                <a:lnTo>
                  <a:pt x="6132" y="13717"/>
                </a:lnTo>
                <a:cubicBezTo>
                  <a:pt x="6132" y="13669"/>
                  <a:pt x="6144" y="13645"/>
                  <a:pt x="6168" y="13610"/>
                </a:cubicBezTo>
                <a:cubicBezTo>
                  <a:pt x="6216" y="13574"/>
                  <a:pt x="6156" y="13574"/>
                  <a:pt x="6144" y="13574"/>
                </a:cubicBezTo>
                <a:lnTo>
                  <a:pt x="6085" y="13574"/>
                </a:lnTo>
                <a:cubicBezTo>
                  <a:pt x="6073" y="13574"/>
                  <a:pt x="6037" y="13550"/>
                  <a:pt x="6025" y="13550"/>
                </a:cubicBezTo>
                <a:lnTo>
                  <a:pt x="6073" y="13515"/>
                </a:lnTo>
                <a:cubicBezTo>
                  <a:pt x="6097" y="13467"/>
                  <a:pt x="6156" y="13467"/>
                  <a:pt x="6216" y="13467"/>
                </a:cubicBezTo>
                <a:cubicBezTo>
                  <a:pt x="6228" y="13467"/>
                  <a:pt x="6251" y="13455"/>
                  <a:pt x="6263" y="13431"/>
                </a:cubicBezTo>
                <a:cubicBezTo>
                  <a:pt x="6251" y="13419"/>
                  <a:pt x="6228" y="13419"/>
                  <a:pt x="6204" y="13407"/>
                </a:cubicBezTo>
                <a:cubicBezTo>
                  <a:pt x="6085" y="13372"/>
                  <a:pt x="6085" y="13372"/>
                  <a:pt x="6073" y="13288"/>
                </a:cubicBezTo>
                <a:lnTo>
                  <a:pt x="6073" y="13229"/>
                </a:lnTo>
                <a:cubicBezTo>
                  <a:pt x="6097" y="13229"/>
                  <a:pt x="6108" y="13229"/>
                  <a:pt x="6108" y="13193"/>
                </a:cubicBezTo>
                <a:cubicBezTo>
                  <a:pt x="6108" y="13181"/>
                  <a:pt x="6085" y="13181"/>
                  <a:pt x="6073" y="13181"/>
                </a:cubicBezTo>
                <a:cubicBezTo>
                  <a:pt x="6085" y="13157"/>
                  <a:pt x="6108" y="13110"/>
                  <a:pt x="6132" y="13074"/>
                </a:cubicBezTo>
                <a:lnTo>
                  <a:pt x="6156" y="13074"/>
                </a:lnTo>
                <a:cubicBezTo>
                  <a:pt x="6216" y="12991"/>
                  <a:pt x="6228" y="12872"/>
                  <a:pt x="6311" y="12776"/>
                </a:cubicBezTo>
                <a:cubicBezTo>
                  <a:pt x="6323" y="12753"/>
                  <a:pt x="6263" y="12753"/>
                  <a:pt x="6251" y="12741"/>
                </a:cubicBezTo>
                <a:cubicBezTo>
                  <a:pt x="6204" y="12705"/>
                  <a:pt x="6192" y="12633"/>
                  <a:pt x="6216" y="12586"/>
                </a:cubicBezTo>
                <a:cubicBezTo>
                  <a:pt x="6228" y="12562"/>
                  <a:pt x="6323" y="12574"/>
                  <a:pt x="6311" y="12526"/>
                </a:cubicBezTo>
                <a:cubicBezTo>
                  <a:pt x="6287" y="12502"/>
                  <a:pt x="6263" y="12467"/>
                  <a:pt x="6311" y="12443"/>
                </a:cubicBezTo>
                <a:cubicBezTo>
                  <a:pt x="6335" y="12407"/>
                  <a:pt x="6251" y="12360"/>
                  <a:pt x="6311" y="12324"/>
                </a:cubicBezTo>
                <a:cubicBezTo>
                  <a:pt x="6311" y="12324"/>
                  <a:pt x="6311" y="12288"/>
                  <a:pt x="6287" y="12276"/>
                </a:cubicBezTo>
                <a:cubicBezTo>
                  <a:pt x="6251" y="12217"/>
                  <a:pt x="6287" y="12145"/>
                  <a:pt x="6228" y="12098"/>
                </a:cubicBezTo>
                <a:cubicBezTo>
                  <a:pt x="6204" y="12062"/>
                  <a:pt x="6263" y="12062"/>
                  <a:pt x="6275" y="12050"/>
                </a:cubicBezTo>
                <a:cubicBezTo>
                  <a:pt x="6335" y="12038"/>
                  <a:pt x="6335" y="11991"/>
                  <a:pt x="6323" y="11967"/>
                </a:cubicBezTo>
                <a:cubicBezTo>
                  <a:pt x="6251" y="11812"/>
                  <a:pt x="6263" y="11669"/>
                  <a:pt x="6263" y="11502"/>
                </a:cubicBezTo>
                <a:cubicBezTo>
                  <a:pt x="6263" y="11407"/>
                  <a:pt x="6275" y="11324"/>
                  <a:pt x="6204" y="11229"/>
                </a:cubicBezTo>
                <a:cubicBezTo>
                  <a:pt x="6168" y="11205"/>
                  <a:pt x="6168" y="11133"/>
                  <a:pt x="6204" y="11098"/>
                </a:cubicBezTo>
                <a:cubicBezTo>
                  <a:pt x="6311" y="10990"/>
                  <a:pt x="6192" y="10907"/>
                  <a:pt x="6204" y="10812"/>
                </a:cubicBezTo>
                <a:cubicBezTo>
                  <a:pt x="6108" y="10717"/>
                  <a:pt x="6144" y="10597"/>
                  <a:pt x="6144" y="10478"/>
                </a:cubicBezTo>
                <a:cubicBezTo>
                  <a:pt x="6192" y="10431"/>
                  <a:pt x="6168" y="10383"/>
                  <a:pt x="6156" y="10324"/>
                </a:cubicBezTo>
                <a:cubicBezTo>
                  <a:pt x="6132" y="10252"/>
                  <a:pt x="6156" y="10181"/>
                  <a:pt x="6144" y="10097"/>
                </a:cubicBezTo>
                <a:lnTo>
                  <a:pt x="6144" y="9883"/>
                </a:lnTo>
                <a:lnTo>
                  <a:pt x="6144" y="9621"/>
                </a:lnTo>
                <a:cubicBezTo>
                  <a:pt x="6049" y="9562"/>
                  <a:pt x="6097" y="9490"/>
                  <a:pt x="6132" y="9431"/>
                </a:cubicBezTo>
                <a:cubicBezTo>
                  <a:pt x="6049" y="9371"/>
                  <a:pt x="6192" y="9324"/>
                  <a:pt x="6144" y="9288"/>
                </a:cubicBezTo>
                <a:cubicBezTo>
                  <a:pt x="6097" y="9228"/>
                  <a:pt x="6085" y="9169"/>
                  <a:pt x="6073" y="9109"/>
                </a:cubicBezTo>
                <a:cubicBezTo>
                  <a:pt x="6073" y="9085"/>
                  <a:pt x="6037" y="9073"/>
                  <a:pt x="6037" y="9062"/>
                </a:cubicBezTo>
                <a:cubicBezTo>
                  <a:pt x="6025" y="9026"/>
                  <a:pt x="6108" y="9014"/>
                  <a:pt x="6049" y="8966"/>
                </a:cubicBezTo>
                <a:cubicBezTo>
                  <a:pt x="6013" y="8931"/>
                  <a:pt x="6013" y="8895"/>
                  <a:pt x="6049" y="8847"/>
                </a:cubicBezTo>
                <a:cubicBezTo>
                  <a:pt x="6085" y="8823"/>
                  <a:pt x="6085" y="8788"/>
                  <a:pt x="6049" y="8752"/>
                </a:cubicBezTo>
                <a:cubicBezTo>
                  <a:pt x="6025" y="8716"/>
                  <a:pt x="6025" y="8669"/>
                  <a:pt x="6013" y="8645"/>
                </a:cubicBezTo>
                <a:cubicBezTo>
                  <a:pt x="5978" y="8573"/>
                  <a:pt x="5930" y="8514"/>
                  <a:pt x="6037" y="8466"/>
                </a:cubicBezTo>
                <a:cubicBezTo>
                  <a:pt x="6073" y="8454"/>
                  <a:pt x="6049" y="8419"/>
                  <a:pt x="6037" y="8407"/>
                </a:cubicBezTo>
                <a:lnTo>
                  <a:pt x="5989" y="8359"/>
                </a:lnTo>
                <a:cubicBezTo>
                  <a:pt x="5954" y="8311"/>
                  <a:pt x="5978" y="8300"/>
                  <a:pt x="6025" y="8300"/>
                </a:cubicBezTo>
                <a:cubicBezTo>
                  <a:pt x="6037" y="8300"/>
                  <a:pt x="6049" y="8276"/>
                  <a:pt x="6049" y="8276"/>
                </a:cubicBezTo>
                <a:cubicBezTo>
                  <a:pt x="5978" y="8181"/>
                  <a:pt x="6025" y="8097"/>
                  <a:pt x="6013" y="8002"/>
                </a:cubicBezTo>
                <a:cubicBezTo>
                  <a:pt x="5978" y="7811"/>
                  <a:pt x="6073" y="7597"/>
                  <a:pt x="5954" y="7407"/>
                </a:cubicBezTo>
                <a:lnTo>
                  <a:pt x="5954" y="7383"/>
                </a:lnTo>
                <a:cubicBezTo>
                  <a:pt x="5966" y="7335"/>
                  <a:pt x="6013" y="7299"/>
                  <a:pt x="6013" y="7264"/>
                </a:cubicBezTo>
                <a:cubicBezTo>
                  <a:pt x="6013" y="7216"/>
                  <a:pt x="5966" y="7180"/>
                  <a:pt x="5966" y="7145"/>
                </a:cubicBezTo>
                <a:cubicBezTo>
                  <a:pt x="5954" y="7085"/>
                  <a:pt x="6013" y="7097"/>
                  <a:pt x="6049" y="7085"/>
                </a:cubicBezTo>
                <a:cubicBezTo>
                  <a:pt x="6085" y="7061"/>
                  <a:pt x="6085" y="7049"/>
                  <a:pt x="6073" y="7049"/>
                </a:cubicBezTo>
                <a:cubicBezTo>
                  <a:pt x="6025" y="7038"/>
                  <a:pt x="5978" y="7038"/>
                  <a:pt x="5954" y="7038"/>
                </a:cubicBezTo>
                <a:cubicBezTo>
                  <a:pt x="5906" y="7026"/>
                  <a:pt x="5894" y="6978"/>
                  <a:pt x="5918" y="6942"/>
                </a:cubicBezTo>
                <a:cubicBezTo>
                  <a:pt x="5954" y="6930"/>
                  <a:pt x="6013" y="6918"/>
                  <a:pt x="6025" y="6883"/>
                </a:cubicBezTo>
                <a:cubicBezTo>
                  <a:pt x="6049" y="6847"/>
                  <a:pt x="5989" y="6811"/>
                  <a:pt x="5954" y="6764"/>
                </a:cubicBezTo>
                <a:lnTo>
                  <a:pt x="5906" y="6728"/>
                </a:lnTo>
                <a:cubicBezTo>
                  <a:pt x="6013" y="6692"/>
                  <a:pt x="5906" y="6561"/>
                  <a:pt x="6037" y="6514"/>
                </a:cubicBezTo>
                <a:cubicBezTo>
                  <a:pt x="6108" y="6502"/>
                  <a:pt x="6108" y="6466"/>
                  <a:pt x="6037" y="6406"/>
                </a:cubicBezTo>
                <a:cubicBezTo>
                  <a:pt x="6037" y="6347"/>
                  <a:pt x="6156" y="6311"/>
                  <a:pt x="6073" y="6252"/>
                </a:cubicBezTo>
                <a:cubicBezTo>
                  <a:pt x="6037" y="6216"/>
                  <a:pt x="6049" y="6204"/>
                  <a:pt x="6085" y="6192"/>
                </a:cubicBezTo>
                <a:lnTo>
                  <a:pt x="6251" y="6192"/>
                </a:lnTo>
                <a:cubicBezTo>
                  <a:pt x="6263" y="6192"/>
                  <a:pt x="6275" y="6204"/>
                  <a:pt x="6275" y="6204"/>
                </a:cubicBezTo>
                <a:cubicBezTo>
                  <a:pt x="6263" y="6216"/>
                  <a:pt x="6263" y="6228"/>
                  <a:pt x="6251" y="6228"/>
                </a:cubicBezTo>
                <a:cubicBezTo>
                  <a:pt x="6216" y="6228"/>
                  <a:pt x="6192" y="6228"/>
                  <a:pt x="6192" y="6264"/>
                </a:cubicBezTo>
                <a:cubicBezTo>
                  <a:pt x="6192" y="6276"/>
                  <a:pt x="6216" y="6276"/>
                  <a:pt x="6251" y="6276"/>
                </a:cubicBezTo>
                <a:cubicBezTo>
                  <a:pt x="6347" y="6287"/>
                  <a:pt x="6347" y="6287"/>
                  <a:pt x="6370" y="6371"/>
                </a:cubicBezTo>
                <a:lnTo>
                  <a:pt x="6406" y="6549"/>
                </a:lnTo>
                <a:cubicBezTo>
                  <a:pt x="6335" y="6621"/>
                  <a:pt x="6382" y="6680"/>
                  <a:pt x="6430" y="6752"/>
                </a:cubicBezTo>
                <a:cubicBezTo>
                  <a:pt x="6466" y="6823"/>
                  <a:pt x="6561" y="6918"/>
                  <a:pt x="6442" y="6990"/>
                </a:cubicBezTo>
                <a:cubicBezTo>
                  <a:pt x="6406" y="7157"/>
                  <a:pt x="6501" y="7288"/>
                  <a:pt x="6525" y="7430"/>
                </a:cubicBezTo>
                <a:cubicBezTo>
                  <a:pt x="6525" y="7454"/>
                  <a:pt x="6585" y="7478"/>
                  <a:pt x="6609" y="7478"/>
                </a:cubicBezTo>
                <a:cubicBezTo>
                  <a:pt x="6632" y="7466"/>
                  <a:pt x="6632" y="7419"/>
                  <a:pt x="6620" y="7407"/>
                </a:cubicBezTo>
                <a:cubicBezTo>
                  <a:pt x="6525" y="7359"/>
                  <a:pt x="6644" y="7299"/>
                  <a:pt x="6585" y="7240"/>
                </a:cubicBezTo>
                <a:cubicBezTo>
                  <a:pt x="6549" y="7204"/>
                  <a:pt x="6561" y="7121"/>
                  <a:pt x="6585" y="7061"/>
                </a:cubicBezTo>
                <a:cubicBezTo>
                  <a:pt x="6609" y="7049"/>
                  <a:pt x="6620" y="7038"/>
                  <a:pt x="6620" y="7026"/>
                </a:cubicBezTo>
                <a:cubicBezTo>
                  <a:pt x="6525" y="6823"/>
                  <a:pt x="6585" y="6633"/>
                  <a:pt x="6573" y="6442"/>
                </a:cubicBezTo>
                <a:cubicBezTo>
                  <a:pt x="6573" y="6406"/>
                  <a:pt x="6585" y="6371"/>
                  <a:pt x="6573" y="6371"/>
                </a:cubicBezTo>
                <a:cubicBezTo>
                  <a:pt x="6501" y="6311"/>
                  <a:pt x="6561" y="6276"/>
                  <a:pt x="6573" y="6228"/>
                </a:cubicBezTo>
                <a:cubicBezTo>
                  <a:pt x="6585" y="6204"/>
                  <a:pt x="6573" y="6133"/>
                  <a:pt x="6609" y="6133"/>
                </a:cubicBezTo>
                <a:cubicBezTo>
                  <a:pt x="6668" y="6145"/>
                  <a:pt x="6632" y="6204"/>
                  <a:pt x="6644" y="6240"/>
                </a:cubicBezTo>
                <a:cubicBezTo>
                  <a:pt x="6668" y="6311"/>
                  <a:pt x="6620" y="6383"/>
                  <a:pt x="6680" y="6442"/>
                </a:cubicBezTo>
                <a:cubicBezTo>
                  <a:pt x="6728" y="6478"/>
                  <a:pt x="6728" y="6537"/>
                  <a:pt x="6728" y="6597"/>
                </a:cubicBezTo>
                <a:lnTo>
                  <a:pt x="6728" y="6823"/>
                </a:lnTo>
                <a:cubicBezTo>
                  <a:pt x="6728" y="6883"/>
                  <a:pt x="6763" y="6895"/>
                  <a:pt x="6811" y="6918"/>
                </a:cubicBezTo>
                <a:lnTo>
                  <a:pt x="6823" y="6930"/>
                </a:lnTo>
                <a:cubicBezTo>
                  <a:pt x="6787" y="6978"/>
                  <a:pt x="6787" y="7002"/>
                  <a:pt x="6847" y="7038"/>
                </a:cubicBezTo>
                <a:cubicBezTo>
                  <a:pt x="6906" y="7061"/>
                  <a:pt x="6906" y="7097"/>
                  <a:pt x="6859" y="7133"/>
                </a:cubicBezTo>
                <a:cubicBezTo>
                  <a:pt x="6847" y="7157"/>
                  <a:pt x="6847" y="7192"/>
                  <a:pt x="6847" y="7216"/>
                </a:cubicBezTo>
                <a:cubicBezTo>
                  <a:pt x="6870" y="7276"/>
                  <a:pt x="6906" y="7335"/>
                  <a:pt x="6847" y="7371"/>
                </a:cubicBezTo>
                <a:cubicBezTo>
                  <a:pt x="6859" y="7490"/>
                  <a:pt x="6799" y="7633"/>
                  <a:pt x="6906" y="7752"/>
                </a:cubicBezTo>
                <a:cubicBezTo>
                  <a:pt x="6918" y="7764"/>
                  <a:pt x="6882" y="7788"/>
                  <a:pt x="6870" y="7823"/>
                </a:cubicBezTo>
                <a:cubicBezTo>
                  <a:pt x="6823" y="7883"/>
                  <a:pt x="6882" y="7871"/>
                  <a:pt x="6918" y="7883"/>
                </a:cubicBezTo>
                <a:cubicBezTo>
                  <a:pt x="6966" y="7895"/>
                  <a:pt x="6942" y="7930"/>
                  <a:pt x="6918" y="7930"/>
                </a:cubicBezTo>
                <a:cubicBezTo>
                  <a:pt x="6906" y="7942"/>
                  <a:pt x="6859" y="7942"/>
                  <a:pt x="6859" y="7942"/>
                </a:cubicBezTo>
                <a:cubicBezTo>
                  <a:pt x="6847" y="7966"/>
                  <a:pt x="6882" y="7966"/>
                  <a:pt x="6918" y="7990"/>
                </a:cubicBezTo>
                <a:cubicBezTo>
                  <a:pt x="6966" y="8002"/>
                  <a:pt x="6978" y="8026"/>
                  <a:pt x="6942" y="8073"/>
                </a:cubicBezTo>
                <a:cubicBezTo>
                  <a:pt x="6930" y="8085"/>
                  <a:pt x="6906" y="8109"/>
                  <a:pt x="6918" y="8121"/>
                </a:cubicBezTo>
                <a:cubicBezTo>
                  <a:pt x="7025" y="8288"/>
                  <a:pt x="6942" y="8466"/>
                  <a:pt x="6978" y="8645"/>
                </a:cubicBezTo>
                <a:cubicBezTo>
                  <a:pt x="6978" y="8669"/>
                  <a:pt x="6978" y="8716"/>
                  <a:pt x="6990" y="8740"/>
                </a:cubicBezTo>
                <a:cubicBezTo>
                  <a:pt x="7037" y="8800"/>
                  <a:pt x="7037" y="8859"/>
                  <a:pt x="7037" y="8943"/>
                </a:cubicBezTo>
                <a:lnTo>
                  <a:pt x="7037" y="9359"/>
                </a:lnTo>
                <a:cubicBezTo>
                  <a:pt x="7037" y="9419"/>
                  <a:pt x="7085" y="9454"/>
                  <a:pt x="7144" y="9490"/>
                </a:cubicBezTo>
                <a:cubicBezTo>
                  <a:pt x="7168" y="9502"/>
                  <a:pt x="7204" y="9502"/>
                  <a:pt x="7228" y="9514"/>
                </a:cubicBezTo>
                <a:cubicBezTo>
                  <a:pt x="7249" y="9535"/>
                  <a:pt x="7268" y="9543"/>
                  <a:pt x="7285" y="9543"/>
                </a:cubicBezTo>
                <a:cubicBezTo>
                  <a:pt x="7327" y="9543"/>
                  <a:pt x="7361" y="9499"/>
                  <a:pt x="7394" y="9490"/>
                </a:cubicBezTo>
                <a:cubicBezTo>
                  <a:pt x="7454" y="9478"/>
                  <a:pt x="7382" y="9431"/>
                  <a:pt x="7382" y="9419"/>
                </a:cubicBezTo>
                <a:cubicBezTo>
                  <a:pt x="7359" y="9347"/>
                  <a:pt x="7287" y="9264"/>
                  <a:pt x="7299" y="9181"/>
                </a:cubicBezTo>
                <a:cubicBezTo>
                  <a:pt x="7323" y="9133"/>
                  <a:pt x="7275" y="9121"/>
                  <a:pt x="7228" y="9121"/>
                </a:cubicBezTo>
                <a:cubicBezTo>
                  <a:pt x="7204" y="9121"/>
                  <a:pt x="7180" y="9085"/>
                  <a:pt x="7204" y="9085"/>
                </a:cubicBezTo>
                <a:cubicBezTo>
                  <a:pt x="7335" y="9014"/>
                  <a:pt x="7299" y="8895"/>
                  <a:pt x="7299" y="8788"/>
                </a:cubicBezTo>
                <a:lnTo>
                  <a:pt x="7299" y="8633"/>
                </a:lnTo>
                <a:cubicBezTo>
                  <a:pt x="7299" y="8573"/>
                  <a:pt x="7323" y="8478"/>
                  <a:pt x="7287" y="8431"/>
                </a:cubicBezTo>
                <a:cubicBezTo>
                  <a:pt x="7240" y="8371"/>
                  <a:pt x="7299" y="8347"/>
                  <a:pt x="7275" y="8288"/>
                </a:cubicBezTo>
                <a:cubicBezTo>
                  <a:pt x="7240" y="8240"/>
                  <a:pt x="7275" y="8181"/>
                  <a:pt x="7240" y="8121"/>
                </a:cubicBezTo>
                <a:cubicBezTo>
                  <a:pt x="7228" y="8073"/>
                  <a:pt x="7228" y="8038"/>
                  <a:pt x="7204" y="7990"/>
                </a:cubicBezTo>
                <a:cubicBezTo>
                  <a:pt x="7156" y="7930"/>
                  <a:pt x="7240" y="7895"/>
                  <a:pt x="7240" y="7835"/>
                </a:cubicBezTo>
                <a:cubicBezTo>
                  <a:pt x="7240" y="7811"/>
                  <a:pt x="7263" y="7764"/>
                  <a:pt x="7240" y="7740"/>
                </a:cubicBezTo>
                <a:cubicBezTo>
                  <a:pt x="7180" y="7645"/>
                  <a:pt x="7156" y="7573"/>
                  <a:pt x="7240" y="7478"/>
                </a:cubicBezTo>
                <a:cubicBezTo>
                  <a:pt x="7263" y="7466"/>
                  <a:pt x="7240" y="7442"/>
                  <a:pt x="7240" y="7442"/>
                </a:cubicBezTo>
                <a:cubicBezTo>
                  <a:pt x="7180" y="7383"/>
                  <a:pt x="7204" y="7323"/>
                  <a:pt x="7204" y="7264"/>
                </a:cubicBezTo>
                <a:lnTo>
                  <a:pt x="7204" y="7097"/>
                </a:lnTo>
                <a:cubicBezTo>
                  <a:pt x="7204" y="7038"/>
                  <a:pt x="7204" y="6978"/>
                  <a:pt x="7168" y="6907"/>
                </a:cubicBezTo>
                <a:cubicBezTo>
                  <a:pt x="7144" y="6859"/>
                  <a:pt x="7228" y="6811"/>
                  <a:pt x="7216" y="6752"/>
                </a:cubicBezTo>
                <a:cubicBezTo>
                  <a:pt x="7204" y="6692"/>
                  <a:pt x="7228" y="6621"/>
                  <a:pt x="7168" y="6561"/>
                </a:cubicBezTo>
                <a:cubicBezTo>
                  <a:pt x="7144" y="6526"/>
                  <a:pt x="7156" y="6490"/>
                  <a:pt x="7180" y="6454"/>
                </a:cubicBezTo>
                <a:cubicBezTo>
                  <a:pt x="7216" y="6430"/>
                  <a:pt x="7228" y="6395"/>
                  <a:pt x="7204" y="6347"/>
                </a:cubicBezTo>
                <a:cubicBezTo>
                  <a:pt x="7168" y="6323"/>
                  <a:pt x="7156" y="6287"/>
                  <a:pt x="7156" y="6252"/>
                </a:cubicBezTo>
                <a:cubicBezTo>
                  <a:pt x="7144" y="6025"/>
                  <a:pt x="7204" y="5787"/>
                  <a:pt x="7109" y="5561"/>
                </a:cubicBezTo>
                <a:cubicBezTo>
                  <a:pt x="7168" y="5514"/>
                  <a:pt x="7168" y="5478"/>
                  <a:pt x="7109" y="5418"/>
                </a:cubicBezTo>
                <a:cubicBezTo>
                  <a:pt x="7144" y="5371"/>
                  <a:pt x="7121" y="5323"/>
                  <a:pt x="7097" y="5275"/>
                </a:cubicBezTo>
                <a:cubicBezTo>
                  <a:pt x="7085" y="5252"/>
                  <a:pt x="7097" y="5204"/>
                  <a:pt x="7109" y="5180"/>
                </a:cubicBezTo>
                <a:cubicBezTo>
                  <a:pt x="7144" y="5133"/>
                  <a:pt x="7144" y="5121"/>
                  <a:pt x="7109" y="5085"/>
                </a:cubicBezTo>
                <a:cubicBezTo>
                  <a:pt x="7085" y="5061"/>
                  <a:pt x="7097" y="5013"/>
                  <a:pt x="7144" y="4978"/>
                </a:cubicBezTo>
                <a:cubicBezTo>
                  <a:pt x="7168" y="4966"/>
                  <a:pt x="7168" y="4954"/>
                  <a:pt x="7121" y="4942"/>
                </a:cubicBezTo>
                <a:cubicBezTo>
                  <a:pt x="7109" y="4942"/>
                  <a:pt x="7085" y="4918"/>
                  <a:pt x="7061" y="4918"/>
                </a:cubicBezTo>
                <a:cubicBezTo>
                  <a:pt x="6978" y="4918"/>
                  <a:pt x="6942" y="4954"/>
                  <a:pt x="6990" y="5025"/>
                </a:cubicBezTo>
                <a:cubicBezTo>
                  <a:pt x="7037" y="5085"/>
                  <a:pt x="6942" y="5097"/>
                  <a:pt x="6990" y="5144"/>
                </a:cubicBezTo>
                <a:cubicBezTo>
                  <a:pt x="7025" y="5192"/>
                  <a:pt x="7025" y="5204"/>
                  <a:pt x="6966" y="5216"/>
                </a:cubicBezTo>
                <a:cubicBezTo>
                  <a:pt x="6942" y="5216"/>
                  <a:pt x="6882" y="5252"/>
                  <a:pt x="6942" y="5263"/>
                </a:cubicBezTo>
                <a:cubicBezTo>
                  <a:pt x="7001" y="5275"/>
                  <a:pt x="7037" y="5299"/>
                  <a:pt x="7037" y="5359"/>
                </a:cubicBezTo>
                <a:lnTo>
                  <a:pt x="7037" y="5549"/>
                </a:lnTo>
                <a:cubicBezTo>
                  <a:pt x="7037" y="5561"/>
                  <a:pt x="7025" y="5597"/>
                  <a:pt x="7001" y="5597"/>
                </a:cubicBezTo>
                <a:cubicBezTo>
                  <a:pt x="6978" y="5573"/>
                  <a:pt x="6978" y="5561"/>
                  <a:pt x="6966" y="5537"/>
                </a:cubicBezTo>
                <a:lnTo>
                  <a:pt x="6942" y="5514"/>
                </a:lnTo>
                <a:cubicBezTo>
                  <a:pt x="6930" y="5537"/>
                  <a:pt x="6918" y="5537"/>
                  <a:pt x="6906" y="5549"/>
                </a:cubicBezTo>
                <a:lnTo>
                  <a:pt x="6906" y="5633"/>
                </a:lnTo>
                <a:cubicBezTo>
                  <a:pt x="6906" y="5656"/>
                  <a:pt x="6882" y="5656"/>
                  <a:pt x="6882" y="5656"/>
                </a:cubicBezTo>
                <a:cubicBezTo>
                  <a:pt x="6870" y="5656"/>
                  <a:pt x="6847" y="5633"/>
                  <a:pt x="6847" y="5633"/>
                </a:cubicBezTo>
                <a:cubicBezTo>
                  <a:pt x="6823" y="5573"/>
                  <a:pt x="6859" y="5502"/>
                  <a:pt x="6799" y="5454"/>
                </a:cubicBezTo>
                <a:cubicBezTo>
                  <a:pt x="6787" y="5442"/>
                  <a:pt x="6763" y="5430"/>
                  <a:pt x="6787" y="5418"/>
                </a:cubicBezTo>
                <a:cubicBezTo>
                  <a:pt x="6847" y="5359"/>
                  <a:pt x="6811" y="5299"/>
                  <a:pt x="6823" y="5240"/>
                </a:cubicBezTo>
                <a:cubicBezTo>
                  <a:pt x="6823" y="5192"/>
                  <a:pt x="6918" y="5180"/>
                  <a:pt x="6847" y="5121"/>
                </a:cubicBezTo>
                <a:cubicBezTo>
                  <a:pt x="6787" y="5073"/>
                  <a:pt x="6847" y="5002"/>
                  <a:pt x="6787" y="4966"/>
                </a:cubicBezTo>
                <a:cubicBezTo>
                  <a:pt x="6680" y="4906"/>
                  <a:pt x="6680" y="4823"/>
                  <a:pt x="6680" y="4716"/>
                </a:cubicBezTo>
                <a:lnTo>
                  <a:pt x="6680" y="4299"/>
                </a:lnTo>
                <a:cubicBezTo>
                  <a:pt x="6680" y="4228"/>
                  <a:pt x="6680" y="4144"/>
                  <a:pt x="6620" y="4085"/>
                </a:cubicBezTo>
                <a:cubicBezTo>
                  <a:pt x="6609" y="4073"/>
                  <a:pt x="6609" y="4001"/>
                  <a:pt x="6620" y="3990"/>
                </a:cubicBezTo>
                <a:cubicBezTo>
                  <a:pt x="6692" y="3930"/>
                  <a:pt x="6620" y="3894"/>
                  <a:pt x="6609" y="3847"/>
                </a:cubicBezTo>
                <a:cubicBezTo>
                  <a:pt x="6525" y="3835"/>
                  <a:pt x="6549" y="3763"/>
                  <a:pt x="6501" y="3728"/>
                </a:cubicBezTo>
                <a:cubicBezTo>
                  <a:pt x="6454" y="3704"/>
                  <a:pt x="6525" y="3668"/>
                  <a:pt x="6525" y="3644"/>
                </a:cubicBezTo>
                <a:cubicBezTo>
                  <a:pt x="6549" y="3597"/>
                  <a:pt x="6561" y="3537"/>
                  <a:pt x="6609" y="3489"/>
                </a:cubicBezTo>
                <a:cubicBezTo>
                  <a:pt x="6668" y="3430"/>
                  <a:pt x="6644" y="3406"/>
                  <a:pt x="6561" y="3394"/>
                </a:cubicBezTo>
                <a:cubicBezTo>
                  <a:pt x="6525" y="3394"/>
                  <a:pt x="6489" y="3347"/>
                  <a:pt x="6466" y="3311"/>
                </a:cubicBezTo>
                <a:cubicBezTo>
                  <a:pt x="6442" y="3228"/>
                  <a:pt x="6466" y="3120"/>
                  <a:pt x="6406" y="3037"/>
                </a:cubicBezTo>
                <a:cubicBezTo>
                  <a:pt x="6501" y="2978"/>
                  <a:pt x="6442" y="2930"/>
                  <a:pt x="6394" y="2870"/>
                </a:cubicBezTo>
                <a:cubicBezTo>
                  <a:pt x="6370" y="2823"/>
                  <a:pt x="6406" y="2763"/>
                  <a:pt x="6454" y="2739"/>
                </a:cubicBezTo>
                <a:cubicBezTo>
                  <a:pt x="6501" y="2704"/>
                  <a:pt x="6513" y="2704"/>
                  <a:pt x="6442" y="2680"/>
                </a:cubicBezTo>
                <a:cubicBezTo>
                  <a:pt x="6382" y="2656"/>
                  <a:pt x="6382" y="2632"/>
                  <a:pt x="6382" y="2597"/>
                </a:cubicBezTo>
                <a:cubicBezTo>
                  <a:pt x="6382" y="2573"/>
                  <a:pt x="6394" y="2561"/>
                  <a:pt x="6394" y="2525"/>
                </a:cubicBezTo>
                <a:cubicBezTo>
                  <a:pt x="6430" y="2537"/>
                  <a:pt x="6466" y="2561"/>
                  <a:pt x="6466" y="2561"/>
                </a:cubicBezTo>
                <a:cubicBezTo>
                  <a:pt x="6525" y="2513"/>
                  <a:pt x="6501" y="2394"/>
                  <a:pt x="6430" y="2346"/>
                </a:cubicBezTo>
                <a:cubicBezTo>
                  <a:pt x="6347" y="2299"/>
                  <a:pt x="6347" y="2299"/>
                  <a:pt x="6382" y="2239"/>
                </a:cubicBezTo>
                <a:cubicBezTo>
                  <a:pt x="6394" y="2227"/>
                  <a:pt x="6406" y="2204"/>
                  <a:pt x="6430" y="2180"/>
                </a:cubicBezTo>
                <a:cubicBezTo>
                  <a:pt x="6466" y="2168"/>
                  <a:pt x="6489" y="2156"/>
                  <a:pt x="6489" y="2108"/>
                </a:cubicBezTo>
                <a:cubicBezTo>
                  <a:pt x="6489" y="2073"/>
                  <a:pt x="6466" y="2037"/>
                  <a:pt x="6466" y="2037"/>
                </a:cubicBezTo>
                <a:cubicBezTo>
                  <a:pt x="6382" y="2025"/>
                  <a:pt x="6370" y="1965"/>
                  <a:pt x="6335" y="1894"/>
                </a:cubicBezTo>
                <a:cubicBezTo>
                  <a:pt x="6323" y="1882"/>
                  <a:pt x="6311" y="1835"/>
                  <a:pt x="6311" y="1823"/>
                </a:cubicBezTo>
                <a:cubicBezTo>
                  <a:pt x="6323" y="1811"/>
                  <a:pt x="6347" y="1799"/>
                  <a:pt x="6382" y="1775"/>
                </a:cubicBezTo>
                <a:cubicBezTo>
                  <a:pt x="6406" y="1763"/>
                  <a:pt x="6430" y="1751"/>
                  <a:pt x="6382" y="1739"/>
                </a:cubicBezTo>
                <a:cubicBezTo>
                  <a:pt x="6370" y="1727"/>
                  <a:pt x="6323" y="1727"/>
                  <a:pt x="6323" y="1727"/>
                </a:cubicBezTo>
                <a:cubicBezTo>
                  <a:pt x="6335" y="1680"/>
                  <a:pt x="6347" y="1632"/>
                  <a:pt x="6311" y="1584"/>
                </a:cubicBezTo>
                <a:cubicBezTo>
                  <a:pt x="6287" y="1584"/>
                  <a:pt x="6311" y="1561"/>
                  <a:pt x="6323" y="1549"/>
                </a:cubicBezTo>
                <a:cubicBezTo>
                  <a:pt x="6335" y="1525"/>
                  <a:pt x="6347" y="1525"/>
                  <a:pt x="6370" y="1513"/>
                </a:cubicBezTo>
                <a:lnTo>
                  <a:pt x="6370" y="1346"/>
                </a:lnTo>
                <a:cubicBezTo>
                  <a:pt x="6370" y="1287"/>
                  <a:pt x="6370" y="1251"/>
                  <a:pt x="6275" y="1227"/>
                </a:cubicBezTo>
                <a:cubicBezTo>
                  <a:pt x="6251" y="1227"/>
                  <a:pt x="6251" y="1215"/>
                  <a:pt x="6263" y="1192"/>
                </a:cubicBezTo>
                <a:cubicBezTo>
                  <a:pt x="6347" y="1049"/>
                  <a:pt x="6287" y="918"/>
                  <a:pt x="6287" y="787"/>
                </a:cubicBezTo>
                <a:cubicBezTo>
                  <a:pt x="6287" y="751"/>
                  <a:pt x="6263" y="739"/>
                  <a:pt x="6216" y="739"/>
                </a:cubicBezTo>
                <a:lnTo>
                  <a:pt x="6156" y="739"/>
                </a:lnTo>
                <a:cubicBezTo>
                  <a:pt x="6144" y="739"/>
                  <a:pt x="6132" y="727"/>
                  <a:pt x="6108" y="715"/>
                </a:cubicBezTo>
                <a:cubicBezTo>
                  <a:pt x="6132" y="692"/>
                  <a:pt x="6144" y="680"/>
                  <a:pt x="6168" y="680"/>
                </a:cubicBezTo>
                <a:cubicBezTo>
                  <a:pt x="6216" y="680"/>
                  <a:pt x="6228" y="668"/>
                  <a:pt x="6228" y="632"/>
                </a:cubicBezTo>
                <a:lnTo>
                  <a:pt x="6228" y="441"/>
                </a:lnTo>
                <a:cubicBezTo>
                  <a:pt x="6228" y="433"/>
                  <a:pt x="6222" y="425"/>
                  <a:pt x="6218" y="425"/>
                </a:cubicBezTo>
                <a:cubicBezTo>
                  <a:pt x="6217" y="425"/>
                  <a:pt x="6216" y="426"/>
                  <a:pt x="6216" y="430"/>
                </a:cubicBezTo>
                <a:cubicBezTo>
                  <a:pt x="6204" y="430"/>
                  <a:pt x="6168" y="441"/>
                  <a:pt x="6168" y="453"/>
                </a:cubicBezTo>
                <a:cubicBezTo>
                  <a:pt x="6144" y="489"/>
                  <a:pt x="6132" y="513"/>
                  <a:pt x="6108" y="549"/>
                </a:cubicBezTo>
                <a:cubicBezTo>
                  <a:pt x="6102" y="563"/>
                  <a:pt x="6095" y="568"/>
                  <a:pt x="6088" y="568"/>
                </a:cubicBezTo>
                <a:cubicBezTo>
                  <a:pt x="6083" y="568"/>
                  <a:pt x="6078" y="565"/>
                  <a:pt x="6073" y="561"/>
                </a:cubicBezTo>
                <a:cubicBezTo>
                  <a:pt x="6055" y="551"/>
                  <a:pt x="6037" y="548"/>
                  <a:pt x="6020" y="548"/>
                </a:cubicBezTo>
                <a:cubicBezTo>
                  <a:pt x="5963" y="548"/>
                  <a:pt x="5909" y="585"/>
                  <a:pt x="5852" y="585"/>
                </a:cubicBezTo>
                <a:cubicBezTo>
                  <a:pt x="5835" y="585"/>
                  <a:pt x="5817" y="581"/>
                  <a:pt x="5799" y="572"/>
                </a:cubicBezTo>
                <a:cubicBezTo>
                  <a:pt x="5787" y="572"/>
                  <a:pt x="5739" y="584"/>
                  <a:pt x="5716" y="608"/>
                </a:cubicBezTo>
                <a:cubicBezTo>
                  <a:pt x="5692" y="620"/>
                  <a:pt x="5656" y="632"/>
                  <a:pt x="5680" y="668"/>
                </a:cubicBezTo>
                <a:cubicBezTo>
                  <a:pt x="5692" y="680"/>
                  <a:pt x="5727" y="680"/>
                  <a:pt x="5739" y="680"/>
                </a:cubicBezTo>
                <a:cubicBezTo>
                  <a:pt x="5746" y="681"/>
                  <a:pt x="5752" y="681"/>
                  <a:pt x="5758" y="681"/>
                </a:cubicBezTo>
                <a:cubicBezTo>
                  <a:pt x="5820" y="681"/>
                  <a:pt x="5864" y="632"/>
                  <a:pt x="5918" y="632"/>
                </a:cubicBezTo>
                <a:cubicBezTo>
                  <a:pt x="5930" y="632"/>
                  <a:pt x="5966" y="656"/>
                  <a:pt x="5978" y="656"/>
                </a:cubicBezTo>
                <a:cubicBezTo>
                  <a:pt x="5978" y="668"/>
                  <a:pt x="5966" y="668"/>
                  <a:pt x="5966" y="680"/>
                </a:cubicBezTo>
                <a:cubicBezTo>
                  <a:pt x="5930" y="692"/>
                  <a:pt x="5906" y="727"/>
                  <a:pt x="5858" y="739"/>
                </a:cubicBezTo>
                <a:cubicBezTo>
                  <a:pt x="5843" y="743"/>
                  <a:pt x="5828" y="744"/>
                  <a:pt x="5814" y="744"/>
                </a:cubicBezTo>
                <a:cubicBezTo>
                  <a:pt x="5786" y="744"/>
                  <a:pt x="5759" y="739"/>
                  <a:pt x="5727" y="739"/>
                </a:cubicBezTo>
                <a:cubicBezTo>
                  <a:pt x="5680" y="739"/>
                  <a:pt x="5668" y="751"/>
                  <a:pt x="5668" y="787"/>
                </a:cubicBezTo>
                <a:lnTo>
                  <a:pt x="5668" y="894"/>
                </a:lnTo>
                <a:cubicBezTo>
                  <a:pt x="5656" y="965"/>
                  <a:pt x="5727" y="1013"/>
                  <a:pt x="5727" y="1073"/>
                </a:cubicBezTo>
                <a:cubicBezTo>
                  <a:pt x="5739" y="1144"/>
                  <a:pt x="5716" y="1227"/>
                  <a:pt x="5739" y="1287"/>
                </a:cubicBezTo>
                <a:cubicBezTo>
                  <a:pt x="5811" y="1430"/>
                  <a:pt x="5787" y="1561"/>
                  <a:pt x="5799" y="1692"/>
                </a:cubicBezTo>
                <a:cubicBezTo>
                  <a:pt x="5799" y="1727"/>
                  <a:pt x="5787" y="1763"/>
                  <a:pt x="5799" y="1799"/>
                </a:cubicBezTo>
                <a:cubicBezTo>
                  <a:pt x="5835" y="1846"/>
                  <a:pt x="5858" y="1882"/>
                  <a:pt x="5858" y="1942"/>
                </a:cubicBezTo>
                <a:cubicBezTo>
                  <a:pt x="5858" y="1989"/>
                  <a:pt x="5847" y="2049"/>
                  <a:pt x="5870" y="2085"/>
                </a:cubicBezTo>
                <a:cubicBezTo>
                  <a:pt x="5954" y="2144"/>
                  <a:pt x="5858" y="2180"/>
                  <a:pt x="5870" y="2227"/>
                </a:cubicBezTo>
                <a:cubicBezTo>
                  <a:pt x="5870" y="2263"/>
                  <a:pt x="5918" y="2275"/>
                  <a:pt x="5918" y="2299"/>
                </a:cubicBezTo>
                <a:cubicBezTo>
                  <a:pt x="5918" y="2323"/>
                  <a:pt x="5894" y="2346"/>
                  <a:pt x="5870" y="2358"/>
                </a:cubicBezTo>
                <a:cubicBezTo>
                  <a:pt x="5862" y="2376"/>
                  <a:pt x="5853" y="2387"/>
                  <a:pt x="5844" y="2387"/>
                </a:cubicBezTo>
                <a:cubicBezTo>
                  <a:pt x="5841" y="2387"/>
                  <a:pt x="5838" y="2385"/>
                  <a:pt x="5835" y="2382"/>
                </a:cubicBezTo>
                <a:cubicBezTo>
                  <a:pt x="5811" y="2346"/>
                  <a:pt x="5751" y="2346"/>
                  <a:pt x="5775" y="2287"/>
                </a:cubicBezTo>
                <a:cubicBezTo>
                  <a:pt x="5794" y="2230"/>
                  <a:pt x="5768" y="2196"/>
                  <a:pt x="5721" y="2196"/>
                </a:cubicBezTo>
                <a:cubicBezTo>
                  <a:pt x="5709" y="2196"/>
                  <a:pt x="5695" y="2199"/>
                  <a:pt x="5680" y="2204"/>
                </a:cubicBezTo>
                <a:cubicBezTo>
                  <a:pt x="5656" y="2216"/>
                  <a:pt x="5620" y="2216"/>
                  <a:pt x="5597" y="2227"/>
                </a:cubicBezTo>
                <a:cubicBezTo>
                  <a:pt x="5588" y="2230"/>
                  <a:pt x="5579" y="2231"/>
                  <a:pt x="5571" y="2231"/>
                </a:cubicBezTo>
                <a:cubicBezTo>
                  <a:pt x="5530" y="2231"/>
                  <a:pt x="5491" y="2209"/>
                  <a:pt x="5501" y="2180"/>
                </a:cubicBezTo>
                <a:cubicBezTo>
                  <a:pt x="5537" y="2001"/>
                  <a:pt x="5418" y="1823"/>
                  <a:pt x="5418" y="1644"/>
                </a:cubicBezTo>
                <a:cubicBezTo>
                  <a:pt x="5418" y="1632"/>
                  <a:pt x="5382" y="1632"/>
                  <a:pt x="5370" y="1620"/>
                </a:cubicBezTo>
                <a:lnTo>
                  <a:pt x="5370" y="1489"/>
                </a:lnTo>
                <a:cubicBezTo>
                  <a:pt x="5382" y="1406"/>
                  <a:pt x="5358" y="1334"/>
                  <a:pt x="5275" y="1287"/>
                </a:cubicBezTo>
                <a:cubicBezTo>
                  <a:pt x="5239" y="1263"/>
                  <a:pt x="5239" y="1227"/>
                  <a:pt x="5239" y="1192"/>
                </a:cubicBezTo>
                <a:lnTo>
                  <a:pt x="5239" y="1025"/>
                </a:lnTo>
                <a:cubicBezTo>
                  <a:pt x="5239" y="906"/>
                  <a:pt x="5239" y="918"/>
                  <a:pt x="5073" y="894"/>
                </a:cubicBezTo>
                <a:cubicBezTo>
                  <a:pt x="5025" y="894"/>
                  <a:pt x="5001" y="858"/>
                  <a:pt x="4954" y="846"/>
                </a:cubicBezTo>
                <a:cubicBezTo>
                  <a:pt x="4950" y="843"/>
                  <a:pt x="4945" y="841"/>
                  <a:pt x="4938" y="841"/>
                </a:cubicBezTo>
                <a:cubicBezTo>
                  <a:pt x="4924" y="841"/>
                  <a:pt x="4906" y="850"/>
                  <a:pt x="4906" y="858"/>
                </a:cubicBezTo>
                <a:lnTo>
                  <a:pt x="4906" y="1025"/>
                </a:lnTo>
                <a:cubicBezTo>
                  <a:pt x="4906" y="1096"/>
                  <a:pt x="4954" y="1144"/>
                  <a:pt x="5037" y="1156"/>
                </a:cubicBezTo>
                <a:cubicBezTo>
                  <a:pt x="5025" y="1192"/>
                  <a:pt x="5013" y="1203"/>
                  <a:pt x="5001" y="1215"/>
                </a:cubicBezTo>
                <a:cubicBezTo>
                  <a:pt x="4977" y="1239"/>
                  <a:pt x="4957" y="1251"/>
                  <a:pt x="4939" y="1251"/>
                </a:cubicBezTo>
                <a:cubicBezTo>
                  <a:pt x="4921" y="1251"/>
                  <a:pt x="4906" y="1239"/>
                  <a:pt x="4894" y="1215"/>
                </a:cubicBezTo>
                <a:cubicBezTo>
                  <a:pt x="4835" y="1132"/>
                  <a:pt x="4763" y="1049"/>
                  <a:pt x="4775" y="953"/>
                </a:cubicBezTo>
                <a:cubicBezTo>
                  <a:pt x="4775" y="918"/>
                  <a:pt x="4763" y="894"/>
                  <a:pt x="4739" y="870"/>
                </a:cubicBezTo>
                <a:cubicBezTo>
                  <a:pt x="4724" y="855"/>
                  <a:pt x="4704" y="835"/>
                  <a:pt x="4682" y="835"/>
                </a:cubicBezTo>
                <a:cubicBezTo>
                  <a:pt x="4670" y="835"/>
                  <a:pt x="4657" y="841"/>
                  <a:pt x="4644" y="858"/>
                </a:cubicBezTo>
                <a:cubicBezTo>
                  <a:pt x="4626" y="864"/>
                  <a:pt x="4614" y="867"/>
                  <a:pt x="4607" y="867"/>
                </a:cubicBezTo>
                <a:cubicBezTo>
                  <a:pt x="4599" y="867"/>
                  <a:pt x="4596" y="864"/>
                  <a:pt x="4596" y="858"/>
                </a:cubicBezTo>
                <a:cubicBezTo>
                  <a:pt x="4596" y="834"/>
                  <a:pt x="4584" y="799"/>
                  <a:pt x="4584" y="787"/>
                </a:cubicBezTo>
                <a:cubicBezTo>
                  <a:pt x="4584" y="751"/>
                  <a:pt x="4561" y="739"/>
                  <a:pt x="4525" y="739"/>
                </a:cubicBezTo>
                <a:cubicBezTo>
                  <a:pt x="4477" y="739"/>
                  <a:pt x="4442" y="775"/>
                  <a:pt x="4442" y="811"/>
                </a:cubicBezTo>
                <a:lnTo>
                  <a:pt x="4442" y="870"/>
                </a:lnTo>
                <a:cubicBezTo>
                  <a:pt x="4501" y="930"/>
                  <a:pt x="4489" y="965"/>
                  <a:pt x="4430" y="1013"/>
                </a:cubicBezTo>
                <a:cubicBezTo>
                  <a:pt x="4382" y="1037"/>
                  <a:pt x="4370" y="1084"/>
                  <a:pt x="4370" y="1132"/>
                </a:cubicBezTo>
                <a:cubicBezTo>
                  <a:pt x="4370" y="1168"/>
                  <a:pt x="4370" y="1215"/>
                  <a:pt x="4323" y="1263"/>
                </a:cubicBezTo>
                <a:cubicBezTo>
                  <a:pt x="4305" y="1287"/>
                  <a:pt x="4296" y="1299"/>
                  <a:pt x="4284" y="1299"/>
                </a:cubicBezTo>
                <a:cubicBezTo>
                  <a:pt x="4272" y="1299"/>
                  <a:pt x="4257" y="1287"/>
                  <a:pt x="4227" y="1263"/>
                </a:cubicBezTo>
                <a:cubicBezTo>
                  <a:pt x="4180" y="1227"/>
                  <a:pt x="4180" y="1203"/>
                  <a:pt x="4203" y="1168"/>
                </a:cubicBezTo>
                <a:cubicBezTo>
                  <a:pt x="4251" y="1144"/>
                  <a:pt x="4227" y="1108"/>
                  <a:pt x="4192" y="1073"/>
                </a:cubicBezTo>
                <a:cubicBezTo>
                  <a:pt x="4168" y="1025"/>
                  <a:pt x="4108" y="1013"/>
                  <a:pt x="4061" y="989"/>
                </a:cubicBezTo>
                <a:cubicBezTo>
                  <a:pt x="4073" y="953"/>
                  <a:pt x="4084" y="894"/>
                  <a:pt x="4108" y="846"/>
                </a:cubicBezTo>
                <a:cubicBezTo>
                  <a:pt x="4120" y="775"/>
                  <a:pt x="4061" y="727"/>
                  <a:pt x="4025" y="668"/>
                </a:cubicBezTo>
                <a:cubicBezTo>
                  <a:pt x="4049" y="668"/>
                  <a:pt x="4073" y="656"/>
                  <a:pt x="4073" y="656"/>
                </a:cubicBezTo>
                <a:cubicBezTo>
                  <a:pt x="4084" y="620"/>
                  <a:pt x="4061" y="620"/>
                  <a:pt x="4025" y="620"/>
                </a:cubicBezTo>
                <a:cubicBezTo>
                  <a:pt x="4013" y="561"/>
                  <a:pt x="3965" y="561"/>
                  <a:pt x="3906" y="561"/>
                </a:cubicBezTo>
                <a:cubicBezTo>
                  <a:pt x="3834" y="561"/>
                  <a:pt x="3787" y="620"/>
                  <a:pt x="3703" y="620"/>
                </a:cubicBezTo>
                <a:cubicBezTo>
                  <a:pt x="3632" y="620"/>
                  <a:pt x="3608" y="727"/>
                  <a:pt x="3668" y="775"/>
                </a:cubicBezTo>
                <a:cubicBezTo>
                  <a:pt x="3692" y="787"/>
                  <a:pt x="3715" y="787"/>
                  <a:pt x="3727" y="787"/>
                </a:cubicBezTo>
                <a:cubicBezTo>
                  <a:pt x="3787" y="811"/>
                  <a:pt x="3775" y="858"/>
                  <a:pt x="3715" y="894"/>
                </a:cubicBezTo>
                <a:cubicBezTo>
                  <a:pt x="3703" y="906"/>
                  <a:pt x="3668" y="906"/>
                  <a:pt x="3656" y="906"/>
                </a:cubicBezTo>
                <a:cubicBezTo>
                  <a:pt x="3644" y="953"/>
                  <a:pt x="3692" y="930"/>
                  <a:pt x="3703" y="953"/>
                </a:cubicBezTo>
                <a:cubicBezTo>
                  <a:pt x="3727" y="965"/>
                  <a:pt x="3763" y="977"/>
                  <a:pt x="3775" y="989"/>
                </a:cubicBezTo>
                <a:cubicBezTo>
                  <a:pt x="3787" y="1013"/>
                  <a:pt x="3787" y="1025"/>
                  <a:pt x="3811" y="1037"/>
                </a:cubicBezTo>
                <a:cubicBezTo>
                  <a:pt x="3787" y="1037"/>
                  <a:pt x="3763" y="1049"/>
                  <a:pt x="3751" y="1049"/>
                </a:cubicBezTo>
                <a:lnTo>
                  <a:pt x="3608" y="1049"/>
                </a:lnTo>
                <a:cubicBezTo>
                  <a:pt x="3489" y="1049"/>
                  <a:pt x="3453" y="1037"/>
                  <a:pt x="3430" y="930"/>
                </a:cubicBezTo>
                <a:cubicBezTo>
                  <a:pt x="3418" y="846"/>
                  <a:pt x="3346" y="787"/>
                  <a:pt x="3311" y="715"/>
                </a:cubicBezTo>
                <a:cubicBezTo>
                  <a:pt x="3299" y="680"/>
                  <a:pt x="3299" y="632"/>
                  <a:pt x="3299" y="608"/>
                </a:cubicBezTo>
                <a:cubicBezTo>
                  <a:pt x="3312" y="608"/>
                  <a:pt x="3327" y="609"/>
                  <a:pt x="3341" y="609"/>
                </a:cubicBezTo>
                <a:cubicBezTo>
                  <a:pt x="3376" y="609"/>
                  <a:pt x="3409" y="603"/>
                  <a:pt x="3418" y="561"/>
                </a:cubicBezTo>
                <a:cubicBezTo>
                  <a:pt x="3430" y="501"/>
                  <a:pt x="3489" y="477"/>
                  <a:pt x="3537" y="430"/>
                </a:cubicBezTo>
                <a:cubicBezTo>
                  <a:pt x="3549" y="418"/>
                  <a:pt x="3537" y="394"/>
                  <a:pt x="3525" y="382"/>
                </a:cubicBezTo>
                <a:cubicBezTo>
                  <a:pt x="3477" y="334"/>
                  <a:pt x="3418" y="322"/>
                  <a:pt x="3346" y="322"/>
                </a:cubicBezTo>
                <a:cubicBezTo>
                  <a:pt x="3311" y="322"/>
                  <a:pt x="3287" y="358"/>
                  <a:pt x="3334" y="382"/>
                </a:cubicBezTo>
                <a:cubicBezTo>
                  <a:pt x="3358" y="418"/>
                  <a:pt x="3346" y="430"/>
                  <a:pt x="3311" y="441"/>
                </a:cubicBezTo>
                <a:cubicBezTo>
                  <a:pt x="3293" y="444"/>
                  <a:pt x="3278" y="445"/>
                  <a:pt x="3265" y="445"/>
                </a:cubicBezTo>
                <a:cubicBezTo>
                  <a:pt x="3213" y="445"/>
                  <a:pt x="3187" y="424"/>
                  <a:pt x="3168" y="358"/>
                </a:cubicBezTo>
                <a:cubicBezTo>
                  <a:pt x="3156" y="322"/>
                  <a:pt x="3156" y="299"/>
                  <a:pt x="3132" y="275"/>
                </a:cubicBezTo>
                <a:cubicBezTo>
                  <a:pt x="3049" y="275"/>
                  <a:pt x="3037" y="215"/>
                  <a:pt x="3037" y="156"/>
                </a:cubicBezTo>
                <a:lnTo>
                  <a:pt x="3037" y="96"/>
                </a:lnTo>
                <a:cubicBezTo>
                  <a:pt x="3037" y="72"/>
                  <a:pt x="3013" y="60"/>
                  <a:pt x="2977" y="37"/>
                </a:cubicBezTo>
                <a:cubicBezTo>
                  <a:pt x="2930" y="37"/>
                  <a:pt x="2894" y="72"/>
                  <a:pt x="2894" y="120"/>
                </a:cubicBezTo>
                <a:cubicBezTo>
                  <a:pt x="2894" y="144"/>
                  <a:pt x="2918" y="180"/>
                  <a:pt x="2930" y="191"/>
                </a:cubicBezTo>
                <a:cubicBezTo>
                  <a:pt x="2941" y="215"/>
                  <a:pt x="2977" y="215"/>
                  <a:pt x="2941" y="263"/>
                </a:cubicBezTo>
                <a:cubicBezTo>
                  <a:pt x="2894" y="322"/>
                  <a:pt x="2894" y="370"/>
                  <a:pt x="2989" y="382"/>
                </a:cubicBezTo>
                <a:cubicBezTo>
                  <a:pt x="3037" y="394"/>
                  <a:pt x="3060" y="489"/>
                  <a:pt x="3037" y="501"/>
                </a:cubicBezTo>
                <a:cubicBezTo>
                  <a:pt x="2960" y="545"/>
                  <a:pt x="2903" y="609"/>
                  <a:pt x="2801" y="609"/>
                </a:cubicBezTo>
                <a:cubicBezTo>
                  <a:pt x="2792" y="609"/>
                  <a:pt x="2784" y="609"/>
                  <a:pt x="2775" y="608"/>
                </a:cubicBezTo>
                <a:cubicBezTo>
                  <a:pt x="2739" y="608"/>
                  <a:pt x="2691" y="572"/>
                  <a:pt x="2703" y="537"/>
                </a:cubicBezTo>
                <a:cubicBezTo>
                  <a:pt x="2715" y="501"/>
                  <a:pt x="2751" y="477"/>
                  <a:pt x="2751" y="453"/>
                </a:cubicBezTo>
                <a:cubicBezTo>
                  <a:pt x="2679" y="382"/>
                  <a:pt x="2715" y="299"/>
                  <a:pt x="2691" y="215"/>
                </a:cubicBezTo>
                <a:cubicBezTo>
                  <a:pt x="2644" y="144"/>
                  <a:pt x="2584" y="72"/>
                  <a:pt x="2525" y="1"/>
                </a:cubicBezTo>
                <a:lnTo>
                  <a:pt x="2501" y="1"/>
                </a:lnTo>
                <a:cubicBezTo>
                  <a:pt x="2461" y="1"/>
                  <a:pt x="2427" y="27"/>
                  <a:pt x="2391" y="27"/>
                </a:cubicBezTo>
                <a:cubicBezTo>
                  <a:pt x="2373" y="27"/>
                  <a:pt x="2354" y="21"/>
                  <a:pt x="23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1396500" y="624900"/>
            <a:ext cx="3858900" cy="118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ubTitle" idx="1"/>
          </p:nvPr>
        </p:nvSpPr>
        <p:spPr>
          <a:xfrm>
            <a:off x="1396500" y="1771376"/>
            <a:ext cx="3858900" cy="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2"/>
          </p:nvPr>
        </p:nvSpPr>
        <p:spPr>
          <a:xfrm>
            <a:off x="1396500" y="2155425"/>
            <a:ext cx="3858900" cy="7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399032" y="3611875"/>
            <a:ext cx="33531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chivo Narrow"/>
              <a:buNone/>
            </a:pPr>
            <a:r>
              <a:rPr lang="en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2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 rot="4069517">
            <a:off x="1412156" y="-1935904"/>
            <a:ext cx="2512185" cy="4474845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/>
          <p:nvPr/>
        </p:nvSpPr>
        <p:spPr>
          <a:xfrm rot="-6730483">
            <a:off x="6295381" y="2121771"/>
            <a:ext cx="2512185" cy="4474845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 rot="6730483" flipH="1">
            <a:off x="-510719" y="2527158"/>
            <a:ext cx="2512185" cy="4474845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-949450" y="3050023"/>
            <a:ext cx="5751376" cy="2538999"/>
          </a:xfrm>
          <a:custGeom>
            <a:avLst/>
            <a:gdLst/>
            <a:ahLst/>
            <a:cxnLst/>
            <a:rect l="l" t="t" r="r" b="b"/>
            <a:pathLst>
              <a:path w="15075" h="6655" extrusionOk="0">
                <a:moveTo>
                  <a:pt x="11038" y="1440"/>
                </a:moveTo>
                <a:cubicBezTo>
                  <a:pt x="11039" y="1442"/>
                  <a:pt x="11040" y="1445"/>
                  <a:pt x="11040" y="1447"/>
                </a:cubicBezTo>
                <a:lnTo>
                  <a:pt x="11040" y="1447"/>
                </a:lnTo>
                <a:cubicBezTo>
                  <a:pt x="11040" y="1445"/>
                  <a:pt x="11039" y="1442"/>
                  <a:pt x="11038" y="1440"/>
                </a:cubicBezTo>
                <a:close/>
                <a:moveTo>
                  <a:pt x="12740" y="1430"/>
                </a:moveTo>
                <a:lnTo>
                  <a:pt x="12740" y="1430"/>
                </a:lnTo>
                <a:cubicBezTo>
                  <a:pt x="12738" y="1440"/>
                  <a:pt x="12716" y="1441"/>
                  <a:pt x="12705" y="1464"/>
                </a:cubicBezTo>
                <a:lnTo>
                  <a:pt x="12979" y="1464"/>
                </a:lnTo>
                <a:cubicBezTo>
                  <a:pt x="12900" y="1452"/>
                  <a:pt x="12820" y="1441"/>
                  <a:pt x="12740" y="1430"/>
                </a:cubicBezTo>
                <a:close/>
                <a:moveTo>
                  <a:pt x="11371" y="1464"/>
                </a:moveTo>
                <a:cubicBezTo>
                  <a:pt x="11377" y="1469"/>
                  <a:pt x="11379" y="1474"/>
                  <a:pt x="11383" y="1478"/>
                </a:cubicBezTo>
                <a:lnTo>
                  <a:pt x="11383" y="1478"/>
                </a:lnTo>
                <a:cubicBezTo>
                  <a:pt x="11371" y="1475"/>
                  <a:pt x="11360" y="1471"/>
                  <a:pt x="11347" y="1469"/>
                </a:cubicBezTo>
                <a:lnTo>
                  <a:pt x="11347" y="1469"/>
                </a:lnTo>
                <a:cubicBezTo>
                  <a:pt x="11335" y="1472"/>
                  <a:pt x="11324" y="1474"/>
                  <a:pt x="11314" y="1477"/>
                </a:cubicBezTo>
                <a:lnTo>
                  <a:pt x="11314" y="1477"/>
                </a:lnTo>
                <a:cubicBezTo>
                  <a:pt x="11306" y="1476"/>
                  <a:pt x="11297" y="1475"/>
                  <a:pt x="11288" y="1475"/>
                </a:cubicBezTo>
                <a:cubicBezTo>
                  <a:pt x="11303" y="1470"/>
                  <a:pt x="11316" y="1467"/>
                  <a:pt x="11329" y="1467"/>
                </a:cubicBezTo>
                <a:cubicBezTo>
                  <a:pt x="11335" y="1467"/>
                  <a:pt x="11341" y="1468"/>
                  <a:pt x="11347" y="1469"/>
                </a:cubicBezTo>
                <a:lnTo>
                  <a:pt x="11347" y="1469"/>
                </a:lnTo>
                <a:cubicBezTo>
                  <a:pt x="11355" y="1467"/>
                  <a:pt x="11363" y="1465"/>
                  <a:pt x="11371" y="1464"/>
                </a:cubicBezTo>
                <a:close/>
                <a:moveTo>
                  <a:pt x="11407" y="1428"/>
                </a:moveTo>
                <a:cubicBezTo>
                  <a:pt x="11443" y="1428"/>
                  <a:pt x="11431" y="1440"/>
                  <a:pt x="11467" y="1440"/>
                </a:cubicBezTo>
                <a:cubicBezTo>
                  <a:pt x="11459" y="1447"/>
                  <a:pt x="11454" y="1455"/>
                  <a:pt x="11452" y="1462"/>
                </a:cubicBezTo>
                <a:lnTo>
                  <a:pt x="11452" y="1462"/>
                </a:lnTo>
                <a:cubicBezTo>
                  <a:pt x="11458" y="1463"/>
                  <a:pt x="11464" y="1464"/>
                  <a:pt x="11467" y="1464"/>
                </a:cubicBezTo>
                <a:cubicBezTo>
                  <a:pt x="11467" y="1472"/>
                  <a:pt x="11466" y="1478"/>
                  <a:pt x="11464" y="1482"/>
                </a:cubicBezTo>
                <a:lnTo>
                  <a:pt x="11464" y="1482"/>
                </a:lnTo>
                <a:cubicBezTo>
                  <a:pt x="11454" y="1477"/>
                  <a:pt x="11450" y="1470"/>
                  <a:pt x="11452" y="1462"/>
                </a:cubicBezTo>
                <a:lnTo>
                  <a:pt x="11452" y="1462"/>
                </a:lnTo>
                <a:cubicBezTo>
                  <a:pt x="11446" y="1461"/>
                  <a:pt x="11439" y="1461"/>
                  <a:pt x="11432" y="1461"/>
                </a:cubicBezTo>
                <a:cubicBezTo>
                  <a:pt x="11424" y="1461"/>
                  <a:pt x="11416" y="1462"/>
                  <a:pt x="11411" y="1466"/>
                </a:cubicBezTo>
                <a:lnTo>
                  <a:pt x="11411" y="1466"/>
                </a:lnTo>
                <a:cubicBezTo>
                  <a:pt x="11405" y="1452"/>
                  <a:pt x="11392" y="1435"/>
                  <a:pt x="11407" y="1428"/>
                </a:cubicBezTo>
                <a:close/>
                <a:moveTo>
                  <a:pt x="11040" y="1447"/>
                </a:moveTo>
                <a:cubicBezTo>
                  <a:pt x="11042" y="1464"/>
                  <a:pt x="11014" y="1465"/>
                  <a:pt x="11014" y="1475"/>
                </a:cubicBezTo>
                <a:cubicBezTo>
                  <a:pt x="11026" y="1475"/>
                  <a:pt x="11026" y="1475"/>
                  <a:pt x="11026" y="1487"/>
                </a:cubicBezTo>
                <a:cubicBezTo>
                  <a:pt x="11048" y="1487"/>
                  <a:pt x="11050" y="1477"/>
                  <a:pt x="11040" y="1447"/>
                </a:cubicBezTo>
                <a:close/>
                <a:moveTo>
                  <a:pt x="10630" y="1483"/>
                </a:moveTo>
                <a:cubicBezTo>
                  <a:pt x="10631" y="1484"/>
                  <a:pt x="10632" y="1486"/>
                  <a:pt x="10632" y="1488"/>
                </a:cubicBezTo>
                <a:lnTo>
                  <a:pt x="10632" y="1488"/>
                </a:lnTo>
                <a:cubicBezTo>
                  <a:pt x="10628" y="1487"/>
                  <a:pt x="10625" y="1487"/>
                  <a:pt x="10621" y="1487"/>
                </a:cubicBezTo>
                <a:cubicBezTo>
                  <a:pt x="10624" y="1485"/>
                  <a:pt x="10627" y="1484"/>
                  <a:pt x="10630" y="1483"/>
                </a:cubicBezTo>
                <a:close/>
                <a:moveTo>
                  <a:pt x="10455" y="1487"/>
                </a:moveTo>
                <a:lnTo>
                  <a:pt x="10455" y="1487"/>
                </a:lnTo>
                <a:cubicBezTo>
                  <a:pt x="10445" y="1506"/>
                  <a:pt x="10426" y="1510"/>
                  <a:pt x="10404" y="1510"/>
                </a:cubicBezTo>
                <a:cubicBezTo>
                  <a:pt x="10390" y="1510"/>
                  <a:pt x="10374" y="1509"/>
                  <a:pt x="10359" y="1509"/>
                </a:cubicBezTo>
                <a:cubicBezTo>
                  <a:pt x="10341" y="1509"/>
                  <a:pt x="10324" y="1511"/>
                  <a:pt x="10312" y="1523"/>
                </a:cubicBezTo>
                <a:cubicBezTo>
                  <a:pt x="10324" y="1487"/>
                  <a:pt x="10419" y="1511"/>
                  <a:pt x="10455" y="1487"/>
                </a:cubicBezTo>
                <a:close/>
                <a:moveTo>
                  <a:pt x="12377" y="1490"/>
                </a:moveTo>
                <a:cubicBezTo>
                  <a:pt x="12364" y="1490"/>
                  <a:pt x="12355" y="1496"/>
                  <a:pt x="12360" y="1511"/>
                </a:cubicBezTo>
                <a:cubicBezTo>
                  <a:pt x="12395" y="1511"/>
                  <a:pt x="12383" y="1523"/>
                  <a:pt x="12419" y="1523"/>
                </a:cubicBezTo>
                <a:cubicBezTo>
                  <a:pt x="12419" y="1502"/>
                  <a:pt x="12395" y="1490"/>
                  <a:pt x="12377" y="1490"/>
                </a:cubicBezTo>
                <a:close/>
                <a:moveTo>
                  <a:pt x="9621" y="1487"/>
                </a:moveTo>
                <a:cubicBezTo>
                  <a:pt x="9657" y="1511"/>
                  <a:pt x="9669" y="1523"/>
                  <a:pt x="9705" y="1523"/>
                </a:cubicBezTo>
                <a:cubicBezTo>
                  <a:pt x="9699" y="1526"/>
                  <a:pt x="9690" y="1528"/>
                  <a:pt x="9681" y="1528"/>
                </a:cubicBezTo>
                <a:cubicBezTo>
                  <a:pt x="9655" y="1528"/>
                  <a:pt x="9621" y="1514"/>
                  <a:pt x="9621" y="1487"/>
                </a:cubicBezTo>
                <a:close/>
                <a:moveTo>
                  <a:pt x="9835" y="1511"/>
                </a:moveTo>
                <a:cubicBezTo>
                  <a:pt x="9835" y="1526"/>
                  <a:pt x="9827" y="1531"/>
                  <a:pt x="9813" y="1531"/>
                </a:cubicBezTo>
                <a:cubicBezTo>
                  <a:pt x="9795" y="1531"/>
                  <a:pt x="9767" y="1523"/>
                  <a:pt x="9740" y="1523"/>
                </a:cubicBezTo>
                <a:lnTo>
                  <a:pt x="9764" y="1511"/>
                </a:lnTo>
                <a:cubicBezTo>
                  <a:pt x="9768" y="1519"/>
                  <a:pt x="9772" y="1522"/>
                  <a:pt x="9777" y="1522"/>
                </a:cubicBezTo>
                <a:cubicBezTo>
                  <a:pt x="9788" y="1522"/>
                  <a:pt x="9804" y="1511"/>
                  <a:pt x="9835" y="1511"/>
                </a:cubicBezTo>
                <a:close/>
                <a:moveTo>
                  <a:pt x="10264" y="1523"/>
                </a:moveTo>
                <a:lnTo>
                  <a:pt x="10264" y="1523"/>
                </a:lnTo>
                <a:cubicBezTo>
                  <a:pt x="10240" y="1535"/>
                  <a:pt x="10208" y="1538"/>
                  <a:pt x="10173" y="1538"/>
                </a:cubicBezTo>
                <a:cubicBezTo>
                  <a:pt x="10151" y="1538"/>
                  <a:pt x="10128" y="1537"/>
                  <a:pt x="10106" y="1536"/>
                </a:cubicBezTo>
                <a:lnTo>
                  <a:pt x="10106" y="1536"/>
                </a:lnTo>
                <a:cubicBezTo>
                  <a:pt x="10109" y="1534"/>
                  <a:pt x="10108" y="1530"/>
                  <a:pt x="10097" y="1523"/>
                </a:cubicBezTo>
                <a:lnTo>
                  <a:pt x="10097" y="1523"/>
                </a:lnTo>
                <a:cubicBezTo>
                  <a:pt x="10127" y="1529"/>
                  <a:pt x="10151" y="1532"/>
                  <a:pt x="10176" y="1532"/>
                </a:cubicBezTo>
                <a:cubicBezTo>
                  <a:pt x="10202" y="1532"/>
                  <a:pt x="10228" y="1529"/>
                  <a:pt x="10264" y="1523"/>
                </a:cubicBezTo>
                <a:close/>
                <a:moveTo>
                  <a:pt x="9907" y="1523"/>
                </a:moveTo>
                <a:lnTo>
                  <a:pt x="9907" y="1523"/>
                </a:lnTo>
                <a:cubicBezTo>
                  <a:pt x="9907" y="1535"/>
                  <a:pt x="9883" y="1535"/>
                  <a:pt x="9883" y="1547"/>
                </a:cubicBezTo>
                <a:cubicBezTo>
                  <a:pt x="9919" y="1547"/>
                  <a:pt x="9907" y="1535"/>
                  <a:pt x="9907" y="1523"/>
                </a:cubicBezTo>
                <a:close/>
                <a:moveTo>
                  <a:pt x="9907" y="1523"/>
                </a:moveTo>
                <a:cubicBezTo>
                  <a:pt x="9907" y="1523"/>
                  <a:pt x="9907" y="1523"/>
                  <a:pt x="9907" y="1523"/>
                </a:cubicBezTo>
                <a:lnTo>
                  <a:pt x="9907" y="1523"/>
                </a:lnTo>
                <a:cubicBezTo>
                  <a:pt x="9913" y="1535"/>
                  <a:pt x="9937" y="1535"/>
                  <a:pt x="9959" y="1535"/>
                </a:cubicBezTo>
                <a:cubicBezTo>
                  <a:pt x="9981" y="1535"/>
                  <a:pt x="10002" y="1535"/>
                  <a:pt x="10002" y="1547"/>
                </a:cubicBezTo>
                <a:cubicBezTo>
                  <a:pt x="9943" y="1547"/>
                  <a:pt x="9907" y="1547"/>
                  <a:pt x="9895" y="1583"/>
                </a:cubicBezTo>
                <a:cubicBezTo>
                  <a:pt x="9859" y="1571"/>
                  <a:pt x="9835" y="1523"/>
                  <a:pt x="9907" y="1523"/>
                </a:cubicBezTo>
                <a:close/>
                <a:moveTo>
                  <a:pt x="10317" y="1589"/>
                </a:moveTo>
                <a:cubicBezTo>
                  <a:pt x="10312" y="1589"/>
                  <a:pt x="10308" y="1590"/>
                  <a:pt x="10302" y="1593"/>
                </a:cubicBezTo>
                <a:lnTo>
                  <a:pt x="10302" y="1593"/>
                </a:lnTo>
                <a:cubicBezTo>
                  <a:pt x="10302" y="1593"/>
                  <a:pt x="10301" y="1593"/>
                  <a:pt x="10300" y="1593"/>
                </a:cubicBezTo>
                <a:lnTo>
                  <a:pt x="10300" y="1593"/>
                </a:lnTo>
                <a:cubicBezTo>
                  <a:pt x="10300" y="1593"/>
                  <a:pt x="10300" y="1594"/>
                  <a:pt x="10300" y="1595"/>
                </a:cubicBezTo>
                <a:cubicBezTo>
                  <a:pt x="10301" y="1594"/>
                  <a:pt x="10301" y="1593"/>
                  <a:pt x="10302" y="1593"/>
                </a:cubicBezTo>
                <a:lnTo>
                  <a:pt x="10302" y="1593"/>
                </a:lnTo>
                <a:cubicBezTo>
                  <a:pt x="10313" y="1595"/>
                  <a:pt x="10325" y="1596"/>
                  <a:pt x="10338" y="1597"/>
                </a:cubicBezTo>
                <a:lnTo>
                  <a:pt x="10338" y="1597"/>
                </a:lnTo>
                <a:cubicBezTo>
                  <a:pt x="10332" y="1593"/>
                  <a:pt x="10325" y="1589"/>
                  <a:pt x="10317" y="1589"/>
                </a:cubicBezTo>
                <a:close/>
                <a:moveTo>
                  <a:pt x="10371" y="1595"/>
                </a:moveTo>
                <a:cubicBezTo>
                  <a:pt x="10362" y="1596"/>
                  <a:pt x="10353" y="1597"/>
                  <a:pt x="10344" y="1597"/>
                </a:cubicBezTo>
                <a:cubicBezTo>
                  <a:pt x="10342" y="1597"/>
                  <a:pt x="10340" y="1597"/>
                  <a:pt x="10338" y="1597"/>
                </a:cubicBezTo>
                <a:lnTo>
                  <a:pt x="10338" y="1597"/>
                </a:lnTo>
                <a:cubicBezTo>
                  <a:pt x="10344" y="1600"/>
                  <a:pt x="10349" y="1604"/>
                  <a:pt x="10355" y="1605"/>
                </a:cubicBezTo>
                <a:lnTo>
                  <a:pt x="10355" y="1605"/>
                </a:lnTo>
                <a:cubicBezTo>
                  <a:pt x="10360" y="1603"/>
                  <a:pt x="10365" y="1599"/>
                  <a:pt x="10371" y="1595"/>
                </a:cubicBezTo>
                <a:close/>
                <a:moveTo>
                  <a:pt x="10336" y="1547"/>
                </a:moveTo>
                <a:cubicBezTo>
                  <a:pt x="10371" y="1547"/>
                  <a:pt x="10336" y="1571"/>
                  <a:pt x="10336" y="1583"/>
                </a:cubicBezTo>
                <a:cubicBezTo>
                  <a:pt x="10359" y="1595"/>
                  <a:pt x="10371" y="1595"/>
                  <a:pt x="10383" y="1595"/>
                </a:cubicBezTo>
                <a:cubicBezTo>
                  <a:pt x="10374" y="1603"/>
                  <a:pt x="10367" y="1606"/>
                  <a:pt x="10361" y="1606"/>
                </a:cubicBezTo>
                <a:cubicBezTo>
                  <a:pt x="10359" y="1606"/>
                  <a:pt x="10357" y="1606"/>
                  <a:pt x="10355" y="1605"/>
                </a:cubicBezTo>
                <a:lnTo>
                  <a:pt x="10355" y="1605"/>
                </a:lnTo>
                <a:cubicBezTo>
                  <a:pt x="10343" y="1612"/>
                  <a:pt x="10333" y="1614"/>
                  <a:pt x="10322" y="1614"/>
                </a:cubicBezTo>
                <a:cubicBezTo>
                  <a:pt x="10302" y="1614"/>
                  <a:pt x="10281" y="1606"/>
                  <a:pt x="10240" y="1606"/>
                </a:cubicBezTo>
                <a:cubicBezTo>
                  <a:pt x="10249" y="1594"/>
                  <a:pt x="10260" y="1590"/>
                  <a:pt x="10274" y="1590"/>
                </a:cubicBezTo>
                <a:cubicBezTo>
                  <a:pt x="10282" y="1590"/>
                  <a:pt x="10291" y="1591"/>
                  <a:pt x="10300" y="1593"/>
                </a:cubicBezTo>
                <a:lnTo>
                  <a:pt x="10300" y="1593"/>
                </a:lnTo>
                <a:cubicBezTo>
                  <a:pt x="10302" y="1571"/>
                  <a:pt x="10336" y="1570"/>
                  <a:pt x="10336" y="1547"/>
                </a:cubicBezTo>
                <a:close/>
                <a:moveTo>
                  <a:pt x="10205" y="1595"/>
                </a:moveTo>
                <a:lnTo>
                  <a:pt x="10205" y="1595"/>
                </a:lnTo>
                <a:cubicBezTo>
                  <a:pt x="10252" y="1606"/>
                  <a:pt x="10205" y="1642"/>
                  <a:pt x="10145" y="1642"/>
                </a:cubicBezTo>
                <a:cubicBezTo>
                  <a:pt x="10157" y="1618"/>
                  <a:pt x="10205" y="1618"/>
                  <a:pt x="10205" y="1595"/>
                </a:cubicBezTo>
                <a:close/>
                <a:moveTo>
                  <a:pt x="10502" y="1583"/>
                </a:moveTo>
                <a:cubicBezTo>
                  <a:pt x="10514" y="1583"/>
                  <a:pt x="10514" y="1595"/>
                  <a:pt x="10514" y="1606"/>
                </a:cubicBezTo>
                <a:cubicBezTo>
                  <a:pt x="10490" y="1630"/>
                  <a:pt x="10395" y="1606"/>
                  <a:pt x="10395" y="1654"/>
                </a:cubicBezTo>
                <a:cubicBezTo>
                  <a:pt x="10371" y="1654"/>
                  <a:pt x="10347" y="1659"/>
                  <a:pt x="10331" y="1659"/>
                </a:cubicBezTo>
                <a:cubicBezTo>
                  <a:pt x="10322" y="1659"/>
                  <a:pt x="10316" y="1658"/>
                  <a:pt x="10312" y="1654"/>
                </a:cubicBezTo>
                <a:cubicBezTo>
                  <a:pt x="10312" y="1654"/>
                  <a:pt x="10324" y="1642"/>
                  <a:pt x="10324" y="1630"/>
                </a:cubicBezTo>
                <a:cubicBezTo>
                  <a:pt x="10327" y="1637"/>
                  <a:pt x="10338" y="1640"/>
                  <a:pt x="10350" y="1640"/>
                </a:cubicBezTo>
                <a:cubicBezTo>
                  <a:pt x="10378" y="1640"/>
                  <a:pt x="10413" y="1623"/>
                  <a:pt x="10371" y="1606"/>
                </a:cubicBezTo>
                <a:cubicBezTo>
                  <a:pt x="10383" y="1606"/>
                  <a:pt x="10416" y="1612"/>
                  <a:pt x="10446" y="1612"/>
                </a:cubicBezTo>
                <a:cubicBezTo>
                  <a:pt x="10475" y="1612"/>
                  <a:pt x="10502" y="1606"/>
                  <a:pt x="10502" y="1583"/>
                </a:cubicBezTo>
                <a:close/>
                <a:moveTo>
                  <a:pt x="10200" y="1651"/>
                </a:moveTo>
                <a:cubicBezTo>
                  <a:pt x="10216" y="1651"/>
                  <a:pt x="10234" y="1654"/>
                  <a:pt x="10264" y="1654"/>
                </a:cubicBezTo>
                <a:cubicBezTo>
                  <a:pt x="10252" y="1666"/>
                  <a:pt x="10205" y="1666"/>
                  <a:pt x="10145" y="1666"/>
                </a:cubicBezTo>
                <a:lnTo>
                  <a:pt x="10145" y="1666"/>
                </a:lnTo>
                <a:cubicBezTo>
                  <a:pt x="10169" y="1654"/>
                  <a:pt x="10184" y="1651"/>
                  <a:pt x="10200" y="1651"/>
                </a:cubicBezTo>
                <a:close/>
                <a:moveTo>
                  <a:pt x="10490" y="1642"/>
                </a:moveTo>
                <a:cubicBezTo>
                  <a:pt x="10550" y="1654"/>
                  <a:pt x="10574" y="1666"/>
                  <a:pt x="10621" y="1666"/>
                </a:cubicBezTo>
                <a:lnTo>
                  <a:pt x="10621" y="1666"/>
                </a:lnTo>
                <a:cubicBezTo>
                  <a:pt x="10633" y="1666"/>
                  <a:pt x="10621" y="1654"/>
                  <a:pt x="10609" y="1654"/>
                </a:cubicBezTo>
                <a:cubicBezTo>
                  <a:pt x="10645" y="1654"/>
                  <a:pt x="10752" y="1654"/>
                  <a:pt x="10776" y="1666"/>
                </a:cubicBezTo>
                <a:cubicBezTo>
                  <a:pt x="10740" y="1666"/>
                  <a:pt x="10740" y="1666"/>
                  <a:pt x="10740" y="1690"/>
                </a:cubicBezTo>
                <a:cubicBezTo>
                  <a:pt x="10722" y="1691"/>
                  <a:pt x="10704" y="1692"/>
                  <a:pt x="10688" y="1692"/>
                </a:cubicBezTo>
                <a:cubicBezTo>
                  <a:pt x="10590" y="1692"/>
                  <a:pt x="10528" y="1666"/>
                  <a:pt x="10395" y="1666"/>
                </a:cubicBezTo>
                <a:cubicBezTo>
                  <a:pt x="10395" y="1642"/>
                  <a:pt x="10455" y="1654"/>
                  <a:pt x="10490" y="1642"/>
                </a:cubicBezTo>
                <a:close/>
                <a:moveTo>
                  <a:pt x="10514" y="1725"/>
                </a:moveTo>
                <a:cubicBezTo>
                  <a:pt x="10495" y="1755"/>
                  <a:pt x="10491" y="1776"/>
                  <a:pt x="10457" y="1776"/>
                </a:cubicBezTo>
                <a:cubicBezTo>
                  <a:pt x="10450" y="1776"/>
                  <a:pt x="10441" y="1775"/>
                  <a:pt x="10431" y="1773"/>
                </a:cubicBezTo>
                <a:cubicBezTo>
                  <a:pt x="10478" y="1773"/>
                  <a:pt x="10455" y="1725"/>
                  <a:pt x="10514" y="1725"/>
                </a:cubicBezTo>
                <a:close/>
                <a:moveTo>
                  <a:pt x="11198" y="1759"/>
                </a:moveTo>
                <a:cubicBezTo>
                  <a:pt x="11211" y="1759"/>
                  <a:pt x="11232" y="1788"/>
                  <a:pt x="11252" y="1809"/>
                </a:cubicBezTo>
                <a:cubicBezTo>
                  <a:pt x="11252" y="1815"/>
                  <a:pt x="11231" y="1818"/>
                  <a:pt x="11211" y="1818"/>
                </a:cubicBezTo>
                <a:cubicBezTo>
                  <a:pt x="11190" y="1818"/>
                  <a:pt x="11169" y="1815"/>
                  <a:pt x="11169" y="1809"/>
                </a:cubicBezTo>
                <a:cubicBezTo>
                  <a:pt x="11157" y="1809"/>
                  <a:pt x="11252" y="1785"/>
                  <a:pt x="11193" y="1761"/>
                </a:cubicBezTo>
                <a:cubicBezTo>
                  <a:pt x="11194" y="1760"/>
                  <a:pt x="11196" y="1759"/>
                  <a:pt x="11198" y="1759"/>
                </a:cubicBezTo>
                <a:close/>
                <a:moveTo>
                  <a:pt x="10869" y="1804"/>
                </a:moveTo>
                <a:cubicBezTo>
                  <a:pt x="10892" y="1804"/>
                  <a:pt x="10928" y="1811"/>
                  <a:pt x="10961" y="1811"/>
                </a:cubicBezTo>
                <a:cubicBezTo>
                  <a:pt x="10971" y="1811"/>
                  <a:pt x="10981" y="1811"/>
                  <a:pt x="10990" y="1809"/>
                </a:cubicBezTo>
                <a:lnTo>
                  <a:pt x="10990" y="1809"/>
                </a:lnTo>
                <a:cubicBezTo>
                  <a:pt x="10982" y="1818"/>
                  <a:pt x="10968" y="1820"/>
                  <a:pt x="10951" y="1820"/>
                </a:cubicBezTo>
                <a:cubicBezTo>
                  <a:pt x="10933" y="1820"/>
                  <a:pt x="10911" y="1817"/>
                  <a:pt x="10888" y="1817"/>
                </a:cubicBezTo>
                <a:cubicBezTo>
                  <a:pt x="10874" y="1817"/>
                  <a:pt x="10861" y="1818"/>
                  <a:pt x="10848" y="1821"/>
                </a:cubicBezTo>
                <a:cubicBezTo>
                  <a:pt x="10843" y="1808"/>
                  <a:pt x="10853" y="1804"/>
                  <a:pt x="10869" y="1804"/>
                </a:cubicBezTo>
                <a:close/>
                <a:moveTo>
                  <a:pt x="11109" y="1821"/>
                </a:moveTo>
                <a:cubicBezTo>
                  <a:pt x="11098" y="1833"/>
                  <a:pt x="11050" y="1833"/>
                  <a:pt x="11026" y="1833"/>
                </a:cubicBezTo>
                <a:cubicBezTo>
                  <a:pt x="11026" y="1821"/>
                  <a:pt x="11086" y="1821"/>
                  <a:pt x="11109" y="1821"/>
                </a:cubicBezTo>
                <a:close/>
                <a:moveTo>
                  <a:pt x="9214" y="1827"/>
                </a:moveTo>
                <a:cubicBezTo>
                  <a:pt x="9223" y="1827"/>
                  <a:pt x="9232" y="1829"/>
                  <a:pt x="9240" y="1833"/>
                </a:cubicBezTo>
                <a:cubicBezTo>
                  <a:pt x="9236" y="1845"/>
                  <a:pt x="9229" y="1849"/>
                  <a:pt x="9219" y="1849"/>
                </a:cubicBezTo>
                <a:cubicBezTo>
                  <a:pt x="9206" y="1849"/>
                  <a:pt x="9188" y="1842"/>
                  <a:pt x="9166" y="1842"/>
                </a:cubicBezTo>
                <a:cubicBezTo>
                  <a:pt x="9163" y="1842"/>
                  <a:pt x="9160" y="1842"/>
                  <a:pt x="9157" y="1842"/>
                </a:cubicBezTo>
                <a:lnTo>
                  <a:pt x="9157" y="1842"/>
                </a:lnTo>
                <a:cubicBezTo>
                  <a:pt x="9172" y="1836"/>
                  <a:pt x="9193" y="1827"/>
                  <a:pt x="9214" y="1827"/>
                </a:cubicBezTo>
                <a:close/>
                <a:moveTo>
                  <a:pt x="10531" y="1858"/>
                </a:moveTo>
                <a:cubicBezTo>
                  <a:pt x="10544" y="1858"/>
                  <a:pt x="10554" y="1861"/>
                  <a:pt x="10562" y="1868"/>
                </a:cubicBezTo>
                <a:cubicBezTo>
                  <a:pt x="10559" y="1874"/>
                  <a:pt x="10555" y="1875"/>
                  <a:pt x="10551" y="1875"/>
                </a:cubicBezTo>
                <a:cubicBezTo>
                  <a:pt x="10540" y="1875"/>
                  <a:pt x="10523" y="1866"/>
                  <a:pt x="10501" y="1866"/>
                </a:cubicBezTo>
                <a:cubicBezTo>
                  <a:pt x="10495" y="1866"/>
                  <a:pt x="10488" y="1867"/>
                  <a:pt x="10481" y="1869"/>
                </a:cubicBezTo>
                <a:lnTo>
                  <a:pt x="10481" y="1869"/>
                </a:lnTo>
                <a:cubicBezTo>
                  <a:pt x="10496" y="1863"/>
                  <a:pt x="10515" y="1858"/>
                  <a:pt x="10531" y="1858"/>
                </a:cubicBezTo>
                <a:close/>
                <a:moveTo>
                  <a:pt x="9844" y="1831"/>
                </a:moveTo>
                <a:cubicBezTo>
                  <a:pt x="9867" y="1831"/>
                  <a:pt x="9895" y="1868"/>
                  <a:pt x="9895" y="1868"/>
                </a:cubicBezTo>
                <a:cubicBezTo>
                  <a:pt x="9915" y="1868"/>
                  <a:pt x="9936" y="1842"/>
                  <a:pt x="9949" y="1842"/>
                </a:cubicBezTo>
                <a:cubicBezTo>
                  <a:pt x="9951" y="1842"/>
                  <a:pt x="9953" y="1843"/>
                  <a:pt x="9955" y="1845"/>
                </a:cubicBezTo>
                <a:cubicBezTo>
                  <a:pt x="9943" y="1868"/>
                  <a:pt x="9919" y="1868"/>
                  <a:pt x="9919" y="1880"/>
                </a:cubicBezTo>
                <a:cubicBezTo>
                  <a:pt x="9913" y="1868"/>
                  <a:pt x="9904" y="1868"/>
                  <a:pt x="9894" y="1868"/>
                </a:cubicBezTo>
                <a:cubicBezTo>
                  <a:pt x="9883" y="1868"/>
                  <a:pt x="9871" y="1868"/>
                  <a:pt x="9859" y="1856"/>
                </a:cubicBezTo>
                <a:cubicBezTo>
                  <a:pt x="9859" y="1845"/>
                  <a:pt x="9847" y="1845"/>
                  <a:pt x="9835" y="1833"/>
                </a:cubicBezTo>
                <a:cubicBezTo>
                  <a:pt x="9838" y="1831"/>
                  <a:pt x="9841" y="1831"/>
                  <a:pt x="9844" y="1831"/>
                </a:cubicBezTo>
                <a:close/>
                <a:moveTo>
                  <a:pt x="10597" y="1845"/>
                </a:moveTo>
                <a:cubicBezTo>
                  <a:pt x="10621" y="1868"/>
                  <a:pt x="10657" y="1868"/>
                  <a:pt x="10657" y="1892"/>
                </a:cubicBezTo>
                <a:cubicBezTo>
                  <a:pt x="10609" y="1880"/>
                  <a:pt x="10597" y="1880"/>
                  <a:pt x="10597" y="1845"/>
                </a:cubicBezTo>
                <a:close/>
                <a:moveTo>
                  <a:pt x="10240" y="1880"/>
                </a:moveTo>
                <a:lnTo>
                  <a:pt x="10240" y="1880"/>
                </a:lnTo>
                <a:cubicBezTo>
                  <a:pt x="10216" y="1892"/>
                  <a:pt x="10240" y="1892"/>
                  <a:pt x="10252" y="1892"/>
                </a:cubicBezTo>
                <a:cubicBezTo>
                  <a:pt x="10242" y="1902"/>
                  <a:pt x="10234" y="1906"/>
                  <a:pt x="10226" y="1906"/>
                </a:cubicBezTo>
                <a:cubicBezTo>
                  <a:pt x="10210" y="1906"/>
                  <a:pt x="10196" y="1890"/>
                  <a:pt x="10172" y="1890"/>
                </a:cubicBezTo>
                <a:cubicBezTo>
                  <a:pt x="10168" y="1890"/>
                  <a:pt x="10162" y="1891"/>
                  <a:pt x="10157" y="1892"/>
                </a:cubicBezTo>
                <a:cubicBezTo>
                  <a:pt x="10157" y="1886"/>
                  <a:pt x="10172" y="1886"/>
                  <a:pt x="10190" y="1886"/>
                </a:cubicBezTo>
                <a:cubicBezTo>
                  <a:pt x="10208" y="1886"/>
                  <a:pt x="10228" y="1886"/>
                  <a:pt x="10240" y="1880"/>
                </a:cubicBezTo>
                <a:close/>
                <a:moveTo>
                  <a:pt x="11245" y="1898"/>
                </a:moveTo>
                <a:cubicBezTo>
                  <a:pt x="11248" y="1903"/>
                  <a:pt x="11253" y="1907"/>
                  <a:pt x="11258" y="1910"/>
                </a:cubicBezTo>
                <a:lnTo>
                  <a:pt x="11258" y="1910"/>
                </a:lnTo>
                <a:cubicBezTo>
                  <a:pt x="11261" y="1910"/>
                  <a:pt x="11264" y="1910"/>
                  <a:pt x="11267" y="1910"/>
                </a:cubicBezTo>
                <a:cubicBezTo>
                  <a:pt x="11279" y="1910"/>
                  <a:pt x="11288" y="1910"/>
                  <a:pt x="11288" y="1904"/>
                </a:cubicBezTo>
                <a:cubicBezTo>
                  <a:pt x="11275" y="1900"/>
                  <a:pt x="11261" y="1899"/>
                  <a:pt x="11245" y="1898"/>
                </a:cubicBezTo>
                <a:close/>
                <a:moveTo>
                  <a:pt x="9859" y="1904"/>
                </a:moveTo>
                <a:cubicBezTo>
                  <a:pt x="9877" y="1916"/>
                  <a:pt x="9889" y="1922"/>
                  <a:pt x="9901" y="1922"/>
                </a:cubicBezTo>
                <a:cubicBezTo>
                  <a:pt x="9913" y="1922"/>
                  <a:pt x="9925" y="1916"/>
                  <a:pt x="9943" y="1904"/>
                </a:cubicBezTo>
                <a:lnTo>
                  <a:pt x="9943" y="1904"/>
                </a:lnTo>
                <a:cubicBezTo>
                  <a:pt x="9943" y="1928"/>
                  <a:pt x="9907" y="1940"/>
                  <a:pt x="9847" y="1940"/>
                </a:cubicBezTo>
                <a:cubicBezTo>
                  <a:pt x="9847" y="1940"/>
                  <a:pt x="9859" y="1916"/>
                  <a:pt x="9859" y="1904"/>
                </a:cubicBezTo>
                <a:close/>
                <a:moveTo>
                  <a:pt x="10478" y="1892"/>
                </a:moveTo>
                <a:cubicBezTo>
                  <a:pt x="10455" y="1904"/>
                  <a:pt x="10443" y="1940"/>
                  <a:pt x="10419" y="1940"/>
                </a:cubicBezTo>
                <a:cubicBezTo>
                  <a:pt x="10443" y="1928"/>
                  <a:pt x="10431" y="1892"/>
                  <a:pt x="10478" y="1892"/>
                </a:cubicBezTo>
                <a:close/>
                <a:moveTo>
                  <a:pt x="11467" y="1904"/>
                </a:moveTo>
                <a:cubicBezTo>
                  <a:pt x="11490" y="1904"/>
                  <a:pt x="11490" y="1928"/>
                  <a:pt x="11490" y="1940"/>
                </a:cubicBezTo>
                <a:cubicBezTo>
                  <a:pt x="11467" y="1940"/>
                  <a:pt x="11453" y="1929"/>
                  <a:pt x="11437" y="1922"/>
                </a:cubicBezTo>
                <a:lnTo>
                  <a:pt x="11437" y="1922"/>
                </a:lnTo>
                <a:cubicBezTo>
                  <a:pt x="11437" y="1929"/>
                  <a:pt x="11437" y="1936"/>
                  <a:pt x="11431" y="1939"/>
                </a:cubicBezTo>
                <a:lnTo>
                  <a:pt x="11431" y="1939"/>
                </a:lnTo>
                <a:cubicBezTo>
                  <a:pt x="11431" y="1928"/>
                  <a:pt x="11422" y="1922"/>
                  <a:pt x="11413" y="1922"/>
                </a:cubicBezTo>
                <a:cubicBezTo>
                  <a:pt x="11404" y="1922"/>
                  <a:pt x="11395" y="1928"/>
                  <a:pt x="11395" y="1940"/>
                </a:cubicBezTo>
                <a:cubicBezTo>
                  <a:pt x="11360" y="1926"/>
                  <a:pt x="11384" y="1920"/>
                  <a:pt x="11406" y="1915"/>
                </a:cubicBezTo>
                <a:lnTo>
                  <a:pt x="11406" y="1915"/>
                </a:lnTo>
                <a:cubicBezTo>
                  <a:pt x="11406" y="1915"/>
                  <a:pt x="11407" y="1916"/>
                  <a:pt x="11407" y="1916"/>
                </a:cubicBezTo>
                <a:cubicBezTo>
                  <a:pt x="11419" y="1916"/>
                  <a:pt x="11428" y="1919"/>
                  <a:pt x="11437" y="1922"/>
                </a:cubicBezTo>
                <a:lnTo>
                  <a:pt x="11437" y="1922"/>
                </a:lnTo>
                <a:cubicBezTo>
                  <a:pt x="11436" y="1916"/>
                  <a:pt x="11433" y="1909"/>
                  <a:pt x="11432" y="1906"/>
                </a:cubicBezTo>
                <a:lnTo>
                  <a:pt x="11432" y="1906"/>
                </a:lnTo>
                <a:cubicBezTo>
                  <a:pt x="11431" y="1910"/>
                  <a:pt x="11419" y="1912"/>
                  <a:pt x="11406" y="1915"/>
                </a:cubicBezTo>
                <a:lnTo>
                  <a:pt x="11406" y="1915"/>
                </a:lnTo>
                <a:cubicBezTo>
                  <a:pt x="11401" y="1909"/>
                  <a:pt x="11415" y="1906"/>
                  <a:pt x="11431" y="1905"/>
                </a:cubicBezTo>
                <a:lnTo>
                  <a:pt x="11431" y="1905"/>
                </a:lnTo>
                <a:cubicBezTo>
                  <a:pt x="11431" y="1905"/>
                  <a:pt x="11432" y="1906"/>
                  <a:pt x="11432" y="1906"/>
                </a:cubicBezTo>
                <a:lnTo>
                  <a:pt x="11432" y="1906"/>
                </a:lnTo>
                <a:cubicBezTo>
                  <a:pt x="11432" y="1906"/>
                  <a:pt x="11432" y="1905"/>
                  <a:pt x="11432" y="1905"/>
                </a:cubicBezTo>
                <a:lnTo>
                  <a:pt x="11432" y="1905"/>
                </a:lnTo>
                <a:cubicBezTo>
                  <a:pt x="11443" y="1904"/>
                  <a:pt x="11457" y="1904"/>
                  <a:pt x="11467" y="1904"/>
                </a:cubicBezTo>
                <a:close/>
                <a:moveTo>
                  <a:pt x="11430" y="1940"/>
                </a:moveTo>
                <a:cubicBezTo>
                  <a:pt x="11428" y="1941"/>
                  <a:pt x="11424" y="1942"/>
                  <a:pt x="11420" y="1942"/>
                </a:cubicBezTo>
                <a:cubicBezTo>
                  <a:pt x="11419" y="1942"/>
                  <a:pt x="11418" y="1942"/>
                  <a:pt x="11417" y="1942"/>
                </a:cubicBezTo>
                <a:lnTo>
                  <a:pt x="11417" y="1942"/>
                </a:lnTo>
                <a:cubicBezTo>
                  <a:pt x="11420" y="1941"/>
                  <a:pt x="11424" y="1940"/>
                  <a:pt x="11430" y="1940"/>
                </a:cubicBezTo>
                <a:close/>
                <a:moveTo>
                  <a:pt x="10038" y="1928"/>
                </a:moveTo>
                <a:cubicBezTo>
                  <a:pt x="10014" y="1928"/>
                  <a:pt x="10002" y="1940"/>
                  <a:pt x="10002" y="1952"/>
                </a:cubicBezTo>
                <a:cubicBezTo>
                  <a:pt x="9966" y="1940"/>
                  <a:pt x="10014" y="1928"/>
                  <a:pt x="10038" y="1928"/>
                </a:cubicBezTo>
                <a:close/>
                <a:moveTo>
                  <a:pt x="10038" y="1928"/>
                </a:moveTo>
                <a:lnTo>
                  <a:pt x="10038" y="1928"/>
                </a:lnTo>
                <a:cubicBezTo>
                  <a:pt x="10062" y="1940"/>
                  <a:pt x="10085" y="1952"/>
                  <a:pt x="10026" y="1952"/>
                </a:cubicBezTo>
                <a:cubicBezTo>
                  <a:pt x="10038" y="1952"/>
                  <a:pt x="10062" y="1940"/>
                  <a:pt x="10038" y="1928"/>
                </a:cubicBezTo>
                <a:close/>
                <a:moveTo>
                  <a:pt x="11860" y="1952"/>
                </a:moveTo>
                <a:cubicBezTo>
                  <a:pt x="11860" y="1953"/>
                  <a:pt x="11860" y="1954"/>
                  <a:pt x="11861" y="1955"/>
                </a:cubicBezTo>
                <a:lnTo>
                  <a:pt x="11861" y="1955"/>
                </a:lnTo>
                <a:cubicBezTo>
                  <a:pt x="11860" y="1954"/>
                  <a:pt x="11860" y="1953"/>
                  <a:pt x="11860" y="1952"/>
                </a:cubicBezTo>
                <a:close/>
                <a:moveTo>
                  <a:pt x="11537" y="1902"/>
                </a:moveTo>
                <a:cubicBezTo>
                  <a:pt x="11541" y="1902"/>
                  <a:pt x="11545" y="1903"/>
                  <a:pt x="11550" y="1904"/>
                </a:cubicBezTo>
                <a:cubicBezTo>
                  <a:pt x="11550" y="1916"/>
                  <a:pt x="11550" y="1940"/>
                  <a:pt x="11514" y="1940"/>
                </a:cubicBezTo>
                <a:cubicBezTo>
                  <a:pt x="11517" y="1946"/>
                  <a:pt x="11526" y="1950"/>
                  <a:pt x="11537" y="1952"/>
                </a:cubicBezTo>
                <a:lnTo>
                  <a:pt x="11537" y="1952"/>
                </a:lnTo>
                <a:cubicBezTo>
                  <a:pt x="11541" y="1952"/>
                  <a:pt x="11545" y="1952"/>
                  <a:pt x="11550" y="1952"/>
                </a:cubicBezTo>
                <a:cubicBezTo>
                  <a:pt x="11549" y="1952"/>
                  <a:pt x="11548" y="1953"/>
                  <a:pt x="11547" y="1954"/>
                </a:cubicBezTo>
                <a:lnTo>
                  <a:pt x="11547" y="1954"/>
                </a:lnTo>
                <a:cubicBezTo>
                  <a:pt x="11543" y="1953"/>
                  <a:pt x="11540" y="1953"/>
                  <a:pt x="11537" y="1952"/>
                </a:cubicBezTo>
                <a:lnTo>
                  <a:pt x="11537" y="1952"/>
                </a:lnTo>
                <a:cubicBezTo>
                  <a:pt x="11529" y="1952"/>
                  <a:pt x="11523" y="1953"/>
                  <a:pt x="11518" y="1955"/>
                </a:cubicBezTo>
                <a:lnTo>
                  <a:pt x="11518" y="1955"/>
                </a:lnTo>
                <a:cubicBezTo>
                  <a:pt x="11515" y="1953"/>
                  <a:pt x="11512" y="1953"/>
                  <a:pt x="11509" y="1953"/>
                </a:cubicBezTo>
                <a:cubicBezTo>
                  <a:pt x="11501" y="1953"/>
                  <a:pt x="11492" y="1955"/>
                  <a:pt x="11483" y="1955"/>
                </a:cubicBezTo>
                <a:cubicBezTo>
                  <a:pt x="11477" y="1955"/>
                  <a:pt x="11472" y="1954"/>
                  <a:pt x="11467" y="1952"/>
                </a:cubicBezTo>
                <a:cubicBezTo>
                  <a:pt x="11467" y="1940"/>
                  <a:pt x="11502" y="1940"/>
                  <a:pt x="11514" y="1940"/>
                </a:cubicBezTo>
                <a:cubicBezTo>
                  <a:pt x="11546" y="1940"/>
                  <a:pt x="11512" y="1902"/>
                  <a:pt x="11537" y="1902"/>
                </a:cubicBezTo>
                <a:close/>
                <a:moveTo>
                  <a:pt x="9228" y="1868"/>
                </a:moveTo>
                <a:cubicBezTo>
                  <a:pt x="9252" y="1880"/>
                  <a:pt x="9228" y="1940"/>
                  <a:pt x="9240" y="1964"/>
                </a:cubicBezTo>
                <a:cubicBezTo>
                  <a:pt x="9215" y="1947"/>
                  <a:pt x="9196" y="1930"/>
                  <a:pt x="9165" y="1930"/>
                </a:cubicBezTo>
                <a:cubicBezTo>
                  <a:pt x="9153" y="1930"/>
                  <a:pt x="9139" y="1933"/>
                  <a:pt x="9121" y="1940"/>
                </a:cubicBezTo>
                <a:cubicBezTo>
                  <a:pt x="9145" y="1904"/>
                  <a:pt x="9228" y="1892"/>
                  <a:pt x="9228" y="1868"/>
                </a:cubicBezTo>
                <a:close/>
                <a:moveTo>
                  <a:pt x="9824" y="1904"/>
                </a:moveTo>
                <a:cubicBezTo>
                  <a:pt x="9800" y="1952"/>
                  <a:pt x="9705" y="1940"/>
                  <a:pt x="9657" y="1964"/>
                </a:cubicBezTo>
                <a:cubicBezTo>
                  <a:pt x="9681" y="1940"/>
                  <a:pt x="9764" y="1928"/>
                  <a:pt x="9824" y="1904"/>
                </a:cubicBezTo>
                <a:close/>
                <a:moveTo>
                  <a:pt x="11518" y="1955"/>
                </a:moveTo>
                <a:cubicBezTo>
                  <a:pt x="11521" y="1956"/>
                  <a:pt x="11524" y="1959"/>
                  <a:pt x="11526" y="1964"/>
                </a:cubicBezTo>
                <a:cubicBezTo>
                  <a:pt x="11514" y="1964"/>
                  <a:pt x="11506" y="1965"/>
                  <a:pt x="11499" y="1967"/>
                </a:cubicBezTo>
                <a:lnTo>
                  <a:pt x="11499" y="1967"/>
                </a:lnTo>
                <a:cubicBezTo>
                  <a:pt x="11501" y="1961"/>
                  <a:pt x="11508" y="1957"/>
                  <a:pt x="11518" y="1955"/>
                </a:cubicBezTo>
                <a:close/>
                <a:moveTo>
                  <a:pt x="8835" y="1940"/>
                </a:moveTo>
                <a:cubicBezTo>
                  <a:pt x="8835" y="1951"/>
                  <a:pt x="8841" y="1957"/>
                  <a:pt x="8850" y="1960"/>
                </a:cubicBezTo>
                <a:lnTo>
                  <a:pt x="8850" y="1960"/>
                </a:lnTo>
                <a:cubicBezTo>
                  <a:pt x="8827" y="1964"/>
                  <a:pt x="8801" y="1970"/>
                  <a:pt x="8780" y="1970"/>
                </a:cubicBezTo>
                <a:cubicBezTo>
                  <a:pt x="8769" y="1970"/>
                  <a:pt x="8760" y="1969"/>
                  <a:pt x="8752" y="1964"/>
                </a:cubicBezTo>
                <a:cubicBezTo>
                  <a:pt x="8776" y="1964"/>
                  <a:pt x="8812" y="1964"/>
                  <a:pt x="8835" y="1940"/>
                </a:cubicBezTo>
                <a:close/>
                <a:moveTo>
                  <a:pt x="10788" y="1904"/>
                </a:moveTo>
                <a:cubicBezTo>
                  <a:pt x="10836" y="1904"/>
                  <a:pt x="10776" y="1928"/>
                  <a:pt x="10788" y="1952"/>
                </a:cubicBezTo>
                <a:cubicBezTo>
                  <a:pt x="10766" y="1959"/>
                  <a:pt x="10745" y="1971"/>
                  <a:pt x="10731" y="1971"/>
                </a:cubicBezTo>
                <a:cubicBezTo>
                  <a:pt x="10722" y="1971"/>
                  <a:pt x="10717" y="1966"/>
                  <a:pt x="10717" y="1952"/>
                </a:cubicBezTo>
                <a:cubicBezTo>
                  <a:pt x="10752" y="1952"/>
                  <a:pt x="10788" y="1940"/>
                  <a:pt x="10788" y="1904"/>
                </a:cubicBezTo>
                <a:close/>
                <a:moveTo>
                  <a:pt x="9133" y="1952"/>
                </a:moveTo>
                <a:cubicBezTo>
                  <a:pt x="9133" y="1964"/>
                  <a:pt x="9109" y="1964"/>
                  <a:pt x="9109" y="1987"/>
                </a:cubicBezTo>
                <a:cubicBezTo>
                  <a:pt x="9099" y="1977"/>
                  <a:pt x="9087" y="1974"/>
                  <a:pt x="9075" y="1974"/>
                </a:cubicBezTo>
                <a:cubicBezTo>
                  <a:pt x="9048" y="1974"/>
                  <a:pt x="9019" y="1989"/>
                  <a:pt x="9000" y="1989"/>
                </a:cubicBezTo>
                <a:cubicBezTo>
                  <a:pt x="8996" y="1989"/>
                  <a:pt x="8993" y="1989"/>
                  <a:pt x="8990" y="1987"/>
                </a:cubicBezTo>
                <a:cubicBezTo>
                  <a:pt x="9050" y="1952"/>
                  <a:pt x="9073" y="1964"/>
                  <a:pt x="9133" y="1952"/>
                </a:cubicBezTo>
                <a:close/>
                <a:moveTo>
                  <a:pt x="10490" y="1952"/>
                </a:moveTo>
                <a:cubicBezTo>
                  <a:pt x="10490" y="1987"/>
                  <a:pt x="10443" y="1964"/>
                  <a:pt x="10455" y="1999"/>
                </a:cubicBezTo>
                <a:cubicBezTo>
                  <a:pt x="10437" y="1999"/>
                  <a:pt x="10426" y="1979"/>
                  <a:pt x="10401" y="1979"/>
                </a:cubicBezTo>
                <a:cubicBezTo>
                  <a:pt x="10393" y="1979"/>
                  <a:pt x="10383" y="1981"/>
                  <a:pt x="10371" y="1987"/>
                </a:cubicBezTo>
                <a:cubicBezTo>
                  <a:pt x="10383" y="1964"/>
                  <a:pt x="10455" y="1987"/>
                  <a:pt x="10490" y="1952"/>
                </a:cubicBezTo>
                <a:close/>
                <a:moveTo>
                  <a:pt x="10597" y="1892"/>
                </a:moveTo>
                <a:cubicBezTo>
                  <a:pt x="10621" y="1904"/>
                  <a:pt x="10597" y="1904"/>
                  <a:pt x="10597" y="1916"/>
                </a:cubicBezTo>
                <a:cubicBezTo>
                  <a:pt x="10602" y="1914"/>
                  <a:pt x="10608" y="1914"/>
                  <a:pt x="10613" y="1914"/>
                </a:cubicBezTo>
                <a:cubicBezTo>
                  <a:pt x="10649" y="1914"/>
                  <a:pt x="10696" y="1943"/>
                  <a:pt x="10717" y="1964"/>
                </a:cubicBezTo>
                <a:lnTo>
                  <a:pt x="10657" y="1964"/>
                </a:lnTo>
                <a:cubicBezTo>
                  <a:pt x="10633" y="2011"/>
                  <a:pt x="10717" y="1999"/>
                  <a:pt x="10728" y="2011"/>
                </a:cubicBezTo>
                <a:cubicBezTo>
                  <a:pt x="10728" y="2011"/>
                  <a:pt x="10697" y="2006"/>
                  <a:pt x="10661" y="2006"/>
                </a:cubicBezTo>
                <a:cubicBezTo>
                  <a:pt x="10644" y="2006"/>
                  <a:pt x="10625" y="2007"/>
                  <a:pt x="10609" y="2011"/>
                </a:cubicBezTo>
                <a:cubicBezTo>
                  <a:pt x="10597" y="1987"/>
                  <a:pt x="10597" y="1987"/>
                  <a:pt x="10609" y="1952"/>
                </a:cubicBezTo>
                <a:cubicBezTo>
                  <a:pt x="10603" y="1952"/>
                  <a:pt x="10586" y="1949"/>
                  <a:pt x="10571" y="1949"/>
                </a:cubicBezTo>
                <a:cubicBezTo>
                  <a:pt x="10556" y="1949"/>
                  <a:pt x="10544" y="1952"/>
                  <a:pt x="10550" y="1964"/>
                </a:cubicBezTo>
                <a:cubicBezTo>
                  <a:pt x="10540" y="1964"/>
                  <a:pt x="10538" y="1948"/>
                  <a:pt x="10514" y="1948"/>
                </a:cubicBezTo>
                <a:cubicBezTo>
                  <a:pt x="10507" y="1948"/>
                  <a:pt x="10500" y="1949"/>
                  <a:pt x="10490" y="1952"/>
                </a:cubicBezTo>
                <a:cubicBezTo>
                  <a:pt x="10502" y="1940"/>
                  <a:pt x="10562" y="1940"/>
                  <a:pt x="10574" y="1940"/>
                </a:cubicBezTo>
                <a:cubicBezTo>
                  <a:pt x="10586" y="1922"/>
                  <a:pt x="10577" y="1922"/>
                  <a:pt x="10566" y="1922"/>
                </a:cubicBezTo>
                <a:cubicBezTo>
                  <a:pt x="10556" y="1922"/>
                  <a:pt x="10544" y="1922"/>
                  <a:pt x="10550" y="1904"/>
                </a:cubicBezTo>
                <a:cubicBezTo>
                  <a:pt x="10562" y="1904"/>
                  <a:pt x="10562" y="1904"/>
                  <a:pt x="10562" y="1892"/>
                </a:cubicBezTo>
                <a:close/>
                <a:moveTo>
                  <a:pt x="9995" y="1974"/>
                </a:moveTo>
                <a:cubicBezTo>
                  <a:pt x="10020" y="1974"/>
                  <a:pt x="10044" y="2002"/>
                  <a:pt x="10062" y="2011"/>
                </a:cubicBezTo>
                <a:cubicBezTo>
                  <a:pt x="10058" y="2012"/>
                  <a:pt x="10055" y="2013"/>
                  <a:pt x="10052" y="2013"/>
                </a:cubicBezTo>
                <a:cubicBezTo>
                  <a:pt x="10029" y="2013"/>
                  <a:pt x="10015" y="1982"/>
                  <a:pt x="9988" y="1982"/>
                </a:cubicBezTo>
                <a:cubicBezTo>
                  <a:pt x="9982" y="1982"/>
                  <a:pt x="9975" y="1983"/>
                  <a:pt x="9966" y="1987"/>
                </a:cubicBezTo>
                <a:cubicBezTo>
                  <a:pt x="9976" y="1978"/>
                  <a:pt x="9985" y="1974"/>
                  <a:pt x="9995" y="1974"/>
                </a:cubicBezTo>
                <a:close/>
                <a:moveTo>
                  <a:pt x="8934" y="1956"/>
                </a:moveTo>
                <a:cubicBezTo>
                  <a:pt x="8944" y="1956"/>
                  <a:pt x="8952" y="1958"/>
                  <a:pt x="8954" y="1964"/>
                </a:cubicBezTo>
                <a:cubicBezTo>
                  <a:pt x="8916" y="1983"/>
                  <a:pt x="8940" y="2002"/>
                  <a:pt x="8983" y="2002"/>
                </a:cubicBezTo>
                <a:cubicBezTo>
                  <a:pt x="8992" y="2002"/>
                  <a:pt x="9003" y="2002"/>
                  <a:pt x="9014" y="1999"/>
                </a:cubicBezTo>
                <a:lnTo>
                  <a:pt x="9014" y="1999"/>
                </a:lnTo>
                <a:cubicBezTo>
                  <a:pt x="9014" y="2015"/>
                  <a:pt x="9007" y="2020"/>
                  <a:pt x="8998" y="2020"/>
                </a:cubicBezTo>
                <a:cubicBezTo>
                  <a:pt x="8978" y="2020"/>
                  <a:pt x="8946" y="1999"/>
                  <a:pt x="8931" y="1999"/>
                </a:cubicBezTo>
                <a:cubicBezTo>
                  <a:pt x="8973" y="2008"/>
                  <a:pt x="8943" y="2016"/>
                  <a:pt x="8914" y="2016"/>
                </a:cubicBezTo>
                <a:cubicBezTo>
                  <a:pt x="8902" y="2016"/>
                  <a:pt x="8890" y="2015"/>
                  <a:pt x="8883" y="2011"/>
                </a:cubicBezTo>
                <a:cubicBezTo>
                  <a:pt x="8871" y="1987"/>
                  <a:pt x="8931" y="1999"/>
                  <a:pt x="8907" y="1964"/>
                </a:cubicBezTo>
                <a:cubicBezTo>
                  <a:pt x="8904" y="1962"/>
                  <a:pt x="8902" y="1961"/>
                  <a:pt x="8899" y="1960"/>
                </a:cubicBezTo>
                <a:lnTo>
                  <a:pt x="8899" y="1960"/>
                </a:lnTo>
                <a:cubicBezTo>
                  <a:pt x="8912" y="1958"/>
                  <a:pt x="8924" y="1956"/>
                  <a:pt x="8934" y="1956"/>
                </a:cubicBezTo>
                <a:close/>
                <a:moveTo>
                  <a:pt x="8847" y="1999"/>
                </a:moveTo>
                <a:cubicBezTo>
                  <a:pt x="8871" y="2023"/>
                  <a:pt x="8823" y="2023"/>
                  <a:pt x="8776" y="2023"/>
                </a:cubicBezTo>
                <a:cubicBezTo>
                  <a:pt x="8812" y="2011"/>
                  <a:pt x="8823" y="2011"/>
                  <a:pt x="8847" y="1999"/>
                </a:cubicBezTo>
                <a:close/>
                <a:moveTo>
                  <a:pt x="9223" y="1994"/>
                </a:moveTo>
                <a:cubicBezTo>
                  <a:pt x="9235" y="1994"/>
                  <a:pt x="9272" y="1999"/>
                  <a:pt x="9288" y="1999"/>
                </a:cubicBezTo>
                <a:cubicBezTo>
                  <a:pt x="9288" y="2011"/>
                  <a:pt x="9252" y="2011"/>
                  <a:pt x="9240" y="2011"/>
                </a:cubicBezTo>
                <a:lnTo>
                  <a:pt x="9240" y="2023"/>
                </a:lnTo>
                <a:cubicBezTo>
                  <a:pt x="9193" y="2023"/>
                  <a:pt x="9264" y="1999"/>
                  <a:pt x="9228" y="1999"/>
                </a:cubicBezTo>
                <a:cubicBezTo>
                  <a:pt x="9216" y="1995"/>
                  <a:pt x="9216" y="1994"/>
                  <a:pt x="9223" y="1994"/>
                </a:cubicBezTo>
                <a:close/>
                <a:moveTo>
                  <a:pt x="9383" y="1987"/>
                </a:moveTo>
                <a:cubicBezTo>
                  <a:pt x="9407" y="1999"/>
                  <a:pt x="9407" y="1999"/>
                  <a:pt x="9407" y="2023"/>
                </a:cubicBezTo>
                <a:cubicBezTo>
                  <a:pt x="9371" y="2023"/>
                  <a:pt x="9371" y="1999"/>
                  <a:pt x="9347" y="1999"/>
                </a:cubicBezTo>
                <a:cubicBezTo>
                  <a:pt x="9359" y="1987"/>
                  <a:pt x="9371" y="1987"/>
                  <a:pt x="9383" y="1987"/>
                </a:cubicBezTo>
                <a:close/>
                <a:moveTo>
                  <a:pt x="9788" y="1999"/>
                </a:moveTo>
                <a:cubicBezTo>
                  <a:pt x="9788" y="2023"/>
                  <a:pt x="9740" y="2011"/>
                  <a:pt x="9740" y="2047"/>
                </a:cubicBezTo>
                <a:cubicBezTo>
                  <a:pt x="9728" y="2047"/>
                  <a:pt x="9728" y="2023"/>
                  <a:pt x="9716" y="2023"/>
                </a:cubicBezTo>
                <a:cubicBezTo>
                  <a:pt x="9728" y="2011"/>
                  <a:pt x="9764" y="1999"/>
                  <a:pt x="9788" y="1999"/>
                </a:cubicBezTo>
                <a:close/>
                <a:moveTo>
                  <a:pt x="10675" y="2013"/>
                </a:moveTo>
                <a:cubicBezTo>
                  <a:pt x="10689" y="2013"/>
                  <a:pt x="10703" y="2016"/>
                  <a:pt x="10717" y="2023"/>
                </a:cubicBezTo>
                <a:cubicBezTo>
                  <a:pt x="10676" y="2023"/>
                  <a:pt x="10635" y="2049"/>
                  <a:pt x="10609" y="2049"/>
                </a:cubicBezTo>
                <a:cubicBezTo>
                  <a:pt x="10605" y="2049"/>
                  <a:pt x="10601" y="2049"/>
                  <a:pt x="10597" y="2047"/>
                </a:cubicBezTo>
                <a:cubicBezTo>
                  <a:pt x="10614" y="2030"/>
                  <a:pt x="10643" y="2013"/>
                  <a:pt x="10675" y="2013"/>
                </a:cubicBezTo>
                <a:close/>
                <a:moveTo>
                  <a:pt x="10514" y="2011"/>
                </a:moveTo>
                <a:cubicBezTo>
                  <a:pt x="10514" y="2047"/>
                  <a:pt x="10455" y="2023"/>
                  <a:pt x="10478" y="2059"/>
                </a:cubicBezTo>
                <a:cubicBezTo>
                  <a:pt x="10455" y="2059"/>
                  <a:pt x="10443" y="2059"/>
                  <a:pt x="10431" y="2071"/>
                </a:cubicBezTo>
                <a:cubicBezTo>
                  <a:pt x="10419" y="2059"/>
                  <a:pt x="10455" y="2011"/>
                  <a:pt x="10514" y="2011"/>
                </a:cubicBezTo>
                <a:close/>
                <a:moveTo>
                  <a:pt x="10383" y="1928"/>
                </a:moveTo>
                <a:cubicBezTo>
                  <a:pt x="10383" y="1946"/>
                  <a:pt x="10365" y="1949"/>
                  <a:pt x="10346" y="1949"/>
                </a:cubicBezTo>
                <a:cubicBezTo>
                  <a:pt x="10336" y="1949"/>
                  <a:pt x="10326" y="1948"/>
                  <a:pt x="10318" y="1948"/>
                </a:cubicBezTo>
                <a:cubicBezTo>
                  <a:pt x="10309" y="1948"/>
                  <a:pt x="10303" y="1949"/>
                  <a:pt x="10300" y="1952"/>
                </a:cubicBezTo>
                <a:cubicBezTo>
                  <a:pt x="10300" y="1958"/>
                  <a:pt x="10309" y="1958"/>
                  <a:pt x="10321" y="1958"/>
                </a:cubicBezTo>
                <a:cubicBezTo>
                  <a:pt x="10333" y="1958"/>
                  <a:pt x="10347" y="1958"/>
                  <a:pt x="10359" y="1964"/>
                </a:cubicBezTo>
                <a:cubicBezTo>
                  <a:pt x="10336" y="2011"/>
                  <a:pt x="10324" y="2011"/>
                  <a:pt x="10312" y="2071"/>
                </a:cubicBezTo>
                <a:cubicBezTo>
                  <a:pt x="10276" y="2071"/>
                  <a:pt x="10264" y="2071"/>
                  <a:pt x="10264" y="2083"/>
                </a:cubicBezTo>
                <a:cubicBezTo>
                  <a:pt x="10252" y="2071"/>
                  <a:pt x="10252" y="2047"/>
                  <a:pt x="10252" y="2047"/>
                </a:cubicBezTo>
                <a:cubicBezTo>
                  <a:pt x="10264" y="2047"/>
                  <a:pt x="10264" y="2059"/>
                  <a:pt x="10264" y="2059"/>
                </a:cubicBezTo>
                <a:cubicBezTo>
                  <a:pt x="10324" y="2047"/>
                  <a:pt x="10276" y="2011"/>
                  <a:pt x="10264" y="1987"/>
                </a:cubicBezTo>
                <a:cubicBezTo>
                  <a:pt x="10248" y="1995"/>
                  <a:pt x="10235" y="1998"/>
                  <a:pt x="10222" y="1998"/>
                </a:cubicBezTo>
                <a:cubicBezTo>
                  <a:pt x="10195" y="1998"/>
                  <a:pt x="10169" y="1987"/>
                  <a:pt x="10121" y="1987"/>
                </a:cubicBezTo>
                <a:cubicBezTo>
                  <a:pt x="10121" y="1964"/>
                  <a:pt x="10145" y="1940"/>
                  <a:pt x="10133" y="1940"/>
                </a:cubicBezTo>
                <a:cubicBezTo>
                  <a:pt x="10163" y="1934"/>
                  <a:pt x="10199" y="1934"/>
                  <a:pt x="10240" y="1934"/>
                </a:cubicBezTo>
                <a:cubicBezTo>
                  <a:pt x="10282" y="1934"/>
                  <a:pt x="10330" y="1934"/>
                  <a:pt x="10383" y="1928"/>
                </a:cubicBezTo>
                <a:close/>
                <a:moveTo>
                  <a:pt x="9419" y="2047"/>
                </a:moveTo>
                <a:cubicBezTo>
                  <a:pt x="9427" y="2047"/>
                  <a:pt x="9429" y="2052"/>
                  <a:pt x="9427" y="2052"/>
                </a:cubicBezTo>
                <a:cubicBezTo>
                  <a:pt x="9425" y="2052"/>
                  <a:pt x="9423" y="2051"/>
                  <a:pt x="9419" y="2047"/>
                </a:cubicBezTo>
                <a:lnTo>
                  <a:pt x="9419" y="2047"/>
                </a:lnTo>
                <a:cubicBezTo>
                  <a:pt x="9419" y="2071"/>
                  <a:pt x="9419" y="2071"/>
                  <a:pt x="9443" y="2071"/>
                </a:cubicBezTo>
                <a:cubicBezTo>
                  <a:pt x="9466" y="2106"/>
                  <a:pt x="9419" y="2083"/>
                  <a:pt x="9419" y="2106"/>
                </a:cubicBezTo>
                <a:cubicBezTo>
                  <a:pt x="9419" y="2059"/>
                  <a:pt x="9359" y="2059"/>
                  <a:pt x="9324" y="2047"/>
                </a:cubicBezTo>
                <a:cubicBezTo>
                  <a:pt x="9363" y="2047"/>
                  <a:pt x="9392" y="2058"/>
                  <a:pt x="9407" y="2058"/>
                </a:cubicBezTo>
                <a:cubicBezTo>
                  <a:pt x="9415" y="2058"/>
                  <a:pt x="9419" y="2055"/>
                  <a:pt x="9419" y="2047"/>
                </a:cubicBezTo>
                <a:close/>
                <a:moveTo>
                  <a:pt x="10788" y="2106"/>
                </a:moveTo>
                <a:cubicBezTo>
                  <a:pt x="10820" y="2106"/>
                  <a:pt x="10841" y="2112"/>
                  <a:pt x="10866" y="2112"/>
                </a:cubicBezTo>
                <a:cubicBezTo>
                  <a:pt x="10878" y="2112"/>
                  <a:pt x="10891" y="2110"/>
                  <a:pt x="10907" y="2106"/>
                </a:cubicBezTo>
                <a:lnTo>
                  <a:pt x="10907" y="2106"/>
                </a:lnTo>
                <a:cubicBezTo>
                  <a:pt x="10887" y="2120"/>
                  <a:pt x="10857" y="2129"/>
                  <a:pt x="10832" y="2129"/>
                </a:cubicBezTo>
                <a:cubicBezTo>
                  <a:pt x="10811" y="2129"/>
                  <a:pt x="10793" y="2123"/>
                  <a:pt x="10788" y="2106"/>
                </a:cubicBezTo>
                <a:close/>
                <a:moveTo>
                  <a:pt x="9062" y="2083"/>
                </a:moveTo>
                <a:cubicBezTo>
                  <a:pt x="9050" y="2083"/>
                  <a:pt x="9014" y="2083"/>
                  <a:pt x="9014" y="2118"/>
                </a:cubicBezTo>
                <a:cubicBezTo>
                  <a:pt x="9007" y="2109"/>
                  <a:pt x="9001" y="2105"/>
                  <a:pt x="8994" y="2105"/>
                </a:cubicBezTo>
                <a:cubicBezTo>
                  <a:pt x="8974" y="2105"/>
                  <a:pt x="8950" y="2130"/>
                  <a:pt x="8907" y="2130"/>
                </a:cubicBezTo>
                <a:cubicBezTo>
                  <a:pt x="8931" y="2083"/>
                  <a:pt x="9002" y="2083"/>
                  <a:pt x="9062" y="2083"/>
                </a:cubicBezTo>
                <a:close/>
                <a:moveTo>
                  <a:pt x="9133" y="2071"/>
                </a:moveTo>
                <a:cubicBezTo>
                  <a:pt x="9145" y="2083"/>
                  <a:pt x="9204" y="2071"/>
                  <a:pt x="9204" y="2095"/>
                </a:cubicBezTo>
                <a:cubicBezTo>
                  <a:pt x="9194" y="2092"/>
                  <a:pt x="9186" y="2091"/>
                  <a:pt x="9181" y="2091"/>
                </a:cubicBezTo>
                <a:cubicBezTo>
                  <a:pt x="9159" y="2091"/>
                  <a:pt x="9184" y="2111"/>
                  <a:pt x="9145" y="2130"/>
                </a:cubicBezTo>
                <a:cubicBezTo>
                  <a:pt x="9120" y="2122"/>
                  <a:pt x="9142" y="2113"/>
                  <a:pt x="9128" y="2113"/>
                </a:cubicBezTo>
                <a:cubicBezTo>
                  <a:pt x="9122" y="2113"/>
                  <a:pt x="9110" y="2115"/>
                  <a:pt x="9085" y="2118"/>
                </a:cubicBezTo>
                <a:cubicBezTo>
                  <a:pt x="9085" y="2095"/>
                  <a:pt x="9085" y="2095"/>
                  <a:pt x="9073" y="2095"/>
                </a:cubicBezTo>
                <a:cubicBezTo>
                  <a:pt x="9073" y="2083"/>
                  <a:pt x="9133" y="2095"/>
                  <a:pt x="9133" y="2071"/>
                </a:cubicBezTo>
                <a:close/>
                <a:moveTo>
                  <a:pt x="9324" y="2071"/>
                </a:moveTo>
                <a:cubicBezTo>
                  <a:pt x="9324" y="2083"/>
                  <a:pt x="9312" y="2083"/>
                  <a:pt x="9288" y="2083"/>
                </a:cubicBezTo>
                <a:lnTo>
                  <a:pt x="9312" y="2106"/>
                </a:lnTo>
                <a:cubicBezTo>
                  <a:pt x="9371" y="2106"/>
                  <a:pt x="9371" y="2130"/>
                  <a:pt x="9383" y="2130"/>
                </a:cubicBezTo>
                <a:cubicBezTo>
                  <a:pt x="9380" y="2140"/>
                  <a:pt x="9377" y="2144"/>
                  <a:pt x="9373" y="2144"/>
                </a:cubicBezTo>
                <a:cubicBezTo>
                  <a:pt x="9365" y="2144"/>
                  <a:pt x="9356" y="2118"/>
                  <a:pt x="9347" y="2118"/>
                </a:cubicBezTo>
                <a:cubicBezTo>
                  <a:pt x="9324" y="2118"/>
                  <a:pt x="9324" y="2130"/>
                  <a:pt x="9324" y="2130"/>
                </a:cubicBezTo>
                <a:cubicBezTo>
                  <a:pt x="9312" y="2130"/>
                  <a:pt x="9312" y="2118"/>
                  <a:pt x="9312" y="2106"/>
                </a:cubicBezTo>
                <a:cubicBezTo>
                  <a:pt x="9309" y="2112"/>
                  <a:pt x="9307" y="2113"/>
                  <a:pt x="9304" y="2113"/>
                </a:cubicBezTo>
                <a:cubicBezTo>
                  <a:pt x="9296" y="2113"/>
                  <a:pt x="9286" y="2100"/>
                  <a:pt x="9266" y="2100"/>
                </a:cubicBezTo>
                <a:cubicBezTo>
                  <a:pt x="9259" y="2100"/>
                  <a:pt x="9250" y="2101"/>
                  <a:pt x="9240" y="2106"/>
                </a:cubicBezTo>
                <a:cubicBezTo>
                  <a:pt x="9240" y="2083"/>
                  <a:pt x="9252" y="2083"/>
                  <a:pt x="9252" y="2071"/>
                </a:cubicBezTo>
                <a:cubicBezTo>
                  <a:pt x="9264" y="2075"/>
                  <a:pt x="9272" y="2076"/>
                  <a:pt x="9279" y="2076"/>
                </a:cubicBezTo>
                <a:cubicBezTo>
                  <a:pt x="9292" y="2076"/>
                  <a:pt x="9300" y="2071"/>
                  <a:pt x="9324" y="2071"/>
                </a:cubicBezTo>
                <a:close/>
                <a:moveTo>
                  <a:pt x="9502" y="2083"/>
                </a:moveTo>
                <a:cubicBezTo>
                  <a:pt x="9526" y="2083"/>
                  <a:pt x="9502" y="2118"/>
                  <a:pt x="9538" y="2118"/>
                </a:cubicBezTo>
                <a:cubicBezTo>
                  <a:pt x="9538" y="2130"/>
                  <a:pt x="9502" y="2130"/>
                  <a:pt x="9490" y="2130"/>
                </a:cubicBezTo>
                <a:cubicBezTo>
                  <a:pt x="9490" y="2130"/>
                  <a:pt x="9490" y="2142"/>
                  <a:pt x="9502" y="2142"/>
                </a:cubicBezTo>
                <a:cubicBezTo>
                  <a:pt x="9498" y="2145"/>
                  <a:pt x="9494" y="2146"/>
                  <a:pt x="9491" y="2146"/>
                </a:cubicBezTo>
                <a:cubicBezTo>
                  <a:pt x="9470" y="2146"/>
                  <a:pt x="9481" y="2083"/>
                  <a:pt x="9502" y="2083"/>
                </a:cubicBezTo>
                <a:close/>
                <a:moveTo>
                  <a:pt x="11650" y="2150"/>
                </a:moveTo>
                <a:cubicBezTo>
                  <a:pt x="11645" y="2151"/>
                  <a:pt x="11639" y="2153"/>
                  <a:pt x="11633" y="2154"/>
                </a:cubicBezTo>
                <a:cubicBezTo>
                  <a:pt x="11633" y="2158"/>
                  <a:pt x="11635" y="2161"/>
                  <a:pt x="11638" y="2164"/>
                </a:cubicBezTo>
                <a:lnTo>
                  <a:pt x="11638" y="2164"/>
                </a:lnTo>
                <a:cubicBezTo>
                  <a:pt x="11647" y="2163"/>
                  <a:pt x="11654" y="2160"/>
                  <a:pt x="11650" y="2150"/>
                </a:cubicBezTo>
                <a:close/>
                <a:moveTo>
                  <a:pt x="9431" y="2118"/>
                </a:moveTo>
                <a:cubicBezTo>
                  <a:pt x="9466" y="2118"/>
                  <a:pt x="9466" y="2142"/>
                  <a:pt x="9478" y="2142"/>
                </a:cubicBezTo>
                <a:cubicBezTo>
                  <a:pt x="9478" y="2154"/>
                  <a:pt x="9463" y="2154"/>
                  <a:pt x="9447" y="2154"/>
                </a:cubicBezTo>
                <a:cubicBezTo>
                  <a:pt x="9431" y="2154"/>
                  <a:pt x="9413" y="2154"/>
                  <a:pt x="9407" y="2166"/>
                </a:cubicBezTo>
                <a:cubicBezTo>
                  <a:pt x="9383" y="2130"/>
                  <a:pt x="9443" y="2142"/>
                  <a:pt x="9431" y="2118"/>
                </a:cubicBezTo>
                <a:close/>
                <a:moveTo>
                  <a:pt x="9782" y="2077"/>
                </a:moveTo>
                <a:cubicBezTo>
                  <a:pt x="9793" y="2077"/>
                  <a:pt x="9808" y="2079"/>
                  <a:pt x="9835" y="2083"/>
                </a:cubicBezTo>
                <a:cubicBezTo>
                  <a:pt x="9827" y="2099"/>
                  <a:pt x="9812" y="2104"/>
                  <a:pt x="9793" y="2104"/>
                </a:cubicBezTo>
                <a:cubicBezTo>
                  <a:pt x="9764" y="2104"/>
                  <a:pt x="9728" y="2093"/>
                  <a:pt x="9699" y="2093"/>
                </a:cubicBezTo>
                <a:cubicBezTo>
                  <a:pt x="9692" y="2093"/>
                  <a:pt x="9686" y="2093"/>
                  <a:pt x="9681" y="2095"/>
                </a:cubicBezTo>
                <a:cubicBezTo>
                  <a:pt x="9693" y="2130"/>
                  <a:pt x="9705" y="2139"/>
                  <a:pt x="9719" y="2139"/>
                </a:cubicBezTo>
                <a:cubicBezTo>
                  <a:pt x="9734" y="2139"/>
                  <a:pt x="9752" y="2130"/>
                  <a:pt x="9776" y="2130"/>
                </a:cubicBezTo>
                <a:cubicBezTo>
                  <a:pt x="9776" y="2141"/>
                  <a:pt x="9745" y="2142"/>
                  <a:pt x="9741" y="2161"/>
                </a:cubicBezTo>
                <a:lnTo>
                  <a:pt x="9741" y="2161"/>
                </a:lnTo>
                <a:cubicBezTo>
                  <a:pt x="9740" y="2159"/>
                  <a:pt x="9740" y="2157"/>
                  <a:pt x="9740" y="2154"/>
                </a:cubicBezTo>
                <a:cubicBezTo>
                  <a:pt x="9722" y="2148"/>
                  <a:pt x="9702" y="2145"/>
                  <a:pt x="9675" y="2145"/>
                </a:cubicBezTo>
                <a:cubicBezTo>
                  <a:pt x="9653" y="2145"/>
                  <a:pt x="9627" y="2147"/>
                  <a:pt x="9596" y="2151"/>
                </a:cubicBezTo>
                <a:lnTo>
                  <a:pt x="9596" y="2151"/>
                </a:lnTo>
                <a:cubicBezTo>
                  <a:pt x="9596" y="2147"/>
                  <a:pt x="9595" y="2144"/>
                  <a:pt x="9594" y="2141"/>
                </a:cubicBezTo>
                <a:lnTo>
                  <a:pt x="9594" y="2141"/>
                </a:lnTo>
                <a:cubicBezTo>
                  <a:pt x="9587" y="2145"/>
                  <a:pt x="9580" y="2149"/>
                  <a:pt x="9574" y="2154"/>
                </a:cubicBezTo>
                <a:cubicBezTo>
                  <a:pt x="9581" y="2153"/>
                  <a:pt x="9589" y="2152"/>
                  <a:pt x="9596" y="2151"/>
                </a:cubicBezTo>
                <a:lnTo>
                  <a:pt x="9596" y="2151"/>
                </a:lnTo>
                <a:cubicBezTo>
                  <a:pt x="9597" y="2155"/>
                  <a:pt x="9597" y="2160"/>
                  <a:pt x="9597" y="2166"/>
                </a:cubicBezTo>
                <a:cubicBezTo>
                  <a:pt x="9574" y="2166"/>
                  <a:pt x="9566" y="2155"/>
                  <a:pt x="9556" y="2155"/>
                </a:cubicBezTo>
                <a:cubicBezTo>
                  <a:pt x="9551" y="2155"/>
                  <a:pt x="9546" y="2158"/>
                  <a:pt x="9538" y="2166"/>
                </a:cubicBezTo>
                <a:cubicBezTo>
                  <a:pt x="9550" y="2130"/>
                  <a:pt x="9562" y="2130"/>
                  <a:pt x="9550" y="2118"/>
                </a:cubicBezTo>
                <a:cubicBezTo>
                  <a:pt x="9575" y="2118"/>
                  <a:pt x="9589" y="2125"/>
                  <a:pt x="9594" y="2141"/>
                </a:cubicBezTo>
                <a:lnTo>
                  <a:pt x="9594" y="2141"/>
                </a:lnTo>
                <a:cubicBezTo>
                  <a:pt x="9634" y="2121"/>
                  <a:pt x="9671" y="2123"/>
                  <a:pt x="9681" y="2083"/>
                </a:cubicBezTo>
                <a:cubicBezTo>
                  <a:pt x="9752" y="2083"/>
                  <a:pt x="9760" y="2077"/>
                  <a:pt x="9782" y="2077"/>
                </a:cubicBezTo>
                <a:close/>
                <a:moveTo>
                  <a:pt x="10123" y="2056"/>
                </a:moveTo>
                <a:cubicBezTo>
                  <a:pt x="10129" y="2056"/>
                  <a:pt x="10136" y="2057"/>
                  <a:pt x="10145" y="2059"/>
                </a:cubicBezTo>
                <a:cubicBezTo>
                  <a:pt x="10133" y="2071"/>
                  <a:pt x="10109" y="2071"/>
                  <a:pt x="10097" y="2071"/>
                </a:cubicBezTo>
                <a:lnTo>
                  <a:pt x="10121" y="2083"/>
                </a:lnTo>
                <a:cubicBezTo>
                  <a:pt x="10127" y="2071"/>
                  <a:pt x="10136" y="2071"/>
                  <a:pt x="10147" y="2071"/>
                </a:cubicBezTo>
                <a:cubicBezTo>
                  <a:pt x="10157" y="2071"/>
                  <a:pt x="10169" y="2071"/>
                  <a:pt x="10181" y="2059"/>
                </a:cubicBezTo>
                <a:cubicBezTo>
                  <a:pt x="10200" y="2059"/>
                  <a:pt x="10188" y="2089"/>
                  <a:pt x="10214" y="2089"/>
                </a:cubicBezTo>
                <a:cubicBezTo>
                  <a:pt x="10220" y="2089"/>
                  <a:pt x="10228" y="2087"/>
                  <a:pt x="10240" y="2083"/>
                </a:cubicBezTo>
                <a:lnTo>
                  <a:pt x="10240" y="2083"/>
                </a:lnTo>
                <a:cubicBezTo>
                  <a:pt x="10240" y="2130"/>
                  <a:pt x="10145" y="2142"/>
                  <a:pt x="10181" y="2166"/>
                </a:cubicBezTo>
                <a:cubicBezTo>
                  <a:pt x="10175" y="2170"/>
                  <a:pt x="10170" y="2172"/>
                  <a:pt x="10166" y="2172"/>
                </a:cubicBezTo>
                <a:cubicBezTo>
                  <a:pt x="10144" y="2172"/>
                  <a:pt x="10141" y="2130"/>
                  <a:pt x="10121" y="2130"/>
                </a:cubicBezTo>
                <a:cubicBezTo>
                  <a:pt x="10097" y="2130"/>
                  <a:pt x="10097" y="2142"/>
                  <a:pt x="10097" y="2166"/>
                </a:cubicBezTo>
                <a:cubicBezTo>
                  <a:pt x="10074" y="2142"/>
                  <a:pt x="10062" y="2130"/>
                  <a:pt x="10002" y="2130"/>
                </a:cubicBezTo>
                <a:cubicBezTo>
                  <a:pt x="9978" y="2142"/>
                  <a:pt x="9966" y="2166"/>
                  <a:pt x="9955" y="2166"/>
                </a:cubicBezTo>
                <a:cubicBezTo>
                  <a:pt x="9943" y="2142"/>
                  <a:pt x="9943" y="2130"/>
                  <a:pt x="9978" y="2130"/>
                </a:cubicBezTo>
                <a:cubicBezTo>
                  <a:pt x="9968" y="2116"/>
                  <a:pt x="9956" y="2112"/>
                  <a:pt x="9943" y="2112"/>
                </a:cubicBezTo>
                <a:cubicBezTo>
                  <a:pt x="9917" y="2112"/>
                  <a:pt x="9884" y="2132"/>
                  <a:pt x="9843" y="2132"/>
                </a:cubicBezTo>
                <a:cubicBezTo>
                  <a:pt x="9837" y="2132"/>
                  <a:pt x="9830" y="2131"/>
                  <a:pt x="9824" y="2130"/>
                </a:cubicBezTo>
                <a:cubicBezTo>
                  <a:pt x="9835" y="2118"/>
                  <a:pt x="9895" y="2106"/>
                  <a:pt x="9859" y="2083"/>
                </a:cubicBezTo>
                <a:cubicBezTo>
                  <a:pt x="9887" y="2075"/>
                  <a:pt x="9908" y="2072"/>
                  <a:pt x="9929" y="2072"/>
                </a:cubicBezTo>
                <a:cubicBezTo>
                  <a:pt x="9969" y="2072"/>
                  <a:pt x="10006" y="2083"/>
                  <a:pt x="10086" y="2083"/>
                </a:cubicBezTo>
                <a:cubicBezTo>
                  <a:pt x="10095" y="2073"/>
                  <a:pt x="10097" y="2056"/>
                  <a:pt x="10123" y="2056"/>
                </a:cubicBezTo>
                <a:close/>
                <a:moveTo>
                  <a:pt x="9215" y="2117"/>
                </a:moveTo>
                <a:cubicBezTo>
                  <a:pt x="9219" y="2117"/>
                  <a:pt x="9223" y="2118"/>
                  <a:pt x="9228" y="2118"/>
                </a:cubicBezTo>
                <a:cubicBezTo>
                  <a:pt x="9228" y="2142"/>
                  <a:pt x="9169" y="2166"/>
                  <a:pt x="9228" y="2166"/>
                </a:cubicBezTo>
                <a:cubicBezTo>
                  <a:pt x="9223" y="2172"/>
                  <a:pt x="9217" y="2174"/>
                  <a:pt x="9211" y="2174"/>
                </a:cubicBezTo>
                <a:cubicBezTo>
                  <a:pt x="9183" y="2174"/>
                  <a:pt x="9161" y="2117"/>
                  <a:pt x="9215" y="2117"/>
                </a:cubicBezTo>
                <a:close/>
                <a:moveTo>
                  <a:pt x="9772" y="2140"/>
                </a:moveTo>
                <a:cubicBezTo>
                  <a:pt x="9776" y="2140"/>
                  <a:pt x="9781" y="2141"/>
                  <a:pt x="9788" y="2142"/>
                </a:cubicBezTo>
                <a:cubicBezTo>
                  <a:pt x="9788" y="2142"/>
                  <a:pt x="9776" y="2166"/>
                  <a:pt x="9776" y="2178"/>
                </a:cubicBezTo>
                <a:cubicBezTo>
                  <a:pt x="9757" y="2178"/>
                  <a:pt x="9746" y="2178"/>
                  <a:pt x="9742" y="2166"/>
                </a:cubicBezTo>
                <a:lnTo>
                  <a:pt x="9742" y="2166"/>
                </a:lnTo>
                <a:cubicBezTo>
                  <a:pt x="9770" y="2165"/>
                  <a:pt x="9749" y="2140"/>
                  <a:pt x="9772" y="2140"/>
                </a:cubicBezTo>
                <a:close/>
                <a:moveTo>
                  <a:pt x="10252" y="2142"/>
                </a:moveTo>
                <a:cubicBezTo>
                  <a:pt x="10264" y="2178"/>
                  <a:pt x="10216" y="2178"/>
                  <a:pt x="10193" y="2178"/>
                </a:cubicBezTo>
                <a:cubicBezTo>
                  <a:pt x="10205" y="2166"/>
                  <a:pt x="10205" y="2142"/>
                  <a:pt x="10252" y="2142"/>
                </a:cubicBezTo>
                <a:close/>
                <a:moveTo>
                  <a:pt x="10718" y="2127"/>
                </a:moveTo>
                <a:cubicBezTo>
                  <a:pt x="10733" y="2127"/>
                  <a:pt x="10748" y="2129"/>
                  <a:pt x="10760" y="2133"/>
                </a:cubicBezTo>
                <a:lnTo>
                  <a:pt x="10760" y="2133"/>
                </a:lnTo>
                <a:cubicBezTo>
                  <a:pt x="10750" y="2136"/>
                  <a:pt x="10745" y="2142"/>
                  <a:pt x="10728" y="2142"/>
                </a:cubicBezTo>
                <a:cubicBezTo>
                  <a:pt x="10717" y="2142"/>
                  <a:pt x="10693" y="2178"/>
                  <a:pt x="10717" y="2178"/>
                </a:cubicBezTo>
                <a:cubicBezTo>
                  <a:pt x="10713" y="2179"/>
                  <a:pt x="10709" y="2180"/>
                  <a:pt x="10706" y="2180"/>
                </a:cubicBezTo>
                <a:cubicBezTo>
                  <a:pt x="10681" y="2180"/>
                  <a:pt x="10680" y="2141"/>
                  <a:pt x="10669" y="2130"/>
                </a:cubicBezTo>
                <a:cubicBezTo>
                  <a:pt x="10675" y="2130"/>
                  <a:pt x="10696" y="2127"/>
                  <a:pt x="10718" y="2127"/>
                </a:cubicBezTo>
                <a:close/>
                <a:moveTo>
                  <a:pt x="10562" y="2166"/>
                </a:moveTo>
                <a:cubicBezTo>
                  <a:pt x="10562" y="2184"/>
                  <a:pt x="10556" y="2187"/>
                  <a:pt x="10544" y="2187"/>
                </a:cubicBezTo>
                <a:cubicBezTo>
                  <a:pt x="10538" y="2187"/>
                  <a:pt x="10531" y="2186"/>
                  <a:pt x="10522" y="2186"/>
                </a:cubicBezTo>
                <a:cubicBezTo>
                  <a:pt x="10513" y="2186"/>
                  <a:pt x="10502" y="2187"/>
                  <a:pt x="10490" y="2190"/>
                </a:cubicBezTo>
                <a:cubicBezTo>
                  <a:pt x="10490" y="2178"/>
                  <a:pt x="10538" y="2178"/>
                  <a:pt x="10562" y="2166"/>
                </a:cubicBezTo>
                <a:close/>
                <a:moveTo>
                  <a:pt x="10562" y="2071"/>
                </a:moveTo>
                <a:cubicBezTo>
                  <a:pt x="10551" y="2091"/>
                  <a:pt x="10612" y="2121"/>
                  <a:pt x="10583" y="2121"/>
                </a:cubicBezTo>
                <a:cubicBezTo>
                  <a:pt x="10578" y="2121"/>
                  <a:pt x="10572" y="2120"/>
                  <a:pt x="10562" y="2118"/>
                </a:cubicBezTo>
                <a:lnTo>
                  <a:pt x="10562" y="2118"/>
                </a:lnTo>
                <a:cubicBezTo>
                  <a:pt x="10562" y="2130"/>
                  <a:pt x="10571" y="2133"/>
                  <a:pt x="10583" y="2133"/>
                </a:cubicBezTo>
                <a:cubicBezTo>
                  <a:pt x="10595" y="2133"/>
                  <a:pt x="10609" y="2130"/>
                  <a:pt x="10621" y="2130"/>
                </a:cubicBezTo>
                <a:cubicBezTo>
                  <a:pt x="10621" y="2137"/>
                  <a:pt x="10625" y="2139"/>
                  <a:pt x="10631" y="2141"/>
                </a:cubicBezTo>
                <a:lnTo>
                  <a:pt x="10631" y="2141"/>
                </a:lnTo>
                <a:cubicBezTo>
                  <a:pt x="10625" y="2146"/>
                  <a:pt x="10621" y="2154"/>
                  <a:pt x="10621" y="2166"/>
                </a:cubicBezTo>
                <a:cubicBezTo>
                  <a:pt x="10605" y="2158"/>
                  <a:pt x="10594" y="2157"/>
                  <a:pt x="10582" y="2157"/>
                </a:cubicBezTo>
                <a:cubicBezTo>
                  <a:pt x="10577" y="2157"/>
                  <a:pt x="10572" y="2157"/>
                  <a:pt x="10566" y="2157"/>
                </a:cubicBezTo>
                <a:cubicBezTo>
                  <a:pt x="10550" y="2157"/>
                  <a:pt x="10532" y="2154"/>
                  <a:pt x="10502" y="2130"/>
                </a:cubicBezTo>
                <a:cubicBezTo>
                  <a:pt x="10446" y="2138"/>
                  <a:pt x="10416" y="2163"/>
                  <a:pt x="10385" y="2163"/>
                </a:cubicBezTo>
                <a:cubicBezTo>
                  <a:pt x="10370" y="2163"/>
                  <a:pt x="10355" y="2157"/>
                  <a:pt x="10336" y="2142"/>
                </a:cubicBezTo>
                <a:lnTo>
                  <a:pt x="10336" y="2142"/>
                </a:lnTo>
                <a:cubicBezTo>
                  <a:pt x="10324" y="2166"/>
                  <a:pt x="10371" y="2190"/>
                  <a:pt x="10371" y="2202"/>
                </a:cubicBezTo>
                <a:cubicBezTo>
                  <a:pt x="10324" y="2190"/>
                  <a:pt x="10324" y="2130"/>
                  <a:pt x="10264" y="2130"/>
                </a:cubicBezTo>
                <a:cubicBezTo>
                  <a:pt x="10276" y="2118"/>
                  <a:pt x="10252" y="2118"/>
                  <a:pt x="10276" y="2106"/>
                </a:cubicBezTo>
                <a:cubicBezTo>
                  <a:pt x="10292" y="2112"/>
                  <a:pt x="10317" y="2117"/>
                  <a:pt x="10341" y="2117"/>
                </a:cubicBezTo>
                <a:cubicBezTo>
                  <a:pt x="10370" y="2117"/>
                  <a:pt x="10395" y="2109"/>
                  <a:pt x="10395" y="2083"/>
                </a:cubicBezTo>
                <a:cubicBezTo>
                  <a:pt x="10455" y="2083"/>
                  <a:pt x="10478" y="2130"/>
                  <a:pt x="10550" y="2130"/>
                </a:cubicBezTo>
                <a:cubicBezTo>
                  <a:pt x="10558" y="2122"/>
                  <a:pt x="10537" y="2113"/>
                  <a:pt x="10519" y="2113"/>
                </a:cubicBezTo>
                <a:cubicBezTo>
                  <a:pt x="10512" y="2113"/>
                  <a:pt x="10506" y="2115"/>
                  <a:pt x="10502" y="2118"/>
                </a:cubicBezTo>
                <a:cubicBezTo>
                  <a:pt x="10443" y="2095"/>
                  <a:pt x="10597" y="2083"/>
                  <a:pt x="10514" y="2083"/>
                </a:cubicBezTo>
                <a:cubicBezTo>
                  <a:pt x="10514" y="2071"/>
                  <a:pt x="10550" y="2071"/>
                  <a:pt x="10562" y="2071"/>
                </a:cubicBezTo>
                <a:close/>
                <a:moveTo>
                  <a:pt x="12086" y="2127"/>
                </a:moveTo>
                <a:cubicBezTo>
                  <a:pt x="12104" y="2127"/>
                  <a:pt x="12127" y="2130"/>
                  <a:pt x="12145" y="2130"/>
                </a:cubicBezTo>
                <a:cubicBezTo>
                  <a:pt x="12157" y="2130"/>
                  <a:pt x="12157" y="2142"/>
                  <a:pt x="12157" y="2154"/>
                </a:cubicBezTo>
                <a:cubicBezTo>
                  <a:pt x="12168" y="2156"/>
                  <a:pt x="12178" y="2157"/>
                  <a:pt x="12187" y="2158"/>
                </a:cubicBezTo>
                <a:lnTo>
                  <a:pt x="12187" y="2158"/>
                </a:lnTo>
                <a:cubicBezTo>
                  <a:pt x="12164" y="2169"/>
                  <a:pt x="12179" y="2202"/>
                  <a:pt x="12169" y="2202"/>
                </a:cubicBezTo>
                <a:cubicBezTo>
                  <a:pt x="12105" y="2180"/>
                  <a:pt x="12146" y="2140"/>
                  <a:pt x="12088" y="2140"/>
                </a:cubicBezTo>
                <a:cubicBezTo>
                  <a:pt x="12081" y="2140"/>
                  <a:pt x="12072" y="2141"/>
                  <a:pt x="12062" y="2142"/>
                </a:cubicBezTo>
                <a:cubicBezTo>
                  <a:pt x="12056" y="2130"/>
                  <a:pt x="12068" y="2127"/>
                  <a:pt x="12086" y="2127"/>
                </a:cubicBezTo>
                <a:close/>
                <a:moveTo>
                  <a:pt x="10955" y="2190"/>
                </a:moveTo>
                <a:lnTo>
                  <a:pt x="10955" y="2190"/>
                </a:lnTo>
                <a:cubicBezTo>
                  <a:pt x="10980" y="2198"/>
                  <a:pt x="10958" y="2207"/>
                  <a:pt x="10934" y="2207"/>
                </a:cubicBezTo>
                <a:cubicBezTo>
                  <a:pt x="10924" y="2207"/>
                  <a:pt x="10914" y="2205"/>
                  <a:pt x="10907" y="2202"/>
                </a:cubicBezTo>
                <a:lnTo>
                  <a:pt x="10907" y="2202"/>
                </a:lnTo>
                <a:cubicBezTo>
                  <a:pt x="10907" y="2202"/>
                  <a:pt x="10907" y="2202"/>
                  <a:pt x="10907" y="2202"/>
                </a:cubicBezTo>
                <a:cubicBezTo>
                  <a:pt x="10919" y="2202"/>
                  <a:pt x="10955" y="2202"/>
                  <a:pt x="10955" y="2190"/>
                </a:cubicBezTo>
                <a:close/>
                <a:moveTo>
                  <a:pt x="8840" y="2244"/>
                </a:moveTo>
                <a:cubicBezTo>
                  <a:pt x="8870" y="2244"/>
                  <a:pt x="8891" y="2249"/>
                  <a:pt x="8907" y="2249"/>
                </a:cubicBezTo>
                <a:cubicBezTo>
                  <a:pt x="8871" y="2261"/>
                  <a:pt x="8835" y="2261"/>
                  <a:pt x="8788" y="2261"/>
                </a:cubicBezTo>
                <a:lnTo>
                  <a:pt x="8788" y="2249"/>
                </a:lnTo>
                <a:cubicBezTo>
                  <a:pt x="8808" y="2245"/>
                  <a:pt x="8825" y="2244"/>
                  <a:pt x="8840" y="2244"/>
                </a:cubicBezTo>
                <a:close/>
                <a:moveTo>
                  <a:pt x="9479" y="2262"/>
                </a:moveTo>
                <a:cubicBezTo>
                  <a:pt x="9490" y="2267"/>
                  <a:pt x="9498" y="2275"/>
                  <a:pt x="9502" y="2285"/>
                </a:cubicBezTo>
                <a:cubicBezTo>
                  <a:pt x="9485" y="2285"/>
                  <a:pt x="9480" y="2273"/>
                  <a:pt x="9479" y="2262"/>
                </a:cubicBezTo>
                <a:close/>
                <a:moveTo>
                  <a:pt x="9026" y="2285"/>
                </a:moveTo>
                <a:cubicBezTo>
                  <a:pt x="9026" y="2297"/>
                  <a:pt x="9002" y="2303"/>
                  <a:pt x="8978" y="2303"/>
                </a:cubicBezTo>
                <a:cubicBezTo>
                  <a:pt x="8954" y="2303"/>
                  <a:pt x="8931" y="2297"/>
                  <a:pt x="8931" y="2285"/>
                </a:cubicBezTo>
                <a:close/>
                <a:moveTo>
                  <a:pt x="9393" y="2249"/>
                </a:moveTo>
                <a:cubicBezTo>
                  <a:pt x="9423" y="2249"/>
                  <a:pt x="9451" y="2251"/>
                  <a:pt x="9471" y="2259"/>
                </a:cubicBezTo>
                <a:lnTo>
                  <a:pt x="9471" y="2259"/>
                </a:lnTo>
                <a:cubicBezTo>
                  <a:pt x="9442" y="2287"/>
                  <a:pt x="9380" y="2298"/>
                  <a:pt x="9347" y="2309"/>
                </a:cubicBezTo>
                <a:cubicBezTo>
                  <a:pt x="9359" y="2297"/>
                  <a:pt x="9359" y="2297"/>
                  <a:pt x="9359" y="2285"/>
                </a:cubicBezTo>
                <a:lnTo>
                  <a:pt x="9359" y="2285"/>
                </a:lnTo>
                <a:cubicBezTo>
                  <a:pt x="9335" y="2297"/>
                  <a:pt x="9321" y="2303"/>
                  <a:pt x="9306" y="2303"/>
                </a:cubicBezTo>
                <a:cubicBezTo>
                  <a:pt x="9291" y="2303"/>
                  <a:pt x="9276" y="2297"/>
                  <a:pt x="9252" y="2285"/>
                </a:cubicBezTo>
                <a:cubicBezTo>
                  <a:pt x="9240" y="2297"/>
                  <a:pt x="9207" y="2300"/>
                  <a:pt x="9169" y="2300"/>
                </a:cubicBezTo>
                <a:cubicBezTo>
                  <a:pt x="9130" y="2300"/>
                  <a:pt x="9085" y="2297"/>
                  <a:pt x="9050" y="2297"/>
                </a:cubicBezTo>
                <a:cubicBezTo>
                  <a:pt x="9093" y="2297"/>
                  <a:pt x="9155" y="2272"/>
                  <a:pt x="9204" y="2272"/>
                </a:cubicBezTo>
                <a:cubicBezTo>
                  <a:pt x="9223" y="2272"/>
                  <a:pt x="9239" y="2275"/>
                  <a:pt x="9252" y="2285"/>
                </a:cubicBezTo>
                <a:cubicBezTo>
                  <a:pt x="9286" y="2285"/>
                  <a:pt x="9256" y="2253"/>
                  <a:pt x="9242" y="2250"/>
                </a:cubicBezTo>
                <a:lnTo>
                  <a:pt x="9242" y="2250"/>
                </a:lnTo>
                <a:cubicBezTo>
                  <a:pt x="9256" y="2251"/>
                  <a:pt x="9271" y="2252"/>
                  <a:pt x="9287" y="2252"/>
                </a:cubicBezTo>
                <a:cubicBezTo>
                  <a:pt x="9321" y="2252"/>
                  <a:pt x="9359" y="2249"/>
                  <a:pt x="9393" y="2249"/>
                </a:cubicBezTo>
                <a:close/>
                <a:moveTo>
                  <a:pt x="10145" y="2273"/>
                </a:moveTo>
                <a:cubicBezTo>
                  <a:pt x="10190" y="2295"/>
                  <a:pt x="10140" y="2318"/>
                  <a:pt x="10153" y="2321"/>
                </a:cubicBezTo>
                <a:lnTo>
                  <a:pt x="10153" y="2321"/>
                </a:lnTo>
                <a:cubicBezTo>
                  <a:pt x="10141" y="2319"/>
                  <a:pt x="10119" y="2309"/>
                  <a:pt x="10097" y="2309"/>
                </a:cubicBezTo>
                <a:cubicBezTo>
                  <a:pt x="10069" y="2329"/>
                  <a:pt x="10031" y="2336"/>
                  <a:pt x="9990" y="2336"/>
                </a:cubicBezTo>
                <a:cubicBezTo>
                  <a:pt x="9923" y="2336"/>
                  <a:pt x="9845" y="2319"/>
                  <a:pt x="9775" y="2319"/>
                </a:cubicBezTo>
                <a:cubicBezTo>
                  <a:pt x="9763" y="2319"/>
                  <a:pt x="9752" y="2320"/>
                  <a:pt x="9740" y="2321"/>
                </a:cubicBezTo>
                <a:cubicBezTo>
                  <a:pt x="9824" y="2297"/>
                  <a:pt x="9919" y="2321"/>
                  <a:pt x="9966" y="2273"/>
                </a:cubicBezTo>
                <a:lnTo>
                  <a:pt x="9966" y="2273"/>
                </a:lnTo>
                <a:cubicBezTo>
                  <a:pt x="10002" y="2297"/>
                  <a:pt x="9955" y="2309"/>
                  <a:pt x="9978" y="2321"/>
                </a:cubicBezTo>
                <a:cubicBezTo>
                  <a:pt x="10014" y="2273"/>
                  <a:pt x="10121" y="2309"/>
                  <a:pt x="10145" y="2273"/>
                </a:cubicBezTo>
                <a:close/>
                <a:moveTo>
                  <a:pt x="9550" y="2261"/>
                </a:moveTo>
                <a:cubicBezTo>
                  <a:pt x="9585" y="2285"/>
                  <a:pt x="9597" y="2285"/>
                  <a:pt x="9621" y="2297"/>
                </a:cubicBezTo>
                <a:cubicBezTo>
                  <a:pt x="9562" y="2309"/>
                  <a:pt x="9585" y="2309"/>
                  <a:pt x="9609" y="2345"/>
                </a:cubicBezTo>
                <a:cubicBezTo>
                  <a:pt x="9597" y="2345"/>
                  <a:pt x="9585" y="2345"/>
                  <a:pt x="9585" y="2321"/>
                </a:cubicBezTo>
                <a:cubicBezTo>
                  <a:pt x="9574" y="2333"/>
                  <a:pt x="9565" y="2339"/>
                  <a:pt x="9557" y="2339"/>
                </a:cubicBezTo>
                <a:cubicBezTo>
                  <a:pt x="9550" y="2339"/>
                  <a:pt x="9544" y="2333"/>
                  <a:pt x="9538" y="2321"/>
                </a:cubicBezTo>
                <a:cubicBezTo>
                  <a:pt x="9550" y="2297"/>
                  <a:pt x="9538" y="2285"/>
                  <a:pt x="9550" y="2261"/>
                </a:cubicBezTo>
                <a:close/>
                <a:moveTo>
                  <a:pt x="9485" y="2332"/>
                </a:moveTo>
                <a:cubicBezTo>
                  <a:pt x="9500" y="2332"/>
                  <a:pt x="9511" y="2339"/>
                  <a:pt x="9502" y="2357"/>
                </a:cubicBezTo>
                <a:cubicBezTo>
                  <a:pt x="9494" y="2357"/>
                  <a:pt x="9481" y="2351"/>
                  <a:pt x="9473" y="2351"/>
                </a:cubicBezTo>
                <a:cubicBezTo>
                  <a:pt x="9469" y="2351"/>
                  <a:pt x="9466" y="2353"/>
                  <a:pt x="9466" y="2357"/>
                </a:cubicBezTo>
                <a:cubicBezTo>
                  <a:pt x="9429" y="2349"/>
                  <a:pt x="9462" y="2332"/>
                  <a:pt x="9485" y="2332"/>
                </a:cubicBezTo>
                <a:close/>
                <a:moveTo>
                  <a:pt x="11038" y="2416"/>
                </a:moveTo>
                <a:cubicBezTo>
                  <a:pt x="11038" y="2440"/>
                  <a:pt x="11014" y="2440"/>
                  <a:pt x="10967" y="2440"/>
                </a:cubicBezTo>
                <a:cubicBezTo>
                  <a:pt x="10978" y="2440"/>
                  <a:pt x="11014" y="2428"/>
                  <a:pt x="11038" y="2416"/>
                </a:cubicBezTo>
                <a:close/>
                <a:moveTo>
                  <a:pt x="11383" y="2416"/>
                </a:moveTo>
                <a:cubicBezTo>
                  <a:pt x="11371" y="2424"/>
                  <a:pt x="11367" y="2430"/>
                  <a:pt x="11365" y="2434"/>
                </a:cubicBezTo>
                <a:lnTo>
                  <a:pt x="11365" y="2434"/>
                </a:lnTo>
                <a:cubicBezTo>
                  <a:pt x="11360" y="2432"/>
                  <a:pt x="11351" y="2431"/>
                  <a:pt x="11342" y="2431"/>
                </a:cubicBezTo>
                <a:cubicBezTo>
                  <a:pt x="11327" y="2431"/>
                  <a:pt x="11312" y="2434"/>
                  <a:pt x="11312" y="2440"/>
                </a:cubicBezTo>
                <a:cubicBezTo>
                  <a:pt x="11264" y="2428"/>
                  <a:pt x="11348" y="2416"/>
                  <a:pt x="11383" y="2416"/>
                </a:cubicBezTo>
                <a:close/>
                <a:moveTo>
                  <a:pt x="11687" y="2426"/>
                </a:moveTo>
                <a:cubicBezTo>
                  <a:pt x="11694" y="2426"/>
                  <a:pt x="11698" y="2433"/>
                  <a:pt x="11704" y="2441"/>
                </a:cubicBezTo>
                <a:lnTo>
                  <a:pt x="11704" y="2441"/>
                </a:lnTo>
                <a:cubicBezTo>
                  <a:pt x="11697" y="2440"/>
                  <a:pt x="11689" y="2440"/>
                  <a:pt x="11681" y="2440"/>
                </a:cubicBezTo>
                <a:cubicBezTo>
                  <a:pt x="11681" y="2428"/>
                  <a:pt x="11693" y="2428"/>
                  <a:pt x="11681" y="2428"/>
                </a:cubicBezTo>
                <a:cubicBezTo>
                  <a:pt x="11683" y="2427"/>
                  <a:pt x="11685" y="2426"/>
                  <a:pt x="11687" y="2426"/>
                </a:cubicBezTo>
                <a:close/>
                <a:moveTo>
                  <a:pt x="11357" y="2437"/>
                </a:moveTo>
                <a:cubicBezTo>
                  <a:pt x="11359" y="2437"/>
                  <a:pt x="11362" y="2438"/>
                  <a:pt x="11364" y="2438"/>
                </a:cubicBezTo>
                <a:lnTo>
                  <a:pt x="11364" y="2438"/>
                </a:lnTo>
                <a:cubicBezTo>
                  <a:pt x="11363" y="2445"/>
                  <a:pt x="11362" y="2451"/>
                  <a:pt x="11336" y="2464"/>
                </a:cubicBezTo>
                <a:cubicBezTo>
                  <a:pt x="11315" y="2464"/>
                  <a:pt x="11330" y="2437"/>
                  <a:pt x="11357" y="2437"/>
                </a:cubicBezTo>
                <a:close/>
                <a:moveTo>
                  <a:pt x="11236" y="2447"/>
                </a:moveTo>
                <a:cubicBezTo>
                  <a:pt x="11253" y="2447"/>
                  <a:pt x="11271" y="2453"/>
                  <a:pt x="11276" y="2464"/>
                </a:cubicBezTo>
                <a:cubicBezTo>
                  <a:pt x="11271" y="2466"/>
                  <a:pt x="11265" y="2466"/>
                  <a:pt x="11260" y="2466"/>
                </a:cubicBezTo>
                <a:cubicBezTo>
                  <a:pt x="11245" y="2466"/>
                  <a:pt x="11231" y="2459"/>
                  <a:pt x="11219" y="2459"/>
                </a:cubicBezTo>
                <a:cubicBezTo>
                  <a:pt x="11210" y="2459"/>
                  <a:pt x="11201" y="2463"/>
                  <a:pt x="11193" y="2476"/>
                </a:cubicBezTo>
                <a:cubicBezTo>
                  <a:pt x="11193" y="2456"/>
                  <a:pt x="11214" y="2447"/>
                  <a:pt x="11236" y="2447"/>
                </a:cubicBezTo>
                <a:close/>
                <a:moveTo>
                  <a:pt x="11729" y="2463"/>
                </a:moveTo>
                <a:cubicBezTo>
                  <a:pt x="11732" y="2465"/>
                  <a:pt x="11736" y="2465"/>
                  <a:pt x="11740" y="2465"/>
                </a:cubicBezTo>
                <a:cubicBezTo>
                  <a:pt x="11744" y="2465"/>
                  <a:pt x="11748" y="2465"/>
                  <a:pt x="11752" y="2464"/>
                </a:cubicBezTo>
                <a:lnTo>
                  <a:pt x="11752" y="2464"/>
                </a:lnTo>
                <a:lnTo>
                  <a:pt x="11740" y="2476"/>
                </a:lnTo>
                <a:lnTo>
                  <a:pt x="11705" y="2476"/>
                </a:lnTo>
                <a:cubicBezTo>
                  <a:pt x="11705" y="2476"/>
                  <a:pt x="11705" y="2464"/>
                  <a:pt x="11729" y="2464"/>
                </a:cubicBezTo>
                <a:cubicBezTo>
                  <a:pt x="11729" y="2464"/>
                  <a:pt x="11729" y="2463"/>
                  <a:pt x="11729" y="2463"/>
                </a:cubicBezTo>
                <a:close/>
                <a:moveTo>
                  <a:pt x="11526" y="2464"/>
                </a:moveTo>
                <a:cubicBezTo>
                  <a:pt x="11538" y="2476"/>
                  <a:pt x="11520" y="2476"/>
                  <a:pt x="11501" y="2476"/>
                </a:cubicBezTo>
                <a:cubicBezTo>
                  <a:pt x="11482" y="2476"/>
                  <a:pt x="11461" y="2476"/>
                  <a:pt x="11467" y="2487"/>
                </a:cubicBezTo>
                <a:cubicBezTo>
                  <a:pt x="11431" y="2476"/>
                  <a:pt x="11490" y="2464"/>
                  <a:pt x="11526" y="2464"/>
                </a:cubicBezTo>
                <a:close/>
                <a:moveTo>
                  <a:pt x="8871" y="2464"/>
                </a:moveTo>
                <a:cubicBezTo>
                  <a:pt x="8907" y="2464"/>
                  <a:pt x="8954" y="2464"/>
                  <a:pt x="9002" y="2476"/>
                </a:cubicBezTo>
                <a:cubicBezTo>
                  <a:pt x="9002" y="2482"/>
                  <a:pt x="8966" y="2489"/>
                  <a:pt x="8932" y="2489"/>
                </a:cubicBezTo>
                <a:cubicBezTo>
                  <a:pt x="8906" y="2489"/>
                  <a:pt x="8881" y="2486"/>
                  <a:pt x="8871" y="2476"/>
                </a:cubicBezTo>
                <a:lnTo>
                  <a:pt x="8871" y="2464"/>
                </a:lnTo>
                <a:close/>
                <a:moveTo>
                  <a:pt x="11950" y="2438"/>
                </a:moveTo>
                <a:cubicBezTo>
                  <a:pt x="11948" y="2442"/>
                  <a:pt x="11957" y="2444"/>
                  <a:pt x="11979" y="2452"/>
                </a:cubicBezTo>
                <a:cubicBezTo>
                  <a:pt x="11949" y="2471"/>
                  <a:pt x="11936" y="2491"/>
                  <a:pt x="11906" y="2491"/>
                </a:cubicBezTo>
                <a:cubicBezTo>
                  <a:pt x="11900" y="2491"/>
                  <a:pt x="11892" y="2490"/>
                  <a:pt x="11883" y="2487"/>
                </a:cubicBezTo>
                <a:cubicBezTo>
                  <a:pt x="11919" y="2476"/>
                  <a:pt x="11943" y="2476"/>
                  <a:pt x="11919" y="2440"/>
                </a:cubicBezTo>
                <a:cubicBezTo>
                  <a:pt x="11932" y="2440"/>
                  <a:pt x="11942" y="2439"/>
                  <a:pt x="11950" y="2438"/>
                </a:cubicBezTo>
                <a:close/>
                <a:moveTo>
                  <a:pt x="9903" y="2509"/>
                </a:moveTo>
                <a:lnTo>
                  <a:pt x="9903" y="2509"/>
                </a:lnTo>
                <a:cubicBezTo>
                  <a:pt x="9904" y="2510"/>
                  <a:pt x="9905" y="2510"/>
                  <a:pt x="9907" y="2511"/>
                </a:cubicBezTo>
                <a:cubicBezTo>
                  <a:pt x="9906" y="2510"/>
                  <a:pt x="9905" y="2509"/>
                  <a:pt x="9903" y="2509"/>
                </a:cubicBezTo>
                <a:close/>
                <a:moveTo>
                  <a:pt x="9142" y="2473"/>
                </a:moveTo>
                <a:cubicBezTo>
                  <a:pt x="9160" y="2473"/>
                  <a:pt x="9181" y="2476"/>
                  <a:pt x="9216" y="2476"/>
                </a:cubicBezTo>
                <a:cubicBezTo>
                  <a:pt x="9204" y="2499"/>
                  <a:pt x="9121" y="2523"/>
                  <a:pt x="9181" y="2535"/>
                </a:cubicBezTo>
                <a:cubicBezTo>
                  <a:pt x="9175" y="2536"/>
                  <a:pt x="9170" y="2537"/>
                  <a:pt x="9165" y="2537"/>
                </a:cubicBezTo>
                <a:cubicBezTo>
                  <a:pt x="9141" y="2537"/>
                  <a:pt x="9127" y="2522"/>
                  <a:pt x="9107" y="2522"/>
                </a:cubicBezTo>
                <a:cubicBezTo>
                  <a:pt x="9098" y="2522"/>
                  <a:pt x="9087" y="2525"/>
                  <a:pt x="9073" y="2535"/>
                </a:cubicBezTo>
                <a:cubicBezTo>
                  <a:pt x="9085" y="2499"/>
                  <a:pt x="9073" y="2487"/>
                  <a:pt x="9050" y="2476"/>
                </a:cubicBezTo>
                <a:cubicBezTo>
                  <a:pt x="9062" y="2476"/>
                  <a:pt x="9073" y="2487"/>
                  <a:pt x="9085" y="2487"/>
                </a:cubicBezTo>
                <a:cubicBezTo>
                  <a:pt x="9109" y="2476"/>
                  <a:pt x="9124" y="2473"/>
                  <a:pt x="9142" y="2473"/>
                </a:cubicBezTo>
                <a:close/>
                <a:moveTo>
                  <a:pt x="8931" y="2505"/>
                </a:moveTo>
                <a:cubicBezTo>
                  <a:pt x="8966" y="2505"/>
                  <a:pt x="9012" y="2535"/>
                  <a:pt x="9050" y="2535"/>
                </a:cubicBezTo>
                <a:cubicBezTo>
                  <a:pt x="9037" y="2539"/>
                  <a:pt x="9017" y="2542"/>
                  <a:pt x="8997" y="2542"/>
                </a:cubicBezTo>
                <a:cubicBezTo>
                  <a:pt x="8961" y="2542"/>
                  <a:pt x="8922" y="2534"/>
                  <a:pt x="8907" y="2511"/>
                </a:cubicBezTo>
                <a:cubicBezTo>
                  <a:pt x="8914" y="2507"/>
                  <a:pt x="8922" y="2505"/>
                  <a:pt x="8931" y="2505"/>
                </a:cubicBezTo>
                <a:close/>
                <a:moveTo>
                  <a:pt x="9518" y="2457"/>
                </a:moveTo>
                <a:cubicBezTo>
                  <a:pt x="9522" y="2457"/>
                  <a:pt x="9528" y="2459"/>
                  <a:pt x="9538" y="2464"/>
                </a:cubicBezTo>
                <a:cubicBezTo>
                  <a:pt x="9538" y="2499"/>
                  <a:pt x="9502" y="2523"/>
                  <a:pt x="9466" y="2535"/>
                </a:cubicBezTo>
                <a:cubicBezTo>
                  <a:pt x="9486" y="2516"/>
                  <a:pt x="9481" y="2496"/>
                  <a:pt x="9447" y="2496"/>
                </a:cubicBezTo>
                <a:cubicBezTo>
                  <a:pt x="9439" y="2496"/>
                  <a:pt x="9430" y="2497"/>
                  <a:pt x="9419" y="2499"/>
                </a:cubicBezTo>
                <a:cubicBezTo>
                  <a:pt x="9383" y="2499"/>
                  <a:pt x="9431" y="2523"/>
                  <a:pt x="9407" y="2535"/>
                </a:cubicBezTo>
                <a:cubicBezTo>
                  <a:pt x="9392" y="2528"/>
                  <a:pt x="9375" y="2525"/>
                  <a:pt x="9359" y="2525"/>
                </a:cubicBezTo>
                <a:cubicBezTo>
                  <a:pt x="9324" y="2525"/>
                  <a:pt x="9295" y="2539"/>
                  <a:pt x="9312" y="2547"/>
                </a:cubicBezTo>
                <a:cubicBezTo>
                  <a:pt x="9307" y="2554"/>
                  <a:pt x="9302" y="2556"/>
                  <a:pt x="9296" y="2556"/>
                </a:cubicBezTo>
                <a:cubicBezTo>
                  <a:pt x="9277" y="2556"/>
                  <a:pt x="9253" y="2526"/>
                  <a:pt x="9238" y="2526"/>
                </a:cubicBezTo>
                <a:cubicBezTo>
                  <a:pt x="9234" y="2526"/>
                  <a:pt x="9230" y="2529"/>
                  <a:pt x="9228" y="2535"/>
                </a:cubicBezTo>
                <a:cubicBezTo>
                  <a:pt x="9193" y="2499"/>
                  <a:pt x="9288" y="2487"/>
                  <a:pt x="9228" y="2464"/>
                </a:cubicBezTo>
                <a:cubicBezTo>
                  <a:pt x="9268" y="2464"/>
                  <a:pt x="9292" y="2469"/>
                  <a:pt x="9324" y="2469"/>
                </a:cubicBezTo>
                <a:cubicBezTo>
                  <a:pt x="9341" y="2469"/>
                  <a:pt x="9359" y="2468"/>
                  <a:pt x="9383" y="2464"/>
                </a:cubicBezTo>
                <a:lnTo>
                  <a:pt x="9383" y="2464"/>
                </a:lnTo>
                <a:cubicBezTo>
                  <a:pt x="9407" y="2487"/>
                  <a:pt x="9347" y="2476"/>
                  <a:pt x="9347" y="2487"/>
                </a:cubicBezTo>
                <a:cubicBezTo>
                  <a:pt x="9347" y="2487"/>
                  <a:pt x="9359" y="2499"/>
                  <a:pt x="9371" y="2499"/>
                </a:cubicBezTo>
                <a:cubicBezTo>
                  <a:pt x="9396" y="2491"/>
                  <a:pt x="9420" y="2477"/>
                  <a:pt x="9449" y="2477"/>
                </a:cubicBezTo>
                <a:cubicBezTo>
                  <a:pt x="9462" y="2477"/>
                  <a:pt x="9475" y="2480"/>
                  <a:pt x="9490" y="2487"/>
                </a:cubicBezTo>
                <a:cubicBezTo>
                  <a:pt x="9519" y="2487"/>
                  <a:pt x="9502" y="2457"/>
                  <a:pt x="9518" y="2457"/>
                </a:cubicBezTo>
                <a:close/>
                <a:moveTo>
                  <a:pt x="9324" y="2575"/>
                </a:moveTo>
                <a:cubicBezTo>
                  <a:pt x="9339" y="2575"/>
                  <a:pt x="9332" y="2595"/>
                  <a:pt x="9359" y="2595"/>
                </a:cubicBezTo>
                <a:cubicBezTo>
                  <a:pt x="9326" y="2611"/>
                  <a:pt x="9304" y="2628"/>
                  <a:pt x="9277" y="2628"/>
                </a:cubicBezTo>
                <a:cubicBezTo>
                  <a:pt x="9266" y="2628"/>
                  <a:pt x="9254" y="2625"/>
                  <a:pt x="9240" y="2618"/>
                </a:cubicBezTo>
                <a:cubicBezTo>
                  <a:pt x="9240" y="2607"/>
                  <a:pt x="9264" y="2607"/>
                  <a:pt x="9288" y="2607"/>
                </a:cubicBezTo>
                <a:cubicBezTo>
                  <a:pt x="9300" y="2607"/>
                  <a:pt x="9300" y="2595"/>
                  <a:pt x="9300" y="2583"/>
                </a:cubicBezTo>
                <a:cubicBezTo>
                  <a:pt x="9312" y="2577"/>
                  <a:pt x="9319" y="2575"/>
                  <a:pt x="9324" y="2575"/>
                </a:cubicBezTo>
                <a:close/>
                <a:moveTo>
                  <a:pt x="10621" y="2690"/>
                </a:moveTo>
                <a:cubicBezTo>
                  <a:pt x="10621" y="2690"/>
                  <a:pt x="10621" y="2690"/>
                  <a:pt x="10621" y="2690"/>
                </a:cubicBezTo>
                <a:cubicBezTo>
                  <a:pt x="10621" y="2690"/>
                  <a:pt x="10621" y="2690"/>
                  <a:pt x="10621" y="2690"/>
                </a:cubicBezTo>
                <a:close/>
                <a:moveTo>
                  <a:pt x="9228" y="2654"/>
                </a:moveTo>
                <a:cubicBezTo>
                  <a:pt x="9257" y="2654"/>
                  <a:pt x="9255" y="2685"/>
                  <a:pt x="9284" y="2685"/>
                </a:cubicBezTo>
                <a:cubicBezTo>
                  <a:pt x="9291" y="2685"/>
                  <a:pt x="9300" y="2683"/>
                  <a:pt x="9312" y="2678"/>
                </a:cubicBezTo>
                <a:lnTo>
                  <a:pt x="9312" y="2678"/>
                </a:lnTo>
                <a:cubicBezTo>
                  <a:pt x="9319" y="2699"/>
                  <a:pt x="9300" y="2704"/>
                  <a:pt x="9282" y="2704"/>
                </a:cubicBezTo>
                <a:cubicBezTo>
                  <a:pt x="9269" y="2704"/>
                  <a:pt x="9257" y="2702"/>
                  <a:pt x="9252" y="2702"/>
                </a:cubicBezTo>
                <a:cubicBezTo>
                  <a:pt x="9264" y="2666"/>
                  <a:pt x="9228" y="2678"/>
                  <a:pt x="9228" y="2654"/>
                </a:cubicBezTo>
                <a:close/>
                <a:moveTo>
                  <a:pt x="9287" y="2724"/>
                </a:moveTo>
                <a:cubicBezTo>
                  <a:pt x="9291" y="2724"/>
                  <a:pt x="9296" y="2724"/>
                  <a:pt x="9300" y="2726"/>
                </a:cubicBezTo>
                <a:cubicBezTo>
                  <a:pt x="9308" y="2738"/>
                  <a:pt x="9304" y="2740"/>
                  <a:pt x="9295" y="2740"/>
                </a:cubicBezTo>
                <a:cubicBezTo>
                  <a:pt x="9289" y="2740"/>
                  <a:pt x="9279" y="2738"/>
                  <a:pt x="9271" y="2738"/>
                </a:cubicBezTo>
                <a:cubicBezTo>
                  <a:pt x="9258" y="2738"/>
                  <a:pt x="9247" y="2742"/>
                  <a:pt x="9252" y="2761"/>
                </a:cubicBezTo>
                <a:cubicBezTo>
                  <a:pt x="9199" y="2761"/>
                  <a:pt x="9250" y="2724"/>
                  <a:pt x="9287" y="2724"/>
                </a:cubicBezTo>
                <a:close/>
                <a:moveTo>
                  <a:pt x="10300" y="2738"/>
                </a:moveTo>
                <a:lnTo>
                  <a:pt x="10300" y="2738"/>
                </a:lnTo>
                <a:cubicBezTo>
                  <a:pt x="10326" y="2755"/>
                  <a:pt x="10288" y="2766"/>
                  <a:pt x="10252" y="2766"/>
                </a:cubicBezTo>
                <a:cubicBezTo>
                  <a:pt x="10239" y="2766"/>
                  <a:pt x="10226" y="2765"/>
                  <a:pt x="10216" y="2761"/>
                </a:cubicBezTo>
                <a:cubicBezTo>
                  <a:pt x="10216" y="2750"/>
                  <a:pt x="10222" y="2747"/>
                  <a:pt x="10231" y="2747"/>
                </a:cubicBezTo>
                <a:cubicBezTo>
                  <a:pt x="10241" y="2747"/>
                  <a:pt x="10256" y="2752"/>
                  <a:pt x="10270" y="2752"/>
                </a:cubicBezTo>
                <a:cubicBezTo>
                  <a:pt x="10282" y="2752"/>
                  <a:pt x="10292" y="2749"/>
                  <a:pt x="10300" y="2738"/>
                </a:cubicBezTo>
                <a:close/>
                <a:moveTo>
                  <a:pt x="12776" y="2726"/>
                </a:moveTo>
                <a:cubicBezTo>
                  <a:pt x="12776" y="2754"/>
                  <a:pt x="12805" y="2760"/>
                  <a:pt x="12835" y="2767"/>
                </a:cubicBezTo>
                <a:lnTo>
                  <a:pt x="12835" y="2767"/>
                </a:lnTo>
                <a:cubicBezTo>
                  <a:pt x="12827" y="2758"/>
                  <a:pt x="12815" y="2749"/>
                  <a:pt x="12836" y="2749"/>
                </a:cubicBezTo>
                <a:cubicBezTo>
                  <a:pt x="12843" y="2751"/>
                  <a:pt x="12850" y="2753"/>
                  <a:pt x="12857" y="2755"/>
                </a:cubicBezTo>
                <a:lnTo>
                  <a:pt x="12857" y="2755"/>
                </a:lnTo>
                <a:cubicBezTo>
                  <a:pt x="12846" y="2726"/>
                  <a:pt x="12807" y="2726"/>
                  <a:pt x="12776" y="2726"/>
                </a:cubicBezTo>
                <a:close/>
                <a:moveTo>
                  <a:pt x="9955" y="2726"/>
                </a:moveTo>
                <a:cubicBezTo>
                  <a:pt x="9966" y="2738"/>
                  <a:pt x="10026" y="2738"/>
                  <a:pt x="10026" y="2773"/>
                </a:cubicBezTo>
                <a:cubicBezTo>
                  <a:pt x="10005" y="2761"/>
                  <a:pt x="9988" y="2757"/>
                  <a:pt x="9973" y="2757"/>
                </a:cubicBezTo>
                <a:cubicBezTo>
                  <a:pt x="9952" y="2757"/>
                  <a:pt x="9933" y="2764"/>
                  <a:pt x="9908" y="2764"/>
                </a:cubicBezTo>
                <a:cubicBezTo>
                  <a:pt x="9901" y="2764"/>
                  <a:pt x="9892" y="2763"/>
                  <a:pt x="9883" y="2761"/>
                </a:cubicBezTo>
                <a:cubicBezTo>
                  <a:pt x="9895" y="2738"/>
                  <a:pt x="9955" y="2761"/>
                  <a:pt x="9955" y="2726"/>
                </a:cubicBezTo>
                <a:close/>
                <a:moveTo>
                  <a:pt x="10181" y="2702"/>
                </a:moveTo>
                <a:cubicBezTo>
                  <a:pt x="10181" y="2726"/>
                  <a:pt x="10157" y="2714"/>
                  <a:pt x="10181" y="2738"/>
                </a:cubicBezTo>
                <a:cubicBezTo>
                  <a:pt x="10145" y="2761"/>
                  <a:pt x="10086" y="2738"/>
                  <a:pt x="10097" y="2773"/>
                </a:cubicBezTo>
                <a:cubicBezTo>
                  <a:pt x="10062" y="2773"/>
                  <a:pt x="10074" y="2738"/>
                  <a:pt x="10038" y="2738"/>
                </a:cubicBezTo>
                <a:cubicBezTo>
                  <a:pt x="10074" y="2726"/>
                  <a:pt x="10133" y="2738"/>
                  <a:pt x="10181" y="2702"/>
                </a:cubicBezTo>
                <a:close/>
                <a:moveTo>
                  <a:pt x="10133" y="2761"/>
                </a:moveTo>
                <a:cubicBezTo>
                  <a:pt x="10193" y="2761"/>
                  <a:pt x="10216" y="2761"/>
                  <a:pt x="10240" y="2785"/>
                </a:cubicBezTo>
                <a:cubicBezTo>
                  <a:pt x="10201" y="2785"/>
                  <a:pt x="10177" y="2780"/>
                  <a:pt x="10148" y="2780"/>
                </a:cubicBezTo>
                <a:cubicBezTo>
                  <a:pt x="10133" y="2780"/>
                  <a:pt x="10117" y="2781"/>
                  <a:pt x="10097" y="2785"/>
                </a:cubicBezTo>
                <a:cubicBezTo>
                  <a:pt x="10097" y="2773"/>
                  <a:pt x="10121" y="2773"/>
                  <a:pt x="10133" y="2761"/>
                </a:cubicBezTo>
                <a:close/>
                <a:moveTo>
                  <a:pt x="10669" y="2773"/>
                </a:moveTo>
                <a:cubicBezTo>
                  <a:pt x="10693" y="2773"/>
                  <a:pt x="10717" y="2785"/>
                  <a:pt x="10740" y="2797"/>
                </a:cubicBezTo>
                <a:cubicBezTo>
                  <a:pt x="10728" y="2821"/>
                  <a:pt x="10717" y="2821"/>
                  <a:pt x="10693" y="2821"/>
                </a:cubicBezTo>
                <a:cubicBezTo>
                  <a:pt x="10693" y="2797"/>
                  <a:pt x="10681" y="2797"/>
                  <a:pt x="10669" y="2797"/>
                </a:cubicBezTo>
                <a:lnTo>
                  <a:pt x="10669" y="2773"/>
                </a:lnTo>
                <a:close/>
                <a:moveTo>
                  <a:pt x="9943" y="2821"/>
                </a:moveTo>
                <a:cubicBezTo>
                  <a:pt x="9978" y="2821"/>
                  <a:pt x="10062" y="2833"/>
                  <a:pt x="10121" y="2833"/>
                </a:cubicBezTo>
                <a:cubicBezTo>
                  <a:pt x="10115" y="2839"/>
                  <a:pt x="10104" y="2841"/>
                  <a:pt x="10091" y="2841"/>
                </a:cubicBezTo>
                <a:cubicBezTo>
                  <a:pt x="10070" y="2841"/>
                  <a:pt x="10044" y="2836"/>
                  <a:pt x="10026" y="2836"/>
                </a:cubicBezTo>
                <a:cubicBezTo>
                  <a:pt x="10014" y="2836"/>
                  <a:pt x="10005" y="2838"/>
                  <a:pt x="10002" y="2845"/>
                </a:cubicBezTo>
                <a:cubicBezTo>
                  <a:pt x="9966" y="2845"/>
                  <a:pt x="9955" y="2833"/>
                  <a:pt x="9943" y="2821"/>
                </a:cubicBezTo>
                <a:close/>
                <a:moveTo>
                  <a:pt x="12181" y="2845"/>
                </a:moveTo>
                <a:cubicBezTo>
                  <a:pt x="12169" y="2845"/>
                  <a:pt x="12169" y="2857"/>
                  <a:pt x="12157" y="2857"/>
                </a:cubicBezTo>
                <a:cubicBezTo>
                  <a:pt x="12157" y="2858"/>
                  <a:pt x="12158" y="2859"/>
                  <a:pt x="12158" y="2860"/>
                </a:cubicBezTo>
                <a:lnTo>
                  <a:pt x="12158" y="2860"/>
                </a:lnTo>
                <a:cubicBezTo>
                  <a:pt x="12166" y="2858"/>
                  <a:pt x="12174" y="2857"/>
                  <a:pt x="12181" y="2857"/>
                </a:cubicBezTo>
                <a:cubicBezTo>
                  <a:pt x="12181" y="2857"/>
                  <a:pt x="12182" y="2858"/>
                  <a:pt x="12182" y="2859"/>
                </a:cubicBezTo>
                <a:lnTo>
                  <a:pt x="12182" y="2859"/>
                </a:lnTo>
                <a:cubicBezTo>
                  <a:pt x="12188" y="2858"/>
                  <a:pt x="12194" y="2857"/>
                  <a:pt x="12200" y="2857"/>
                </a:cubicBezTo>
                <a:lnTo>
                  <a:pt x="12200" y="2857"/>
                </a:lnTo>
                <a:cubicBezTo>
                  <a:pt x="12201" y="2857"/>
                  <a:pt x="12201" y="2858"/>
                  <a:pt x="12202" y="2858"/>
                </a:cubicBezTo>
                <a:lnTo>
                  <a:pt x="12202" y="2858"/>
                </a:lnTo>
                <a:cubicBezTo>
                  <a:pt x="12203" y="2858"/>
                  <a:pt x="12204" y="2857"/>
                  <a:pt x="12205" y="2857"/>
                </a:cubicBezTo>
                <a:cubicBezTo>
                  <a:pt x="12203" y="2857"/>
                  <a:pt x="12202" y="2857"/>
                  <a:pt x="12200" y="2857"/>
                </a:cubicBezTo>
                <a:lnTo>
                  <a:pt x="12200" y="2857"/>
                </a:lnTo>
                <a:cubicBezTo>
                  <a:pt x="12196" y="2852"/>
                  <a:pt x="12190" y="2848"/>
                  <a:pt x="12181" y="2845"/>
                </a:cubicBezTo>
                <a:close/>
                <a:moveTo>
                  <a:pt x="10522" y="2845"/>
                </a:moveTo>
                <a:cubicBezTo>
                  <a:pt x="10534" y="2845"/>
                  <a:pt x="10558" y="2862"/>
                  <a:pt x="10584" y="2862"/>
                </a:cubicBezTo>
                <a:cubicBezTo>
                  <a:pt x="10593" y="2862"/>
                  <a:pt x="10601" y="2861"/>
                  <a:pt x="10609" y="2857"/>
                </a:cubicBezTo>
                <a:lnTo>
                  <a:pt x="10609" y="2857"/>
                </a:lnTo>
                <a:cubicBezTo>
                  <a:pt x="10605" y="2868"/>
                  <a:pt x="10597" y="2872"/>
                  <a:pt x="10587" y="2872"/>
                </a:cubicBezTo>
                <a:cubicBezTo>
                  <a:pt x="10567" y="2872"/>
                  <a:pt x="10538" y="2857"/>
                  <a:pt x="10514" y="2857"/>
                </a:cubicBezTo>
                <a:cubicBezTo>
                  <a:pt x="10514" y="2848"/>
                  <a:pt x="10517" y="2845"/>
                  <a:pt x="10522" y="2845"/>
                </a:cubicBezTo>
                <a:close/>
                <a:moveTo>
                  <a:pt x="11550" y="2845"/>
                </a:moveTo>
                <a:cubicBezTo>
                  <a:pt x="11574" y="2845"/>
                  <a:pt x="11586" y="2857"/>
                  <a:pt x="11610" y="2857"/>
                </a:cubicBezTo>
                <a:cubicBezTo>
                  <a:pt x="11599" y="2867"/>
                  <a:pt x="11581" y="2873"/>
                  <a:pt x="11567" y="2873"/>
                </a:cubicBezTo>
                <a:cubicBezTo>
                  <a:pt x="11549" y="2873"/>
                  <a:pt x="11537" y="2864"/>
                  <a:pt x="11550" y="2845"/>
                </a:cubicBezTo>
                <a:close/>
                <a:moveTo>
                  <a:pt x="9114" y="2826"/>
                </a:moveTo>
                <a:cubicBezTo>
                  <a:pt x="9118" y="2826"/>
                  <a:pt x="9114" y="2861"/>
                  <a:pt x="9133" y="2880"/>
                </a:cubicBezTo>
                <a:lnTo>
                  <a:pt x="9073" y="2880"/>
                </a:lnTo>
                <a:cubicBezTo>
                  <a:pt x="9073" y="2880"/>
                  <a:pt x="9073" y="2857"/>
                  <a:pt x="9062" y="2857"/>
                </a:cubicBezTo>
                <a:cubicBezTo>
                  <a:pt x="9085" y="2857"/>
                  <a:pt x="9109" y="2845"/>
                  <a:pt x="9109" y="2833"/>
                </a:cubicBezTo>
                <a:cubicBezTo>
                  <a:pt x="9111" y="2828"/>
                  <a:pt x="9113" y="2826"/>
                  <a:pt x="9114" y="2826"/>
                </a:cubicBezTo>
                <a:close/>
                <a:moveTo>
                  <a:pt x="11788" y="2833"/>
                </a:moveTo>
                <a:cubicBezTo>
                  <a:pt x="11764" y="2845"/>
                  <a:pt x="11764" y="2845"/>
                  <a:pt x="11764" y="2857"/>
                </a:cubicBezTo>
                <a:cubicBezTo>
                  <a:pt x="11752" y="2857"/>
                  <a:pt x="11729" y="2857"/>
                  <a:pt x="11729" y="2880"/>
                </a:cubicBezTo>
                <a:cubicBezTo>
                  <a:pt x="11681" y="2845"/>
                  <a:pt x="11764" y="2833"/>
                  <a:pt x="11788" y="2833"/>
                </a:cubicBezTo>
                <a:close/>
                <a:moveTo>
                  <a:pt x="11967" y="2880"/>
                </a:moveTo>
                <a:lnTo>
                  <a:pt x="11967" y="2880"/>
                </a:lnTo>
                <a:cubicBezTo>
                  <a:pt x="11949" y="2898"/>
                  <a:pt x="11907" y="2901"/>
                  <a:pt x="11861" y="2901"/>
                </a:cubicBezTo>
                <a:cubicBezTo>
                  <a:pt x="11838" y="2901"/>
                  <a:pt x="11814" y="2900"/>
                  <a:pt x="11791" y="2900"/>
                </a:cubicBezTo>
                <a:cubicBezTo>
                  <a:pt x="11768" y="2900"/>
                  <a:pt x="11746" y="2901"/>
                  <a:pt x="11729" y="2904"/>
                </a:cubicBezTo>
                <a:cubicBezTo>
                  <a:pt x="11755" y="2887"/>
                  <a:pt x="11786" y="2882"/>
                  <a:pt x="11818" y="2882"/>
                </a:cubicBezTo>
                <a:cubicBezTo>
                  <a:pt x="11853" y="2882"/>
                  <a:pt x="11889" y="2888"/>
                  <a:pt x="11920" y="2888"/>
                </a:cubicBezTo>
                <a:cubicBezTo>
                  <a:pt x="11937" y="2888"/>
                  <a:pt x="11953" y="2886"/>
                  <a:pt x="11967" y="2880"/>
                </a:cubicBezTo>
                <a:close/>
                <a:moveTo>
                  <a:pt x="13074" y="2904"/>
                </a:moveTo>
                <a:cubicBezTo>
                  <a:pt x="13089" y="2904"/>
                  <a:pt x="13076" y="2913"/>
                  <a:pt x="13054" y="2920"/>
                </a:cubicBezTo>
                <a:lnTo>
                  <a:pt x="13054" y="2920"/>
                </a:lnTo>
                <a:cubicBezTo>
                  <a:pt x="13058" y="2913"/>
                  <a:pt x="13064" y="2904"/>
                  <a:pt x="13074" y="2904"/>
                </a:cubicBezTo>
                <a:close/>
                <a:moveTo>
                  <a:pt x="13538" y="2916"/>
                </a:moveTo>
                <a:lnTo>
                  <a:pt x="13538" y="2916"/>
                </a:lnTo>
                <a:cubicBezTo>
                  <a:pt x="13541" y="2925"/>
                  <a:pt x="13546" y="2932"/>
                  <a:pt x="13553" y="2938"/>
                </a:cubicBezTo>
                <a:lnTo>
                  <a:pt x="13553" y="2938"/>
                </a:lnTo>
                <a:cubicBezTo>
                  <a:pt x="13557" y="2936"/>
                  <a:pt x="13561" y="2932"/>
                  <a:pt x="13566" y="2927"/>
                </a:cubicBezTo>
                <a:lnTo>
                  <a:pt x="13566" y="2927"/>
                </a:lnTo>
                <a:cubicBezTo>
                  <a:pt x="13560" y="2925"/>
                  <a:pt x="13551" y="2922"/>
                  <a:pt x="13538" y="2916"/>
                </a:cubicBezTo>
                <a:close/>
                <a:moveTo>
                  <a:pt x="9716" y="2892"/>
                </a:moveTo>
                <a:cubicBezTo>
                  <a:pt x="9705" y="2904"/>
                  <a:pt x="9681" y="2916"/>
                  <a:pt x="9681" y="2940"/>
                </a:cubicBezTo>
                <a:cubicBezTo>
                  <a:pt x="9657" y="2940"/>
                  <a:pt x="9669" y="2892"/>
                  <a:pt x="9716" y="2892"/>
                </a:cubicBezTo>
                <a:close/>
                <a:moveTo>
                  <a:pt x="11907" y="2904"/>
                </a:moveTo>
                <a:cubicBezTo>
                  <a:pt x="11931" y="2904"/>
                  <a:pt x="11943" y="2916"/>
                  <a:pt x="11967" y="2940"/>
                </a:cubicBezTo>
                <a:cubicBezTo>
                  <a:pt x="11951" y="2944"/>
                  <a:pt x="11942" y="2945"/>
                  <a:pt x="11935" y="2945"/>
                </a:cubicBezTo>
                <a:cubicBezTo>
                  <a:pt x="11920" y="2945"/>
                  <a:pt x="11915" y="2940"/>
                  <a:pt x="11883" y="2940"/>
                </a:cubicBezTo>
                <a:cubicBezTo>
                  <a:pt x="11883" y="2940"/>
                  <a:pt x="11907" y="2916"/>
                  <a:pt x="11907" y="2904"/>
                </a:cubicBezTo>
                <a:close/>
                <a:moveTo>
                  <a:pt x="10113" y="2899"/>
                </a:moveTo>
                <a:cubicBezTo>
                  <a:pt x="10156" y="2899"/>
                  <a:pt x="10185" y="2942"/>
                  <a:pt x="10205" y="2952"/>
                </a:cubicBezTo>
                <a:cubicBezTo>
                  <a:pt x="10193" y="2948"/>
                  <a:pt x="10178" y="2947"/>
                  <a:pt x="10161" y="2947"/>
                </a:cubicBezTo>
                <a:cubicBezTo>
                  <a:pt x="10128" y="2947"/>
                  <a:pt x="10086" y="2952"/>
                  <a:pt x="10038" y="2952"/>
                </a:cubicBezTo>
                <a:cubicBezTo>
                  <a:pt x="10062" y="2940"/>
                  <a:pt x="10133" y="2916"/>
                  <a:pt x="10086" y="2904"/>
                </a:cubicBezTo>
                <a:cubicBezTo>
                  <a:pt x="10095" y="2900"/>
                  <a:pt x="10104" y="2899"/>
                  <a:pt x="10113" y="2899"/>
                </a:cubicBezTo>
                <a:close/>
                <a:moveTo>
                  <a:pt x="11788" y="2916"/>
                </a:moveTo>
                <a:cubicBezTo>
                  <a:pt x="11788" y="2952"/>
                  <a:pt x="11729" y="2940"/>
                  <a:pt x="11705" y="2952"/>
                </a:cubicBezTo>
                <a:cubicBezTo>
                  <a:pt x="11705" y="2916"/>
                  <a:pt x="11740" y="2916"/>
                  <a:pt x="11788" y="2916"/>
                </a:cubicBezTo>
                <a:close/>
                <a:moveTo>
                  <a:pt x="13276" y="2918"/>
                </a:moveTo>
                <a:lnTo>
                  <a:pt x="13276" y="2918"/>
                </a:lnTo>
                <a:cubicBezTo>
                  <a:pt x="13278" y="2924"/>
                  <a:pt x="13286" y="2928"/>
                  <a:pt x="13300" y="2928"/>
                </a:cubicBezTo>
                <a:cubicBezTo>
                  <a:pt x="13288" y="2952"/>
                  <a:pt x="13276" y="2952"/>
                  <a:pt x="13253" y="2952"/>
                </a:cubicBezTo>
                <a:cubicBezTo>
                  <a:pt x="13275" y="2929"/>
                  <a:pt x="13276" y="2928"/>
                  <a:pt x="13276" y="2918"/>
                </a:cubicBezTo>
                <a:close/>
                <a:moveTo>
                  <a:pt x="13598" y="2845"/>
                </a:moveTo>
                <a:cubicBezTo>
                  <a:pt x="13598" y="2868"/>
                  <a:pt x="13634" y="2892"/>
                  <a:pt x="13645" y="2904"/>
                </a:cubicBezTo>
                <a:cubicBezTo>
                  <a:pt x="13643" y="2907"/>
                  <a:pt x="13637" y="2908"/>
                  <a:pt x="13630" y="2908"/>
                </a:cubicBezTo>
                <a:cubicBezTo>
                  <a:pt x="13623" y="2908"/>
                  <a:pt x="13616" y="2907"/>
                  <a:pt x="13610" y="2907"/>
                </a:cubicBezTo>
                <a:cubicBezTo>
                  <a:pt x="13598" y="2907"/>
                  <a:pt x="13592" y="2910"/>
                  <a:pt x="13610" y="2928"/>
                </a:cubicBezTo>
                <a:cubicBezTo>
                  <a:pt x="13550" y="2928"/>
                  <a:pt x="13586" y="2916"/>
                  <a:pt x="13586" y="2892"/>
                </a:cubicBezTo>
                <a:cubicBezTo>
                  <a:pt x="13582" y="2885"/>
                  <a:pt x="13574" y="2882"/>
                  <a:pt x="13564" y="2882"/>
                </a:cubicBezTo>
                <a:cubicBezTo>
                  <a:pt x="13543" y="2882"/>
                  <a:pt x="13515" y="2896"/>
                  <a:pt x="13515" y="2904"/>
                </a:cubicBezTo>
                <a:cubicBezTo>
                  <a:pt x="13515" y="2907"/>
                  <a:pt x="13516" y="2908"/>
                  <a:pt x="13519" y="2908"/>
                </a:cubicBezTo>
                <a:cubicBezTo>
                  <a:pt x="13525" y="2908"/>
                  <a:pt x="13535" y="2905"/>
                  <a:pt x="13545" y="2905"/>
                </a:cubicBezTo>
                <a:cubicBezTo>
                  <a:pt x="13555" y="2905"/>
                  <a:pt x="13565" y="2907"/>
                  <a:pt x="13574" y="2916"/>
                </a:cubicBezTo>
                <a:cubicBezTo>
                  <a:pt x="13571" y="2920"/>
                  <a:pt x="13568" y="2924"/>
                  <a:pt x="13566" y="2927"/>
                </a:cubicBezTo>
                <a:lnTo>
                  <a:pt x="13566" y="2927"/>
                </a:lnTo>
                <a:cubicBezTo>
                  <a:pt x="13583" y="2931"/>
                  <a:pt x="13584" y="2926"/>
                  <a:pt x="13610" y="2952"/>
                </a:cubicBezTo>
                <a:cubicBezTo>
                  <a:pt x="13645" y="2952"/>
                  <a:pt x="13657" y="2940"/>
                  <a:pt x="13645" y="2916"/>
                </a:cubicBezTo>
                <a:cubicBezTo>
                  <a:pt x="13660" y="2916"/>
                  <a:pt x="13674" y="2929"/>
                  <a:pt x="13683" y="2929"/>
                </a:cubicBezTo>
                <a:cubicBezTo>
                  <a:pt x="13689" y="2929"/>
                  <a:pt x="13693" y="2923"/>
                  <a:pt x="13693" y="2904"/>
                </a:cubicBezTo>
                <a:cubicBezTo>
                  <a:pt x="13717" y="2904"/>
                  <a:pt x="13729" y="2916"/>
                  <a:pt x="13753" y="2940"/>
                </a:cubicBezTo>
                <a:cubicBezTo>
                  <a:pt x="13771" y="2922"/>
                  <a:pt x="13775" y="2896"/>
                  <a:pt x="13803" y="2896"/>
                </a:cubicBezTo>
                <a:cubicBezTo>
                  <a:pt x="13812" y="2896"/>
                  <a:pt x="13822" y="2899"/>
                  <a:pt x="13836" y="2904"/>
                </a:cubicBezTo>
                <a:cubicBezTo>
                  <a:pt x="13823" y="2898"/>
                  <a:pt x="13807" y="2896"/>
                  <a:pt x="13790" y="2896"/>
                </a:cubicBezTo>
                <a:cubicBezTo>
                  <a:pt x="13761" y="2896"/>
                  <a:pt x="13730" y="2901"/>
                  <a:pt x="13699" y="2901"/>
                </a:cubicBezTo>
                <a:cubicBezTo>
                  <a:pt x="13680" y="2901"/>
                  <a:pt x="13662" y="2899"/>
                  <a:pt x="13645" y="2892"/>
                </a:cubicBezTo>
                <a:cubicBezTo>
                  <a:pt x="13657" y="2868"/>
                  <a:pt x="13717" y="2868"/>
                  <a:pt x="13753" y="2857"/>
                </a:cubicBezTo>
                <a:cubicBezTo>
                  <a:pt x="13705" y="2857"/>
                  <a:pt x="13669" y="2845"/>
                  <a:pt x="13598" y="2845"/>
                </a:cubicBezTo>
                <a:close/>
                <a:moveTo>
                  <a:pt x="13431" y="2940"/>
                </a:moveTo>
                <a:cubicBezTo>
                  <a:pt x="13467" y="2940"/>
                  <a:pt x="13419" y="2952"/>
                  <a:pt x="13431" y="2964"/>
                </a:cubicBezTo>
                <a:lnTo>
                  <a:pt x="13431" y="2964"/>
                </a:lnTo>
                <a:cubicBezTo>
                  <a:pt x="13423" y="2960"/>
                  <a:pt x="13417" y="2958"/>
                  <a:pt x="13410" y="2958"/>
                </a:cubicBezTo>
                <a:cubicBezTo>
                  <a:pt x="13397" y="2958"/>
                  <a:pt x="13384" y="2964"/>
                  <a:pt x="13360" y="2964"/>
                </a:cubicBezTo>
                <a:cubicBezTo>
                  <a:pt x="13355" y="2946"/>
                  <a:pt x="13361" y="2942"/>
                  <a:pt x="13370" y="2942"/>
                </a:cubicBezTo>
                <a:cubicBezTo>
                  <a:pt x="13381" y="2942"/>
                  <a:pt x="13397" y="2947"/>
                  <a:pt x="13411" y="2947"/>
                </a:cubicBezTo>
                <a:cubicBezTo>
                  <a:pt x="13419" y="2947"/>
                  <a:pt x="13426" y="2945"/>
                  <a:pt x="13431" y="2940"/>
                </a:cubicBezTo>
                <a:close/>
                <a:moveTo>
                  <a:pt x="14122" y="2964"/>
                </a:moveTo>
                <a:cubicBezTo>
                  <a:pt x="14121" y="2964"/>
                  <a:pt x="14121" y="2964"/>
                  <a:pt x="14120" y="2964"/>
                </a:cubicBezTo>
                <a:lnTo>
                  <a:pt x="14120" y="2964"/>
                </a:lnTo>
                <a:cubicBezTo>
                  <a:pt x="14120" y="2964"/>
                  <a:pt x="14121" y="2964"/>
                  <a:pt x="14121" y="2964"/>
                </a:cubicBezTo>
                <a:lnTo>
                  <a:pt x="14121" y="2964"/>
                </a:lnTo>
                <a:cubicBezTo>
                  <a:pt x="14121" y="2964"/>
                  <a:pt x="14121" y="2964"/>
                  <a:pt x="14122" y="2964"/>
                </a:cubicBezTo>
                <a:close/>
                <a:moveTo>
                  <a:pt x="14122" y="2952"/>
                </a:moveTo>
                <a:cubicBezTo>
                  <a:pt x="14115" y="2957"/>
                  <a:pt x="14107" y="2961"/>
                  <a:pt x="14100" y="2965"/>
                </a:cubicBezTo>
                <a:lnTo>
                  <a:pt x="14100" y="2965"/>
                </a:lnTo>
                <a:cubicBezTo>
                  <a:pt x="14106" y="2964"/>
                  <a:pt x="14112" y="2964"/>
                  <a:pt x="14120" y="2964"/>
                </a:cubicBezTo>
                <a:lnTo>
                  <a:pt x="14120" y="2964"/>
                </a:lnTo>
                <a:cubicBezTo>
                  <a:pt x="14119" y="2961"/>
                  <a:pt x="14119" y="2958"/>
                  <a:pt x="14122" y="2952"/>
                </a:cubicBezTo>
                <a:close/>
                <a:moveTo>
                  <a:pt x="12526" y="2904"/>
                </a:moveTo>
                <a:cubicBezTo>
                  <a:pt x="12538" y="2916"/>
                  <a:pt x="12514" y="2916"/>
                  <a:pt x="12479" y="2916"/>
                </a:cubicBezTo>
                <a:cubicBezTo>
                  <a:pt x="12479" y="2940"/>
                  <a:pt x="12514" y="2952"/>
                  <a:pt x="12526" y="2964"/>
                </a:cubicBezTo>
                <a:cubicBezTo>
                  <a:pt x="12525" y="2965"/>
                  <a:pt x="12522" y="2966"/>
                  <a:pt x="12520" y="2966"/>
                </a:cubicBezTo>
                <a:cubicBezTo>
                  <a:pt x="12502" y="2966"/>
                  <a:pt x="12467" y="2937"/>
                  <a:pt x="12467" y="2916"/>
                </a:cubicBezTo>
                <a:cubicBezTo>
                  <a:pt x="12502" y="2916"/>
                  <a:pt x="12502" y="2904"/>
                  <a:pt x="12526" y="2904"/>
                </a:cubicBezTo>
                <a:close/>
                <a:moveTo>
                  <a:pt x="12145" y="2916"/>
                </a:moveTo>
                <a:cubicBezTo>
                  <a:pt x="12205" y="2916"/>
                  <a:pt x="12217" y="2952"/>
                  <a:pt x="12217" y="2976"/>
                </a:cubicBezTo>
                <a:cubicBezTo>
                  <a:pt x="12181" y="2964"/>
                  <a:pt x="12169" y="2952"/>
                  <a:pt x="12145" y="2916"/>
                </a:cubicBezTo>
                <a:close/>
                <a:moveTo>
                  <a:pt x="12795" y="2964"/>
                </a:moveTo>
                <a:cubicBezTo>
                  <a:pt x="12791" y="2967"/>
                  <a:pt x="12788" y="2970"/>
                  <a:pt x="12788" y="2976"/>
                </a:cubicBezTo>
                <a:cubicBezTo>
                  <a:pt x="12792" y="2976"/>
                  <a:pt x="12796" y="2976"/>
                  <a:pt x="12800" y="2976"/>
                </a:cubicBezTo>
                <a:lnTo>
                  <a:pt x="12800" y="2976"/>
                </a:lnTo>
                <a:cubicBezTo>
                  <a:pt x="12800" y="2976"/>
                  <a:pt x="12800" y="2976"/>
                  <a:pt x="12800" y="2976"/>
                </a:cubicBezTo>
                <a:cubicBezTo>
                  <a:pt x="12800" y="2971"/>
                  <a:pt x="12798" y="2967"/>
                  <a:pt x="12795" y="2964"/>
                </a:cubicBezTo>
                <a:close/>
                <a:moveTo>
                  <a:pt x="14100" y="2965"/>
                </a:moveTo>
                <a:cubicBezTo>
                  <a:pt x="14087" y="2967"/>
                  <a:pt x="14081" y="2972"/>
                  <a:pt x="14080" y="2977"/>
                </a:cubicBezTo>
                <a:lnTo>
                  <a:pt x="14080" y="2977"/>
                </a:lnTo>
                <a:cubicBezTo>
                  <a:pt x="14087" y="2973"/>
                  <a:pt x="14094" y="2969"/>
                  <a:pt x="14100" y="2965"/>
                </a:cubicBezTo>
                <a:close/>
                <a:moveTo>
                  <a:pt x="12741" y="2940"/>
                </a:moveTo>
                <a:cubicBezTo>
                  <a:pt x="12750" y="2950"/>
                  <a:pt x="12783" y="2951"/>
                  <a:pt x="12795" y="2964"/>
                </a:cubicBezTo>
                <a:lnTo>
                  <a:pt x="12795" y="2964"/>
                </a:lnTo>
                <a:cubicBezTo>
                  <a:pt x="12811" y="2955"/>
                  <a:pt x="12845" y="2958"/>
                  <a:pt x="12836" y="2940"/>
                </a:cubicBezTo>
                <a:lnTo>
                  <a:pt x="12836" y="2940"/>
                </a:lnTo>
                <a:cubicBezTo>
                  <a:pt x="12872" y="2952"/>
                  <a:pt x="12860" y="2976"/>
                  <a:pt x="12860" y="2976"/>
                </a:cubicBezTo>
                <a:cubicBezTo>
                  <a:pt x="12865" y="2974"/>
                  <a:pt x="12870" y="2973"/>
                  <a:pt x="12875" y="2973"/>
                </a:cubicBezTo>
                <a:cubicBezTo>
                  <a:pt x="12894" y="2973"/>
                  <a:pt x="12911" y="2984"/>
                  <a:pt x="12929" y="2984"/>
                </a:cubicBezTo>
                <a:cubicBezTo>
                  <a:pt x="12937" y="2984"/>
                  <a:pt x="12946" y="2982"/>
                  <a:pt x="12955" y="2976"/>
                </a:cubicBezTo>
                <a:lnTo>
                  <a:pt x="12955" y="2976"/>
                </a:lnTo>
                <a:cubicBezTo>
                  <a:pt x="12943" y="2988"/>
                  <a:pt x="12930" y="2992"/>
                  <a:pt x="12914" y="2992"/>
                </a:cubicBezTo>
                <a:cubicBezTo>
                  <a:pt x="12886" y="2992"/>
                  <a:pt x="12849" y="2978"/>
                  <a:pt x="12800" y="2976"/>
                </a:cubicBezTo>
                <a:lnTo>
                  <a:pt x="12800" y="2976"/>
                </a:lnTo>
                <a:cubicBezTo>
                  <a:pt x="12792" y="2980"/>
                  <a:pt x="12785" y="2981"/>
                  <a:pt x="12779" y="2981"/>
                </a:cubicBezTo>
                <a:cubicBezTo>
                  <a:pt x="12755" y="2981"/>
                  <a:pt x="12745" y="2958"/>
                  <a:pt x="12742" y="2958"/>
                </a:cubicBezTo>
                <a:cubicBezTo>
                  <a:pt x="12741" y="2958"/>
                  <a:pt x="12741" y="2960"/>
                  <a:pt x="12741" y="2964"/>
                </a:cubicBezTo>
                <a:cubicBezTo>
                  <a:pt x="12717" y="2964"/>
                  <a:pt x="12741" y="2952"/>
                  <a:pt x="12741" y="2940"/>
                </a:cubicBezTo>
                <a:close/>
                <a:moveTo>
                  <a:pt x="13563" y="2973"/>
                </a:moveTo>
                <a:cubicBezTo>
                  <a:pt x="13571" y="2973"/>
                  <a:pt x="13579" y="2974"/>
                  <a:pt x="13586" y="2976"/>
                </a:cubicBezTo>
                <a:cubicBezTo>
                  <a:pt x="13580" y="2988"/>
                  <a:pt x="13553" y="2993"/>
                  <a:pt x="13528" y="2993"/>
                </a:cubicBezTo>
                <a:cubicBezTo>
                  <a:pt x="13504" y="2993"/>
                  <a:pt x="13481" y="2988"/>
                  <a:pt x="13479" y="2977"/>
                </a:cubicBezTo>
                <a:lnTo>
                  <a:pt x="13479" y="2977"/>
                </a:lnTo>
                <a:cubicBezTo>
                  <a:pt x="13483" y="2979"/>
                  <a:pt x="13489" y="2980"/>
                  <a:pt x="13495" y="2980"/>
                </a:cubicBezTo>
                <a:cubicBezTo>
                  <a:pt x="13514" y="2980"/>
                  <a:pt x="13539" y="2973"/>
                  <a:pt x="13563" y="2973"/>
                </a:cubicBezTo>
                <a:close/>
                <a:moveTo>
                  <a:pt x="12121" y="2964"/>
                </a:moveTo>
                <a:cubicBezTo>
                  <a:pt x="12121" y="2976"/>
                  <a:pt x="12086" y="2976"/>
                  <a:pt x="12098" y="2999"/>
                </a:cubicBezTo>
                <a:cubicBezTo>
                  <a:pt x="12038" y="2999"/>
                  <a:pt x="12086" y="2964"/>
                  <a:pt x="12121" y="2964"/>
                </a:cubicBezTo>
                <a:close/>
                <a:moveTo>
                  <a:pt x="10800" y="2940"/>
                </a:moveTo>
                <a:cubicBezTo>
                  <a:pt x="10836" y="2964"/>
                  <a:pt x="10859" y="2976"/>
                  <a:pt x="10907" y="2999"/>
                </a:cubicBezTo>
                <a:cubicBezTo>
                  <a:pt x="10901" y="3001"/>
                  <a:pt x="10894" y="3002"/>
                  <a:pt x="10888" y="3002"/>
                </a:cubicBezTo>
                <a:cubicBezTo>
                  <a:pt x="10847" y="3002"/>
                  <a:pt x="10812" y="2972"/>
                  <a:pt x="10812" y="2952"/>
                </a:cubicBezTo>
                <a:cubicBezTo>
                  <a:pt x="10800" y="2952"/>
                  <a:pt x="10800" y="2964"/>
                  <a:pt x="10776" y="2964"/>
                </a:cubicBezTo>
                <a:cubicBezTo>
                  <a:pt x="10800" y="2964"/>
                  <a:pt x="10788" y="2952"/>
                  <a:pt x="10800" y="2940"/>
                </a:cubicBezTo>
                <a:close/>
                <a:moveTo>
                  <a:pt x="14121" y="2964"/>
                </a:moveTo>
                <a:lnTo>
                  <a:pt x="14121" y="2964"/>
                </a:lnTo>
                <a:cubicBezTo>
                  <a:pt x="14093" y="2986"/>
                  <a:pt x="14123" y="2995"/>
                  <a:pt x="14141" y="3003"/>
                </a:cubicBezTo>
                <a:lnTo>
                  <a:pt x="14141" y="3003"/>
                </a:lnTo>
                <a:cubicBezTo>
                  <a:pt x="14146" y="2994"/>
                  <a:pt x="14151" y="2986"/>
                  <a:pt x="14137" y="2986"/>
                </a:cubicBezTo>
                <a:cubicBezTo>
                  <a:pt x="14133" y="2986"/>
                  <a:pt x="14128" y="2986"/>
                  <a:pt x="14122" y="2988"/>
                </a:cubicBezTo>
                <a:cubicBezTo>
                  <a:pt x="14122" y="2982"/>
                  <a:pt x="14125" y="2982"/>
                  <a:pt x="14129" y="2982"/>
                </a:cubicBezTo>
                <a:cubicBezTo>
                  <a:pt x="14134" y="2982"/>
                  <a:pt x="14140" y="2982"/>
                  <a:pt x="14146" y="2976"/>
                </a:cubicBezTo>
                <a:cubicBezTo>
                  <a:pt x="14146" y="2967"/>
                  <a:pt x="14126" y="2971"/>
                  <a:pt x="14121" y="2964"/>
                </a:cubicBezTo>
                <a:close/>
                <a:moveTo>
                  <a:pt x="13467" y="2964"/>
                </a:moveTo>
                <a:cubicBezTo>
                  <a:pt x="13469" y="2969"/>
                  <a:pt x="13472" y="2973"/>
                  <a:pt x="13476" y="2976"/>
                </a:cubicBezTo>
                <a:lnTo>
                  <a:pt x="13476" y="2976"/>
                </a:lnTo>
                <a:cubicBezTo>
                  <a:pt x="13445" y="2978"/>
                  <a:pt x="13478" y="3012"/>
                  <a:pt x="13467" y="3023"/>
                </a:cubicBezTo>
                <a:lnTo>
                  <a:pt x="13407" y="3023"/>
                </a:lnTo>
                <a:cubicBezTo>
                  <a:pt x="13419" y="2999"/>
                  <a:pt x="13455" y="2999"/>
                  <a:pt x="13467" y="2964"/>
                </a:cubicBezTo>
                <a:close/>
                <a:moveTo>
                  <a:pt x="14138" y="3022"/>
                </a:moveTo>
                <a:lnTo>
                  <a:pt x="14138" y="3022"/>
                </a:lnTo>
                <a:cubicBezTo>
                  <a:pt x="14141" y="3023"/>
                  <a:pt x="14143" y="3023"/>
                  <a:pt x="14146" y="3023"/>
                </a:cubicBezTo>
                <a:cubicBezTo>
                  <a:pt x="14142" y="3023"/>
                  <a:pt x="14140" y="3023"/>
                  <a:pt x="14138" y="3022"/>
                </a:cubicBezTo>
                <a:close/>
                <a:moveTo>
                  <a:pt x="14026" y="3023"/>
                </a:moveTo>
                <a:cubicBezTo>
                  <a:pt x="14026" y="3023"/>
                  <a:pt x="14026" y="3023"/>
                  <a:pt x="14026" y="3023"/>
                </a:cubicBezTo>
                <a:cubicBezTo>
                  <a:pt x="14026" y="3023"/>
                  <a:pt x="14026" y="3023"/>
                  <a:pt x="14026" y="3023"/>
                </a:cubicBezTo>
                <a:close/>
                <a:moveTo>
                  <a:pt x="13812" y="3023"/>
                </a:moveTo>
                <a:cubicBezTo>
                  <a:pt x="13813" y="3024"/>
                  <a:pt x="13815" y="3025"/>
                  <a:pt x="13816" y="3027"/>
                </a:cubicBezTo>
                <a:lnTo>
                  <a:pt x="13816" y="3027"/>
                </a:lnTo>
                <a:cubicBezTo>
                  <a:pt x="13815" y="3027"/>
                  <a:pt x="13814" y="3027"/>
                  <a:pt x="13813" y="3027"/>
                </a:cubicBezTo>
                <a:lnTo>
                  <a:pt x="13813" y="3027"/>
                </a:lnTo>
                <a:cubicBezTo>
                  <a:pt x="13813" y="3026"/>
                  <a:pt x="13813" y="3024"/>
                  <a:pt x="13812" y="3023"/>
                </a:cubicBezTo>
                <a:close/>
                <a:moveTo>
                  <a:pt x="13728" y="3024"/>
                </a:moveTo>
                <a:cubicBezTo>
                  <a:pt x="13721" y="3026"/>
                  <a:pt x="13717" y="3028"/>
                  <a:pt x="13720" y="3031"/>
                </a:cubicBezTo>
                <a:lnTo>
                  <a:pt x="13720" y="3031"/>
                </a:lnTo>
                <a:cubicBezTo>
                  <a:pt x="13722" y="3029"/>
                  <a:pt x="13725" y="3027"/>
                  <a:pt x="13728" y="3024"/>
                </a:cubicBezTo>
                <a:close/>
                <a:moveTo>
                  <a:pt x="13882" y="3042"/>
                </a:moveTo>
                <a:cubicBezTo>
                  <a:pt x="13894" y="3042"/>
                  <a:pt x="13915" y="3047"/>
                  <a:pt x="13931" y="3047"/>
                </a:cubicBezTo>
                <a:lnTo>
                  <a:pt x="13872" y="3047"/>
                </a:lnTo>
                <a:cubicBezTo>
                  <a:pt x="13872" y="3043"/>
                  <a:pt x="13876" y="3042"/>
                  <a:pt x="13882" y="3042"/>
                </a:cubicBezTo>
                <a:close/>
                <a:moveTo>
                  <a:pt x="13669" y="2999"/>
                </a:moveTo>
                <a:cubicBezTo>
                  <a:pt x="13693" y="2999"/>
                  <a:pt x="13669" y="2999"/>
                  <a:pt x="13669" y="3011"/>
                </a:cubicBezTo>
                <a:cubicBezTo>
                  <a:pt x="13678" y="3020"/>
                  <a:pt x="13685" y="3022"/>
                  <a:pt x="13692" y="3022"/>
                </a:cubicBezTo>
                <a:cubicBezTo>
                  <a:pt x="13699" y="3022"/>
                  <a:pt x="13706" y="3020"/>
                  <a:pt x="13714" y="3020"/>
                </a:cubicBezTo>
                <a:cubicBezTo>
                  <a:pt x="13719" y="3020"/>
                  <a:pt x="13723" y="3021"/>
                  <a:pt x="13729" y="3023"/>
                </a:cubicBezTo>
                <a:cubicBezTo>
                  <a:pt x="13728" y="3024"/>
                  <a:pt x="13728" y="3024"/>
                  <a:pt x="13728" y="3024"/>
                </a:cubicBezTo>
                <a:lnTo>
                  <a:pt x="13728" y="3024"/>
                </a:lnTo>
                <a:cubicBezTo>
                  <a:pt x="13740" y="3021"/>
                  <a:pt x="13759" y="3018"/>
                  <a:pt x="13753" y="3011"/>
                </a:cubicBezTo>
                <a:lnTo>
                  <a:pt x="13753" y="3011"/>
                </a:lnTo>
                <a:cubicBezTo>
                  <a:pt x="13765" y="3023"/>
                  <a:pt x="13788" y="3011"/>
                  <a:pt x="13788" y="3035"/>
                </a:cubicBezTo>
                <a:cubicBezTo>
                  <a:pt x="13772" y="3035"/>
                  <a:pt x="13762" y="3025"/>
                  <a:pt x="13750" y="3025"/>
                </a:cubicBezTo>
                <a:cubicBezTo>
                  <a:pt x="13743" y="3025"/>
                  <a:pt x="13737" y="3027"/>
                  <a:pt x="13729" y="3035"/>
                </a:cubicBezTo>
                <a:cubicBezTo>
                  <a:pt x="13724" y="3034"/>
                  <a:pt x="13721" y="3032"/>
                  <a:pt x="13720" y="3031"/>
                </a:cubicBezTo>
                <a:lnTo>
                  <a:pt x="13720" y="3031"/>
                </a:lnTo>
                <a:cubicBezTo>
                  <a:pt x="13711" y="3037"/>
                  <a:pt x="13705" y="3041"/>
                  <a:pt x="13705" y="3059"/>
                </a:cubicBezTo>
                <a:cubicBezTo>
                  <a:pt x="13705" y="3046"/>
                  <a:pt x="13687" y="3036"/>
                  <a:pt x="13671" y="3036"/>
                </a:cubicBezTo>
                <a:cubicBezTo>
                  <a:pt x="13658" y="3036"/>
                  <a:pt x="13645" y="3043"/>
                  <a:pt x="13645" y="3059"/>
                </a:cubicBezTo>
                <a:cubicBezTo>
                  <a:pt x="13610" y="3059"/>
                  <a:pt x="13657" y="2999"/>
                  <a:pt x="13669" y="2999"/>
                </a:cubicBezTo>
                <a:close/>
                <a:moveTo>
                  <a:pt x="12526" y="3035"/>
                </a:moveTo>
                <a:lnTo>
                  <a:pt x="12526" y="3035"/>
                </a:lnTo>
                <a:cubicBezTo>
                  <a:pt x="12540" y="3042"/>
                  <a:pt x="12555" y="3044"/>
                  <a:pt x="12568" y="3044"/>
                </a:cubicBezTo>
                <a:cubicBezTo>
                  <a:pt x="12582" y="3044"/>
                  <a:pt x="12595" y="3042"/>
                  <a:pt x="12606" y="3042"/>
                </a:cubicBezTo>
                <a:cubicBezTo>
                  <a:pt x="12619" y="3042"/>
                  <a:pt x="12629" y="3045"/>
                  <a:pt x="12633" y="3059"/>
                </a:cubicBezTo>
                <a:cubicBezTo>
                  <a:pt x="12614" y="3059"/>
                  <a:pt x="12592" y="3061"/>
                  <a:pt x="12572" y="3061"/>
                </a:cubicBezTo>
                <a:cubicBezTo>
                  <a:pt x="12542" y="3061"/>
                  <a:pt x="12519" y="3057"/>
                  <a:pt x="12526" y="3035"/>
                </a:cubicBezTo>
                <a:close/>
                <a:moveTo>
                  <a:pt x="13753" y="3028"/>
                </a:moveTo>
                <a:lnTo>
                  <a:pt x="13753" y="3028"/>
                </a:lnTo>
                <a:cubicBezTo>
                  <a:pt x="13756" y="3028"/>
                  <a:pt x="13782" y="3037"/>
                  <a:pt x="13799" y="3037"/>
                </a:cubicBezTo>
                <a:cubicBezTo>
                  <a:pt x="13806" y="3037"/>
                  <a:pt x="13812" y="3035"/>
                  <a:pt x="13813" y="3030"/>
                </a:cubicBezTo>
                <a:lnTo>
                  <a:pt x="13813" y="3030"/>
                </a:lnTo>
                <a:cubicBezTo>
                  <a:pt x="13815" y="3030"/>
                  <a:pt x="13818" y="3030"/>
                  <a:pt x="13821" y="3029"/>
                </a:cubicBezTo>
                <a:lnTo>
                  <a:pt x="13821" y="3029"/>
                </a:lnTo>
                <a:cubicBezTo>
                  <a:pt x="13838" y="3039"/>
                  <a:pt x="13865" y="3051"/>
                  <a:pt x="13836" y="3071"/>
                </a:cubicBezTo>
                <a:lnTo>
                  <a:pt x="13836" y="3071"/>
                </a:lnTo>
                <a:cubicBezTo>
                  <a:pt x="13816" y="3067"/>
                  <a:pt x="13797" y="3065"/>
                  <a:pt x="13779" y="3062"/>
                </a:cubicBezTo>
                <a:lnTo>
                  <a:pt x="13779" y="3062"/>
                </a:lnTo>
                <a:cubicBezTo>
                  <a:pt x="13787" y="3060"/>
                  <a:pt x="13798" y="3059"/>
                  <a:pt x="13812" y="3059"/>
                </a:cubicBezTo>
                <a:cubicBezTo>
                  <a:pt x="13788" y="3059"/>
                  <a:pt x="13776" y="3035"/>
                  <a:pt x="13765" y="3035"/>
                </a:cubicBezTo>
                <a:cubicBezTo>
                  <a:pt x="13754" y="3030"/>
                  <a:pt x="13751" y="3028"/>
                  <a:pt x="13753" y="3028"/>
                </a:cubicBezTo>
                <a:close/>
                <a:moveTo>
                  <a:pt x="11348" y="2976"/>
                </a:moveTo>
                <a:cubicBezTo>
                  <a:pt x="11383" y="2976"/>
                  <a:pt x="11395" y="2999"/>
                  <a:pt x="11431" y="3011"/>
                </a:cubicBezTo>
                <a:cubicBezTo>
                  <a:pt x="11431" y="3023"/>
                  <a:pt x="11383" y="3059"/>
                  <a:pt x="11443" y="3059"/>
                </a:cubicBezTo>
                <a:cubicBezTo>
                  <a:pt x="11431" y="3071"/>
                  <a:pt x="11431" y="3071"/>
                  <a:pt x="11431" y="3083"/>
                </a:cubicBezTo>
                <a:cubicBezTo>
                  <a:pt x="11383" y="3071"/>
                  <a:pt x="11383" y="3011"/>
                  <a:pt x="11348" y="2976"/>
                </a:cubicBezTo>
                <a:close/>
                <a:moveTo>
                  <a:pt x="11943" y="3035"/>
                </a:moveTo>
                <a:cubicBezTo>
                  <a:pt x="11972" y="3035"/>
                  <a:pt x="11996" y="3044"/>
                  <a:pt x="12011" y="3045"/>
                </a:cubicBezTo>
                <a:lnTo>
                  <a:pt x="12011" y="3045"/>
                </a:lnTo>
                <a:lnTo>
                  <a:pt x="11991" y="3059"/>
                </a:lnTo>
                <a:cubicBezTo>
                  <a:pt x="11979" y="3059"/>
                  <a:pt x="11991" y="3071"/>
                  <a:pt x="11991" y="3083"/>
                </a:cubicBezTo>
                <a:lnTo>
                  <a:pt x="11931" y="3083"/>
                </a:lnTo>
                <a:cubicBezTo>
                  <a:pt x="11943" y="3071"/>
                  <a:pt x="11943" y="3059"/>
                  <a:pt x="11943" y="3035"/>
                </a:cubicBezTo>
                <a:close/>
                <a:moveTo>
                  <a:pt x="12026" y="3035"/>
                </a:moveTo>
                <a:lnTo>
                  <a:pt x="12062" y="3083"/>
                </a:lnTo>
                <a:cubicBezTo>
                  <a:pt x="12030" y="3083"/>
                  <a:pt x="12007" y="3073"/>
                  <a:pt x="12021" y="3045"/>
                </a:cubicBezTo>
                <a:lnTo>
                  <a:pt x="12021" y="3045"/>
                </a:lnTo>
                <a:cubicBezTo>
                  <a:pt x="12024" y="3044"/>
                  <a:pt x="12026" y="3041"/>
                  <a:pt x="12026" y="3035"/>
                </a:cubicBezTo>
                <a:close/>
                <a:moveTo>
                  <a:pt x="12784" y="3068"/>
                </a:moveTo>
                <a:cubicBezTo>
                  <a:pt x="12803" y="3068"/>
                  <a:pt x="12824" y="3071"/>
                  <a:pt x="12824" y="3071"/>
                </a:cubicBezTo>
                <a:cubicBezTo>
                  <a:pt x="12812" y="3077"/>
                  <a:pt x="12800" y="3077"/>
                  <a:pt x="12788" y="3077"/>
                </a:cubicBezTo>
                <a:cubicBezTo>
                  <a:pt x="12776" y="3077"/>
                  <a:pt x="12764" y="3077"/>
                  <a:pt x="12753" y="3083"/>
                </a:cubicBezTo>
                <a:cubicBezTo>
                  <a:pt x="12747" y="3071"/>
                  <a:pt x="12764" y="3068"/>
                  <a:pt x="12784" y="3068"/>
                </a:cubicBezTo>
                <a:close/>
                <a:moveTo>
                  <a:pt x="13431" y="3059"/>
                </a:moveTo>
                <a:cubicBezTo>
                  <a:pt x="13419" y="3083"/>
                  <a:pt x="13479" y="3071"/>
                  <a:pt x="13467" y="3083"/>
                </a:cubicBezTo>
                <a:lnTo>
                  <a:pt x="13372" y="3083"/>
                </a:lnTo>
                <a:cubicBezTo>
                  <a:pt x="13372" y="3059"/>
                  <a:pt x="13419" y="3071"/>
                  <a:pt x="13431" y="3059"/>
                </a:cubicBezTo>
                <a:close/>
                <a:moveTo>
                  <a:pt x="13501" y="3042"/>
                </a:moveTo>
                <a:cubicBezTo>
                  <a:pt x="13514" y="3042"/>
                  <a:pt x="13526" y="3050"/>
                  <a:pt x="13526" y="3071"/>
                </a:cubicBezTo>
                <a:cubicBezTo>
                  <a:pt x="13515" y="3071"/>
                  <a:pt x="13491" y="3071"/>
                  <a:pt x="13479" y="3083"/>
                </a:cubicBezTo>
                <a:cubicBezTo>
                  <a:pt x="13448" y="3067"/>
                  <a:pt x="13477" y="3042"/>
                  <a:pt x="13501" y="3042"/>
                </a:cubicBezTo>
                <a:close/>
                <a:moveTo>
                  <a:pt x="13874" y="3079"/>
                </a:moveTo>
                <a:lnTo>
                  <a:pt x="13874" y="3079"/>
                </a:lnTo>
                <a:cubicBezTo>
                  <a:pt x="13884" y="3080"/>
                  <a:pt x="13894" y="3082"/>
                  <a:pt x="13900" y="3086"/>
                </a:cubicBezTo>
                <a:lnTo>
                  <a:pt x="13900" y="3086"/>
                </a:lnTo>
                <a:cubicBezTo>
                  <a:pt x="13892" y="3083"/>
                  <a:pt x="13883" y="3081"/>
                  <a:pt x="13874" y="3079"/>
                </a:cubicBezTo>
                <a:close/>
                <a:moveTo>
                  <a:pt x="9240" y="3083"/>
                </a:moveTo>
                <a:cubicBezTo>
                  <a:pt x="9264" y="3083"/>
                  <a:pt x="9324" y="3083"/>
                  <a:pt x="9312" y="3095"/>
                </a:cubicBezTo>
                <a:cubicBezTo>
                  <a:pt x="9308" y="3091"/>
                  <a:pt x="9304" y="3089"/>
                  <a:pt x="9299" y="3089"/>
                </a:cubicBezTo>
                <a:cubicBezTo>
                  <a:pt x="9289" y="3089"/>
                  <a:pt x="9276" y="3095"/>
                  <a:pt x="9252" y="3095"/>
                </a:cubicBezTo>
                <a:lnTo>
                  <a:pt x="9240" y="3083"/>
                </a:lnTo>
                <a:close/>
                <a:moveTo>
                  <a:pt x="10261" y="3068"/>
                </a:moveTo>
                <a:cubicBezTo>
                  <a:pt x="10266" y="3068"/>
                  <a:pt x="10271" y="3069"/>
                  <a:pt x="10276" y="3071"/>
                </a:cubicBezTo>
                <a:cubicBezTo>
                  <a:pt x="10264" y="3083"/>
                  <a:pt x="10252" y="3095"/>
                  <a:pt x="10205" y="3095"/>
                </a:cubicBezTo>
                <a:cubicBezTo>
                  <a:pt x="10214" y="3085"/>
                  <a:pt x="10239" y="3068"/>
                  <a:pt x="10261" y="3068"/>
                </a:cubicBezTo>
                <a:close/>
                <a:moveTo>
                  <a:pt x="11729" y="3011"/>
                </a:moveTo>
                <a:cubicBezTo>
                  <a:pt x="11693" y="3023"/>
                  <a:pt x="11705" y="3071"/>
                  <a:pt x="11693" y="3095"/>
                </a:cubicBezTo>
                <a:cubicBezTo>
                  <a:pt x="11685" y="3083"/>
                  <a:pt x="11676" y="3079"/>
                  <a:pt x="11664" y="3079"/>
                </a:cubicBezTo>
                <a:cubicBezTo>
                  <a:pt x="11641" y="3079"/>
                  <a:pt x="11610" y="3095"/>
                  <a:pt x="11562" y="3095"/>
                </a:cubicBezTo>
                <a:cubicBezTo>
                  <a:pt x="11562" y="3086"/>
                  <a:pt x="11588" y="3058"/>
                  <a:pt x="11611" y="3058"/>
                </a:cubicBezTo>
                <a:cubicBezTo>
                  <a:pt x="11619" y="3058"/>
                  <a:pt x="11627" y="3061"/>
                  <a:pt x="11633" y="3071"/>
                </a:cubicBezTo>
                <a:cubicBezTo>
                  <a:pt x="11669" y="3059"/>
                  <a:pt x="11681" y="3035"/>
                  <a:pt x="11693" y="3011"/>
                </a:cubicBezTo>
                <a:close/>
                <a:moveTo>
                  <a:pt x="12374" y="3069"/>
                </a:moveTo>
                <a:cubicBezTo>
                  <a:pt x="12361" y="3069"/>
                  <a:pt x="12352" y="3078"/>
                  <a:pt x="12345" y="3086"/>
                </a:cubicBezTo>
                <a:lnTo>
                  <a:pt x="12345" y="3086"/>
                </a:lnTo>
                <a:cubicBezTo>
                  <a:pt x="12342" y="3084"/>
                  <a:pt x="12340" y="3083"/>
                  <a:pt x="12336" y="3083"/>
                </a:cubicBezTo>
                <a:cubicBezTo>
                  <a:pt x="12336" y="3088"/>
                  <a:pt x="12336" y="3091"/>
                  <a:pt x="12335" y="3094"/>
                </a:cubicBezTo>
                <a:lnTo>
                  <a:pt x="12335" y="3094"/>
                </a:lnTo>
                <a:cubicBezTo>
                  <a:pt x="12338" y="3093"/>
                  <a:pt x="12341" y="3089"/>
                  <a:pt x="12345" y="3086"/>
                </a:cubicBezTo>
                <a:lnTo>
                  <a:pt x="12345" y="3086"/>
                </a:lnTo>
                <a:cubicBezTo>
                  <a:pt x="12351" y="3089"/>
                  <a:pt x="12359" y="3095"/>
                  <a:pt x="12383" y="3095"/>
                </a:cubicBezTo>
                <a:cubicBezTo>
                  <a:pt x="12407" y="3095"/>
                  <a:pt x="12383" y="3071"/>
                  <a:pt x="12383" y="3071"/>
                </a:cubicBezTo>
                <a:cubicBezTo>
                  <a:pt x="12380" y="3070"/>
                  <a:pt x="12377" y="3069"/>
                  <a:pt x="12374" y="3069"/>
                </a:cubicBezTo>
                <a:close/>
                <a:moveTo>
                  <a:pt x="11348" y="3083"/>
                </a:moveTo>
                <a:cubicBezTo>
                  <a:pt x="11348" y="3098"/>
                  <a:pt x="11337" y="3102"/>
                  <a:pt x="11322" y="3102"/>
                </a:cubicBezTo>
                <a:cubicBezTo>
                  <a:pt x="11303" y="3102"/>
                  <a:pt x="11278" y="3095"/>
                  <a:pt x="11264" y="3095"/>
                </a:cubicBezTo>
                <a:cubicBezTo>
                  <a:pt x="11276" y="3095"/>
                  <a:pt x="11312" y="3083"/>
                  <a:pt x="11348" y="3083"/>
                </a:cubicBezTo>
                <a:close/>
                <a:moveTo>
                  <a:pt x="13770" y="3064"/>
                </a:moveTo>
                <a:cubicBezTo>
                  <a:pt x="13808" y="3091"/>
                  <a:pt x="13894" y="3076"/>
                  <a:pt x="13916" y="3119"/>
                </a:cubicBezTo>
                <a:lnTo>
                  <a:pt x="13916" y="3119"/>
                </a:lnTo>
                <a:cubicBezTo>
                  <a:pt x="13909" y="3113"/>
                  <a:pt x="13897" y="3113"/>
                  <a:pt x="13884" y="3113"/>
                </a:cubicBezTo>
                <a:cubicBezTo>
                  <a:pt x="13866" y="3113"/>
                  <a:pt x="13848" y="3113"/>
                  <a:pt x="13848" y="3095"/>
                </a:cubicBezTo>
                <a:cubicBezTo>
                  <a:pt x="13813" y="3095"/>
                  <a:pt x="13794" y="3103"/>
                  <a:pt x="13778" y="3110"/>
                </a:cubicBezTo>
                <a:lnTo>
                  <a:pt x="13778" y="3110"/>
                </a:lnTo>
                <a:cubicBezTo>
                  <a:pt x="13780" y="3074"/>
                  <a:pt x="13729" y="3093"/>
                  <a:pt x="13729" y="3071"/>
                </a:cubicBezTo>
                <a:cubicBezTo>
                  <a:pt x="13749" y="3071"/>
                  <a:pt x="13758" y="3067"/>
                  <a:pt x="13770" y="3064"/>
                </a:cubicBezTo>
                <a:close/>
                <a:moveTo>
                  <a:pt x="12633" y="3083"/>
                </a:moveTo>
                <a:cubicBezTo>
                  <a:pt x="12641" y="3083"/>
                  <a:pt x="12665" y="3088"/>
                  <a:pt x="12694" y="3088"/>
                </a:cubicBezTo>
                <a:cubicBezTo>
                  <a:pt x="12709" y="3088"/>
                  <a:pt x="12725" y="3087"/>
                  <a:pt x="12741" y="3083"/>
                </a:cubicBezTo>
                <a:lnTo>
                  <a:pt x="12741" y="3083"/>
                </a:lnTo>
                <a:cubicBezTo>
                  <a:pt x="12741" y="3115"/>
                  <a:pt x="12714" y="3120"/>
                  <a:pt x="12679" y="3120"/>
                </a:cubicBezTo>
                <a:cubicBezTo>
                  <a:pt x="12661" y="3120"/>
                  <a:pt x="12641" y="3119"/>
                  <a:pt x="12622" y="3119"/>
                </a:cubicBezTo>
                <a:cubicBezTo>
                  <a:pt x="12622" y="3107"/>
                  <a:pt x="12625" y="3107"/>
                  <a:pt x="12629" y="3107"/>
                </a:cubicBezTo>
                <a:cubicBezTo>
                  <a:pt x="12633" y="3107"/>
                  <a:pt x="12639" y="3107"/>
                  <a:pt x="12645" y="3095"/>
                </a:cubicBezTo>
                <a:lnTo>
                  <a:pt x="12633" y="3083"/>
                </a:lnTo>
                <a:close/>
                <a:moveTo>
                  <a:pt x="13693" y="3119"/>
                </a:moveTo>
                <a:cubicBezTo>
                  <a:pt x="13691" y="3119"/>
                  <a:pt x="13689" y="3119"/>
                  <a:pt x="13687" y="3119"/>
                </a:cubicBezTo>
                <a:lnTo>
                  <a:pt x="13687" y="3119"/>
                </a:lnTo>
                <a:cubicBezTo>
                  <a:pt x="13689" y="3120"/>
                  <a:pt x="13690" y="3121"/>
                  <a:pt x="13691" y="3122"/>
                </a:cubicBezTo>
                <a:lnTo>
                  <a:pt x="13691" y="3122"/>
                </a:lnTo>
                <a:cubicBezTo>
                  <a:pt x="13693" y="3121"/>
                  <a:pt x="13693" y="3120"/>
                  <a:pt x="13693" y="3119"/>
                </a:cubicBezTo>
                <a:close/>
                <a:moveTo>
                  <a:pt x="13940" y="3063"/>
                </a:moveTo>
                <a:cubicBezTo>
                  <a:pt x="13947" y="3063"/>
                  <a:pt x="13955" y="3065"/>
                  <a:pt x="13967" y="3071"/>
                </a:cubicBezTo>
                <a:cubicBezTo>
                  <a:pt x="13971" y="3077"/>
                  <a:pt x="13976" y="3081"/>
                  <a:pt x="13982" y="3084"/>
                </a:cubicBezTo>
                <a:lnTo>
                  <a:pt x="13982" y="3084"/>
                </a:lnTo>
                <a:cubicBezTo>
                  <a:pt x="13981" y="3083"/>
                  <a:pt x="13980" y="3083"/>
                  <a:pt x="13979" y="3083"/>
                </a:cubicBezTo>
                <a:cubicBezTo>
                  <a:pt x="13955" y="3083"/>
                  <a:pt x="14003" y="3107"/>
                  <a:pt x="14026" y="3107"/>
                </a:cubicBezTo>
                <a:cubicBezTo>
                  <a:pt x="14026" y="3119"/>
                  <a:pt x="14021" y="3124"/>
                  <a:pt x="14015" y="3124"/>
                </a:cubicBezTo>
                <a:cubicBezTo>
                  <a:pt x="14009" y="3124"/>
                  <a:pt x="14003" y="3119"/>
                  <a:pt x="14003" y="3107"/>
                </a:cubicBezTo>
                <a:cubicBezTo>
                  <a:pt x="13979" y="3107"/>
                  <a:pt x="14015" y="3130"/>
                  <a:pt x="13979" y="3130"/>
                </a:cubicBezTo>
                <a:cubicBezTo>
                  <a:pt x="13957" y="3112"/>
                  <a:pt x="13934" y="3099"/>
                  <a:pt x="13911" y="3090"/>
                </a:cubicBezTo>
                <a:lnTo>
                  <a:pt x="13911" y="3090"/>
                </a:lnTo>
                <a:cubicBezTo>
                  <a:pt x="13917" y="3080"/>
                  <a:pt x="13922" y="3063"/>
                  <a:pt x="13940" y="3063"/>
                </a:cubicBezTo>
                <a:close/>
                <a:moveTo>
                  <a:pt x="11764" y="3095"/>
                </a:moveTo>
                <a:cubicBezTo>
                  <a:pt x="11800" y="3119"/>
                  <a:pt x="11800" y="3119"/>
                  <a:pt x="11860" y="3119"/>
                </a:cubicBezTo>
                <a:cubicBezTo>
                  <a:pt x="11825" y="3132"/>
                  <a:pt x="11798" y="3138"/>
                  <a:pt x="11765" y="3138"/>
                </a:cubicBezTo>
                <a:cubicBezTo>
                  <a:pt x="11742" y="3138"/>
                  <a:pt x="11715" y="3135"/>
                  <a:pt x="11681" y="3130"/>
                </a:cubicBezTo>
                <a:cubicBezTo>
                  <a:pt x="11684" y="3117"/>
                  <a:pt x="11693" y="3113"/>
                  <a:pt x="11703" y="3113"/>
                </a:cubicBezTo>
                <a:cubicBezTo>
                  <a:pt x="11716" y="3113"/>
                  <a:pt x="11733" y="3120"/>
                  <a:pt x="11745" y="3120"/>
                </a:cubicBezTo>
                <a:cubicBezTo>
                  <a:pt x="11756" y="3120"/>
                  <a:pt x="11764" y="3115"/>
                  <a:pt x="11764" y="3095"/>
                </a:cubicBezTo>
                <a:close/>
                <a:moveTo>
                  <a:pt x="13348" y="3119"/>
                </a:moveTo>
                <a:cubicBezTo>
                  <a:pt x="13360" y="3130"/>
                  <a:pt x="13348" y="3142"/>
                  <a:pt x="13300" y="3142"/>
                </a:cubicBezTo>
                <a:cubicBezTo>
                  <a:pt x="13300" y="3130"/>
                  <a:pt x="13312" y="3119"/>
                  <a:pt x="13348" y="3119"/>
                </a:cubicBezTo>
                <a:close/>
                <a:moveTo>
                  <a:pt x="14100" y="3115"/>
                </a:moveTo>
                <a:cubicBezTo>
                  <a:pt x="14108" y="3115"/>
                  <a:pt x="14119" y="3118"/>
                  <a:pt x="14131" y="3121"/>
                </a:cubicBezTo>
                <a:lnTo>
                  <a:pt x="14131" y="3121"/>
                </a:lnTo>
                <a:cubicBezTo>
                  <a:pt x="14118" y="3129"/>
                  <a:pt x="14110" y="3147"/>
                  <a:pt x="14110" y="3154"/>
                </a:cubicBezTo>
                <a:cubicBezTo>
                  <a:pt x="14086" y="3154"/>
                  <a:pt x="14074" y="3142"/>
                  <a:pt x="14038" y="3142"/>
                </a:cubicBezTo>
                <a:cubicBezTo>
                  <a:pt x="14038" y="3133"/>
                  <a:pt x="14068" y="3131"/>
                  <a:pt x="14081" y="3119"/>
                </a:cubicBezTo>
                <a:lnTo>
                  <a:pt x="14081" y="3119"/>
                </a:lnTo>
                <a:cubicBezTo>
                  <a:pt x="14083" y="3122"/>
                  <a:pt x="14085" y="3126"/>
                  <a:pt x="14086" y="3130"/>
                </a:cubicBezTo>
                <a:cubicBezTo>
                  <a:pt x="14086" y="3119"/>
                  <a:pt x="14091" y="3115"/>
                  <a:pt x="14100" y="3115"/>
                </a:cubicBezTo>
                <a:close/>
                <a:moveTo>
                  <a:pt x="12945" y="3123"/>
                </a:moveTo>
                <a:cubicBezTo>
                  <a:pt x="12941" y="3130"/>
                  <a:pt x="12952" y="3145"/>
                  <a:pt x="12943" y="3154"/>
                </a:cubicBezTo>
                <a:cubicBezTo>
                  <a:pt x="12939" y="3152"/>
                  <a:pt x="12935" y="3152"/>
                  <a:pt x="12930" y="3152"/>
                </a:cubicBezTo>
                <a:cubicBezTo>
                  <a:pt x="12913" y="3152"/>
                  <a:pt x="12890" y="3159"/>
                  <a:pt x="12868" y="3159"/>
                </a:cubicBezTo>
                <a:cubicBezTo>
                  <a:pt x="12852" y="3159"/>
                  <a:pt x="12837" y="3155"/>
                  <a:pt x="12824" y="3142"/>
                </a:cubicBezTo>
                <a:lnTo>
                  <a:pt x="12824" y="3142"/>
                </a:lnTo>
                <a:cubicBezTo>
                  <a:pt x="12835" y="3149"/>
                  <a:pt x="12846" y="3151"/>
                  <a:pt x="12856" y="3151"/>
                </a:cubicBezTo>
                <a:cubicBezTo>
                  <a:pt x="12885" y="3151"/>
                  <a:pt x="12914" y="3134"/>
                  <a:pt x="12945" y="3123"/>
                </a:cubicBezTo>
                <a:close/>
                <a:moveTo>
                  <a:pt x="13681" y="3071"/>
                </a:moveTo>
                <a:cubicBezTo>
                  <a:pt x="13681" y="3083"/>
                  <a:pt x="13741" y="3095"/>
                  <a:pt x="13717" y="3095"/>
                </a:cubicBezTo>
                <a:cubicBezTo>
                  <a:pt x="13724" y="3109"/>
                  <a:pt x="13741" y="3115"/>
                  <a:pt x="13755" y="3117"/>
                </a:cubicBezTo>
                <a:lnTo>
                  <a:pt x="13755" y="3117"/>
                </a:lnTo>
                <a:cubicBezTo>
                  <a:pt x="13751" y="3118"/>
                  <a:pt x="13746" y="3119"/>
                  <a:pt x="13741" y="3119"/>
                </a:cubicBezTo>
                <a:cubicBezTo>
                  <a:pt x="13741" y="3130"/>
                  <a:pt x="13776" y="3130"/>
                  <a:pt x="13800" y="3142"/>
                </a:cubicBezTo>
                <a:cubicBezTo>
                  <a:pt x="13848" y="3142"/>
                  <a:pt x="13836" y="3130"/>
                  <a:pt x="13884" y="3130"/>
                </a:cubicBezTo>
                <a:lnTo>
                  <a:pt x="13884" y="3178"/>
                </a:lnTo>
                <a:cubicBezTo>
                  <a:pt x="13869" y="3167"/>
                  <a:pt x="13859" y="3163"/>
                  <a:pt x="13852" y="3163"/>
                </a:cubicBezTo>
                <a:cubicBezTo>
                  <a:pt x="13838" y="3163"/>
                  <a:pt x="13833" y="3182"/>
                  <a:pt x="13800" y="3190"/>
                </a:cubicBezTo>
                <a:cubicBezTo>
                  <a:pt x="13783" y="3156"/>
                  <a:pt x="13724" y="3146"/>
                  <a:pt x="13691" y="3122"/>
                </a:cubicBezTo>
                <a:lnTo>
                  <a:pt x="13691" y="3122"/>
                </a:lnTo>
                <a:cubicBezTo>
                  <a:pt x="13681" y="3135"/>
                  <a:pt x="13629" y="3154"/>
                  <a:pt x="13705" y="3154"/>
                </a:cubicBezTo>
                <a:cubicBezTo>
                  <a:pt x="13701" y="3170"/>
                  <a:pt x="13690" y="3175"/>
                  <a:pt x="13678" y="3175"/>
                </a:cubicBezTo>
                <a:cubicBezTo>
                  <a:pt x="13652" y="3175"/>
                  <a:pt x="13618" y="3154"/>
                  <a:pt x="13610" y="3154"/>
                </a:cubicBezTo>
                <a:cubicBezTo>
                  <a:pt x="13621" y="3131"/>
                  <a:pt x="13643" y="3120"/>
                  <a:pt x="13687" y="3119"/>
                </a:cubicBezTo>
                <a:lnTo>
                  <a:pt x="13687" y="3119"/>
                </a:lnTo>
                <a:cubicBezTo>
                  <a:pt x="13676" y="3109"/>
                  <a:pt x="13669" y="3098"/>
                  <a:pt x="13669" y="3083"/>
                </a:cubicBezTo>
                <a:cubicBezTo>
                  <a:pt x="13662" y="3081"/>
                  <a:pt x="13655" y="3081"/>
                  <a:pt x="13648" y="3081"/>
                </a:cubicBezTo>
                <a:cubicBezTo>
                  <a:pt x="13617" y="3081"/>
                  <a:pt x="13588" y="3093"/>
                  <a:pt x="13569" y="3093"/>
                </a:cubicBezTo>
                <a:cubicBezTo>
                  <a:pt x="13557" y="3093"/>
                  <a:pt x="13550" y="3088"/>
                  <a:pt x="13550" y="3071"/>
                </a:cubicBezTo>
                <a:cubicBezTo>
                  <a:pt x="13590" y="3071"/>
                  <a:pt x="13608" y="3076"/>
                  <a:pt x="13634" y="3076"/>
                </a:cubicBezTo>
                <a:cubicBezTo>
                  <a:pt x="13647" y="3076"/>
                  <a:pt x="13661" y="3075"/>
                  <a:pt x="13681" y="3071"/>
                </a:cubicBezTo>
                <a:close/>
                <a:moveTo>
                  <a:pt x="10070" y="3195"/>
                </a:moveTo>
                <a:cubicBezTo>
                  <a:pt x="10069" y="3196"/>
                  <a:pt x="10068" y="3196"/>
                  <a:pt x="10067" y="3197"/>
                </a:cubicBezTo>
                <a:lnTo>
                  <a:pt x="10067" y="3197"/>
                </a:lnTo>
                <a:cubicBezTo>
                  <a:pt x="10068" y="3196"/>
                  <a:pt x="10069" y="3196"/>
                  <a:pt x="10070" y="3195"/>
                </a:cubicBezTo>
                <a:close/>
                <a:moveTo>
                  <a:pt x="10067" y="3197"/>
                </a:moveTo>
                <a:lnTo>
                  <a:pt x="10067" y="3197"/>
                </a:lnTo>
                <a:cubicBezTo>
                  <a:pt x="10066" y="3198"/>
                  <a:pt x="10064" y="3200"/>
                  <a:pt x="10062" y="3202"/>
                </a:cubicBezTo>
                <a:cubicBezTo>
                  <a:pt x="10063" y="3200"/>
                  <a:pt x="10065" y="3198"/>
                  <a:pt x="10067" y="3197"/>
                </a:cubicBezTo>
                <a:close/>
                <a:moveTo>
                  <a:pt x="12332" y="2991"/>
                </a:moveTo>
                <a:cubicBezTo>
                  <a:pt x="12339" y="2991"/>
                  <a:pt x="12345" y="2994"/>
                  <a:pt x="12348" y="2999"/>
                </a:cubicBezTo>
                <a:cubicBezTo>
                  <a:pt x="12336" y="3011"/>
                  <a:pt x="12300" y="3023"/>
                  <a:pt x="12288" y="3035"/>
                </a:cubicBezTo>
                <a:cubicBezTo>
                  <a:pt x="12288" y="3059"/>
                  <a:pt x="12300" y="3059"/>
                  <a:pt x="12336" y="3059"/>
                </a:cubicBezTo>
                <a:cubicBezTo>
                  <a:pt x="12348" y="3059"/>
                  <a:pt x="12348" y="3035"/>
                  <a:pt x="12348" y="3023"/>
                </a:cubicBezTo>
                <a:cubicBezTo>
                  <a:pt x="12360" y="3023"/>
                  <a:pt x="12383" y="3035"/>
                  <a:pt x="12383" y="3059"/>
                </a:cubicBezTo>
                <a:cubicBezTo>
                  <a:pt x="12390" y="3046"/>
                  <a:pt x="12414" y="3036"/>
                  <a:pt x="12435" y="3036"/>
                </a:cubicBezTo>
                <a:cubicBezTo>
                  <a:pt x="12452" y="3036"/>
                  <a:pt x="12467" y="3043"/>
                  <a:pt x="12467" y="3059"/>
                </a:cubicBezTo>
                <a:cubicBezTo>
                  <a:pt x="12449" y="3052"/>
                  <a:pt x="12436" y="3049"/>
                  <a:pt x="12427" y="3049"/>
                </a:cubicBezTo>
                <a:cubicBezTo>
                  <a:pt x="12405" y="3049"/>
                  <a:pt x="12409" y="3066"/>
                  <a:pt x="12443" y="3083"/>
                </a:cubicBezTo>
                <a:cubicBezTo>
                  <a:pt x="12472" y="3083"/>
                  <a:pt x="12470" y="3068"/>
                  <a:pt x="12486" y="3068"/>
                </a:cubicBezTo>
                <a:cubicBezTo>
                  <a:pt x="12490" y="3068"/>
                  <a:pt x="12495" y="3069"/>
                  <a:pt x="12502" y="3071"/>
                </a:cubicBezTo>
                <a:cubicBezTo>
                  <a:pt x="12455" y="3119"/>
                  <a:pt x="12360" y="3095"/>
                  <a:pt x="12324" y="3119"/>
                </a:cubicBezTo>
                <a:cubicBezTo>
                  <a:pt x="12331" y="3104"/>
                  <a:pt x="12334" y="3099"/>
                  <a:pt x="12335" y="3094"/>
                </a:cubicBezTo>
                <a:lnTo>
                  <a:pt x="12335" y="3094"/>
                </a:lnTo>
                <a:cubicBezTo>
                  <a:pt x="12334" y="3094"/>
                  <a:pt x="12333" y="3094"/>
                  <a:pt x="12333" y="3094"/>
                </a:cubicBezTo>
                <a:cubicBezTo>
                  <a:pt x="12330" y="3094"/>
                  <a:pt x="12327" y="3091"/>
                  <a:pt x="12324" y="3083"/>
                </a:cubicBezTo>
                <a:cubicBezTo>
                  <a:pt x="12276" y="3083"/>
                  <a:pt x="12348" y="3119"/>
                  <a:pt x="12300" y="3119"/>
                </a:cubicBezTo>
                <a:cubicBezTo>
                  <a:pt x="12252" y="3119"/>
                  <a:pt x="12300" y="3083"/>
                  <a:pt x="12241" y="3083"/>
                </a:cubicBezTo>
                <a:cubicBezTo>
                  <a:pt x="12205" y="3083"/>
                  <a:pt x="12241" y="3130"/>
                  <a:pt x="12205" y="3130"/>
                </a:cubicBezTo>
                <a:cubicBezTo>
                  <a:pt x="12217" y="3178"/>
                  <a:pt x="12276" y="3154"/>
                  <a:pt x="12288" y="3202"/>
                </a:cubicBezTo>
                <a:cubicBezTo>
                  <a:pt x="12241" y="3190"/>
                  <a:pt x="12181" y="3178"/>
                  <a:pt x="12157" y="3142"/>
                </a:cubicBezTo>
                <a:cubicBezTo>
                  <a:pt x="12217" y="3142"/>
                  <a:pt x="12205" y="3119"/>
                  <a:pt x="12205" y="3095"/>
                </a:cubicBezTo>
                <a:cubicBezTo>
                  <a:pt x="12169" y="3095"/>
                  <a:pt x="12157" y="3095"/>
                  <a:pt x="12169" y="3071"/>
                </a:cubicBezTo>
                <a:cubicBezTo>
                  <a:pt x="12157" y="3071"/>
                  <a:pt x="12133" y="3071"/>
                  <a:pt x="12121" y="3083"/>
                </a:cubicBezTo>
                <a:cubicBezTo>
                  <a:pt x="12110" y="3083"/>
                  <a:pt x="12110" y="3083"/>
                  <a:pt x="12110" y="3071"/>
                </a:cubicBezTo>
                <a:cubicBezTo>
                  <a:pt x="12110" y="3071"/>
                  <a:pt x="12110" y="3059"/>
                  <a:pt x="12098" y="3059"/>
                </a:cubicBezTo>
                <a:cubicBezTo>
                  <a:pt x="12110" y="2999"/>
                  <a:pt x="12157" y="3023"/>
                  <a:pt x="12205" y="3011"/>
                </a:cubicBezTo>
                <a:lnTo>
                  <a:pt x="12205" y="3011"/>
                </a:lnTo>
                <a:cubicBezTo>
                  <a:pt x="12187" y="3023"/>
                  <a:pt x="12190" y="3023"/>
                  <a:pt x="12199" y="3023"/>
                </a:cubicBezTo>
                <a:cubicBezTo>
                  <a:pt x="12208" y="3023"/>
                  <a:pt x="12223" y="3023"/>
                  <a:pt x="12229" y="3035"/>
                </a:cubicBezTo>
                <a:cubicBezTo>
                  <a:pt x="12264" y="3035"/>
                  <a:pt x="12264" y="3023"/>
                  <a:pt x="12288" y="3023"/>
                </a:cubicBezTo>
                <a:cubicBezTo>
                  <a:pt x="12279" y="3014"/>
                  <a:pt x="12311" y="2991"/>
                  <a:pt x="12332" y="2991"/>
                </a:cubicBezTo>
                <a:close/>
                <a:moveTo>
                  <a:pt x="10728" y="3202"/>
                </a:moveTo>
                <a:cubicBezTo>
                  <a:pt x="10721" y="3204"/>
                  <a:pt x="10717" y="3207"/>
                  <a:pt x="10715" y="3210"/>
                </a:cubicBezTo>
                <a:lnTo>
                  <a:pt x="10715" y="3210"/>
                </a:lnTo>
                <a:cubicBezTo>
                  <a:pt x="10719" y="3208"/>
                  <a:pt x="10724" y="3205"/>
                  <a:pt x="10728" y="3202"/>
                </a:cubicBezTo>
                <a:close/>
                <a:moveTo>
                  <a:pt x="9740" y="3188"/>
                </a:moveTo>
                <a:cubicBezTo>
                  <a:pt x="9743" y="3193"/>
                  <a:pt x="9752" y="3195"/>
                  <a:pt x="9763" y="3195"/>
                </a:cubicBezTo>
                <a:cubicBezTo>
                  <a:pt x="9764" y="3195"/>
                  <a:pt x="9765" y="3195"/>
                  <a:pt x="9765" y="3195"/>
                </a:cubicBezTo>
                <a:lnTo>
                  <a:pt x="9765" y="3195"/>
                </a:lnTo>
                <a:cubicBezTo>
                  <a:pt x="9777" y="3200"/>
                  <a:pt x="9785" y="3206"/>
                  <a:pt x="9788" y="3214"/>
                </a:cubicBezTo>
                <a:cubicBezTo>
                  <a:pt x="9800" y="3214"/>
                  <a:pt x="9788" y="3202"/>
                  <a:pt x="9824" y="3202"/>
                </a:cubicBezTo>
                <a:cubicBezTo>
                  <a:pt x="9824" y="3195"/>
                  <a:pt x="9815" y="3193"/>
                  <a:pt x="9804" y="3193"/>
                </a:cubicBezTo>
                <a:cubicBezTo>
                  <a:pt x="9792" y="3193"/>
                  <a:pt x="9778" y="3195"/>
                  <a:pt x="9765" y="3195"/>
                </a:cubicBezTo>
                <a:lnTo>
                  <a:pt x="9765" y="3195"/>
                </a:lnTo>
                <a:cubicBezTo>
                  <a:pt x="9758" y="3192"/>
                  <a:pt x="9750" y="3190"/>
                  <a:pt x="9740" y="3188"/>
                </a:cubicBezTo>
                <a:close/>
                <a:moveTo>
                  <a:pt x="11193" y="3238"/>
                </a:moveTo>
                <a:cubicBezTo>
                  <a:pt x="11201" y="3238"/>
                  <a:pt x="11207" y="3239"/>
                  <a:pt x="11211" y="3241"/>
                </a:cubicBezTo>
                <a:lnTo>
                  <a:pt x="11211" y="3241"/>
                </a:lnTo>
                <a:cubicBezTo>
                  <a:pt x="11205" y="3242"/>
                  <a:pt x="11199" y="3242"/>
                  <a:pt x="11194" y="3242"/>
                </a:cubicBezTo>
                <a:lnTo>
                  <a:pt x="11194" y="3242"/>
                </a:lnTo>
                <a:cubicBezTo>
                  <a:pt x="11194" y="3241"/>
                  <a:pt x="11194" y="3239"/>
                  <a:pt x="11193" y="3238"/>
                </a:cubicBezTo>
                <a:close/>
                <a:moveTo>
                  <a:pt x="11781" y="3237"/>
                </a:moveTo>
                <a:cubicBezTo>
                  <a:pt x="11783" y="3237"/>
                  <a:pt x="11785" y="3238"/>
                  <a:pt x="11788" y="3238"/>
                </a:cubicBezTo>
                <a:cubicBezTo>
                  <a:pt x="11781" y="3241"/>
                  <a:pt x="11774" y="3243"/>
                  <a:pt x="11766" y="3245"/>
                </a:cubicBezTo>
                <a:lnTo>
                  <a:pt x="11766" y="3245"/>
                </a:lnTo>
                <a:cubicBezTo>
                  <a:pt x="11769" y="3242"/>
                  <a:pt x="11775" y="3240"/>
                  <a:pt x="11781" y="3237"/>
                </a:cubicBezTo>
                <a:close/>
                <a:moveTo>
                  <a:pt x="11098" y="3214"/>
                </a:moveTo>
                <a:lnTo>
                  <a:pt x="11098" y="3214"/>
                </a:lnTo>
                <a:cubicBezTo>
                  <a:pt x="11103" y="3231"/>
                  <a:pt x="11098" y="3240"/>
                  <a:pt x="11087" y="3244"/>
                </a:cubicBezTo>
                <a:lnTo>
                  <a:pt x="11087" y="3244"/>
                </a:lnTo>
                <a:cubicBezTo>
                  <a:pt x="11047" y="3245"/>
                  <a:pt x="11006" y="3247"/>
                  <a:pt x="10967" y="3249"/>
                </a:cubicBezTo>
                <a:lnTo>
                  <a:pt x="10967" y="3249"/>
                </a:lnTo>
                <a:cubicBezTo>
                  <a:pt x="10963" y="3237"/>
                  <a:pt x="10964" y="3232"/>
                  <a:pt x="10968" y="3230"/>
                </a:cubicBezTo>
                <a:lnTo>
                  <a:pt x="10968" y="3230"/>
                </a:lnTo>
                <a:cubicBezTo>
                  <a:pt x="10980" y="3231"/>
                  <a:pt x="10993" y="3232"/>
                  <a:pt x="11005" y="3232"/>
                </a:cubicBezTo>
                <a:cubicBezTo>
                  <a:pt x="11041" y="3232"/>
                  <a:pt x="11074" y="3226"/>
                  <a:pt x="11098" y="3214"/>
                </a:cubicBezTo>
                <a:close/>
                <a:moveTo>
                  <a:pt x="10609" y="3154"/>
                </a:moveTo>
                <a:cubicBezTo>
                  <a:pt x="10657" y="3154"/>
                  <a:pt x="10681" y="3154"/>
                  <a:pt x="10681" y="3190"/>
                </a:cubicBezTo>
                <a:cubicBezTo>
                  <a:pt x="10728" y="3190"/>
                  <a:pt x="10728" y="3178"/>
                  <a:pt x="10752" y="3178"/>
                </a:cubicBezTo>
                <a:cubicBezTo>
                  <a:pt x="10776" y="3202"/>
                  <a:pt x="10776" y="3190"/>
                  <a:pt x="10752" y="3214"/>
                </a:cubicBezTo>
                <a:cubicBezTo>
                  <a:pt x="10770" y="3208"/>
                  <a:pt x="10785" y="3205"/>
                  <a:pt x="10801" y="3205"/>
                </a:cubicBezTo>
                <a:cubicBezTo>
                  <a:pt x="10818" y="3205"/>
                  <a:pt x="10836" y="3208"/>
                  <a:pt x="10859" y="3214"/>
                </a:cubicBezTo>
                <a:lnTo>
                  <a:pt x="10859" y="3190"/>
                </a:lnTo>
                <a:cubicBezTo>
                  <a:pt x="10883" y="3190"/>
                  <a:pt x="10907" y="3195"/>
                  <a:pt x="10920" y="3195"/>
                </a:cubicBezTo>
                <a:cubicBezTo>
                  <a:pt x="10927" y="3195"/>
                  <a:pt x="10931" y="3194"/>
                  <a:pt x="10931" y="3190"/>
                </a:cubicBezTo>
                <a:lnTo>
                  <a:pt x="10931" y="3190"/>
                </a:lnTo>
                <a:cubicBezTo>
                  <a:pt x="10967" y="3202"/>
                  <a:pt x="10931" y="3214"/>
                  <a:pt x="10895" y="3214"/>
                </a:cubicBezTo>
                <a:cubicBezTo>
                  <a:pt x="10908" y="3218"/>
                  <a:pt x="10921" y="3221"/>
                  <a:pt x="10934" y="3224"/>
                </a:cubicBezTo>
                <a:lnTo>
                  <a:pt x="10934" y="3224"/>
                </a:lnTo>
                <a:cubicBezTo>
                  <a:pt x="10876" y="3230"/>
                  <a:pt x="10822" y="3222"/>
                  <a:pt x="10740" y="3249"/>
                </a:cubicBezTo>
                <a:cubicBezTo>
                  <a:pt x="10731" y="3240"/>
                  <a:pt x="10706" y="3223"/>
                  <a:pt x="10715" y="3210"/>
                </a:cubicBezTo>
                <a:lnTo>
                  <a:pt x="10715" y="3210"/>
                </a:lnTo>
                <a:cubicBezTo>
                  <a:pt x="10707" y="3214"/>
                  <a:pt x="10700" y="3215"/>
                  <a:pt x="10693" y="3215"/>
                </a:cubicBezTo>
                <a:cubicBezTo>
                  <a:pt x="10678" y="3215"/>
                  <a:pt x="10664" y="3209"/>
                  <a:pt x="10650" y="3204"/>
                </a:cubicBezTo>
                <a:lnTo>
                  <a:pt x="10650" y="3204"/>
                </a:lnTo>
                <a:cubicBezTo>
                  <a:pt x="10658" y="3203"/>
                  <a:pt x="10665" y="3202"/>
                  <a:pt x="10669" y="3202"/>
                </a:cubicBezTo>
                <a:cubicBezTo>
                  <a:pt x="10633" y="3178"/>
                  <a:pt x="10633" y="3178"/>
                  <a:pt x="10609" y="3154"/>
                </a:cubicBezTo>
                <a:close/>
                <a:moveTo>
                  <a:pt x="11713" y="3249"/>
                </a:moveTo>
                <a:lnTo>
                  <a:pt x="11713" y="3249"/>
                </a:lnTo>
                <a:cubicBezTo>
                  <a:pt x="11720" y="3249"/>
                  <a:pt x="11726" y="3249"/>
                  <a:pt x="11733" y="3249"/>
                </a:cubicBezTo>
                <a:cubicBezTo>
                  <a:pt x="11733" y="3249"/>
                  <a:pt x="11733" y="3249"/>
                  <a:pt x="11733" y="3249"/>
                </a:cubicBezTo>
                <a:lnTo>
                  <a:pt x="11733" y="3249"/>
                </a:lnTo>
                <a:cubicBezTo>
                  <a:pt x="11730" y="3250"/>
                  <a:pt x="11727" y="3250"/>
                  <a:pt x="11724" y="3250"/>
                </a:cubicBezTo>
                <a:cubicBezTo>
                  <a:pt x="11720" y="3250"/>
                  <a:pt x="11717" y="3250"/>
                  <a:pt x="11713" y="3249"/>
                </a:cubicBezTo>
                <a:close/>
                <a:moveTo>
                  <a:pt x="13171" y="3235"/>
                </a:moveTo>
                <a:cubicBezTo>
                  <a:pt x="13177" y="3240"/>
                  <a:pt x="13183" y="3246"/>
                  <a:pt x="13187" y="3252"/>
                </a:cubicBezTo>
                <a:lnTo>
                  <a:pt x="13187" y="3252"/>
                </a:lnTo>
                <a:cubicBezTo>
                  <a:pt x="13182" y="3251"/>
                  <a:pt x="13177" y="3249"/>
                  <a:pt x="13169" y="3249"/>
                </a:cubicBezTo>
                <a:cubicBezTo>
                  <a:pt x="13167" y="3243"/>
                  <a:pt x="13168" y="3238"/>
                  <a:pt x="13171" y="3235"/>
                </a:cubicBezTo>
                <a:close/>
                <a:moveTo>
                  <a:pt x="11648" y="3188"/>
                </a:moveTo>
                <a:cubicBezTo>
                  <a:pt x="11690" y="3188"/>
                  <a:pt x="11677" y="3238"/>
                  <a:pt x="11633" y="3238"/>
                </a:cubicBezTo>
                <a:cubicBezTo>
                  <a:pt x="11636" y="3240"/>
                  <a:pt x="11640" y="3241"/>
                  <a:pt x="11644" y="3243"/>
                </a:cubicBezTo>
                <a:lnTo>
                  <a:pt x="11644" y="3243"/>
                </a:lnTo>
                <a:cubicBezTo>
                  <a:pt x="11639" y="3242"/>
                  <a:pt x="11634" y="3242"/>
                  <a:pt x="11629" y="3242"/>
                </a:cubicBezTo>
                <a:cubicBezTo>
                  <a:pt x="11611" y="3242"/>
                  <a:pt x="11595" y="3245"/>
                  <a:pt x="11582" y="3255"/>
                </a:cubicBezTo>
                <a:lnTo>
                  <a:pt x="11582" y="3255"/>
                </a:lnTo>
                <a:cubicBezTo>
                  <a:pt x="11597" y="3241"/>
                  <a:pt x="11590" y="3238"/>
                  <a:pt x="11577" y="3238"/>
                </a:cubicBezTo>
                <a:lnTo>
                  <a:pt x="11577" y="3238"/>
                </a:lnTo>
                <a:cubicBezTo>
                  <a:pt x="11623" y="3229"/>
                  <a:pt x="11653" y="3215"/>
                  <a:pt x="11633" y="3190"/>
                </a:cubicBezTo>
                <a:cubicBezTo>
                  <a:pt x="11639" y="3189"/>
                  <a:pt x="11644" y="3188"/>
                  <a:pt x="11648" y="3188"/>
                </a:cubicBezTo>
                <a:close/>
                <a:moveTo>
                  <a:pt x="10415" y="3256"/>
                </a:moveTo>
                <a:cubicBezTo>
                  <a:pt x="10404" y="3256"/>
                  <a:pt x="10399" y="3261"/>
                  <a:pt x="10431" y="3261"/>
                </a:cubicBezTo>
                <a:cubicBezTo>
                  <a:pt x="10427" y="3257"/>
                  <a:pt x="10420" y="3256"/>
                  <a:pt x="10415" y="3256"/>
                </a:cubicBezTo>
                <a:close/>
                <a:moveTo>
                  <a:pt x="13050" y="2976"/>
                </a:moveTo>
                <a:cubicBezTo>
                  <a:pt x="13074" y="3035"/>
                  <a:pt x="13193" y="3011"/>
                  <a:pt x="13253" y="3023"/>
                </a:cubicBezTo>
                <a:cubicBezTo>
                  <a:pt x="13253" y="3035"/>
                  <a:pt x="13241" y="3035"/>
                  <a:pt x="13229" y="3035"/>
                </a:cubicBezTo>
                <a:cubicBezTo>
                  <a:pt x="13240" y="3046"/>
                  <a:pt x="13253" y="3050"/>
                  <a:pt x="13267" y="3050"/>
                </a:cubicBezTo>
                <a:cubicBezTo>
                  <a:pt x="13302" y="3050"/>
                  <a:pt x="13342" y="3026"/>
                  <a:pt x="13371" y="3026"/>
                </a:cubicBezTo>
                <a:cubicBezTo>
                  <a:pt x="13380" y="3026"/>
                  <a:pt x="13389" y="3029"/>
                  <a:pt x="13395" y="3035"/>
                </a:cubicBezTo>
                <a:cubicBezTo>
                  <a:pt x="13360" y="3059"/>
                  <a:pt x="13276" y="3059"/>
                  <a:pt x="13276" y="3095"/>
                </a:cubicBezTo>
                <a:cubicBezTo>
                  <a:pt x="13256" y="3085"/>
                  <a:pt x="13236" y="3081"/>
                  <a:pt x="13216" y="3081"/>
                </a:cubicBezTo>
                <a:cubicBezTo>
                  <a:pt x="13189" y="3081"/>
                  <a:pt x="13161" y="3088"/>
                  <a:pt x="13134" y="3095"/>
                </a:cubicBezTo>
                <a:cubicBezTo>
                  <a:pt x="13149" y="3107"/>
                  <a:pt x="13167" y="3111"/>
                  <a:pt x="13185" y="3111"/>
                </a:cubicBezTo>
                <a:cubicBezTo>
                  <a:pt x="13221" y="3111"/>
                  <a:pt x="13261" y="3095"/>
                  <a:pt x="13300" y="3095"/>
                </a:cubicBezTo>
                <a:cubicBezTo>
                  <a:pt x="13241" y="3130"/>
                  <a:pt x="13217" y="3178"/>
                  <a:pt x="13122" y="3190"/>
                </a:cubicBezTo>
                <a:cubicBezTo>
                  <a:pt x="13147" y="3207"/>
                  <a:pt x="13136" y="3224"/>
                  <a:pt x="13149" y="3224"/>
                </a:cubicBezTo>
                <a:cubicBezTo>
                  <a:pt x="13154" y="3224"/>
                  <a:pt x="13164" y="3221"/>
                  <a:pt x="13181" y="3214"/>
                </a:cubicBezTo>
                <a:cubicBezTo>
                  <a:pt x="13181" y="3221"/>
                  <a:pt x="13182" y="3226"/>
                  <a:pt x="13184" y="3231"/>
                </a:cubicBezTo>
                <a:lnTo>
                  <a:pt x="13184" y="3231"/>
                </a:lnTo>
                <a:cubicBezTo>
                  <a:pt x="13185" y="3231"/>
                  <a:pt x="13187" y="3231"/>
                  <a:pt x="13188" y="3231"/>
                </a:cubicBezTo>
                <a:cubicBezTo>
                  <a:pt x="13208" y="3231"/>
                  <a:pt x="13236" y="3242"/>
                  <a:pt x="13229" y="3249"/>
                </a:cubicBezTo>
                <a:cubicBezTo>
                  <a:pt x="13217" y="3253"/>
                  <a:pt x="13209" y="3255"/>
                  <a:pt x="13203" y="3255"/>
                </a:cubicBezTo>
                <a:cubicBezTo>
                  <a:pt x="13202" y="3255"/>
                  <a:pt x="13202" y="3255"/>
                  <a:pt x="13201" y="3255"/>
                </a:cubicBezTo>
                <a:lnTo>
                  <a:pt x="13201" y="3255"/>
                </a:lnTo>
                <a:cubicBezTo>
                  <a:pt x="13201" y="3257"/>
                  <a:pt x="13198" y="3259"/>
                  <a:pt x="13193" y="3261"/>
                </a:cubicBezTo>
                <a:cubicBezTo>
                  <a:pt x="13192" y="3258"/>
                  <a:pt x="13189" y="3255"/>
                  <a:pt x="13187" y="3252"/>
                </a:cubicBezTo>
                <a:lnTo>
                  <a:pt x="13187" y="3252"/>
                </a:lnTo>
                <a:cubicBezTo>
                  <a:pt x="13192" y="3253"/>
                  <a:pt x="13196" y="3255"/>
                  <a:pt x="13201" y="3255"/>
                </a:cubicBezTo>
                <a:lnTo>
                  <a:pt x="13201" y="3255"/>
                </a:lnTo>
                <a:cubicBezTo>
                  <a:pt x="13202" y="3249"/>
                  <a:pt x="13190" y="3245"/>
                  <a:pt x="13184" y="3231"/>
                </a:cubicBezTo>
                <a:lnTo>
                  <a:pt x="13184" y="3231"/>
                </a:lnTo>
                <a:cubicBezTo>
                  <a:pt x="13179" y="3231"/>
                  <a:pt x="13174" y="3233"/>
                  <a:pt x="13171" y="3235"/>
                </a:cubicBezTo>
                <a:lnTo>
                  <a:pt x="13171" y="3235"/>
                </a:lnTo>
                <a:cubicBezTo>
                  <a:pt x="13165" y="3230"/>
                  <a:pt x="13158" y="3226"/>
                  <a:pt x="13154" y="3226"/>
                </a:cubicBezTo>
                <a:cubicBezTo>
                  <a:pt x="13149" y="3226"/>
                  <a:pt x="13149" y="3232"/>
                  <a:pt x="13157" y="3249"/>
                </a:cubicBezTo>
                <a:lnTo>
                  <a:pt x="13157" y="3249"/>
                </a:lnTo>
                <a:cubicBezTo>
                  <a:pt x="13124" y="3239"/>
                  <a:pt x="13093" y="3236"/>
                  <a:pt x="13065" y="3236"/>
                </a:cubicBezTo>
                <a:lnTo>
                  <a:pt x="13065" y="3236"/>
                </a:lnTo>
                <a:cubicBezTo>
                  <a:pt x="13098" y="3213"/>
                  <a:pt x="13110" y="3201"/>
                  <a:pt x="13122" y="3178"/>
                </a:cubicBezTo>
                <a:cubicBezTo>
                  <a:pt x="13122" y="3142"/>
                  <a:pt x="13098" y="3142"/>
                  <a:pt x="13062" y="3142"/>
                </a:cubicBezTo>
                <a:cubicBezTo>
                  <a:pt x="13020" y="3142"/>
                  <a:pt x="13006" y="3180"/>
                  <a:pt x="12986" y="3180"/>
                </a:cubicBezTo>
                <a:cubicBezTo>
                  <a:pt x="12984" y="3180"/>
                  <a:pt x="12981" y="3179"/>
                  <a:pt x="12979" y="3178"/>
                </a:cubicBezTo>
                <a:cubicBezTo>
                  <a:pt x="13003" y="3154"/>
                  <a:pt x="13014" y="3142"/>
                  <a:pt x="13003" y="3119"/>
                </a:cubicBezTo>
                <a:lnTo>
                  <a:pt x="12958" y="3119"/>
                </a:lnTo>
                <a:cubicBezTo>
                  <a:pt x="12968" y="3116"/>
                  <a:pt x="12977" y="3114"/>
                  <a:pt x="12987" y="3114"/>
                </a:cubicBezTo>
                <a:cubicBezTo>
                  <a:pt x="12996" y="3114"/>
                  <a:pt x="13005" y="3115"/>
                  <a:pt x="13014" y="3119"/>
                </a:cubicBezTo>
                <a:cubicBezTo>
                  <a:pt x="13038" y="3119"/>
                  <a:pt x="13050" y="3095"/>
                  <a:pt x="13050" y="3083"/>
                </a:cubicBezTo>
                <a:cubicBezTo>
                  <a:pt x="13014" y="3083"/>
                  <a:pt x="13006" y="3103"/>
                  <a:pt x="12983" y="3103"/>
                </a:cubicBezTo>
                <a:cubicBezTo>
                  <a:pt x="12976" y="3103"/>
                  <a:pt x="12967" y="3101"/>
                  <a:pt x="12955" y="3095"/>
                </a:cubicBezTo>
                <a:cubicBezTo>
                  <a:pt x="12955" y="3083"/>
                  <a:pt x="12979" y="3083"/>
                  <a:pt x="12991" y="3071"/>
                </a:cubicBezTo>
                <a:cubicBezTo>
                  <a:pt x="12955" y="3071"/>
                  <a:pt x="12955" y="3083"/>
                  <a:pt x="12931" y="3083"/>
                </a:cubicBezTo>
                <a:cubicBezTo>
                  <a:pt x="12943" y="3071"/>
                  <a:pt x="12943" y="3071"/>
                  <a:pt x="12943" y="3059"/>
                </a:cubicBezTo>
                <a:cubicBezTo>
                  <a:pt x="12979" y="3059"/>
                  <a:pt x="12991" y="3071"/>
                  <a:pt x="13014" y="3083"/>
                </a:cubicBezTo>
                <a:cubicBezTo>
                  <a:pt x="13050" y="3083"/>
                  <a:pt x="13038" y="3059"/>
                  <a:pt x="13050" y="3059"/>
                </a:cubicBezTo>
                <a:cubicBezTo>
                  <a:pt x="13003" y="3035"/>
                  <a:pt x="12979" y="3011"/>
                  <a:pt x="12955" y="2976"/>
                </a:cubicBezTo>
                <a:lnTo>
                  <a:pt x="12955" y="2976"/>
                </a:lnTo>
                <a:cubicBezTo>
                  <a:pt x="12973" y="2993"/>
                  <a:pt x="12988" y="3002"/>
                  <a:pt x="13003" y="3002"/>
                </a:cubicBezTo>
                <a:cubicBezTo>
                  <a:pt x="13017" y="3002"/>
                  <a:pt x="13032" y="2993"/>
                  <a:pt x="13050" y="2976"/>
                </a:cubicBezTo>
                <a:close/>
                <a:moveTo>
                  <a:pt x="13729" y="3142"/>
                </a:moveTo>
                <a:cubicBezTo>
                  <a:pt x="13776" y="3190"/>
                  <a:pt x="13765" y="3214"/>
                  <a:pt x="13848" y="3249"/>
                </a:cubicBezTo>
                <a:cubicBezTo>
                  <a:pt x="13836" y="3249"/>
                  <a:pt x="13824" y="3249"/>
                  <a:pt x="13812" y="3261"/>
                </a:cubicBezTo>
                <a:cubicBezTo>
                  <a:pt x="13796" y="3261"/>
                  <a:pt x="13786" y="3256"/>
                  <a:pt x="13770" y="3256"/>
                </a:cubicBezTo>
                <a:cubicBezTo>
                  <a:pt x="13762" y="3256"/>
                  <a:pt x="13753" y="3257"/>
                  <a:pt x="13741" y="3261"/>
                </a:cubicBezTo>
                <a:cubicBezTo>
                  <a:pt x="13753" y="3249"/>
                  <a:pt x="13747" y="3247"/>
                  <a:pt x="13733" y="3247"/>
                </a:cubicBezTo>
                <a:cubicBezTo>
                  <a:pt x="13720" y="3247"/>
                  <a:pt x="13699" y="3249"/>
                  <a:pt x="13681" y="3249"/>
                </a:cubicBezTo>
                <a:lnTo>
                  <a:pt x="13681" y="3249"/>
                </a:lnTo>
                <a:cubicBezTo>
                  <a:pt x="13705" y="3226"/>
                  <a:pt x="13690" y="3223"/>
                  <a:pt x="13668" y="3223"/>
                </a:cubicBezTo>
                <a:cubicBezTo>
                  <a:pt x="13660" y="3223"/>
                  <a:pt x="13652" y="3223"/>
                  <a:pt x="13644" y="3223"/>
                </a:cubicBezTo>
                <a:cubicBezTo>
                  <a:pt x="13628" y="3223"/>
                  <a:pt x="13614" y="3222"/>
                  <a:pt x="13610" y="3214"/>
                </a:cubicBezTo>
                <a:cubicBezTo>
                  <a:pt x="13598" y="3214"/>
                  <a:pt x="13610" y="3238"/>
                  <a:pt x="13610" y="3249"/>
                </a:cubicBezTo>
                <a:lnTo>
                  <a:pt x="13610" y="3249"/>
                </a:lnTo>
                <a:cubicBezTo>
                  <a:pt x="13586" y="3249"/>
                  <a:pt x="13562" y="3238"/>
                  <a:pt x="13550" y="3202"/>
                </a:cubicBezTo>
                <a:cubicBezTo>
                  <a:pt x="13538" y="3202"/>
                  <a:pt x="13538" y="3214"/>
                  <a:pt x="13526" y="3214"/>
                </a:cubicBezTo>
                <a:cubicBezTo>
                  <a:pt x="13526" y="3238"/>
                  <a:pt x="13550" y="3238"/>
                  <a:pt x="13538" y="3261"/>
                </a:cubicBezTo>
                <a:cubicBezTo>
                  <a:pt x="13537" y="3263"/>
                  <a:pt x="13535" y="3264"/>
                  <a:pt x="13533" y="3264"/>
                </a:cubicBezTo>
                <a:cubicBezTo>
                  <a:pt x="13526" y="3264"/>
                  <a:pt x="13520" y="3253"/>
                  <a:pt x="13517" y="3253"/>
                </a:cubicBezTo>
                <a:cubicBezTo>
                  <a:pt x="13515" y="3253"/>
                  <a:pt x="13515" y="3255"/>
                  <a:pt x="13515" y="3261"/>
                </a:cubicBezTo>
                <a:lnTo>
                  <a:pt x="13467" y="3214"/>
                </a:lnTo>
                <a:cubicBezTo>
                  <a:pt x="13431" y="3214"/>
                  <a:pt x="13395" y="3238"/>
                  <a:pt x="13360" y="3238"/>
                </a:cubicBezTo>
                <a:cubicBezTo>
                  <a:pt x="13360" y="3211"/>
                  <a:pt x="13387" y="3197"/>
                  <a:pt x="13375" y="3197"/>
                </a:cubicBezTo>
                <a:cubicBezTo>
                  <a:pt x="13371" y="3197"/>
                  <a:pt x="13363" y="3199"/>
                  <a:pt x="13348" y="3202"/>
                </a:cubicBezTo>
                <a:cubicBezTo>
                  <a:pt x="13342" y="3190"/>
                  <a:pt x="13357" y="3190"/>
                  <a:pt x="13372" y="3190"/>
                </a:cubicBezTo>
                <a:cubicBezTo>
                  <a:pt x="13387" y="3190"/>
                  <a:pt x="13401" y="3190"/>
                  <a:pt x="13395" y="3178"/>
                </a:cubicBezTo>
                <a:cubicBezTo>
                  <a:pt x="13431" y="3178"/>
                  <a:pt x="13372" y="3190"/>
                  <a:pt x="13395" y="3202"/>
                </a:cubicBezTo>
                <a:cubicBezTo>
                  <a:pt x="13431" y="3192"/>
                  <a:pt x="13462" y="3188"/>
                  <a:pt x="13494" y="3188"/>
                </a:cubicBezTo>
                <a:cubicBezTo>
                  <a:pt x="13538" y="3188"/>
                  <a:pt x="13584" y="3195"/>
                  <a:pt x="13645" y="3202"/>
                </a:cubicBezTo>
                <a:cubicBezTo>
                  <a:pt x="13654" y="3202"/>
                  <a:pt x="13682" y="3177"/>
                  <a:pt x="13701" y="3177"/>
                </a:cubicBezTo>
                <a:cubicBezTo>
                  <a:pt x="13708" y="3177"/>
                  <a:pt x="13714" y="3180"/>
                  <a:pt x="13717" y="3190"/>
                </a:cubicBezTo>
                <a:cubicBezTo>
                  <a:pt x="13729" y="3178"/>
                  <a:pt x="13693" y="3154"/>
                  <a:pt x="13729" y="3142"/>
                </a:cubicBezTo>
                <a:close/>
                <a:moveTo>
                  <a:pt x="12307" y="3247"/>
                </a:moveTo>
                <a:cubicBezTo>
                  <a:pt x="12300" y="3248"/>
                  <a:pt x="12296" y="3252"/>
                  <a:pt x="12300" y="3261"/>
                </a:cubicBezTo>
                <a:cubicBezTo>
                  <a:pt x="12308" y="3265"/>
                  <a:pt x="12317" y="3265"/>
                  <a:pt x="12325" y="3265"/>
                </a:cubicBezTo>
                <a:lnTo>
                  <a:pt x="12325" y="3265"/>
                </a:lnTo>
                <a:cubicBezTo>
                  <a:pt x="12326" y="3254"/>
                  <a:pt x="12317" y="3250"/>
                  <a:pt x="12307" y="3247"/>
                </a:cubicBezTo>
                <a:close/>
                <a:moveTo>
                  <a:pt x="9776" y="3249"/>
                </a:moveTo>
                <a:cubicBezTo>
                  <a:pt x="9776" y="3258"/>
                  <a:pt x="9746" y="3266"/>
                  <a:pt x="9716" y="3266"/>
                </a:cubicBezTo>
                <a:cubicBezTo>
                  <a:pt x="9704" y="3266"/>
                  <a:pt x="9691" y="3265"/>
                  <a:pt x="9681" y="3261"/>
                </a:cubicBezTo>
                <a:cubicBezTo>
                  <a:pt x="9699" y="3255"/>
                  <a:pt x="9713" y="3255"/>
                  <a:pt x="9728" y="3255"/>
                </a:cubicBezTo>
                <a:cubicBezTo>
                  <a:pt x="9743" y="3255"/>
                  <a:pt x="9758" y="3255"/>
                  <a:pt x="9776" y="3249"/>
                </a:cubicBezTo>
                <a:close/>
                <a:moveTo>
                  <a:pt x="11385" y="3249"/>
                </a:moveTo>
                <a:lnTo>
                  <a:pt x="11385" y="3249"/>
                </a:lnTo>
                <a:cubicBezTo>
                  <a:pt x="11392" y="3257"/>
                  <a:pt x="11397" y="3265"/>
                  <a:pt x="11416" y="3265"/>
                </a:cubicBezTo>
                <a:cubicBezTo>
                  <a:pt x="11423" y="3265"/>
                  <a:pt x="11431" y="3264"/>
                  <a:pt x="11443" y="3261"/>
                </a:cubicBezTo>
                <a:lnTo>
                  <a:pt x="11443" y="3261"/>
                </a:lnTo>
                <a:cubicBezTo>
                  <a:pt x="11431" y="3273"/>
                  <a:pt x="11383" y="3273"/>
                  <a:pt x="11348" y="3273"/>
                </a:cubicBezTo>
                <a:cubicBezTo>
                  <a:pt x="11348" y="3264"/>
                  <a:pt x="11370" y="3262"/>
                  <a:pt x="11373" y="3249"/>
                </a:cubicBezTo>
                <a:lnTo>
                  <a:pt x="11373" y="3249"/>
                </a:lnTo>
                <a:cubicBezTo>
                  <a:pt x="11377" y="3249"/>
                  <a:pt x="11381" y="3249"/>
                  <a:pt x="11385" y="3249"/>
                </a:cubicBezTo>
                <a:close/>
                <a:moveTo>
                  <a:pt x="11643" y="3254"/>
                </a:moveTo>
                <a:cubicBezTo>
                  <a:pt x="11663" y="3254"/>
                  <a:pt x="11683" y="3256"/>
                  <a:pt x="11693" y="3261"/>
                </a:cubicBezTo>
                <a:cubicBezTo>
                  <a:pt x="11681" y="3273"/>
                  <a:pt x="11645" y="3273"/>
                  <a:pt x="11586" y="3273"/>
                </a:cubicBezTo>
                <a:cubicBezTo>
                  <a:pt x="11586" y="3259"/>
                  <a:pt x="11614" y="3254"/>
                  <a:pt x="11643" y="3254"/>
                </a:cubicBezTo>
                <a:close/>
                <a:moveTo>
                  <a:pt x="12091" y="3240"/>
                </a:moveTo>
                <a:cubicBezTo>
                  <a:pt x="12095" y="3240"/>
                  <a:pt x="12099" y="3240"/>
                  <a:pt x="12103" y="3240"/>
                </a:cubicBezTo>
                <a:lnTo>
                  <a:pt x="12103" y="3240"/>
                </a:lnTo>
                <a:cubicBezTo>
                  <a:pt x="12064" y="3248"/>
                  <a:pt x="12031" y="3263"/>
                  <a:pt x="11979" y="3273"/>
                </a:cubicBezTo>
                <a:cubicBezTo>
                  <a:pt x="11979" y="3262"/>
                  <a:pt x="11967" y="3261"/>
                  <a:pt x="11967" y="3251"/>
                </a:cubicBezTo>
                <a:lnTo>
                  <a:pt x="11967" y="3251"/>
                </a:lnTo>
                <a:cubicBezTo>
                  <a:pt x="11967" y="3250"/>
                  <a:pt x="11968" y="3250"/>
                  <a:pt x="11968" y="3250"/>
                </a:cubicBezTo>
                <a:lnTo>
                  <a:pt x="11968" y="3250"/>
                </a:lnTo>
                <a:cubicBezTo>
                  <a:pt x="11979" y="3256"/>
                  <a:pt x="11988" y="3258"/>
                  <a:pt x="11998" y="3258"/>
                </a:cubicBezTo>
                <a:cubicBezTo>
                  <a:pt x="12008" y="3258"/>
                  <a:pt x="12020" y="3255"/>
                  <a:pt x="12038" y="3249"/>
                </a:cubicBezTo>
                <a:cubicBezTo>
                  <a:pt x="12031" y="3248"/>
                  <a:pt x="12024" y="3246"/>
                  <a:pt x="12016" y="3245"/>
                </a:cubicBezTo>
                <a:lnTo>
                  <a:pt x="12016" y="3245"/>
                </a:lnTo>
                <a:cubicBezTo>
                  <a:pt x="12041" y="3242"/>
                  <a:pt x="12067" y="3240"/>
                  <a:pt x="12091" y="3240"/>
                </a:cubicBezTo>
                <a:close/>
                <a:moveTo>
                  <a:pt x="13241" y="3178"/>
                </a:moveTo>
                <a:cubicBezTo>
                  <a:pt x="13278" y="3187"/>
                  <a:pt x="13279" y="3225"/>
                  <a:pt x="13299" y="3225"/>
                </a:cubicBezTo>
                <a:cubicBezTo>
                  <a:pt x="13306" y="3225"/>
                  <a:pt x="13313" y="3222"/>
                  <a:pt x="13324" y="3214"/>
                </a:cubicBezTo>
                <a:lnTo>
                  <a:pt x="13324" y="3214"/>
                </a:lnTo>
                <a:cubicBezTo>
                  <a:pt x="13324" y="3249"/>
                  <a:pt x="13288" y="3249"/>
                  <a:pt x="13288" y="3273"/>
                </a:cubicBezTo>
                <a:cubicBezTo>
                  <a:pt x="13276" y="3249"/>
                  <a:pt x="13241" y="3214"/>
                  <a:pt x="13241" y="3178"/>
                </a:cubicBezTo>
                <a:close/>
                <a:moveTo>
                  <a:pt x="10431" y="3238"/>
                </a:moveTo>
                <a:cubicBezTo>
                  <a:pt x="10443" y="3238"/>
                  <a:pt x="10443" y="3249"/>
                  <a:pt x="10431" y="3261"/>
                </a:cubicBezTo>
                <a:cubicBezTo>
                  <a:pt x="10427" y="3275"/>
                  <a:pt x="10422" y="3280"/>
                  <a:pt x="10416" y="3280"/>
                </a:cubicBezTo>
                <a:cubicBezTo>
                  <a:pt x="10401" y="3280"/>
                  <a:pt x="10380" y="3246"/>
                  <a:pt x="10371" y="3238"/>
                </a:cubicBezTo>
                <a:cubicBezTo>
                  <a:pt x="10383" y="3238"/>
                  <a:pt x="10395" y="3238"/>
                  <a:pt x="10419" y="3249"/>
                </a:cubicBezTo>
                <a:cubicBezTo>
                  <a:pt x="10431" y="3249"/>
                  <a:pt x="10431" y="3238"/>
                  <a:pt x="10431" y="3238"/>
                </a:cubicBezTo>
                <a:close/>
                <a:moveTo>
                  <a:pt x="10395" y="3119"/>
                </a:moveTo>
                <a:lnTo>
                  <a:pt x="10395" y="3119"/>
                </a:lnTo>
                <a:cubicBezTo>
                  <a:pt x="10455" y="3130"/>
                  <a:pt x="10514" y="3142"/>
                  <a:pt x="10597" y="3154"/>
                </a:cubicBezTo>
                <a:cubicBezTo>
                  <a:pt x="10562" y="3190"/>
                  <a:pt x="10657" y="3154"/>
                  <a:pt x="10597" y="3202"/>
                </a:cubicBezTo>
                <a:cubicBezTo>
                  <a:pt x="10600" y="3205"/>
                  <a:pt x="10605" y="3206"/>
                  <a:pt x="10610" y="3207"/>
                </a:cubicBezTo>
                <a:lnTo>
                  <a:pt x="10610" y="3207"/>
                </a:lnTo>
                <a:cubicBezTo>
                  <a:pt x="10617" y="3234"/>
                  <a:pt x="10693" y="3204"/>
                  <a:pt x="10693" y="3249"/>
                </a:cubicBezTo>
                <a:cubicBezTo>
                  <a:pt x="10693" y="3250"/>
                  <a:pt x="10692" y="3250"/>
                  <a:pt x="10692" y="3250"/>
                </a:cubicBezTo>
                <a:lnTo>
                  <a:pt x="10692" y="3250"/>
                </a:lnTo>
                <a:cubicBezTo>
                  <a:pt x="10700" y="3249"/>
                  <a:pt x="10708" y="3249"/>
                  <a:pt x="10717" y="3249"/>
                </a:cubicBezTo>
                <a:cubicBezTo>
                  <a:pt x="10693" y="3249"/>
                  <a:pt x="10681" y="3249"/>
                  <a:pt x="10693" y="3261"/>
                </a:cubicBezTo>
                <a:cubicBezTo>
                  <a:pt x="10681" y="3257"/>
                  <a:pt x="10674" y="3256"/>
                  <a:pt x="10669" y="3256"/>
                </a:cubicBezTo>
                <a:cubicBezTo>
                  <a:pt x="10660" y="3256"/>
                  <a:pt x="10657" y="3261"/>
                  <a:pt x="10633" y="3261"/>
                </a:cubicBezTo>
                <a:cubicBezTo>
                  <a:pt x="10640" y="3258"/>
                  <a:pt x="10648" y="3255"/>
                  <a:pt x="10655" y="3253"/>
                </a:cubicBezTo>
                <a:lnTo>
                  <a:pt x="10655" y="3253"/>
                </a:lnTo>
                <a:cubicBezTo>
                  <a:pt x="10658" y="3254"/>
                  <a:pt x="10662" y="3254"/>
                  <a:pt x="10665" y="3254"/>
                </a:cubicBezTo>
                <a:cubicBezTo>
                  <a:pt x="10674" y="3254"/>
                  <a:pt x="10683" y="3253"/>
                  <a:pt x="10692" y="3250"/>
                </a:cubicBezTo>
                <a:lnTo>
                  <a:pt x="10692" y="3250"/>
                </a:lnTo>
                <a:cubicBezTo>
                  <a:pt x="10678" y="3250"/>
                  <a:pt x="10667" y="3251"/>
                  <a:pt x="10655" y="3253"/>
                </a:cubicBezTo>
                <a:lnTo>
                  <a:pt x="10655" y="3253"/>
                </a:lnTo>
                <a:cubicBezTo>
                  <a:pt x="10631" y="3251"/>
                  <a:pt x="10609" y="3238"/>
                  <a:pt x="10609" y="3214"/>
                </a:cubicBezTo>
                <a:cubicBezTo>
                  <a:pt x="10569" y="3214"/>
                  <a:pt x="10571" y="3240"/>
                  <a:pt x="10551" y="3240"/>
                </a:cubicBezTo>
                <a:cubicBezTo>
                  <a:pt x="10547" y="3240"/>
                  <a:pt x="10543" y="3239"/>
                  <a:pt x="10538" y="3238"/>
                </a:cubicBezTo>
                <a:lnTo>
                  <a:pt x="10538" y="3261"/>
                </a:lnTo>
                <a:cubicBezTo>
                  <a:pt x="10535" y="3261"/>
                  <a:pt x="10533" y="3261"/>
                  <a:pt x="10530" y="3262"/>
                </a:cubicBezTo>
                <a:lnTo>
                  <a:pt x="10530" y="3262"/>
                </a:lnTo>
                <a:cubicBezTo>
                  <a:pt x="10526" y="3259"/>
                  <a:pt x="10521" y="3257"/>
                  <a:pt x="10515" y="3254"/>
                </a:cubicBezTo>
                <a:lnTo>
                  <a:pt x="10515" y="3254"/>
                </a:lnTo>
                <a:cubicBezTo>
                  <a:pt x="10517" y="3257"/>
                  <a:pt x="10519" y="3260"/>
                  <a:pt x="10522" y="3262"/>
                </a:cubicBezTo>
                <a:lnTo>
                  <a:pt x="10522" y="3262"/>
                </a:lnTo>
                <a:cubicBezTo>
                  <a:pt x="10525" y="3262"/>
                  <a:pt x="10528" y="3262"/>
                  <a:pt x="10530" y="3262"/>
                </a:cubicBezTo>
                <a:lnTo>
                  <a:pt x="10530" y="3262"/>
                </a:lnTo>
                <a:cubicBezTo>
                  <a:pt x="10533" y="3263"/>
                  <a:pt x="10535" y="3264"/>
                  <a:pt x="10536" y="3265"/>
                </a:cubicBezTo>
                <a:lnTo>
                  <a:pt x="10536" y="3265"/>
                </a:lnTo>
                <a:cubicBezTo>
                  <a:pt x="10535" y="3266"/>
                  <a:pt x="10534" y="3266"/>
                  <a:pt x="10533" y="3266"/>
                </a:cubicBezTo>
                <a:cubicBezTo>
                  <a:pt x="10530" y="3266"/>
                  <a:pt x="10526" y="3265"/>
                  <a:pt x="10522" y="3262"/>
                </a:cubicBezTo>
                <a:lnTo>
                  <a:pt x="10522" y="3262"/>
                </a:lnTo>
                <a:cubicBezTo>
                  <a:pt x="10498" y="3265"/>
                  <a:pt x="10485" y="3273"/>
                  <a:pt x="10455" y="3273"/>
                </a:cubicBezTo>
                <a:cubicBezTo>
                  <a:pt x="10478" y="3261"/>
                  <a:pt x="10502" y="3261"/>
                  <a:pt x="10502" y="3249"/>
                </a:cubicBezTo>
                <a:cubicBezTo>
                  <a:pt x="10507" y="3251"/>
                  <a:pt x="10511" y="3253"/>
                  <a:pt x="10515" y="3254"/>
                </a:cubicBezTo>
                <a:lnTo>
                  <a:pt x="10515" y="3254"/>
                </a:lnTo>
                <a:cubicBezTo>
                  <a:pt x="10515" y="3253"/>
                  <a:pt x="10514" y="3251"/>
                  <a:pt x="10514" y="3249"/>
                </a:cubicBezTo>
                <a:cubicBezTo>
                  <a:pt x="10514" y="3246"/>
                  <a:pt x="10510" y="3244"/>
                  <a:pt x="10504" y="3244"/>
                </a:cubicBezTo>
                <a:cubicBezTo>
                  <a:pt x="10492" y="3244"/>
                  <a:pt x="10470" y="3249"/>
                  <a:pt x="10455" y="3249"/>
                </a:cubicBezTo>
                <a:lnTo>
                  <a:pt x="10455" y="3249"/>
                </a:lnTo>
                <a:cubicBezTo>
                  <a:pt x="10463" y="3237"/>
                  <a:pt x="10473" y="3233"/>
                  <a:pt x="10483" y="3233"/>
                </a:cubicBezTo>
                <a:cubicBezTo>
                  <a:pt x="10498" y="3233"/>
                  <a:pt x="10513" y="3240"/>
                  <a:pt x="10526" y="3240"/>
                </a:cubicBezTo>
                <a:cubicBezTo>
                  <a:pt x="10530" y="3240"/>
                  <a:pt x="10534" y="3239"/>
                  <a:pt x="10538" y="3238"/>
                </a:cubicBezTo>
                <a:cubicBezTo>
                  <a:pt x="10512" y="3225"/>
                  <a:pt x="10446" y="3212"/>
                  <a:pt x="10399" y="3212"/>
                </a:cubicBezTo>
                <a:cubicBezTo>
                  <a:pt x="10358" y="3212"/>
                  <a:pt x="10332" y="3222"/>
                  <a:pt x="10359" y="3249"/>
                </a:cubicBezTo>
                <a:cubicBezTo>
                  <a:pt x="10348" y="3255"/>
                  <a:pt x="10340" y="3255"/>
                  <a:pt x="10330" y="3255"/>
                </a:cubicBezTo>
                <a:lnTo>
                  <a:pt x="10330" y="3255"/>
                </a:lnTo>
                <a:cubicBezTo>
                  <a:pt x="10321" y="3252"/>
                  <a:pt x="10312" y="3249"/>
                  <a:pt x="10300" y="3249"/>
                </a:cubicBezTo>
                <a:cubicBezTo>
                  <a:pt x="10295" y="3252"/>
                  <a:pt x="10295" y="3255"/>
                  <a:pt x="10298" y="3257"/>
                </a:cubicBezTo>
                <a:lnTo>
                  <a:pt x="10298" y="3257"/>
                </a:lnTo>
                <a:cubicBezTo>
                  <a:pt x="10310" y="3255"/>
                  <a:pt x="10319" y="3255"/>
                  <a:pt x="10327" y="3255"/>
                </a:cubicBezTo>
                <a:cubicBezTo>
                  <a:pt x="10328" y="3255"/>
                  <a:pt x="10329" y="3255"/>
                  <a:pt x="10330" y="3255"/>
                </a:cubicBezTo>
                <a:lnTo>
                  <a:pt x="10330" y="3255"/>
                </a:lnTo>
                <a:cubicBezTo>
                  <a:pt x="10339" y="3258"/>
                  <a:pt x="10347" y="3261"/>
                  <a:pt x="10359" y="3261"/>
                </a:cubicBezTo>
                <a:cubicBezTo>
                  <a:pt x="10359" y="3265"/>
                  <a:pt x="10352" y="3266"/>
                  <a:pt x="10343" y="3266"/>
                </a:cubicBezTo>
                <a:cubicBezTo>
                  <a:pt x="10327" y="3266"/>
                  <a:pt x="10305" y="3262"/>
                  <a:pt x="10298" y="3257"/>
                </a:cubicBezTo>
                <a:lnTo>
                  <a:pt x="10298" y="3257"/>
                </a:lnTo>
                <a:cubicBezTo>
                  <a:pt x="10291" y="3258"/>
                  <a:pt x="10284" y="3259"/>
                  <a:pt x="10276" y="3261"/>
                </a:cubicBezTo>
                <a:cubicBezTo>
                  <a:pt x="10276" y="3273"/>
                  <a:pt x="10300" y="3273"/>
                  <a:pt x="10312" y="3273"/>
                </a:cubicBezTo>
                <a:cubicBezTo>
                  <a:pt x="10293" y="3287"/>
                  <a:pt x="10278" y="3290"/>
                  <a:pt x="10262" y="3290"/>
                </a:cubicBezTo>
                <a:cubicBezTo>
                  <a:pt x="10249" y="3290"/>
                  <a:pt x="10235" y="3288"/>
                  <a:pt x="10218" y="3288"/>
                </a:cubicBezTo>
                <a:cubicBezTo>
                  <a:pt x="10203" y="3288"/>
                  <a:pt x="10187" y="3290"/>
                  <a:pt x="10167" y="3294"/>
                </a:cubicBezTo>
                <a:lnTo>
                  <a:pt x="10167" y="3294"/>
                </a:lnTo>
                <a:cubicBezTo>
                  <a:pt x="10180" y="3286"/>
                  <a:pt x="10177" y="3261"/>
                  <a:pt x="10157" y="3261"/>
                </a:cubicBezTo>
                <a:cubicBezTo>
                  <a:pt x="10157" y="3260"/>
                  <a:pt x="10158" y="3259"/>
                  <a:pt x="10161" y="3259"/>
                </a:cubicBezTo>
                <a:cubicBezTo>
                  <a:pt x="10172" y="3259"/>
                  <a:pt x="10211" y="3275"/>
                  <a:pt x="10238" y="3275"/>
                </a:cubicBezTo>
                <a:cubicBezTo>
                  <a:pt x="10251" y="3275"/>
                  <a:pt x="10261" y="3271"/>
                  <a:pt x="10264" y="3261"/>
                </a:cubicBezTo>
                <a:cubicBezTo>
                  <a:pt x="10120" y="3241"/>
                  <a:pt x="10047" y="3211"/>
                  <a:pt x="9946" y="3211"/>
                </a:cubicBezTo>
                <a:cubicBezTo>
                  <a:pt x="9930" y="3211"/>
                  <a:pt x="9913" y="3212"/>
                  <a:pt x="9895" y="3214"/>
                </a:cubicBezTo>
                <a:cubicBezTo>
                  <a:pt x="9895" y="3235"/>
                  <a:pt x="9914" y="3237"/>
                  <a:pt x="9943" y="3246"/>
                </a:cubicBezTo>
                <a:lnTo>
                  <a:pt x="9943" y="3246"/>
                </a:lnTo>
                <a:cubicBezTo>
                  <a:pt x="9945" y="3234"/>
                  <a:pt x="9955" y="3229"/>
                  <a:pt x="9968" y="3229"/>
                </a:cubicBezTo>
                <a:cubicBezTo>
                  <a:pt x="10000" y="3229"/>
                  <a:pt x="10047" y="3257"/>
                  <a:pt x="10014" y="3273"/>
                </a:cubicBezTo>
                <a:cubicBezTo>
                  <a:pt x="9983" y="3273"/>
                  <a:pt x="9997" y="3247"/>
                  <a:pt x="9963" y="3247"/>
                </a:cubicBezTo>
                <a:cubicBezTo>
                  <a:pt x="9960" y="3247"/>
                  <a:pt x="9955" y="3247"/>
                  <a:pt x="9950" y="3248"/>
                </a:cubicBezTo>
                <a:lnTo>
                  <a:pt x="9950" y="3248"/>
                </a:lnTo>
                <a:cubicBezTo>
                  <a:pt x="9948" y="3247"/>
                  <a:pt x="9945" y="3247"/>
                  <a:pt x="9943" y="3246"/>
                </a:cubicBezTo>
                <a:lnTo>
                  <a:pt x="9943" y="3246"/>
                </a:lnTo>
                <a:cubicBezTo>
                  <a:pt x="9943" y="3247"/>
                  <a:pt x="9943" y="3248"/>
                  <a:pt x="9943" y="3249"/>
                </a:cubicBezTo>
                <a:lnTo>
                  <a:pt x="9943" y="3249"/>
                </a:lnTo>
                <a:cubicBezTo>
                  <a:pt x="9945" y="3249"/>
                  <a:pt x="9948" y="3248"/>
                  <a:pt x="9950" y="3248"/>
                </a:cubicBezTo>
                <a:lnTo>
                  <a:pt x="9950" y="3248"/>
                </a:lnTo>
                <a:cubicBezTo>
                  <a:pt x="9952" y="3249"/>
                  <a:pt x="9953" y="3249"/>
                  <a:pt x="9955" y="3249"/>
                </a:cubicBezTo>
                <a:cubicBezTo>
                  <a:pt x="9955" y="3261"/>
                  <a:pt x="9907" y="3249"/>
                  <a:pt x="9919" y="3273"/>
                </a:cubicBezTo>
                <a:cubicBezTo>
                  <a:pt x="9895" y="3273"/>
                  <a:pt x="9895" y="3261"/>
                  <a:pt x="9907" y="3249"/>
                </a:cubicBezTo>
                <a:lnTo>
                  <a:pt x="9907" y="3249"/>
                </a:lnTo>
                <a:cubicBezTo>
                  <a:pt x="9903" y="3254"/>
                  <a:pt x="9898" y="3255"/>
                  <a:pt x="9892" y="3255"/>
                </a:cubicBezTo>
                <a:cubicBezTo>
                  <a:pt x="9877" y="3255"/>
                  <a:pt x="9858" y="3242"/>
                  <a:pt x="9847" y="3242"/>
                </a:cubicBezTo>
                <a:cubicBezTo>
                  <a:pt x="9840" y="3242"/>
                  <a:pt x="9835" y="3247"/>
                  <a:pt x="9835" y="3261"/>
                </a:cubicBezTo>
                <a:cubicBezTo>
                  <a:pt x="9800" y="3249"/>
                  <a:pt x="9788" y="3238"/>
                  <a:pt x="9776" y="3202"/>
                </a:cubicBezTo>
                <a:cubicBezTo>
                  <a:pt x="9764" y="3204"/>
                  <a:pt x="9750" y="3206"/>
                  <a:pt x="9735" y="3207"/>
                </a:cubicBezTo>
                <a:lnTo>
                  <a:pt x="9735" y="3207"/>
                </a:lnTo>
                <a:cubicBezTo>
                  <a:pt x="9738" y="3206"/>
                  <a:pt x="9740" y="3204"/>
                  <a:pt x="9740" y="3202"/>
                </a:cubicBezTo>
                <a:cubicBezTo>
                  <a:pt x="9728" y="3202"/>
                  <a:pt x="9728" y="3202"/>
                  <a:pt x="9728" y="3190"/>
                </a:cubicBezTo>
                <a:cubicBezTo>
                  <a:pt x="9695" y="3190"/>
                  <a:pt x="9703" y="3202"/>
                  <a:pt x="9706" y="3209"/>
                </a:cubicBezTo>
                <a:lnTo>
                  <a:pt x="9706" y="3209"/>
                </a:lnTo>
                <a:cubicBezTo>
                  <a:pt x="9716" y="3209"/>
                  <a:pt x="9726" y="3208"/>
                  <a:pt x="9735" y="3207"/>
                </a:cubicBezTo>
                <a:lnTo>
                  <a:pt x="9735" y="3207"/>
                </a:lnTo>
                <a:cubicBezTo>
                  <a:pt x="9726" y="3212"/>
                  <a:pt x="9707" y="3216"/>
                  <a:pt x="9710" y="3224"/>
                </a:cubicBezTo>
                <a:lnTo>
                  <a:pt x="9710" y="3224"/>
                </a:lnTo>
                <a:cubicBezTo>
                  <a:pt x="9695" y="3217"/>
                  <a:pt x="9671" y="3211"/>
                  <a:pt x="9648" y="3206"/>
                </a:cubicBezTo>
                <a:lnTo>
                  <a:pt x="9648" y="3206"/>
                </a:lnTo>
                <a:cubicBezTo>
                  <a:pt x="9664" y="3208"/>
                  <a:pt x="9681" y="3209"/>
                  <a:pt x="9697" y="3209"/>
                </a:cubicBezTo>
                <a:cubicBezTo>
                  <a:pt x="9697" y="3209"/>
                  <a:pt x="9698" y="3209"/>
                  <a:pt x="9699" y="3209"/>
                </a:cubicBezTo>
                <a:lnTo>
                  <a:pt x="9699" y="3209"/>
                </a:lnTo>
                <a:cubicBezTo>
                  <a:pt x="9701" y="3210"/>
                  <a:pt x="9703" y="3212"/>
                  <a:pt x="9705" y="3214"/>
                </a:cubicBezTo>
                <a:cubicBezTo>
                  <a:pt x="9708" y="3214"/>
                  <a:pt x="9707" y="3212"/>
                  <a:pt x="9706" y="3209"/>
                </a:cubicBezTo>
                <a:lnTo>
                  <a:pt x="9706" y="3209"/>
                </a:lnTo>
                <a:cubicBezTo>
                  <a:pt x="9704" y="3209"/>
                  <a:pt x="9701" y="3209"/>
                  <a:pt x="9699" y="3209"/>
                </a:cubicBezTo>
                <a:lnTo>
                  <a:pt x="9699" y="3209"/>
                </a:lnTo>
                <a:cubicBezTo>
                  <a:pt x="9672" y="3190"/>
                  <a:pt x="9619" y="3190"/>
                  <a:pt x="9585" y="3190"/>
                </a:cubicBezTo>
                <a:cubicBezTo>
                  <a:pt x="9596" y="3195"/>
                  <a:pt x="9621" y="3200"/>
                  <a:pt x="9648" y="3206"/>
                </a:cubicBezTo>
                <a:lnTo>
                  <a:pt x="9648" y="3206"/>
                </a:lnTo>
                <a:cubicBezTo>
                  <a:pt x="9614" y="3202"/>
                  <a:pt x="9582" y="3194"/>
                  <a:pt x="9562" y="3178"/>
                </a:cubicBezTo>
                <a:cubicBezTo>
                  <a:pt x="9538" y="3178"/>
                  <a:pt x="9538" y="3190"/>
                  <a:pt x="9502" y="3190"/>
                </a:cubicBezTo>
                <a:cubicBezTo>
                  <a:pt x="9496" y="3202"/>
                  <a:pt x="9508" y="3202"/>
                  <a:pt x="9520" y="3202"/>
                </a:cubicBezTo>
                <a:cubicBezTo>
                  <a:pt x="9532" y="3202"/>
                  <a:pt x="9544" y="3202"/>
                  <a:pt x="9538" y="3214"/>
                </a:cubicBezTo>
                <a:cubicBezTo>
                  <a:pt x="9490" y="3214"/>
                  <a:pt x="9502" y="3238"/>
                  <a:pt x="9478" y="3238"/>
                </a:cubicBezTo>
                <a:cubicBezTo>
                  <a:pt x="9478" y="3214"/>
                  <a:pt x="9478" y="3202"/>
                  <a:pt x="9490" y="3202"/>
                </a:cubicBezTo>
                <a:cubicBezTo>
                  <a:pt x="9483" y="3202"/>
                  <a:pt x="9449" y="3194"/>
                  <a:pt x="9421" y="3194"/>
                </a:cubicBezTo>
                <a:cubicBezTo>
                  <a:pt x="9401" y="3194"/>
                  <a:pt x="9383" y="3198"/>
                  <a:pt x="9383" y="3214"/>
                </a:cubicBezTo>
                <a:lnTo>
                  <a:pt x="9312" y="3214"/>
                </a:lnTo>
                <a:cubicBezTo>
                  <a:pt x="9312" y="3202"/>
                  <a:pt x="9312" y="3202"/>
                  <a:pt x="9324" y="3190"/>
                </a:cubicBezTo>
                <a:cubicBezTo>
                  <a:pt x="9337" y="3190"/>
                  <a:pt x="9351" y="3191"/>
                  <a:pt x="9363" y="3191"/>
                </a:cubicBezTo>
                <a:cubicBezTo>
                  <a:pt x="9393" y="3191"/>
                  <a:pt x="9415" y="3185"/>
                  <a:pt x="9407" y="3142"/>
                </a:cubicBezTo>
                <a:lnTo>
                  <a:pt x="9407" y="3142"/>
                </a:lnTo>
                <a:cubicBezTo>
                  <a:pt x="9415" y="3155"/>
                  <a:pt x="9430" y="3159"/>
                  <a:pt x="9448" y="3159"/>
                </a:cubicBezTo>
                <a:cubicBezTo>
                  <a:pt x="9472" y="3159"/>
                  <a:pt x="9503" y="3152"/>
                  <a:pt x="9533" y="3152"/>
                </a:cubicBezTo>
                <a:cubicBezTo>
                  <a:pt x="9543" y="3152"/>
                  <a:pt x="9552" y="3152"/>
                  <a:pt x="9562" y="3154"/>
                </a:cubicBezTo>
                <a:cubicBezTo>
                  <a:pt x="9497" y="3191"/>
                  <a:pt x="9655" y="3171"/>
                  <a:pt x="9740" y="3188"/>
                </a:cubicBezTo>
                <a:lnTo>
                  <a:pt x="9740" y="3188"/>
                </a:lnTo>
                <a:cubicBezTo>
                  <a:pt x="9739" y="3185"/>
                  <a:pt x="9739" y="3182"/>
                  <a:pt x="9740" y="3178"/>
                </a:cubicBezTo>
                <a:cubicBezTo>
                  <a:pt x="9780" y="3178"/>
                  <a:pt x="9809" y="3189"/>
                  <a:pt x="9831" y="3189"/>
                </a:cubicBezTo>
                <a:cubicBezTo>
                  <a:pt x="9842" y="3189"/>
                  <a:pt x="9851" y="3186"/>
                  <a:pt x="9859" y="3178"/>
                </a:cubicBezTo>
                <a:cubicBezTo>
                  <a:pt x="9865" y="3183"/>
                  <a:pt x="9873" y="3185"/>
                  <a:pt x="9881" y="3185"/>
                </a:cubicBezTo>
                <a:cubicBezTo>
                  <a:pt x="9897" y="3185"/>
                  <a:pt x="9915" y="3180"/>
                  <a:pt x="9928" y="3180"/>
                </a:cubicBezTo>
                <a:cubicBezTo>
                  <a:pt x="9940" y="3180"/>
                  <a:pt x="9947" y="3184"/>
                  <a:pt x="9943" y="3202"/>
                </a:cubicBezTo>
                <a:cubicBezTo>
                  <a:pt x="9990" y="3202"/>
                  <a:pt x="9969" y="3171"/>
                  <a:pt x="9989" y="3171"/>
                </a:cubicBezTo>
                <a:cubicBezTo>
                  <a:pt x="9995" y="3171"/>
                  <a:pt x="10002" y="3173"/>
                  <a:pt x="10014" y="3178"/>
                </a:cubicBezTo>
                <a:cubicBezTo>
                  <a:pt x="10002" y="3190"/>
                  <a:pt x="9966" y="3190"/>
                  <a:pt x="10026" y="3190"/>
                </a:cubicBezTo>
                <a:cubicBezTo>
                  <a:pt x="10062" y="3178"/>
                  <a:pt x="10014" y="3178"/>
                  <a:pt x="10038" y="3154"/>
                </a:cubicBezTo>
                <a:cubicBezTo>
                  <a:pt x="10062" y="3154"/>
                  <a:pt x="10062" y="3178"/>
                  <a:pt x="10086" y="3178"/>
                </a:cubicBezTo>
                <a:cubicBezTo>
                  <a:pt x="10086" y="3187"/>
                  <a:pt x="10079" y="3189"/>
                  <a:pt x="10070" y="3195"/>
                </a:cubicBezTo>
                <a:lnTo>
                  <a:pt x="10070" y="3195"/>
                </a:lnTo>
                <a:cubicBezTo>
                  <a:pt x="10141" y="3147"/>
                  <a:pt x="10371" y="3199"/>
                  <a:pt x="10359" y="3130"/>
                </a:cubicBezTo>
                <a:cubicBezTo>
                  <a:pt x="10383" y="3130"/>
                  <a:pt x="10383" y="3142"/>
                  <a:pt x="10383" y="3154"/>
                </a:cubicBezTo>
                <a:lnTo>
                  <a:pt x="10455" y="3154"/>
                </a:lnTo>
                <a:cubicBezTo>
                  <a:pt x="10478" y="3130"/>
                  <a:pt x="10395" y="3142"/>
                  <a:pt x="10395" y="3119"/>
                </a:cubicBezTo>
                <a:close/>
                <a:moveTo>
                  <a:pt x="10537" y="3266"/>
                </a:moveTo>
                <a:cubicBezTo>
                  <a:pt x="10548" y="3274"/>
                  <a:pt x="10555" y="3284"/>
                  <a:pt x="10562" y="3297"/>
                </a:cubicBezTo>
                <a:cubicBezTo>
                  <a:pt x="10555" y="3299"/>
                  <a:pt x="10550" y="3300"/>
                  <a:pt x="10546" y="3300"/>
                </a:cubicBezTo>
                <a:cubicBezTo>
                  <a:pt x="10523" y="3300"/>
                  <a:pt x="10534" y="3278"/>
                  <a:pt x="10537" y="3266"/>
                </a:cubicBezTo>
                <a:close/>
                <a:moveTo>
                  <a:pt x="13360" y="3297"/>
                </a:moveTo>
                <a:cubicBezTo>
                  <a:pt x="13368" y="3297"/>
                  <a:pt x="13371" y="3303"/>
                  <a:pt x="13371" y="3307"/>
                </a:cubicBezTo>
                <a:lnTo>
                  <a:pt x="13371" y="3307"/>
                </a:lnTo>
                <a:cubicBezTo>
                  <a:pt x="13368" y="3304"/>
                  <a:pt x="13364" y="3301"/>
                  <a:pt x="13360" y="3297"/>
                </a:cubicBezTo>
                <a:close/>
                <a:moveTo>
                  <a:pt x="10669" y="3273"/>
                </a:moveTo>
                <a:cubicBezTo>
                  <a:pt x="10728" y="3297"/>
                  <a:pt x="10657" y="3297"/>
                  <a:pt x="10669" y="3309"/>
                </a:cubicBezTo>
                <a:cubicBezTo>
                  <a:pt x="10633" y="3309"/>
                  <a:pt x="10633" y="3297"/>
                  <a:pt x="10609" y="3297"/>
                </a:cubicBezTo>
                <a:cubicBezTo>
                  <a:pt x="10613" y="3286"/>
                  <a:pt x="10620" y="3283"/>
                  <a:pt x="10628" y="3283"/>
                </a:cubicBezTo>
                <a:cubicBezTo>
                  <a:pt x="10638" y="3283"/>
                  <a:pt x="10649" y="3287"/>
                  <a:pt x="10658" y="3287"/>
                </a:cubicBezTo>
                <a:cubicBezTo>
                  <a:pt x="10664" y="3287"/>
                  <a:pt x="10669" y="3284"/>
                  <a:pt x="10669" y="3273"/>
                </a:cubicBezTo>
                <a:close/>
                <a:moveTo>
                  <a:pt x="11312" y="3261"/>
                </a:moveTo>
                <a:lnTo>
                  <a:pt x="11312" y="3309"/>
                </a:lnTo>
                <a:lnTo>
                  <a:pt x="11252" y="3309"/>
                </a:lnTo>
                <a:cubicBezTo>
                  <a:pt x="11276" y="3297"/>
                  <a:pt x="11276" y="3261"/>
                  <a:pt x="11312" y="3261"/>
                </a:cubicBezTo>
                <a:close/>
                <a:moveTo>
                  <a:pt x="11812" y="3273"/>
                </a:moveTo>
                <a:cubicBezTo>
                  <a:pt x="11812" y="3289"/>
                  <a:pt x="11802" y="3294"/>
                  <a:pt x="11789" y="3296"/>
                </a:cubicBezTo>
                <a:lnTo>
                  <a:pt x="11789" y="3296"/>
                </a:lnTo>
                <a:cubicBezTo>
                  <a:pt x="11787" y="3294"/>
                  <a:pt x="11784" y="3293"/>
                  <a:pt x="11781" y="3293"/>
                </a:cubicBezTo>
                <a:cubicBezTo>
                  <a:pt x="11771" y="3293"/>
                  <a:pt x="11758" y="3300"/>
                  <a:pt x="11759" y="3300"/>
                </a:cubicBezTo>
                <a:cubicBezTo>
                  <a:pt x="11759" y="3300"/>
                  <a:pt x="11761" y="3299"/>
                  <a:pt x="11764" y="3297"/>
                </a:cubicBezTo>
                <a:cubicBezTo>
                  <a:pt x="11773" y="3297"/>
                  <a:pt x="11781" y="3297"/>
                  <a:pt x="11789" y="3296"/>
                </a:cubicBezTo>
                <a:lnTo>
                  <a:pt x="11789" y="3296"/>
                </a:lnTo>
                <a:cubicBezTo>
                  <a:pt x="11790" y="3299"/>
                  <a:pt x="11790" y="3303"/>
                  <a:pt x="11788" y="3309"/>
                </a:cubicBezTo>
                <a:cubicBezTo>
                  <a:pt x="11764" y="3309"/>
                  <a:pt x="11756" y="3304"/>
                  <a:pt x="11747" y="3304"/>
                </a:cubicBezTo>
                <a:cubicBezTo>
                  <a:pt x="11742" y="3304"/>
                  <a:pt x="11737" y="3305"/>
                  <a:pt x="11729" y="3309"/>
                </a:cubicBezTo>
                <a:cubicBezTo>
                  <a:pt x="11729" y="3297"/>
                  <a:pt x="11740" y="3297"/>
                  <a:pt x="11752" y="3273"/>
                </a:cubicBezTo>
                <a:close/>
                <a:moveTo>
                  <a:pt x="12419" y="3130"/>
                </a:moveTo>
                <a:cubicBezTo>
                  <a:pt x="12443" y="3130"/>
                  <a:pt x="12455" y="3142"/>
                  <a:pt x="12455" y="3154"/>
                </a:cubicBezTo>
                <a:cubicBezTo>
                  <a:pt x="12443" y="3154"/>
                  <a:pt x="12419" y="3154"/>
                  <a:pt x="12407" y="3166"/>
                </a:cubicBezTo>
                <a:cubicBezTo>
                  <a:pt x="12562" y="3214"/>
                  <a:pt x="12764" y="3190"/>
                  <a:pt x="12895" y="3226"/>
                </a:cubicBezTo>
                <a:cubicBezTo>
                  <a:pt x="12919" y="3226"/>
                  <a:pt x="12919" y="3214"/>
                  <a:pt x="12919" y="3202"/>
                </a:cubicBezTo>
                <a:cubicBezTo>
                  <a:pt x="12936" y="3210"/>
                  <a:pt x="12959" y="3219"/>
                  <a:pt x="12983" y="3219"/>
                </a:cubicBezTo>
                <a:cubicBezTo>
                  <a:pt x="12994" y="3219"/>
                  <a:pt x="13004" y="3217"/>
                  <a:pt x="13014" y="3214"/>
                </a:cubicBezTo>
                <a:cubicBezTo>
                  <a:pt x="13051" y="3205"/>
                  <a:pt x="13025" y="3182"/>
                  <a:pt x="13042" y="3182"/>
                </a:cubicBezTo>
                <a:cubicBezTo>
                  <a:pt x="13047" y="3182"/>
                  <a:pt x="13057" y="3184"/>
                  <a:pt x="13074" y="3190"/>
                </a:cubicBezTo>
                <a:cubicBezTo>
                  <a:pt x="13062" y="3202"/>
                  <a:pt x="13062" y="3213"/>
                  <a:pt x="13062" y="3236"/>
                </a:cubicBezTo>
                <a:lnTo>
                  <a:pt x="13062" y="3236"/>
                </a:lnTo>
                <a:cubicBezTo>
                  <a:pt x="13062" y="3236"/>
                  <a:pt x="13062" y="3236"/>
                  <a:pt x="13062" y="3236"/>
                </a:cubicBezTo>
                <a:cubicBezTo>
                  <a:pt x="13014" y="3236"/>
                  <a:pt x="12976" y="3245"/>
                  <a:pt x="12949" y="3245"/>
                </a:cubicBezTo>
                <a:cubicBezTo>
                  <a:pt x="12937" y="3245"/>
                  <a:pt x="12927" y="3243"/>
                  <a:pt x="12919" y="3238"/>
                </a:cubicBezTo>
                <a:cubicBezTo>
                  <a:pt x="12895" y="3238"/>
                  <a:pt x="12895" y="3249"/>
                  <a:pt x="12895" y="3261"/>
                </a:cubicBezTo>
                <a:cubicBezTo>
                  <a:pt x="12860" y="3249"/>
                  <a:pt x="12824" y="3214"/>
                  <a:pt x="12753" y="3214"/>
                </a:cubicBezTo>
                <a:cubicBezTo>
                  <a:pt x="12753" y="3238"/>
                  <a:pt x="12800" y="3238"/>
                  <a:pt x="12824" y="3249"/>
                </a:cubicBezTo>
                <a:cubicBezTo>
                  <a:pt x="12822" y="3256"/>
                  <a:pt x="12816" y="3259"/>
                  <a:pt x="12807" y="3259"/>
                </a:cubicBezTo>
                <a:cubicBezTo>
                  <a:pt x="12784" y="3259"/>
                  <a:pt x="12743" y="3239"/>
                  <a:pt x="12721" y="3239"/>
                </a:cubicBezTo>
                <a:cubicBezTo>
                  <a:pt x="12709" y="3239"/>
                  <a:pt x="12702" y="3245"/>
                  <a:pt x="12705" y="3261"/>
                </a:cubicBezTo>
                <a:cubicBezTo>
                  <a:pt x="12693" y="3261"/>
                  <a:pt x="12681" y="3249"/>
                  <a:pt x="12681" y="3238"/>
                </a:cubicBezTo>
                <a:cubicBezTo>
                  <a:pt x="12630" y="3238"/>
                  <a:pt x="12649" y="3264"/>
                  <a:pt x="12618" y="3264"/>
                </a:cubicBezTo>
                <a:cubicBezTo>
                  <a:pt x="12613" y="3264"/>
                  <a:pt x="12606" y="3263"/>
                  <a:pt x="12598" y="3261"/>
                </a:cubicBezTo>
                <a:cubicBezTo>
                  <a:pt x="12598" y="3249"/>
                  <a:pt x="12645" y="3249"/>
                  <a:pt x="12622" y="3238"/>
                </a:cubicBezTo>
                <a:lnTo>
                  <a:pt x="12479" y="3238"/>
                </a:lnTo>
                <a:cubicBezTo>
                  <a:pt x="12467" y="3202"/>
                  <a:pt x="12443" y="3190"/>
                  <a:pt x="12395" y="3190"/>
                </a:cubicBezTo>
                <a:cubicBezTo>
                  <a:pt x="12395" y="3214"/>
                  <a:pt x="12419" y="3202"/>
                  <a:pt x="12443" y="3214"/>
                </a:cubicBezTo>
                <a:cubicBezTo>
                  <a:pt x="12425" y="3232"/>
                  <a:pt x="12401" y="3232"/>
                  <a:pt x="12376" y="3232"/>
                </a:cubicBezTo>
                <a:cubicBezTo>
                  <a:pt x="12352" y="3232"/>
                  <a:pt x="12327" y="3232"/>
                  <a:pt x="12304" y="3246"/>
                </a:cubicBezTo>
                <a:lnTo>
                  <a:pt x="12304" y="3246"/>
                </a:lnTo>
                <a:cubicBezTo>
                  <a:pt x="12303" y="3246"/>
                  <a:pt x="12301" y="3246"/>
                  <a:pt x="12300" y="3246"/>
                </a:cubicBezTo>
                <a:lnTo>
                  <a:pt x="12300" y="3246"/>
                </a:lnTo>
                <a:cubicBezTo>
                  <a:pt x="12300" y="3247"/>
                  <a:pt x="12300" y="3248"/>
                  <a:pt x="12300" y="3249"/>
                </a:cubicBezTo>
                <a:cubicBezTo>
                  <a:pt x="12301" y="3248"/>
                  <a:pt x="12303" y="3247"/>
                  <a:pt x="12304" y="3246"/>
                </a:cubicBezTo>
                <a:lnTo>
                  <a:pt x="12304" y="3246"/>
                </a:lnTo>
                <a:cubicBezTo>
                  <a:pt x="12305" y="3247"/>
                  <a:pt x="12306" y="3247"/>
                  <a:pt x="12307" y="3247"/>
                </a:cubicBezTo>
                <a:lnTo>
                  <a:pt x="12307" y="3247"/>
                </a:lnTo>
                <a:cubicBezTo>
                  <a:pt x="12309" y="3247"/>
                  <a:pt x="12312" y="3247"/>
                  <a:pt x="12315" y="3247"/>
                </a:cubicBezTo>
                <a:cubicBezTo>
                  <a:pt x="12327" y="3247"/>
                  <a:pt x="12342" y="3249"/>
                  <a:pt x="12348" y="3249"/>
                </a:cubicBezTo>
                <a:cubicBezTo>
                  <a:pt x="12336" y="3261"/>
                  <a:pt x="12383" y="3261"/>
                  <a:pt x="12360" y="3297"/>
                </a:cubicBezTo>
                <a:cubicBezTo>
                  <a:pt x="12348" y="3297"/>
                  <a:pt x="12348" y="3309"/>
                  <a:pt x="12324" y="3309"/>
                </a:cubicBezTo>
                <a:cubicBezTo>
                  <a:pt x="12300" y="3297"/>
                  <a:pt x="12336" y="3297"/>
                  <a:pt x="12360" y="3297"/>
                </a:cubicBezTo>
                <a:cubicBezTo>
                  <a:pt x="12360" y="3265"/>
                  <a:pt x="12343" y="3265"/>
                  <a:pt x="12325" y="3265"/>
                </a:cubicBezTo>
                <a:lnTo>
                  <a:pt x="12325" y="3265"/>
                </a:lnTo>
                <a:cubicBezTo>
                  <a:pt x="12325" y="3268"/>
                  <a:pt x="12325" y="3270"/>
                  <a:pt x="12324" y="3273"/>
                </a:cubicBezTo>
                <a:cubicBezTo>
                  <a:pt x="12308" y="3268"/>
                  <a:pt x="12294" y="3263"/>
                  <a:pt x="12280" y="3259"/>
                </a:cubicBezTo>
                <a:lnTo>
                  <a:pt x="12280" y="3259"/>
                </a:lnTo>
                <a:cubicBezTo>
                  <a:pt x="12283" y="3274"/>
                  <a:pt x="12273" y="3299"/>
                  <a:pt x="12251" y="3299"/>
                </a:cubicBezTo>
                <a:cubicBezTo>
                  <a:pt x="12248" y="3299"/>
                  <a:pt x="12244" y="3298"/>
                  <a:pt x="12241" y="3297"/>
                </a:cubicBezTo>
                <a:cubicBezTo>
                  <a:pt x="12241" y="3268"/>
                  <a:pt x="12217" y="3270"/>
                  <a:pt x="12215" y="3260"/>
                </a:cubicBezTo>
                <a:lnTo>
                  <a:pt x="12215" y="3260"/>
                </a:lnTo>
                <a:cubicBezTo>
                  <a:pt x="12219" y="3258"/>
                  <a:pt x="12222" y="3256"/>
                  <a:pt x="12226" y="3253"/>
                </a:cubicBezTo>
                <a:lnTo>
                  <a:pt x="12226" y="3253"/>
                </a:lnTo>
                <a:cubicBezTo>
                  <a:pt x="12237" y="3259"/>
                  <a:pt x="12253" y="3271"/>
                  <a:pt x="12263" y="3271"/>
                </a:cubicBezTo>
                <a:cubicBezTo>
                  <a:pt x="12270" y="3271"/>
                  <a:pt x="12274" y="3267"/>
                  <a:pt x="12276" y="3257"/>
                </a:cubicBezTo>
                <a:lnTo>
                  <a:pt x="12276" y="3257"/>
                </a:lnTo>
                <a:cubicBezTo>
                  <a:pt x="12277" y="3258"/>
                  <a:pt x="12279" y="3258"/>
                  <a:pt x="12280" y="3259"/>
                </a:cubicBezTo>
                <a:lnTo>
                  <a:pt x="12280" y="3259"/>
                </a:lnTo>
                <a:cubicBezTo>
                  <a:pt x="12280" y="3255"/>
                  <a:pt x="12278" y="3252"/>
                  <a:pt x="12276" y="3249"/>
                </a:cubicBezTo>
                <a:lnTo>
                  <a:pt x="12276" y="3249"/>
                </a:lnTo>
                <a:cubicBezTo>
                  <a:pt x="12276" y="3253"/>
                  <a:pt x="12276" y="3255"/>
                  <a:pt x="12276" y="3257"/>
                </a:cubicBezTo>
                <a:lnTo>
                  <a:pt x="12276" y="3257"/>
                </a:lnTo>
                <a:cubicBezTo>
                  <a:pt x="12261" y="3253"/>
                  <a:pt x="12248" y="3250"/>
                  <a:pt x="12236" y="3247"/>
                </a:cubicBezTo>
                <a:lnTo>
                  <a:pt x="12236" y="3247"/>
                </a:lnTo>
                <a:cubicBezTo>
                  <a:pt x="12244" y="3242"/>
                  <a:pt x="12256" y="3238"/>
                  <a:pt x="12276" y="3238"/>
                </a:cubicBezTo>
                <a:cubicBezTo>
                  <a:pt x="12276" y="3243"/>
                  <a:pt x="12288" y="3243"/>
                  <a:pt x="12300" y="3246"/>
                </a:cubicBezTo>
                <a:lnTo>
                  <a:pt x="12300" y="3246"/>
                </a:lnTo>
                <a:cubicBezTo>
                  <a:pt x="12298" y="3213"/>
                  <a:pt x="12277" y="3201"/>
                  <a:pt x="12300" y="3190"/>
                </a:cubicBezTo>
                <a:cubicBezTo>
                  <a:pt x="12348" y="3190"/>
                  <a:pt x="12288" y="3214"/>
                  <a:pt x="12360" y="3214"/>
                </a:cubicBezTo>
                <a:cubicBezTo>
                  <a:pt x="12383" y="3190"/>
                  <a:pt x="12395" y="3154"/>
                  <a:pt x="12419" y="3130"/>
                </a:cubicBezTo>
                <a:close/>
                <a:moveTo>
                  <a:pt x="12869" y="3289"/>
                </a:moveTo>
                <a:cubicBezTo>
                  <a:pt x="12898" y="3289"/>
                  <a:pt x="12936" y="3297"/>
                  <a:pt x="12943" y="3297"/>
                </a:cubicBezTo>
                <a:cubicBezTo>
                  <a:pt x="12934" y="3306"/>
                  <a:pt x="12922" y="3308"/>
                  <a:pt x="12909" y="3308"/>
                </a:cubicBezTo>
                <a:cubicBezTo>
                  <a:pt x="12894" y="3308"/>
                  <a:pt x="12877" y="3305"/>
                  <a:pt x="12862" y="3305"/>
                </a:cubicBezTo>
                <a:cubicBezTo>
                  <a:pt x="12853" y="3305"/>
                  <a:pt x="12844" y="3306"/>
                  <a:pt x="12836" y="3309"/>
                </a:cubicBezTo>
                <a:cubicBezTo>
                  <a:pt x="12831" y="3294"/>
                  <a:pt x="12848" y="3289"/>
                  <a:pt x="12869" y="3289"/>
                </a:cubicBezTo>
                <a:close/>
                <a:moveTo>
                  <a:pt x="13597" y="3281"/>
                </a:moveTo>
                <a:cubicBezTo>
                  <a:pt x="13614" y="3281"/>
                  <a:pt x="13635" y="3286"/>
                  <a:pt x="13645" y="3297"/>
                </a:cubicBezTo>
                <a:cubicBezTo>
                  <a:pt x="13634" y="3309"/>
                  <a:pt x="13598" y="3309"/>
                  <a:pt x="13574" y="3309"/>
                </a:cubicBezTo>
                <a:cubicBezTo>
                  <a:pt x="13561" y="3289"/>
                  <a:pt x="13577" y="3281"/>
                  <a:pt x="13597" y="3281"/>
                </a:cubicBezTo>
                <a:close/>
                <a:moveTo>
                  <a:pt x="13931" y="3297"/>
                </a:moveTo>
                <a:cubicBezTo>
                  <a:pt x="13941" y="3297"/>
                  <a:pt x="13859" y="3312"/>
                  <a:pt x="13826" y="3312"/>
                </a:cubicBezTo>
                <a:cubicBezTo>
                  <a:pt x="13817" y="3312"/>
                  <a:pt x="13812" y="3311"/>
                  <a:pt x="13812" y="3309"/>
                </a:cubicBezTo>
                <a:cubicBezTo>
                  <a:pt x="13836" y="3297"/>
                  <a:pt x="13836" y="3297"/>
                  <a:pt x="13872" y="3297"/>
                </a:cubicBezTo>
                <a:close/>
                <a:moveTo>
                  <a:pt x="13431" y="3261"/>
                </a:moveTo>
                <a:cubicBezTo>
                  <a:pt x="13443" y="3273"/>
                  <a:pt x="13479" y="3273"/>
                  <a:pt x="13479" y="3309"/>
                </a:cubicBezTo>
                <a:cubicBezTo>
                  <a:pt x="13470" y="3307"/>
                  <a:pt x="13461" y="3306"/>
                  <a:pt x="13453" y="3306"/>
                </a:cubicBezTo>
                <a:cubicBezTo>
                  <a:pt x="13429" y="3306"/>
                  <a:pt x="13412" y="3313"/>
                  <a:pt x="13395" y="3313"/>
                </a:cubicBezTo>
                <a:cubicBezTo>
                  <a:pt x="13388" y="3313"/>
                  <a:pt x="13381" y="3312"/>
                  <a:pt x="13374" y="3308"/>
                </a:cubicBezTo>
                <a:lnTo>
                  <a:pt x="13374" y="3308"/>
                </a:lnTo>
                <a:cubicBezTo>
                  <a:pt x="13416" y="3297"/>
                  <a:pt x="13348" y="3296"/>
                  <a:pt x="13360" y="3261"/>
                </a:cubicBezTo>
                <a:cubicBezTo>
                  <a:pt x="13384" y="3261"/>
                  <a:pt x="13402" y="3283"/>
                  <a:pt x="13415" y="3283"/>
                </a:cubicBezTo>
                <a:cubicBezTo>
                  <a:pt x="13422" y="3283"/>
                  <a:pt x="13427" y="3277"/>
                  <a:pt x="13431" y="3261"/>
                </a:cubicBezTo>
                <a:close/>
                <a:moveTo>
                  <a:pt x="10275" y="3290"/>
                </a:moveTo>
                <a:cubicBezTo>
                  <a:pt x="10309" y="3290"/>
                  <a:pt x="10357" y="3302"/>
                  <a:pt x="10336" y="3309"/>
                </a:cubicBezTo>
                <a:cubicBezTo>
                  <a:pt x="10312" y="3309"/>
                  <a:pt x="10293" y="3314"/>
                  <a:pt x="10276" y="3314"/>
                </a:cubicBezTo>
                <a:cubicBezTo>
                  <a:pt x="10268" y="3314"/>
                  <a:pt x="10260" y="3313"/>
                  <a:pt x="10252" y="3309"/>
                </a:cubicBezTo>
                <a:cubicBezTo>
                  <a:pt x="10238" y="3295"/>
                  <a:pt x="10253" y="3290"/>
                  <a:pt x="10275" y="3290"/>
                </a:cubicBezTo>
                <a:close/>
                <a:moveTo>
                  <a:pt x="10967" y="3297"/>
                </a:moveTo>
                <a:cubicBezTo>
                  <a:pt x="10951" y="3298"/>
                  <a:pt x="10931" y="3300"/>
                  <a:pt x="10931" y="3309"/>
                </a:cubicBezTo>
                <a:cubicBezTo>
                  <a:pt x="10936" y="3309"/>
                  <a:pt x="10944" y="3312"/>
                  <a:pt x="10952" y="3315"/>
                </a:cubicBezTo>
                <a:lnTo>
                  <a:pt x="10952" y="3315"/>
                </a:lnTo>
                <a:cubicBezTo>
                  <a:pt x="10955" y="3308"/>
                  <a:pt x="10960" y="3302"/>
                  <a:pt x="10967" y="3297"/>
                </a:cubicBezTo>
                <a:close/>
                <a:moveTo>
                  <a:pt x="11693" y="3297"/>
                </a:moveTo>
                <a:cubicBezTo>
                  <a:pt x="11705" y="3309"/>
                  <a:pt x="11693" y="3309"/>
                  <a:pt x="11693" y="3321"/>
                </a:cubicBezTo>
                <a:cubicBezTo>
                  <a:pt x="11669" y="3321"/>
                  <a:pt x="11645" y="3309"/>
                  <a:pt x="11633" y="3297"/>
                </a:cubicBezTo>
                <a:close/>
                <a:moveTo>
                  <a:pt x="12105" y="3284"/>
                </a:moveTo>
                <a:cubicBezTo>
                  <a:pt x="12124" y="3284"/>
                  <a:pt x="12150" y="3299"/>
                  <a:pt x="12163" y="3299"/>
                </a:cubicBezTo>
                <a:cubicBezTo>
                  <a:pt x="12166" y="3299"/>
                  <a:pt x="12168" y="3298"/>
                  <a:pt x="12169" y="3297"/>
                </a:cubicBezTo>
                <a:lnTo>
                  <a:pt x="12169" y="3297"/>
                </a:lnTo>
                <a:cubicBezTo>
                  <a:pt x="12205" y="3309"/>
                  <a:pt x="12121" y="3309"/>
                  <a:pt x="12157" y="3321"/>
                </a:cubicBezTo>
                <a:lnTo>
                  <a:pt x="12086" y="3297"/>
                </a:lnTo>
                <a:cubicBezTo>
                  <a:pt x="12089" y="3287"/>
                  <a:pt x="12096" y="3284"/>
                  <a:pt x="12105" y="3284"/>
                </a:cubicBezTo>
                <a:close/>
                <a:moveTo>
                  <a:pt x="14205" y="3297"/>
                </a:moveTo>
                <a:cubicBezTo>
                  <a:pt x="14205" y="3309"/>
                  <a:pt x="14193" y="3321"/>
                  <a:pt x="14181" y="3321"/>
                </a:cubicBezTo>
                <a:lnTo>
                  <a:pt x="14181" y="3297"/>
                </a:lnTo>
                <a:close/>
                <a:moveTo>
                  <a:pt x="14467" y="3261"/>
                </a:moveTo>
                <a:lnTo>
                  <a:pt x="14467" y="3261"/>
                </a:lnTo>
                <a:cubicBezTo>
                  <a:pt x="14491" y="3297"/>
                  <a:pt x="14491" y="3297"/>
                  <a:pt x="14550" y="3309"/>
                </a:cubicBezTo>
                <a:cubicBezTo>
                  <a:pt x="14550" y="3324"/>
                  <a:pt x="14546" y="3328"/>
                  <a:pt x="14539" y="3328"/>
                </a:cubicBezTo>
                <a:cubicBezTo>
                  <a:pt x="14527" y="3328"/>
                  <a:pt x="14507" y="3315"/>
                  <a:pt x="14487" y="3315"/>
                </a:cubicBezTo>
                <a:cubicBezTo>
                  <a:pt x="14481" y="3315"/>
                  <a:pt x="14475" y="3316"/>
                  <a:pt x="14469" y="3320"/>
                </a:cubicBezTo>
                <a:lnTo>
                  <a:pt x="14469" y="3320"/>
                </a:lnTo>
                <a:cubicBezTo>
                  <a:pt x="14487" y="3306"/>
                  <a:pt x="14433" y="3273"/>
                  <a:pt x="14467" y="3261"/>
                </a:cubicBezTo>
                <a:close/>
                <a:moveTo>
                  <a:pt x="14318" y="3315"/>
                </a:moveTo>
                <a:cubicBezTo>
                  <a:pt x="14340" y="3315"/>
                  <a:pt x="14362" y="3339"/>
                  <a:pt x="14405" y="3339"/>
                </a:cubicBezTo>
                <a:cubicBezTo>
                  <a:pt x="14416" y="3339"/>
                  <a:pt x="14429" y="3337"/>
                  <a:pt x="14443" y="3333"/>
                </a:cubicBezTo>
                <a:lnTo>
                  <a:pt x="14443" y="3333"/>
                </a:lnTo>
                <a:cubicBezTo>
                  <a:pt x="14433" y="3346"/>
                  <a:pt x="14421" y="3351"/>
                  <a:pt x="14408" y="3351"/>
                </a:cubicBezTo>
                <a:cubicBezTo>
                  <a:pt x="14374" y="3351"/>
                  <a:pt x="14334" y="3321"/>
                  <a:pt x="14300" y="3321"/>
                </a:cubicBezTo>
                <a:cubicBezTo>
                  <a:pt x="14306" y="3317"/>
                  <a:pt x="14312" y="3315"/>
                  <a:pt x="14318" y="3315"/>
                </a:cubicBezTo>
                <a:close/>
                <a:moveTo>
                  <a:pt x="12239" y="3315"/>
                </a:moveTo>
                <a:cubicBezTo>
                  <a:pt x="12280" y="3315"/>
                  <a:pt x="12328" y="3333"/>
                  <a:pt x="12370" y="3333"/>
                </a:cubicBezTo>
                <a:cubicBezTo>
                  <a:pt x="12388" y="3333"/>
                  <a:pt x="12405" y="3330"/>
                  <a:pt x="12419" y="3321"/>
                </a:cubicBezTo>
                <a:lnTo>
                  <a:pt x="12419" y="3321"/>
                </a:lnTo>
                <a:cubicBezTo>
                  <a:pt x="12407" y="3333"/>
                  <a:pt x="12407" y="3357"/>
                  <a:pt x="12383" y="3357"/>
                </a:cubicBezTo>
                <a:cubicBezTo>
                  <a:pt x="12348" y="3321"/>
                  <a:pt x="12241" y="3333"/>
                  <a:pt x="12205" y="3321"/>
                </a:cubicBezTo>
                <a:cubicBezTo>
                  <a:pt x="12215" y="3317"/>
                  <a:pt x="12227" y="3315"/>
                  <a:pt x="12239" y="3315"/>
                </a:cubicBezTo>
                <a:close/>
                <a:moveTo>
                  <a:pt x="13562" y="3321"/>
                </a:moveTo>
                <a:cubicBezTo>
                  <a:pt x="13622" y="3321"/>
                  <a:pt x="13610" y="3333"/>
                  <a:pt x="13657" y="3369"/>
                </a:cubicBezTo>
                <a:cubicBezTo>
                  <a:pt x="13634" y="3363"/>
                  <a:pt x="13619" y="3363"/>
                  <a:pt x="13604" y="3363"/>
                </a:cubicBezTo>
                <a:cubicBezTo>
                  <a:pt x="13589" y="3363"/>
                  <a:pt x="13574" y="3363"/>
                  <a:pt x="13550" y="3357"/>
                </a:cubicBezTo>
                <a:cubicBezTo>
                  <a:pt x="13550" y="3333"/>
                  <a:pt x="13550" y="3321"/>
                  <a:pt x="13562" y="3321"/>
                </a:cubicBezTo>
                <a:close/>
                <a:moveTo>
                  <a:pt x="14217" y="3333"/>
                </a:moveTo>
                <a:cubicBezTo>
                  <a:pt x="14253" y="3333"/>
                  <a:pt x="14300" y="3333"/>
                  <a:pt x="14300" y="3369"/>
                </a:cubicBezTo>
                <a:cubicBezTo>
                  <a:pt x="14253" y="3369"/>
                  <a:pt x="14205" y="3369"/>
                  <a:pt x="14217" y="3333"/>
                </a:cubicBezTo>
                <a:close/>
                <a:moveTo>
                  <a:pt x="13765" y="3357"/>
                </a:moveTo>
                <a:cubicBezTo>
                  <a:pt x="13776" y="3357"/>
                  <a:pt x="13753" y="3357"/>
                  <a:pt x="13765" y="3380"/>
                </a:cubicBezTo>
                <a:cubicBezTo>
                  <a:pt x="13757" y="3380"/>
                  <a:pt x="13754" y="3375"/>
                  <a:pt x="13742" y="3375"/>
                </a:cubicBezTo>
                <a:cubicBezTo>
                  <a:pt x="13737" y="3375"/>
                  <a:pt x="13729" y="3376"/>
                  <a:pt x="13717" y="3380"/>
                </a:cubicBezTo>
                <a:cubicBezTo>
                  <a:pt x="13729" y="3369"/>
                  <a:pt x="13729" y="3357"/>
                  <a:pt x="13765" y="3357"/>
                </a:cubicBezTo>
                <a:close/>
                <a:moveTo>
                  <a:pt x="11967" y="3369"/>
                </a:moveTo>
                <a:cubicBezTo>
                  <a:pt x="11979" y="3369"/>
                  <a:pt x="11967" y="3380"/>
                  <a:pt x="11967" y="3392"/>
                </a:cubicBezTo>
                <a:cubicBezTo>
                  <a:pt x="11931" y="3392"/>
                  <a:pt x="11931" y="3380"/>
                  <a:pt x="11907" y="3380"/>
                </a:cubicBezTo>
                <a:cubicBezTo>
                  <a:pt x="11919" y="3369"/>
                  <a:pt x="11931" y="3369"/>
                  <a:pt x="11967" y="3369"/>
                </a:cubicBezTo>
                <a:close/>
                <a:moveTo>
                  <a:pt x="12514" y="3369"/>
                </a:moveTo>
                <a:cubicBezTo>
                  <a:pt x="12562" y="3369"/>
                  <a:pt x="12586" y="3369"/>
                  <a:pt x="12586" y="3392"/>
                </a:cubicBezTo>
                <a:lnTo>
                  <a:pt x="12514" y="3392"/>
                </a:lnTo>
                <a:lnTo>
                  <a:pt x="12514" y="3369"/>
                </a:lnTo>
                <a:close/>
                <a:moveTo>
                  <a:pt x="14003" y="3369"/>
                </a:moveTo>
                <a:lnTo>
                  <a:pt x="14003" y="3369"/>
                </a:lnTo>
                <a:cubicBezTo>
                  <a:pt x="14015" y="3392"/>
                  <a:pt x="13991" y="3392"/>
                  <a:pt x="13943" y="3392"/>
                </a:cubicBezTo>
                <a:cubicBezTo>
                  <a:pt x="13931" y="3369"/>
                  <a:pt x="13991" y="3380"/>
                  <a:pt x="14003" y="3369"/>
                </a:cubicBezTo>
                <a:close/>
                <a:moveTo>
                  <a:pt x="9538" y="3380"/>
                </a:moveTo>
                <a:cubicBezTo>
                  <a:pt x="9538" y="3403"/>
                  <a:pt x="9531" y="3410"/>
                  <a:pt x="9521" y="3410"/>
                </a:cubicBezTo>
                <a:cubicBezTo>
                  <a:pt x="9505" y="3410"/>
                  <a:pt x="9481" y="3392"/>
                  <a:pt x="9466" y="3392"/>
                </a:cubicBezTo>
                <a:cubicBezTo>
                  <a:pt x="9466" y="3386"/>
                  <a:pt x="9481" y="3386"/>
                  <a:pt x="9498" y="3386"/>
                </a:cubicBezTo>
                <a:cubicBezTo>
                  <a:pt x="9514" y="3386"/>
                  <a:pt x="9532" y="3386"/>
                  <a:pt x="9538" y="3380"/>
                </a:cubicBezTo>
                <a:close/>
                <a:moveTo>
                  <a:pt x="10431" y="3357"/>
                </a:moveTo>
                <a:cubicBezTo>
                  <a:pt x="10453" y="3368"/>
                  <a:pt x="10444" y="3390"/>
                  <a:pt x="10443" y="3412"/>
                </a:cubicBezTo>
                <a:lnTo>
                  <a:pt x="10443" y="3412"/>
                </a:lnTo>
                <a:cubicBezTo>
                  <a:pt x="10437" y="3404"/>
                  <a:pt x="10434" y="3394"/>
                  <a:pt x="10431" y="3380"/>
                </a:cubicBezTo>
                <a:cubicBezTo>
                  <a:pt x="10423" y="3380"/>
                  <a:pt x="10415" y="3380"/>
                  <a:pt x="10407" y="3380"/>
                </a:cubicBezTo>
                <a:lnTo>
                  <a:pt x="10407" y="3380"/>
                </a:lnTo>
                <a:cubicBezTo>
                  <a:pt x="10403" y="3380"/>
                  <a:pt x="10399" y="3380"/>
                  <a:pt x="10395" y="3380"/>
                </a:cubicBezTo>
                <a:cubicBezTo>
                  <a:pt x="10395" y="3380"/>
                  <a:pt x="10396" y="3380"/>
                  <a:pt x="10396" y="3379"/>
                </a:cubicBezTo>
                <a:lnTo>
                  <a:pt x="10396" y="3379"/>
                </a:lnTo>
                <a:cubicBezTo>
                  <a:pt x="10400" y="3380"/>
                  <a:pt x="10403" y="3380"/>
                  <a:pt x="10407" y="3380"/>
                </a:cubicBezTo>
                <a:lnTo>
                  <a:pt x="10407" y="3380"/>
                </a:lnTo>
                <a:cubicBezTo>
                  <a:pt x="10433" y="3378"/>
                  <a:pt x="10441" y="3367"/>
                  <a:pt x="10431" y="3357"/>
                </a:cubicBezTo>
                <a:close/>
                <a:moveTo>
                  <a:pt x="12624" y="3373"/>
                </a:moveTo>
                <a:cubicBezTo>
                  <a:pt x="12653" y="3373"/>
                  <a:pt x="12681" y="3398"/>
                  <a:pt x="12681" y="3416"/>
                </a:cubicBezTo>
                <a:cubicBezTo>
                  <a:pt x="12645" y="3416"/>
                  <a:pt x="12633" y="3392"/>
                  <a:pt x="12598" y="3380"/>
                </a:cubicBezTo>
                <a:cubicBezTo>
                  <a:pt x="12606" y="3375"/>
                  <a:pt x="12615" y="3373"/>
                  <a:pt x="12624" y="3373"/>
                </a:cubicBezTo>
                <a:close/>
                <a:moveTo>
                  <a:pt x="5619" y="3401"/>
                </a:moveTo>
                <a:cubicBezTo>
                  <a:pt x="5642" y="3401"/>
                  <a:pt x="5662" y="3410"/>
                  <a:pt x="5656" y="3428"/>
                </a:cubicBezTo>
                <a:cubicBezTo>
                  <a:pt x="5648" y="3424"/>
                  <a:pt x="5641" y="3423"/>
                  <a:pt x="5632" y="3423"/>
                </a:cubicBezTo>
                <a:cubicBezTo>
                  <a:pt x="5615" y="3423"/>
                  <a:pt x="5597" y="3428"/>
                  <a:pt x="5573" y="3428"/>
                </a:cubicBezTo>
                <a:cubicBezTo>
                  <a:pt x="5573" y="3410"/>
                  <a:pt x="5597" y="3401"/>
                  <a:pt x="5619" y="3401"/>
                </a:cubicBezTo>
                <a:close/>
                <a:moveTo>
                  <a:pt x="10562" y="3416"/>
                </a:moveTo>
                <a:lnTo>
                  <a:pt x="10562" y="3416"/>
                </a:lnTo>
                <a:cubicBezTo>
                  <a:pt x="10568" y="3417"/>
                  <a:pt x="10574" y="3419"/>
                  <a:pt x="10574" y="3428"/>
                </a:cubicBezTo>
                <a:cubicBezTo>
                  <a:pt x="10573" y="3428"/>
                  <a:pt x="10572" y="3428"/>
                  <a:pt x="10571" y="3428"/>
                </a:cubicBezTo>
                <a:lnTo>
                  <a:pt x="10571" y="3428"/>
                </a:lnTo>
                <a:cubicBezTo>
                  <a:pt x="10568" y="3428"/>
                  <a:pt x="10565" y="3428"/>
                  <a:pt x="10562" y="3428"/>
                </a:cubicBezTo>
                <a:cubicBezTo>
                  <a:pt x="10560" y="3423"/>
                  <a:pt x="10560" y="3419"/>
                  <a:pt x="10562" y="3416"/>
                </a:cubicBezTo>
                <a:close/>
                <a:moveTo>
                  <a:pt x="12238" y="3417"/>
                </a:moveTo>
                <a:cubicBezTo>
                  <a:pt x="12235" y="3420"/>
                  <a:pt x="12232" y="3424"/>
                  <a:pt x="12229" y="3428"/>
                </a:cubicBezTo>
                <a:cubicBezTo>
                  <a:pt x="12245" y="3428"/>
                  <a:pt x="12254" y="3431"/>
                  <a:pt x="12261" y="3432"/>
                </a:cubicBezTo>
                <a:lnTo>
                  <a:pt x="12261" y="3432"/>
                </a:lnTo>
                <a:cubicBezTo>
                  <a:pt x="12263" y="3431"/>
                  <a:pt x="12264" y="3430"/>
                  <a:pt x="12264" y="3428"/>
                </a:cubicBezTo>
                <a:cubicBezTo>
                  <a:pt x="12255" y="3422"/>
                  <a:pt x="12246" y="3419"/>
                  <a:pt x="12238" y="3417"/>
                </a:cubicBezTo>
                <a:close/>
                <a:moveTo>
                  <a:pt x="9716" y="3369"/>
                </a:moveTo>
                <a:cubicBezTo>
                  <a:pt x="9724" y="3369"/>
                  <a:pt x="9732" y="3374"/>
                  <a:pt x="9747" y="3374"/>
                </a:cubicBezTo>
                <a:cubicBezTo>
                  <a:pt x="9755" y="3374"/>
                  <a:pt x="9764" y="3373"/>
                  <a:pt x="9776" y="3369"/>
                </a:cubicBezTo>
                <a:lnTo>
                  <a:pt x="9776" y="3369"/>
                </a:lnTo>
                <a:cubicBezTo>
                  <a:pt x="9728" y="3392"/>
                  <a:pt x="9764" y="3404"/>
                  <a:pt x="9824" y="3428"/>
                </a:cubicBezTo>
                <a:cubicBezTo>
                  <a:pt x="9788" y="3428"/>
                  <a:pt x="9788" y="3440"/>
                  <a:pt x="9764" y="3440"/>
                </a:cubicBezTo>
                <a:cubicBezTo>
                  <a:pt x="9744" y="3430"/>
                  <a:pt x="9741" y="3402"/>
                  <a:pt x="9702" y="3402"/>
                </a:cubicBezTo>
                <a:cubicBezTo>
                  <a:pt x="9696" y="3402"/>
                  <a:pt x="9689" y="3403"/>
                  <a:pt x="9681" y="3404"/>
                </a:cubicBezTo>
                <a:cubicBezTo>
                  <a:pt x="9705" y="3392"/>
                  <a:pt x="9705" y="3380"/>
                  <a:pt x="9716" y="3369"/>
                </a:cubicBezTo>
                <a:close/>
                <a:moveTo>
                  <a:pt x="12467" y="3392"/>
                </a:moveTo>
                <a:cubicBezTo>
                  <a:pt x="12467" y="3416"/>
                  <a:pt x="12455" y="3416"/>
                  <a:pt x="12443" y="3416"/>
                </a:cubicBezTo>
                <a:cubicBezTo>
                  <a:pt x="12419" y="3416"/>
                  <a:pt x="12419" y="3428"/>
                  <a:pt x="12419" y="3440"/>
                </a:cubicBezTo>
                <a:cubicBezTo>
                  <a:pt x="12395" y="3440"/>
                  <a:pt x="12395" y="3428"/>
                  <a:pt x="12395" y="3392"/>
                </a:cubicBezTo>
                <a:close/>
                <a:moveTo>
                  <a:pt x="6347" y="3392"/>
                </a:moveTo>
                <a:cubicBezTo>
                  <a:pt x="6377" y="3410"/>
                  <a:pt x="6412" y="3410"/>
                  <a:pt x="6451" y="3410"/>
                </a:cubicBezTo>
                <a:cubicBezTo>
                  <a:pt x="6490" y="3410"/>
                  <a:pt x="6531" y="3410"/>
                  <a:pt x="6573" y="3428"/>
                </a:cubicBezTo>
                <a:cubicBezTo>
                  <a:pt x="6577" y="3416"/>
                  <a:pt x="6586" y="3412"/>
                  <a:pt x="6598" y="3412"/>
                </a:cubicBezTo>
                <a:cubicBezTo>
                  <a:pt x="6621" y="3412"/>
                  <a:pt x="6653" y="3428"/>
                  <a:pt x="6668" y="3428"/>
                </a:cubicBezTo>
                <a:cubicBezTo>
                  <a:pt x="6658" y="3438"/>
                  <a:pt x="6646" y="3442"/>
                  <a:pt x="6633" y="3442"/>
                </a:cubicBezTo>
                <a:cubicBezTo>
                  <a:pt x="6614" y="3442"/>
                  <a:pt x="6594" y="3435"/>
                  <a:pt x="6573" y="3428"/>
                </a:cubicBezTo>
                <a:cubicBezTo>
                  <a:pt x="6561" y="3434"/>
                  <a:pt x="6531" y="3434"/>
                  <a:pt x="6502" y="3434"/>
                </a:cubicBezTo>
                <a:cubicBezTo>
                  <a:pt x="6472" y="3434"/>
                  <a:pt x="6442" y="3434"/>
                  <a:pt x="6430" y="3440"/>
                </a:cubicBezTo>
                <a:cubicBezTo>
                  <a:pt x="6421" y="3422"/>
                  <a:pt x="6406" y="3418"/>
                  <a:pt x="6390" y="3418"/>
                </a:cubicBezTo>
                <a:cubicBezTo>
                  <a:pt x="6372" y="3418"/>
                  <a:pt x="6353" y="3423"/>
                  <a:pt x="6339" y="3423"/>
                </a:cubicBezTo>
                <a:cubicBezTo>
                  <a:pt x="6332" y="3423"/>
                  <a:pt x="6326" y="3422"/>
                  <a:pt x="6323" y="3416"/>
                </a:cubicBezTo>
                <a:cubicBezTo>
                  <a:pt x="6323" y="3404"/>
                  <a:pt x="6329" y="3404"/>
                  <a:pt x="6335" y="3404"/>
                </a:cubicBezTo>
                <a:cubicBezTo>
                  <a:pt x="6341" y="3404"/>
                  <a:pt x="6347" y="3404"/>
                  <a:pt x="6347" y="3392"/>
                </a:cubicBezTo>
                <a:close/>
                <a:moveTo>
                  <a:pt x="5156" y="3392"/>
                </a:moveTo>
                <a:cubicBezTo>
                  <a:pt x="5241" y="3409"/>
                  <a:pt x="5277" y="3426"/>
                  <a:pt x="5333" y="3426"/>
                </a:cubicBezTo>
                <a:cubicBezTo>
                  <a:pt x="5357" y="3426"/>
                  <a:pt x="5383" y="3423"/>
                  <a:pt x="5418" y="3416"/>
                </a:cubicBezTo>
                <a:lnTo>
                  <a:pt x="5418" y="3416"/>
                </a:lnTo>
                <a:cubicBezTo>
                  <a:pt x="5430" y="3428"/>
                  <a:pt x="5359" y="3416"/>
                  <a:pt x="5359" y="3440"/>
                </a:cubicBezTo>
                <a:cubicBezTo>
                  <a:pt x="5341" y="3437"/>
                  <a:pt x="5325" y="3437"/>
                  <a:pt x="5309" y="3437"/>
                </a:cubicBezTo>
                <a:cubicBezTo>
                  <a:pt x="5266" y="3437"/>
                  <a:pt x="5228" y="3443"/>
                  <a:pt x="5188" y="3443"/>
                </a:cubicBezTo>
                <a:cubicBezTo>
                  <a:pt x="5174" y="3443"/>
                  <a:pt x="5160" y="3442"/>
                  <a:pt x="5144" y="3440"/>
                </a:cubicBezTo>
                <a:cubicBezTo>
                  <a:pt x="5156" y="3428"/>
                  <a:pt x="5156" y="3416"/>
                  <a:pt x="5156" y="3392"/>
                </a:cubicBezTo>
                <a:close/>
                <a:moveTo>
                  <a:pt x="9181" y="3404"/>
                </a:moveTo>
                <a:cubicBezTo>
                  <a:pt x="9204" y="3428"/>
                  <a:pt x="9264" y="3428"/>
                  <a:pt x="9312" y="3440"/>
                </a:cubicBezTo>
                <a:cubicBezTo>
                  <a:pt x="9304" y="3444"/>
                  <a:pt x="9293" y="3445"/>
                  <a:pt x="9281" y="3445"/>
                </a:cubicBezTo>
                <a:cubicBezTo>
                  <a:pt x="9256" y="3445"/>
                  <a:pt x="9224" y="3440"/>
                  <a:pt x="9193" y="3440"/>
                </a:cubicBezTo>
                <a:lnTo>
                  <a:pt x="9193" y="3428"/>
                </a:lnTo>
                <a:lnTo>
                  <a:pt x="9109" y="3428"/>
                </a:lnTo>
                <a:cubicBezTo>
                  <a:pt x="9121" y="3404"/>
                  <a:pt x="9145" y="3404"/>
                  <a:pt x="9181" y="3404"/>
                </a:cubicBezTo>
                <a:close/>
                <a:moveTo>
                  <a:pt x="13614" y="3379"/>
                </a:moveTo>
                <a:cubicBezTo>
                  <a:pt x="13617" y="3379"/>
                  <a:pt x="13619" y="3380"/>
                  <a:pt x="13622" y="3380"/>
                </a:cubicBezTo>
                <a:cubicBezTo>
                  <a:pt x="13605" y="3406"/>
                  <a:pt x="13624" y="3426"/>
                  <a:pt x="13655" y="3426"/>
                </a:cubicBezTo>
                <a:cubicBezTo>
                  <a:pt x="13667" y="3426"/>
                  <a:pt x="13680" y="3423"/>
                  <a:pt x="13693" y="3416"/>
                </a:cubicBezTo>
                <a:cubicBezTo>
                  <a:pt x="13693" y="3428"/>
                  <a:pt x="13693" y="3440"/>
                  <a:pt x="13705" y="3440"/>
                </a:cubicBezTo>
                <a:cubicBezTo>
                  <a:pt x="13702" y="3449"/>
                  <a:pt x="13697" y="3452"/>
                  <a:pt x="13691" y="3452"/>
                </a:cubicBezTo>
                <a:cubicBezTo>
                  <a:pt x="13676" y="3452"/>
                  <a:pt x="13654" y="3434"/>
                  <a:pt x="13636" y="3434"/>
                </a:cubicBezTo>
                <a:cubicBezTo>
                  <a:pt x="13631" y="3434"/>
                  <a:pt x="13626" y="3436"/>
                  <a:pt x="13622" y="3440"/>
                </a:cubicBezTo>
                <a:cubicBezTo>
                  <a:pt x="13611" y="3440"/>
                  <a:pt x="13590" y="3379"/>
                  <a:pt x="13614" y="3379"/>
                </a:cubicBezTo>
                <a:close/>
                <a:moveTo>
                  <a:pt x="9169" y="3440"/>
                </a:moveTo>
                <a:cubicBezTo>
                  <a:pt x="9145" y="3440"/>
                  <a:pt x="9133" y="3452"/>
                  <a:pt x="9133" y="3452"/>
                </a:cubicBezTo>
                <a:cubicBezTo>
                  <a:pt x="9073" y="3452"/>
                  <a:pt x="9109" y="3452"/>
                  <a:pt x="9133" y="3440"/>
                </a:cubicBezTo>
                <a:close/>
                <a:moveTo>
                  <a:pt x="6811" y="3428"/>
                </a:moveTo>
                <a:lnTo>
                  <a:pt x="6811" y="3428"/>
                </a:lnTo>
                <a:cubicBezTo>
                  <a:pt x="6807" y="3447"/>
                  <a:pt x="6796" y="3453"/>
                  <a:pt x="6782" y="3453"/>
                </a:cubicBezTo>
                <a:cubicBezTo>
                  <a:pt x="6761" y="3453"/>
                  <a:pt x="6733" y="3440"/>
                  <a:pt x="6704" y="3440"/>
                </a:cubicBezTo>
                <a:cubicBezTo>
                  <a:pt x="6716" y="3434"/>
                  <a:pt x="6737" y="3434"/>
                  <a:pt x="6758" y="3434"/>
                </a:cubicBezTo>
                <a:cubicBezTo>
                  <a:pt x="6779" y="3434"/>
                  <a:pt x="6799" y="3434"/>
                  <a:pt x="6811" y="3428"/>
                </a:cubicBezTo>
                <a:close/>
                <a:moveTo>
                  <a:pt x="6885" y="3409"/>
                </a:moveTo>
                <a:cubicBezTo>
                  <a:pt x="6914" y="3409"/>
                  <a:pt x="6942" y="3421"/>
                  <a:pt x="6978" y="3428"/>
                </a:cubicBezTo>
                <a:lnTo>
                  <a:pt x="6978" y="3428"/>
                </a:lnTo>
                <a:cubicBezTo>
                  <a:pt x="6966" y="3426"/>
                  <a:pt x="6969" y="3425"/>
                  <a:pt x="6981" y="3425"/>
                </a:cubicBezTo>
                <a:cubicBezTo>
                  <a:pt x="7027" y="3425"/>
                  <a:pt x="7202" y="3440"/>
                  <a:pt x="7049" y="3440"/>
                </a:cubicBezTo>
                <a:cubicBezTo>
                  <a:pt x="7041" y="3453"/>
                  <a:pt x="7030" y="3456"/>
                  <a:pt x="7017" y="3456"/>
                </a:cubicBezTo>
                <a:cubicBezTo>
                  <a:pt x="6999" y="3456"/>
                  <a:pt x="6978" y="3449"/>
                  <a:pt x="6960" y="3449"/>
                </a:cubicBezTo>
                <a:cubicBezTo>
                  <a:pt x="6954" y="3449"/>
                  <a:pt x="6948" y="3450"/>
                  <a:pt x="6942" y="3452"/>
                </a:cubicBezTo>
                <a:cubicBezTo>
                  <a:pt x="6930" y="3452"/>
                  <a:pt x="6930" y="3440"/>
                  <a:pt x="6918" y="3428"/>
                </a:cubicBezTo>
                <a:cubicBezTo>
                  <a:pt x="6905" y="3435"/>
                  <a:pt x="6891" y="3442"/>
                  <a:pt x="6873" y="3442"/>
                </a:cubicBezTo>
                <a:cubicBezTo>
                  <a:pt x="6859" y="3442"/>
                  <a:pt x="6843" y="3438"/>
                  <a:pt x="6823" y="3428"/>
                </a:cubicBezTo>
                <a:cubicBezTo>
                  <a:pt x="6847" y="3414"/>
                  <a:pt x="6866" y="3409"/>
                  <a:pt x="6885" y="3409"/>
                </a:cubicBezTo>
                <a:close/>
                <a:moveTo>
                  <a:pt x="9383" y="3416"/>
                </a:moveTo>
                <a:lnTo>
                  <a:pt x="9383" y="3416"/>
                </a:lnTo>
                <a:cubicBezTo>
                  <a:pt x="9431" y="3440"/>
                  <a:pt x="9478" y="3440"/>
                  <a:pt x="9526" y="3440"/>
                </a:cubicBezTo>
                <a:cubicBezTo>
                  <a:pt x="9532" y="3446"/>
                  <a:pt x="9511" y="3446"/>
                  <a:pt x="9495" y="3446"/>
                </a:cubicBezTo>
                <a:cubicBezTo>
                  <a:pt x="9478" y="3446"/>
                  <a:pt x="9466" y="3446"/>
                  <a:pt x="9490" y="3452"/>
                </a:cubicBezTo>
                <a:cubicBezTo>
                  <a:pt x="9487" y="3458"/>
                  <a:pt x="9481" y="3460"/>
                  <a:pt x="9473" y="3460"/>
                </a:cubicBezTo>
                <a:cubicBezTo>
                  <a:pt x="9450" y="3460"/>
                  <a:pt x="9410" y="3440"/>
                  <a:pt x="9383" y="3440"/>
                </a:cubicBezTo>
                <a:cubicBezTo>
                  <a:pt x="9407" y="3428"/>
                  <a:pt x="9383" y="3428"/>
                  <a:pt x="9383" y="3416"/>
                </a:cubicBezTo>
                <a:close/>
                <a:moveTo>
                  <a:pt x="12925" y="3452"/>
                </a:moveTo>
                <a:cubicBezTo>
                  <a:pt x="12923" y="3452"/>
                  <a:pt x="12921" y="3452"/>
                  <a:pt x="12919" y="3452"/>
                </a:cubicBezTo>
                <a:cubicBezTo>
                  <a:pt x="12919" y="3460"/>
                  <a:pt x="12920" y="3466"/>
                  <a:pt x="12922" y="3470"/>
                </a:cubicBezTo>
                <a:lnTo>
                  <a:pt x="12922" y="3470"/>
                </a:lnTo>
                <a:cubicBezTo>
                  <a:pt x="12925" y="3461"/>
                  <a:pt x="12925" y="3452"/>
                  <a:pt x="12931" y="3452"/>
                </a:cubicBezTo>
                <a:cubicBezTo>
                  <a:pt x="12929" y="3452"/>
                  <a:pt x="12927" y="3452"/>
                  <a:pt x="12925" y="3452"/>
                </a:cubicBezTo>
                <a:close/>
                <a:moveTo>
                  <a:pt x="6049" y="3392"/>
                </a:moveTo>
                <a:cubicBezTo>
                  <a:pt x="6085" y="3392"/>
                  <a:pt x="6085" y="3428"/>
                  <a:pt x="6097" y="3440"/>
                </a:cubicBezTo>
                <a:cubicBezTo>
                  <a:pt x="6156" y="3440"/>
                  <a:pt x="6180" y="3440"/>
                  <a:pt x="6180" y="3416"/>
                </a:cubicBezTo>
                <a:cubicBezTo>
                  <a:pt x="6196" y="3416"/>
                  <a:pt x="6212" y="3427"/>
                  <a:pt x="6221" y="3427"/>
                </a:cubicBezTo>
                <a:cubicBezTo>
                  <a:pt x="6225" y="3427"/>
                  <a:pt x="6228" y="3424"/>
                  <a:pt x="6228" y="3416"/>
                </a:cubicBezTo>
                <a:cubicBezTo>
                  <a:pt x="6287" y="3428"/>
                  <a:pt x="6299" y="3440"/>
                  <a:pt x="6335" y="3476"/>
                </a:cubicBezTo>
                <a:cubicBezTo>
                  <a:pt x="6236" y="3462"/>
                  <a:pt x="6149" y="3443"/>
                  <a:pt x="6070" y="3443"/>
                </a:cubicBezTo>
                <a:cubicBezTo>
                  <a:pt x="6017" y="3443"/>
                  <a:pt x="5966" y="3452"/>
                  <a:pt x="5918" y="3476"/>
                </a:cubicBezTo>
                <a:cubicBezTo>
                  <a:pt x="5930" y="3452"/>
                  <a:pt x="5990" y="3428"/>
                  <a:pt x="5918" y="3428"/>
                </a:cubicBezTo>
                <a:cubicBezTo>
                  <a:pt x="5922" y="3418"/>
                  <a:pt x="5932" y="3416"/>
                  <a:pt x="5947" y="3416"/>
                </a:cubicBezTo>
                <a:cubicBezTo>
                  <a:pt x="5965" y="3416"/>
                  <a:pt x="5990" y="3420"/>
                  <a:pt x="6010" y="3420"/>
                </a:cubicBezTo>
                <a:cubicBezTo>
                  <a:pt x="6032" y="3420"/>
                  <a:pt x="6049" y="3415"/>
                  <a:pt x="6049" y="3392"/>
                </a:cubicBezTo>
                <a:close/>
                <a:moveTo>
                  <a:pt x="8823" y="3416"/>
                </a:moveTo>
                <a:cubicBezTo>
                  <a:pt x="8823" y="3470"/>
                  <a:pt x="8736" y="3476"/>
                  <a:pt x="8658" y="3476"/>
                </a:cubicBezTo>
                <a:cubicBezTo>
                  <a:pt x="8631" y="3476"/>
                  <a:pt x="8606" y="3476"/>
                  <a:pt x="8585" y="3476"/>
                </a:cubicBezTo>
                <a:cubicBezTo>
                  <a:pt x="8585" y="3452"/>
                  <a:pt x="8573" y="3452"/>
                  <a:pt x="8550" y="3440"/>
                </a:cubicBezTo>
                <a:cubicBezTo>
                  <a:pt x="8557" y="3439"/>
                  <a:pt x="8565" y="3438"/>
                  <a:pt x="8574" y="3438"/>
                </a:cubicBezTo>
                <a:cubicBezTo>
                  <a:pt x="8611" y="3438"/>
                  <a:pt x="8662" y="3447"/>
                  <a:pt x="8711" y="3447"/>
                </a:cubicBezTo>
                <a:cubicBezTo>
                  <a:pt x="8754" y="3447"/>
                  <a:pt x="8794" y="3440"/>
                  <a:pt x="8823" y="3416"/>
                </a:cubicBezTo>
                <a:close/>
                <a:moveTo>
                  <a:pt x="12881" y="3480"/>
                </a:moveTo>
                <a:cubicBezTo>
                  <a:pt x="12878" y="3482"/>
                  <a:pt x="12875" y="3484"/>
                  <a:pt x="12872" y="3488"/>
                </a:cubicBezTo>
                <a:cubicBezTo>
                  <a:pt x="12873" y="3489"/>
                  <a:pt x="12875" y="3491"/>
                  <a:pt x="12876" y="3492"/>
                </a:cubicBezTo>
                <a:lnTo>
                  <a:pt x="12876" y="3492"/>
                </a:lnTo>
                <a:cubicBezTo>
                  <a:pt x="12878" y="3489"/>
                  <a:pt x="12879" y="3484"/>
                  <a:pt x="12881" y="3480"/>
                </a:cubicBezTo>
                <a:close/>
                <a:moveTo>
                  <a:pt x="9109" y="3476"/>
                </a:moveTo>
                <a:cubicBezTo>
                  <a:pt x="9121" y="3476"/>
                  <a:pt x="9145" y="3476"/>
                  <a:pt x="9169" y="3488"/>
                </a:cubicBezTo>
                <a:cubicBezTo>
                  <a:pt x="9169" y="3494"/>
                  <a:pt x="9157" y="3494"/>
                  <a:pt x="9143" y="3494"/>
                </a:cubicBezTo>
                <a:cubicBezTo>
                  <a:pt x="9130" y="3494"/>
                  <a:pt x="9115" y="3494"/>
                  <a:pt x="9109" y="3500"/>
                </a:cubicBezTo>
                <a:lnTo>
                  <a:pt x="9109" y="3511"/>
                </a:lnTo>
                <a:lnTo>
                  <a:pt x="9062" y="3511"/>
                </a:lnTo>
                <a:cubicBezTo>
                  <a:pt x="9109" y="3511"/>
                  <a:pt x="9121" y="3488"/>
                  <a:pt x="9109" y="3476"/>
                </a:cubicBezTo>
                <a:close/>
                <a:moveTo>
                  <a:pt x="9460" y="3486"/>
                </a:moveTo>
                <a:cubicBezTo>
                  <a:pt x="9486" y="3486"/>
                  <a:pt x="9512" y="3488"/>
                  <a:pt x="9526" y="3488"/>
                </a:cubicBezTo>
                <a:cubicBezTo>
                  <a:pt x="9490" y="3500"/>
                  <a:pt x="9431" y="3500"/>
                  <a:pt x="9383" y="3511"/>
                </a:cubicBezTo>
                <a:cubicBezTo>
                  <a:pt x="9383" y="3490"/>
                  <a:pt x="9422" y="3486"/>
                  <a:pt x="9460" y="3486"/>
                </a:cubicBezTo>
                <a:close/>
                <a:moveTo>
                  <a:pt x="12800" y="3488"/>
                </a:moveTo>
                <a:cubicBezTo>
                  <a:pt x="12764" y="3488"/>
                  <a:pt x="12812" y="3500"/>
                  <a:pt x="12764" y="3511"/>
                </a:cubicBezTo>
                <a:cubicBezTo>
                  <a:pt x="12803" y="3511"/>
                  <a:pt x="12787" y="3496"/>
                  <a:pt x="12805" y="3490"/>
                </a:cubicBezTo>
                <a:lnTo>
                  <a:pt x="12805" y="3490"/>
                </a:lnTo>
                <a:cubicBezTo>
                  <a:pt x="12805" y="3488"/>
                  <a:pt x="12803" y="3488"/>
                  <a:pt x="12800" y="3488"/>
                </a:cubicBezTo>
                <a:close/>
                <a:moveTo>
                  <a:pt x="12946" y="3508"/>
                </a:moveTo>
                <a:cubicBezTo>
                  <a:pt x="12944" y="3508"/>
                  <a:pt x="12943" y="3510"/>
                  <a:pt x="12943" y="3511"/>
                </a:cubicBezTo>
                <a:cubicBezTo>
                  <a:pt x="12947" y="3511"/>
                  <a:pt x="12951" y="3511"/>
                  <a:pt x="12954" y="3511"/>
                </a:cubicBezTo>
                <a:lnTo>
                  <a:pt x="12954" y="3511"/>
                </a:lnTo>
                <a:cubicBezTo>
                  <a:pt x="12954" y="3511"/>
                  <a:pt x="12955" y="3511"/>
                  <a:pt x="12955" y="3511"/>
                </a:cubicBezTo>
                <a:cubicBezTo>
                  <a:pt x="12956" y="3511"/>
                  <a:pt x="12956" y="3511"/>
                  <a:pt x="12957" y="3511"/>
                </a:cubicBezTo>
                <a:lnTo>
                  <a:pt x="12957" y="3511"/>
                </a:lnTo>
                <a:cubicBezTo>
                  <a:pt x="12956" y="3511"/>
                  <a:pt x="12955" y="3511"/>
                  <a:pt x="12954" y="3511"/>
                </a:cubicBezTo>
                <a:lnTo>
                  <a:pt x="12954" y="3511"/>
                </a:lnTo>
                <a:cubicBezTo>
                  <a:pt x="12952" y="3510"/>
                  <a:pt x="12949" y="3509"/>
                  <a:pt x="12946" y="3508"/>
                </a:cubicBezTo>
                <a:close/>
                <a:moveTo>
                  <a:pt x="11264" y="3521"/>
                </a:moveTo>
                <a:cubicBezTo>
                  <a:pt x="11266" y="3521"/>
                  <a:pt x="11271" y="3522"/>
                  <a:pt x="11277" y="3523"/>
                </a:cubicBezTo>
                <a:lnTo>
                  <a:pt x="11277" y="3523"/>
                </a:lnTo>
                <a:cubicBezTo>
                  <a:pt x="11273" y="3523"/>
                  <a:pt x="11268" y="3523"/>
                  <a:pt x="11264" y="3523"/>
                </a:cubicBezTo>
                <a:cubicBezTo>
                  <a:pt x="11262" y="3522"/>
                  <a:pt x="11263" y="3521"/>
                  <a:pt x="11264" y="3521"/>
                </a:cubicBezTo>
                <a:close/>
                <a:moveTo>
                  <a:pt x="10931" y="3249"/>
                </a:moveTo>
                <a:cubicBezTo>
                  <a:pt x="10967" y="3249"/>
                  <a:pt x="10931" y="3261"/>
                  <a:pt x="10931" y="3273"/>
                </a:cubicBezTo>
                <a:cubicBezTo>
                  <a:pt x="10939" y="3274"/>
                  <a:pt x="10946" y="3275"/>
                  <a:pt x="10952" y="3275"/>
                </a:cubicBezTo>
                <a:cubicBezTo>
                  <a:pt x="10998" y="3275"/>
                  <a:pt x="11012" y="3250"/>
                  <a:pt x="11029" y="3250"/>
                </a:cubicBezTo>
                <a:cubicBezTo>
                  <a:pt x="11032" y="3250"/>
                  <a:pt x="11035" y="3251"/>
                  <a:pt x="11038" y="3252"/>
                </a:cubicBezTo>
                <a:lnTo>
                  <a:pt x="11038" y="3252"/>
                </a:lnTo>
                <a:cubicBezTo>
                  <a:pt x="11039" y="3258"/>
                  <a:pt x="11043" y="3260"/>
                  <a:pt x="11046" y="3264"/>
                </a:cubicBezTo>
                <a:lnTo>
                  <a:pt x="11046" y="3264"/>
                </a:lnTo>
                <a:cubicBezTo>
                  <a:pt x="11024" y="3277"/>
                  <a:pt x="10987" y="3282"/>
                  <a:pt x="10967" y="3297"/>
                </a:cubicBezTo>
                <a:lnTo>
                  <a:pt x="10967" y="3297"/>
                </a:lnTo>
                <a:cubicBezTo>
                  <a:pt x="10971" y="3297"/>
                  <a:pt x="10976" y="3297"/>
                  <a:pt x="10978" y="3297"/>
                </a:cubicBezTo>
                <a:cubicBezTo>
                  <a:pt x="10978" y="3309"/>
                  <a:pt x="10990" y="3321"/>
                  <a:pt x="11026" y="3321"/>
                </a:cubicBezTo>
                <a:cubicBezTo>
                  <a:pt x="11023" y="3331"/>
                  <a:pt x="11016" y="3334"/>
                  <a:pt x="11007" y="3334"/>
                </a:cubicBezTo>
                <a:cubicBezTo>
                  <a:pt x="10992" y="3334"/>
                  <a:pt x="10970" y="3323"/>
                  <a:pt x="10952" y="3315"/>
                </a:cubicBezTo>
                <a:lnTo>
                  <a:pt x="10952" y="3315"/>
                </a:lnTo>
                <a:cubicBezTo>
                  <a:pt x="10949" y="3323"/>
                  <a:pt x="10950" y="3333"/>
                  <a:pt x="10955" y="3345"/>
                </a:cubicBezTo>
                <a:lnTo>
                  <a:pt x="10907" y="3345"/>
                </a:lnTo>
                <a:cubicBezTo>
                  <a:pt x="10907" y="3404"/>
                  <a:pt x="10871" y="3404"/>
                  <a:pt x="10907" y="3452"/>
                </a:cubicBezTo>
                <a:lnTo>
                  <a:pt x="11014" y="3452"/>
                </a:lnTo>
                <a:cubicBezTo>
                  <a:pt x="11014" y="3440"/>
                  <a:pt x="10990" y="3440"/>
                  <a:pt x="10990" y="3428"/>
                </a:cubicBezTo>
                <a:cubicBezTo>
                  <a:pt x="11038" y="3428"/>
                  <a:pt x="11026" y="3452"/>
                  <a:pt x="11038" y="3464"/>
                </a:cubicBezTo>
                <a:cubicBezTo>
                  <a:pt x="10990" y="3464"/>
                  <a:pt x="10978" y="3488"/>
                  <a:pt x="10931" y="3488"/>
                </a:cubicBezTo>
                <a:cubicBezTo>
                  <a:pt x="10931" y="3500"/>
                  <a:pt x="10955" y="3500"/>
                  <a:pt x="10955" y="3511"/>
                </a:cubicBezTo>
                <a:cubicBezTo>
                  <a:pt x="10998" y="3503"/>
                  <a:pt x="11062" y="3475"/>
                  <a:pt x="11125" y="3475"/>
                </a:cubicBezTo>
                <a:cubicBezTo>
                  <a:pt x="11148" y="3475"/>
                  <a:pt x="11171" y="3478"/>
                  <a:pt x="11193" y="3488"/>
                </a:cubicBezTo>
                <a:cubicBezTo>
                  <a:pt x="11169" y="3500"/>
                  <a:pt x="11098" y="3488"/>
                  <a:pt x="11133" y="3511"/>
                </a:cubicBezTo>
                <a:cubicBezTo>
                  <a:pt x="11086" y="3517"/>
                  <a:pt x="11044" y="3517"/>
                  <a:pt x="10999" y="3517"/>
                </a:cubicBezTo>
                <a:cubicBezTo>
                  <a:pt x="10962" y="3517"/>
                  <a:pt x="10922" y="3517"/>
                  <a:pt x="10875" y="3521"/>
                </a:cubicBezTo>
                <a:lnTo>
                  <a:pt x="10875" y="3521"/>
                </a:lnTo>
                <a:cubicBezTo>
                  <a:pt x="10863" y="3521"/>
                  <a:pt x="10851" y="3521"/>
                  <a:pt x="10839" y="3521"/>
                </a:cubicBezTo>
                <a:cubicBezTo>
                  <a:pt x="10739" y="3521"/>
                  <a:pt x="10638" y="3525"/>
                  <a:pt x="10540" y="3525"/>
                </a:cubicBezTo>
                <a:cubicBezTo>
                  <a:pt x="10435" y="3525"/>
                  <a:pt x="10333" y="3520"/>
                  <a:pt x="10240" y="3500"/>
                </a:cubicBezTo>
                <a:cubicBezTo>
                  <a:pt x="10222" y="3511"/>
                  <a:pt x="10202" y="3514"/>
                  <a:pt x="10182" y="3514"/>
                </a:cubicBezTo>
                <a:cubicBezTo>
                  <a:pt x="10163" y="3514"/>
                  <a:pt x="10145" y="3511"/>
                  <a:pt x="10133" y="3511"/>
                </a:cubicBezTo>
                <a:cubicBezTo>
                  <a:pt x="10097" y="3511"/>
                  <a:pt x="10133" y="3547"/>
                  <a:pt x="10121" y="3559"/>
                </a:cubicBezTo>
                <a:cubicBezTo>
                  <a:pt x="10086" y="3559"/>
                  <a:pt x="10074" y="3559"/>
                  <a:pt x="10086" y="3583"/>
                </a:cubicBezTo>
                <a:cubicBezTo>
                  <a:pt x="10062" y="3583"/>
                  <a:pt x="10026" y="3583"/>
                  <a:pt x="10026" y="3559"/>
                </a:cubicBezTo>
                <a:cubicBezTo>
                  <a:pt x="10174" y="3559"/>
                  <a:pt x="10049" y="3484"/>
                  <a:pt x="9953" y="3484"/>
                </a:cubicBezTo>
                <a:cubicBezTo>
                  <a:pt x="9941" y="3484"/>
                  <a:pt x="9929" y="3485"/>
                  <a:pt x="9919" y="3488"/>
                </a:cubicBezTo>
                <a:cubicBezTo>
                  <a:pt x="9948" y="3468"/>
                  <a:pt x="9914" y="3449"/>
                  <a:pt x="9932" y="3449"/>
                </a:cubicBezTo>
                <a:cubicBezTo>
                  <a:pt x="9937" y="3449"/>
                  <a:pt x="9944" y="3450"/>
                  <a:pt x="9955" y="3452"/>
                </a:cubicBezTo>
                <a:cubicBezTo>
                  <a:pt x="9940" y="3448"/>
                  <a:pt x="9928" y="3447"/>
                  <a:pt x="9916" y="3447"/>
                </a:cubicBezTo>
                <a:cubicBezTo>
                  <a:pt x="9865" y="3447"/>
                  <a:pt x="9834" y="3474"/>
                  <a:pt x="9805" y="3474"/>
                </a:cubicBezTo>
                <a:cubicBezTo>
                  <a:pt x="9795" y="3474"/>
                  <a:pt x="9786" y="3471"/>
                  <a:pt x="9776" y="3464"/>
                </a:cubicBezTo>
                <a:cubicBezTo>
                  <a:pt x="9780" y="3455"/>
                  <a:pt x="9785" y="3453"/>
                  <a:pt x="9790" y="3453"/>
                </a:cubicBezTo>
                <a:cubicBezTo>
                  <a:pt x="9796" y="3453"/>
                  <a:pt x="9804" y="3455"/>
                  <a:pt x="9815" y="3455"/>
                </a:cubicBezTo>
                <a:cubicBezTo>
                  <a:pt x="9821" y="3455"/>
                  <a:pt x="9827" y="3455"/>
                  <a:pt x="9835" y="3452"/>
                </a:cubicBezTo>
                <a:lnTo>
                  <a:pt x="9835" y="3428"/>
                </a:lnTo>
                <a:cubicBezTo>
                  <a:pt x="9853" y="3431"/>
                  <a:pt x="9873" y="3433"/>
                  <a:pt x="9892" y="3433"/>
                </a:cubicBezTo>
                <a:cubicBezTo>
                  <a:pt x="9949" y="3433"/>
                  <a:pt x="10005" y="3419"/>
                  <a:pt x="10014" y="3392"/>
                </a:cubicBezTo>
                <a:cubicBezTo>
                  <a:pt x="10011" y="3389"/>
                  <a:pt x="10000" y="3387"/>
                  <a:pt x="9986" y="3387"/>
                </a:cubicBezTo>
                <a:cubicBezTo>
                  <a:pt x="9952" y="3387"/>
                  <a:pt x="9900" y="3396"/>
                  <a:pt x="9883" y="3404"/>
                </a:cubicBezTo>
                <a:cubicBezTo>
                  <a:pt x="9883" y="3380"/>
                  <a:pt x="9824" y="3369"/>
                  <a:pt x="9776" y="3369"/>
                </a:cubicBezTo>
                <a:cubicBezTo>
                  <a:pt x="9788" y="3345"/>
                  <a:pt x="9788" y="3333"/>
                  <a:pt x="9800" y="3321"/>
                </a:cubicBezTo>
                <a:cubicBezTo>
                  <a:pt x="9824" y="3333"/>
                  <a:pt x="9835" y="3369"/>
                  <a:pt x="9859" y="3369"/>
                </a:cubicBezTo>
                <a:cubicBezTo>
                  <a:pt x="9867" y="3353"/>
                  <a:pt x="9873" y="3349"/>
                  <a:pt x="9880" y="3349"/>
                </a:cubicBezTo>
                <a:cubicBezTo>
                  <a:pt x="9889" y="3349"/>
                  <a:pt x="9898" y="3357"/>
                  <a:pt x="9912" y="3357"/>
                </a:cubicBezTo>
                <a:cubicBezTo>
                  <a:pt x="9920" y="3357"/>
                  <a:pt x="9930" y="3354"/>
                  <a:pt x="9943" y="3345"/>
                </a:cubicBezTo>
                <a:cubicBezTo>
                  <a:pt x="9966" y="3345"/>
                  <a:pt x="9966" y="3369"/>
                  <a:pt x="9955" y="3380"/>
                </a:cubicBezTo>
                <a:cubicBezTo>
                  <a:pt x="9994" y="3380"/>
                  <a:pt x="10013" y="3375"/>
                  <a:pt x="10035" y="3375"/>
                </a:cubicBezTo>
                <a:cubicBezTo>
                  <a:pt x="10046" y="3375"/>
                  <a:pt x="10058" y="3376"/>
                  <a:pt x="10074" y="3380"/>
                </a:cubicBezTo>
                <a:cubicBezTo>
                  <a:pt x="10097" y="3380"/>
                  <a:pt x="10062" y="3369"/>
                  <a:pt x="10074" y="3345"/>
                </a:cubicBezTo>
                <a:cubicBezTo>
                  <a:pt x="10170" y="3345"/>
                  <a:pt x="10235" y="3357"/>
                  <a:pt x="10296" y="3367"/>
                </a:cubicBezTo>
                <a:lnTo>
                  <a:pt x="10296" y="3367"/>
                </a:lnTo>
                <a:cubicBezTo>
                  <a:pt x="10300" y="3353"/>
                  <a:pt x="10304" y="3341"/>
                  <a:pt x="10300" y="3333"/>
                </a:cubicBezTo>
                <a:cubicBezTo>
                  <a:pt x="10319" y="3333"/>
                  <a:pt x="10321" y="3350"/>
                  <a:pt x="10321" y="3371"/>
                </a:cubicBezTo>
                <a:lnTo>
                  <a:pt x="10321" y="3371"/>
                </a:lnTo>
                <a:cubicBezTo>
                  <a:pt x="10312" y="3370"/>
                  <a:pt x="10304" y="3368"/>
                  <a:pt x="10296" y="3367"/>
                </a:cubicBezTo>
                <a:lnTo>
                  <a:pt x="10296" y="3367"/>
                </a:lnTo>
                <a:cubicBezTo>
                  <a:pt x="10287" y="3395"/>
                  <a:pt x="10275" y="3428"/>
                  <a:pt x="10324" y="3428"/>
                </a:cubicBezTo>
                <a:cubicBezTo>
                  <a:pt x="10318" y="3411"/>
                  <a:pt x="10320" y="3390"/>
                  <a:pt x="10321" y="3371"/>
                </a:cubicBezTo>
                <a:lnTo>
                  <a:pt x="10321" y="3371"/>
                </a:lnTo>
                <a:cubicBezTo>
                  <a:pt x="10338" y="3374"/>
                  <a:pt x="10356" y="3376"/>
                  <a:pt x="10374" y="3378"/>
                </a:cubicBezTo>
                <a:lnTo>
                  <a:pt x="10374" y="3378"/>
                </a:lnTo>
                <a:cubicBezTo>
                  <a:pt x="10385" y="3368"/>
                  <a:pt x="10395" y="3368"/>
                  <a:pt x="10395" y="3357"/>
                </a:cubicBezTo>
                <a:cubicBezTo>
                  <a:pt x="10426" y="3357"/>
                  <a:pt x="10403" y="3375"/>
                  <a:pt x="10396" y="3379"/>
                </a:cubicBezTo>
                <a:lnTo>
                  <a:pt x="10396" y="3379"/>
                </a:lnTo>
                <a:cubicBezTo>
                  <a:pt x="10389" y="3379"/>
                  <a:pt x="10381" y="3378"/>
                  <a:pt x="10374" y="3378"/>
                </a:cubicBezTo>
                <a:lnTo>
                  <a:pt x="10374" y="3378"/>
                </a:lnTo>
                <a:cubicBezTo>
                  <a:pt x="10373" y="3379"/>
                  <a:pt x="10372" y="3379"/>
                  <a:pt x="10371" y="3380"/>
                </a:cubicBezTo>
                <a:cubicBezTo>
                  <a:pt x="10419" y="3380"/>
                  <a:pt x="10395" y="3416"/>
                  <a:pt x="10443" y="3416"/>
                </a:cubicBezTo>
                <a:cubicBezTo>
                  <a:pt x="10443" y="3415"/>
                  <a:pt x="10443" y="3413"/>
                  <a:pt x="10443" y="3412"/>
                </a:cubicBezTo>
                <a:lnTo>
                  <a:pt x="10443" y="3412"/>
                </a:lnTo>
                <a:cubicBezTo>
                  <a:pt x="10453" y="3426"/>
                  <a:pt x="10469" y="3432"/>
                  <a:pt x="10506" y="3432"/>
                </a:cubicBezTo>
                <a:cubicBezTo>
                  <a:pt x="10523" y="3432"/>
                  <a:pt x="10544" y="3431"/>
                  <a:pt x="10571" y="3428"/>
                </a:cubicBezTo>
                <a:lnTo>
                  <a:pt x="10571" y="3428"/>
                </a:lnTo>
                <a:cubicBezTo>
                  <a:pt x="10608" y="3431"/>
                  <a:pt x="10599" y="3452"/>
                  <a:pt x="10621" y="3452"/>
                </a:cubicBezTo>
                <a:cubicBezTo>
                  <a:pt x="10621" y="3440"/>
                  <a:pt x="10633" y="3440"/>
                  <a:pt x="10645" y="3440"/>
                </a:cubicBezTo>
                <a:cubicBezTo>
                  <a:pt x="10621" y="3440"/>
                  <a:pt x="10597" y="3440"/>
                  <a:pt x="10597" y="3428"/>
                </a:cubicBezTo>
                <a:cubicBezTo>
                  <a:pt x="10606" y="3428"/>
                  <a:pt x="10632" y="3411"/>
                  <a:pt x="10634" y="3400"/>
                </a:cubicBezTo>
                <a:lnTo>
                  <a:pt x="10634" y="3400"/>
                </a:lnTo>
                <a:cubicBezTo>
                  <a:pt x="10626" y="3401"/>
                  <a:pt x="10618" y="3403"/>
                  <a:pt x="10609" y="3404"/>
                </a:cubicBezTo>
                <a:cubicBezTo>
                  <a:pt x="10609" y="3404"/>
                  <a:pt x="10609" y="3404"/>
                  <a:pt x="10609" y="3403"/>
                </a:cubicBezTo>
                <a:lnTo>
                  <a:pt x="10609" y="3403"/>
                </a:lnTo>
                <a:cubicBezTo>
                  <a:pt x="10594" y="3407"/>
                  <a:pt x="10567" y="3404"/>
                  <a:pt x="10562" y="3416"/>
                </a:cubicBezTo>
                <a:lnTo>
                  <a:pt x="10562" y="3416"/>
                </a:lnTo>
                <a:cubicBezTo>
                  <a:pt x="10551" y="3414"/>
                  <a:pt x="10538" y="3414"/>
                  <a:pt x="10538" y="3392"/>
                </a:cubicBezTo>
                <a:cubicBezTo>
                  <a:pt x="10530" y="3390"/>
                  <a:pt x="10523" y="3389"/>
                  <a:pt x="10517" y="3389"/>
                </a:cubicBezTo>
                <a:cubicBezTo>
                  <a:pt x="10500" y="3389"/>
                  <a:pt x="10487" y="3396"/>
                  <a:pt x="10481" y="3396"/>
                </a:cubicBezTo>
                <a:cubicBezTo>
                  <a:pt x="10479" y="3396"/>
                  <a:pt x="10478" y="3395"/>
                  <a:pt x="10478" y="3392"/>
                </a:cubicBezTo>
                <a:cubicBezTo>
                  <a:pt x="10478" y="3380"/>
                  <a:pt x="10508" y="3377"/>
                  <a:pt x="10541" y="3377"/>
                </a:cubicBezTo>
                <a:cubicBezTo>
                  <a:pt x="10556" y="3377"/>
                  <a:pt x="10571" y="3378"/>
                  <a:pt x="10584" y="3379"/>
                </a:cubicBezTo>
                <a:lnTo>
                  <a:pt x="10584" y="3379"/>
                </a:lnTo>
                <a:cubicBezTo>
                  <a:pt x="10575" y="3375"/>
                  <a:pt x="10579" y="3369"/>
                  <a:pt x="10597" y="3369"/>
                </a:cubicBezTo>
                <a:cubicBezTo>
                  <a:pt x="10597" y="3357"/>
                  <a:pt x="10562" y="3333"/>
                  <a:pt x="10550" y="3333"/>
                </a:cubicBezTo>
                <a:cubicBezTo>
                  <a:pt x="10567" y="3324"/>
                  <a:pt x="10572" y="3316"/>
                  <a:pt x="10594" y="3316"/>
                </a:cubicBezTo>
                <a:cubicBezTo>
                  <a:pt x="10603" y="3316"/>
                  <a:pt x="10616" y="3317"/>
                  <a:pt x="10633" y="3321"/>
                </a:cubicBezTo>
                <a:cubicBezTo>
                  <a:pt x="10609" y="3357"/>
                  <a:pt x="10609" y="3333"/>
                  <a:pt x="10633" y="3380"/>
                </a:cubicBezTo>
                <a:cubicBezTo>
                  <a:pt x="10625" y="3380"/>
                  <a:pt x="10617" y="3375"/>
                  <a:pt x="10609" y="3375"/>
                </a:cubicBezTo>
                <a:cubicBezTo>
                  <a:pt x="10606" y="3375"/>
                  <a:pt x="10602" y="3376"/>
                  <a:pt x="10599" y="3379"/>
                </a:cubicBezTo>
                <a:lnTo>
                  <a:pt x="10599" y="3379"/>
                </a:lnTo>
                <a:cubicBezTo>
                  <a:pt x="10594" y="3379"/>
                  <a:pt x="10589" y="3379"/>
                  <a:pt x="10584" y="3379"/>
                </a:cubicBezTo>
                <a:lnTo>
                  <a:pt x="10584" y="3379"/>
                </a:lnTo>
                <a:cubicBezTo>
                  <a:pt x="10587" y="3380"/>
                  <a:pt x="10592" y="3380"/>
                  <a:pt x="10597" y="3380"/>
                </a:cubicBezTo>
                <a:cubicBezTo>
                  <a:pt x="10598" y="3380"/>
                  <a:pt x="10598" y="3380"/>
                  <a:pt x="10599" y="3379"/>
                </a:cubicBezTo>
                <a:lnTo>
                  <a:pt x="10599" y="3379"/>
                </a:lnTo>
                <a:cubicBezTo>
                  <a:pt x="10609" y="3380"/>
                  <a:pt x="10617" y="3380"/>
                  <a:pt x="10621" y="3380"/>
                </a:cubicBezTo>
                <a:cubicBezTo>
                  <a:pt x="10621" y="3380"/>
                  <a:pt x="10610" y="3392"/>
                  <a:pt x="10609" y="3403"/>
                </a:cubicBezTo>
                <a:lnTo>
                  <a:pt x="10609" y="3403"/>
                </a:lnTo>
                <a:cubicBezTo>
                  <a:pt x="10616" y="3402"/>
                  <a:pt x="10621" y="3399"/>
                  <a:pt x="10621" y="3392"/>
                </a:cubicBezTo>
                <a:cubicBezTo>
                  <a:pt x="10632" y="3392"/>
                  <a:pt x="10635" y="3396"/>
                  <a:pt x="10634" y="3400"/>
                </a:cubicBezTo>
                <a:lnTo>
                  <a:pt x="10634" y="3400"/>
                </a:lnTo>
                <a:cubicBezTo>
                  <a:pt x="10656" y="3396"/>
                  <a:pt x="10675" y="3394"/>
                  <a:pt x="10693" y="3394"/>
                </a:cubicBezTo>
                <a:cubicBezTo>
                  <a:pt x="10723" y="3394"/>
                  <a:pt x="10750" y="3402"/>
                  <a:pt x="10776" y="3428"/>
                </a:cubicBezTo>
                <a:cubicBezTo>
                  <a:pt x="10787" y="3429"/>
                  <a:pt x="10796" y="3430"/>
                  <a:pt x="10804" y="3430"/>
                </a:cubicBezTo>
                <a:cubicBezTo>
                  <a:pt x="10888" y="3430"/>
                  <a:pt x="10852" y="3376"/>
                  <a:pt x="10895" y="3333"/>
                </a:cubicBezTo>
                <a:cubicBezTo>
                  <a:pt x="10895" y="3315"/>
                  <a:pt x="10889" y="3311"/>
                  <a:pt x="10880" y="3311"/>
                </a:cubicBezTo>
                <a:cubicBezTo>
                  <a:pt x="10871" y="3311"/>
                  <a:pt x="10860" y="3316"/>
                  <a:pt x="10854" y="3316"/>
                </a:cubicBezTo>
                <a:cubicBezTo>
                  <a:pt x="10850" y="3316"/>
                  <a:pt x="10848" y="3314"/>
                  <a:pt x="10848" y="3309"/>
                </a:cubicBezTo>
                <a:cubicBezTo>
                  <a:pt x="10859" y="3309"/>
                  <a:pt x="10859" y="3285"/>
                  <a:pt x="10859" y="3285"/>
                </a:cubicBezTo>
                <a:cubicBezTo>
                  <a:pt x="10890" y="3285"/>
                  <a:pt x="10894" y="3311"/>
                  <a:pt x="10910" y="3311"/>
                </a:cubicBezTo>
                <a:cubicBezTo>
                  <a:pt x="10913" y="3311"/>
                  <a:pt x="10916" y="3311"/>
                  <a:pt x="10919" y="3309"/>
                </a:cubicBezTo>
                <a:cubicBezTo>
                  <a:pt x="10931" y="3309"/>
                  <a:pt x="10919" y="3285"/>
                  <a:pt x="10955" y="3285"/>
                </a:cubicBezTo>
                <a:cubicBezTo>
                  <a:pt x="10931" y="3273"/>
                  <a:pt x="10919" y="3273"/>
                  <a:pt x="10895" y="3273"/>
                </a:cubicBezTo>
                <a:cubicBezTo>
                  <a:pt x="10871" y="3249"/>
                  <a:pt x="10955" y="3261"/>
                  <a:pt x="10931" y="3249"/>
                </a:cubicBezTo>
                <a:close/>
                <a:moveTo>
                  <a:pt x="5537" y="3571"/>
                </a:moveTo>
                <a:cubicBezTo>
                  <a:pt x="5561" y="3595"/>
                  <a:pt x="5454" y="3595"/>
                  <a:pt x="5430" y="3595"/>
                </a:cubicBezTo>
                <a:cubicBezTo>
                  <a:pt x="5394" y="3571"/>
                  <a:pt x="5502" y="3571"/>
                  <a:pt x="5537" y="3571"/>
                </a:cubicBezTo>
                <a:close/>
                <a:moveTo>
                  <a:pt x="1940" y="3573"/>
                </a:moveTo>
                <a:cubicBezTo>
                  <a:pt x="1997" y="3573"/>
                  <a:pt x="2055" y="3586"/>
                  <a:pt x="2096" y="3607"/>
                </a:cubicBezTo>
                <a:cubicBezTo>
                  <a:pt x="2086" y="3610"/>
                  <a:pt x="2075" y="3612"/>
                  <a:pt x="2064" y="3612"/>
                </a:cubicBezTo>
                <a:cubicBezTo>
                  <a:pt x="2015" y="3612"/>
                  <a:pt x="1960" y="3585"/>
                  <a:pt x="1892" y="3585"/>
                </a:cubicBezTo>
                <a:cubicBezTo>
                  <a:pt x="1870" y="3585"/>
                  <a:pt x="1847" y="3587"/>
                  <a:pt x="1823" y="3595"/>
                </a:cubicBezTo>
                <a:cubicBezTo>
                  <a:pt x="1857" y="3580"/>
                  <a:pt x="1899" y="3573"/>
                  <a:pt x="1940" y="3573"/>
                </a:cubicBezTo>
                <a:close/>
                <a:moveTo>
                  <a:pt x="9800" y="3571"/>
                </a:moveTo>
                <a:cubicBezTo>
                  <a:pt x="9785" y="3586"/>
                  <a:pt x="9779" y="3601"/>
                  <a:pt x="9774" y="3619"/>
                </a:cubicBezTo>
                <a:lnTo>
                  <a:pt x="9774" y="3619"/>
                </a:lnTo>
                <a:cubicBezTo>
                  <a:pt x="9763" y="3616"/>
                  <a:pt x="9748" y="3613"/>
                  <a:pt x="9731" y="3608"/>
                </a:cubicBezTo>
                <a:lnTo>
                  <a:pt x="9731" y="3608"/>
                </a:lnTo>
                <a:cubicBezTo>
                  <a:pt x="9730" y="3608"/>
                  <a:pt x="9729" y="3608"/>
                  <a:pt x="9728" y="3609"/>
                </a:cubicBezTo>
                <a:lnTo>
                  <a:pt x="9728" y="3609"/>
                </a:lnTo>
                <a:cubicBezTo>
                  <a:pt x="9728" y="3608"/>
                  <a:pt x="9728" y="3607"/>
                  <a:pt x="9728" y="3607"/>
                </a:cubicBezTo>
                <a:lnTo>
                  <a:pt x="9728" y="3607"/>
                </a:lnTo>
                <a:cubicBezTo>
                  <a:pt x="9729" y="3607"/>
                  <a:pt x="9730" y="3607"/>
                  <a:pt x="9731" y="3608"/>
                </a:cubicBezTo>
                <a:lnTo>
                  <a:pt x="9731" y="3608"/>
                </a:lnTo>
                <a:cubicBezTo>
                  <a:pt x="9756" y="3600"/>
                  <a:pt x="9780" y="3591"/>
                  <a:pt x="9800" y="3571"/>
                </a:cubicBezTo>
                <a:close/>
                <a:moveTo>
                  <a:pt x="10038" y="3619"/>
                </a:moveTo>
                <a:cubicBezTo>
                  <a:pt x="10038" y="3625"/>
                  <a:pt x="10035" y="3628"/>
                  <a:pt x="10033" y="3628"/>
                </a:cubicBezTo>
                <a:cubicBezTo>
                  <a:pt x="10032" y="3628"/>
                  <a:pt x="10032" y="3625"/>
                  <a:pt x="10038" y="3619"/>
                </a:cubicBezTo>
                <a:close/>
                <a:moveTo>
                  <a:pt x="9728" y="3609"/>
                </a:moveTo>
                <a:cubicBezTo>
                  <a:pt x="9729" y="3622"/>
                  <a:pt x="9738" y="3632"/>
                  <a:pt x="9750" y="3645"/>
                </a:cubicBezTo>
                <a:lnTo>
                  <a:pt x="9750" y="3645"/>
                </a:lnTo>
                <a:cubicBezTo>
                  <a:pt x="9724" y="3630"/>
                  <a:pt x="9709" y="3630"/>
                  <a:pt x="9669" y="3630"/>
                </a:cubicBezTo>
                <a:cubicBezTo>
                  <a:pt x="9689" y="3620"/>
                  <a:pt x="9709" y="3615"/>
                  <a:pt x="9728" y="3609"/>
                </a:cubicBezTo>
                <a:close/>
                <a:moveTo>
                  <a:pt x="9750" y="3645"/>
                </a:moveTo>
                <a:lnTo>
                  <a:pt x="9750" y="3645"/>
                </a:lnTo>
                <a:cubicBezTo>
                  <a:pt x="9753" y="3647"/>
                  <a:pt x="9756" y="3649"/>
                  <a:pt x="9759" y="3651"/>
                </a:cubicBezTo>
                <a:lnTo>
                  <a:pt x="9759" y="3651"/>
                </a:lnTo>
                <a:cubicBezTo>
                  <a:pt x="9758" y="3651"/>
                  <a:pt x="9757" y="3652"/>
                  <a:pt x="9756" y="3652"/>
                </a:cubicBezTo>
                <a:lnTo>
                  <a:pt x="9756" y="3652"/>
                </a:lnTo>
                <a:cubicBezTo>
                  <a:pt x="9754" y="3650"/>
                  <a:pt x="9752" y="3647"/>
                  <a:pt x="9750" y="3645"/>
                </a:cubicBezTo>
                <a:close/>
                <a:moveTo>
                  <a:pt x="9526" y="3630"/>
                </a:moveTo>
                <a:cubicBezTo>
                  <a:pt x="9526" y="3630"/>
                  <a:pt x="9526" y="3630"/>
                  <a:pt x="9526" y="3630"/>
                </a:cubicBezTo>
                <a:cubicBezTo>
                  <a:pt x="9534" y="3646"/>
                  <a:pt x="9536" y="3656"/>
                  <a:pt x="9550" y="3659"/>
                </a:cubicBezTo>
                <a:lnTo>
                  <a:pt x="9550" y="3659"/>
                </a:lnTo>
                <a:cubicBezTo>
                  <a:pt x="9554" y="3652"/>
                  <a:pt x="9554" y="3644"/>
                  <a:pt x="9550" y="3630"/>
                </a:cubicBezTo>
                <a:cubicBezTo>
                  <a:pt x="9541" y="3630"/>
                  <a:pt x="9533" y="3630"/>
                  <a:pt x="9526" y="3630"/>
                </a:cubicBezTo>
                <a:close/>
                <a:moveTo>
                  <a:pt x="10131" y="3629"/>
                </a:moveTo>
                <a:cubicBezTo>
                  <a:pt x="10113" y="3635"/>
                  <a:pt x="10096" y="3637"/>
                  <a:pt x="10078" y="3637"/>
                </a:cubicBezTo>
                <a:cubicBezTo>
                  <a:pt x="10073" y="3637"/>
                  <a:pt x="10068" y="3637"/>
                  <a:pt x="10063" y="3637"/>
                </a:cubicBezTo>
                <a:lnTo>
                  <a:pt x="10063" y="3637"/>
                </a:lnTo>
                <a:cubicBezTo>
                  <a:pt x="10057" y="3663"/>
                  <a:pt x="10014" y="3656"/>
                  <a:pt x="10014" y="3666"/>
                </a:cubicBezTo>
                <a:cubicBezTo>
                  <a:pt x="10020" y="3665"/>
                  <a:pt x="10024" y="3665"/>
                  <a:pt x="10028" y="3665"/>
                </a:cubicBezTo>
                <a:cubicBezTo>
                  <a:pt x="10059" y="3665"/>
                  <a:pt x="10041" y="3696"/>
                  <a:pt x="10057" y="3696"/>
                </a:cubicBezTo>
                <a:cubicBezTo>
                  <a:pt x="10060" y="3696"/>
                  <a:pt x="10066" y="3694"/>
                  <a:pt x="10074" y="3690"/>
                </a:cubicBezTo>
                <a:cubicBezTo>
                  <a:pt x="10086" y="3678"/>
                  <a:pt x="10062" y="3666"/>
                  <a:pt x="10062" y="3654"/>
                </a:cubicBezTo>
                <a:cubicBezTo>
                  <a:pt x="10071" y="3654"/>
                  <a:pt x="10085" y="3656"/>
                  <a:pt x="10097" y="3656"/>
                </a:cubicBezTo>
                <a:cubicBezTo>
                  <a:pt x="10116" y="3656"/>
                  <a:pt x="10133" y="3652"/>
                  <a:pt x="10133" y="3630"/>
                </a:cubicBezTo>
                <a:cubicBezTo>
                  <a:pt x="10133" y="3630"/>
                  <a:pt x="10132" y="3630"/>
                  <a:pt x="10131" y="3629"/>
                </a:cubicBezTo>
                <a:close/>
                <a:moveTo>
                  <a:pt x="1472" y="3721"/>
                </a:moveTo>
                <a:cubicBezTo>
                  <a:pt x="1491" y="3721"/>
                  <a:pt x="1513" y="3730"/>
                  <a:pt x="1513" y="3750"/>
                </a:cubicBezTo>
                <a:cubicBezTo>
                  <a:pt x="1475" y="3750"/>
                  <a:pt x="1483" y="3734"/>
                  <a:pt x="1463" y="3734"/>
                </a:cubicBezTo>
                <a:cubicBezTo>
                  <a:pt x="1458" y="3734"/>
                  <a:pt x="1451" y="3735"/>
                  <a:pt x="1442" y="3738"/>
                </a:cubicBezTo>
                <a:cubicBezTo>
                  <a:pt x="1442" y="3727"/>
                  <a:pt x="1456" y="3721"/>
                  <a:pt x="1472" y="3721"/>
                </a:cubicBezTo>
                <a:close/>
                <a:moveTo>
                  <a:pt x="1739" y="3747"/>
                </a:moveTo>
                <a:cubicBezTo>
                  <a:pt x="1766" y="3747"/>
                  <a:pt x="1793" y="3755"/>
                  <a:pt x="1787" y="3773"/>
                </a:cubicBezTo>
                <a:cubicBezTo>
                  <a:pt x="1763" y="3773"/>
                  <a:pt x="1750" y="3763"/>
                  <a:pt x="1730" y="3763"/>
                </a:cubicBezTo>
                <a:cubicBezTo>
                  <a:pt x="1719" y="3763"/>
                  <a:pt x="1707" y="3765"/>
                  <a:pt x="1692" y="3773"/>
                </a:cubicBezTo>
                <a:cubicBezTo>
                  <a:pt x="1686" y="3755"/>
                  <a:pt x="1712" y="3747"/>
                  <a:pt x="1739" y="3747"/>
                </a:cubicBezTo>
                <a:close/>
                <a:moveTo>
                  <a:pt x="10443" y="3750"/>
                </a:moveTo>
                <a:cubicBezTo>
                  <a:pt x="10455" y="3761"/>
                  <a:pt x="10455" y="3785"/>
                  <a:pt x="10478" y="3785"/>
                </a:cubicBezTo>
                <a:lnTo>
                  <a:pt x="10502" y="3750"/>
                </a:lnTo>
                <a:close/>
                <a:moveTo>
                  <a:pt x="5222" y="3796"/>
                </a:moveTo>
                <a:lnTo>
                  <a:pt x="5222" y="3796"/>
                </a:lnTo>
                <a:cubicBezTo>
                  <a:pt x="5220" y="3796"/>
                  <a:pt x="5218" y="3797"/>
                  <a:pt x="5216" y="3797"/>
                </a:cubicBezTo>
                <a:cubicBezTo>
                  <a:pt x="5218" y="3797"/>
                  <a:pt x="5220" y="3797"/>
                  <a:pt x="5222" y="3796"/>
                </a:cubicBezTo>
                <a:close/>
                <a:moveTo>
                  <a:pt x="9312" y="3750"/>
                </a:moveTo>
                <a:cubicBezTo>
                  <a:pt x="9300" y="3761"/>
                  <a:pt x="9240" y="3761"/>
                  <a:pt x="9288" y="3785"/>
                </a:cubicBezTo>
                <a:cubicBezTo>
                  <a:pt x="9276" y="3791"/>
                  <a:pt x="9267" y="3791"/>
                  <a:pt x="9261" y="3791"/>
                </a:cubicBezTo>
                <a:cubicBezTo>
                  <a:pt x="9255" y="3791"/>
                  <a:pt x="9252" y="3791"/>
                  <a:pt x="9252" y="3797"/>
                </a:cubicBezTo>
                <a:cubicBezTo>
                  <a:pt x="9300" y="3797"/>
                  <a:pt x="9347" y="3773"/>
                  <a:pt x="9312" y="3750"/>
                </a:cubicBezTo>
                <a:close/>
                <a:moveTo>
                  <a:pt x="4251" y="3916"/>
                </a:moveTo>
                <a:cubicBezTo>
                  <a:pt x="4275" y="3916"/>
                  <a:pt x="4299" y="3922"/>
                  <a:pt x="4319" y="3922"/>
                </a:cubicBezTo>
                <a:cubicBezTo>
                  <a:pt x="4329" y="3922"/>
                  <a:pt x="4339" y="3920"/>
                  <a:pt x="4347" y="3916"/>
                </a:cubicBezTo>
                <a:lnTo>
                  <a:pt x="4347" y="3916"/>
                </a:lnTo>
                <a:cubicBezTo>
                  <a:pt x="4371" y="3952"/>
                  <a:pt x="4287" y="3928"/>
                  <a:pt x="4240" y="3952"/>
                </a:cubicBezTo>
                <a:cubicBezTo>
                  <a:pt x="4240" y="3928"/>
                  <a:pt x="4251" y="3916"/>
                  <a:pt x="4251" y="3916"/>
                </a:cubicBezTo>
                <a:close/>
                <a:moveTo>
                  <a:pt x="6264" y="3916"/>
                </a:moveTo>
                <a:cubicBezTo>
                  <a:pt x="6168" y="3940"/>
                  <a:pt x="6049" y="3916"/>
                  <a:pt x="6025" y="3964"/>
                </a:cubicBezTo>
                <a:lnTo>
                  <a:pt x="6085" y="3964"/>
                </a:lnTo>
                <a:cubicBezTo>
                  <a:pt x="6156" y="3964"/>
                  <a:pt x="6252" y="3940"/>
                  <a:pt x="6264" y="3916"/>
                </a:cubicBezTo>
                <a:close/>
                <a:moveTo>
                  <a:pt x="6151" y="4033"/>
                </a:moveTo>
                <a:lnTo>
                  <a:pt x="6151" y="4033"/>
                </a:lnTo>
                <a:cubicBezTo>
                  <a:pt x="6128" y="4044"/>
                  <a:pt x="6109" y="4061"/>
                  <a:pt x="6097" y="4083"/>
                </a:cubicBezTo>
                <a:cubicBezTo>
                  <a:pt x="6061" y="4056"/>
                  <a:pt x="6106" y="4043"/>
                  <a:pt x="6151" y="4033"/>
                </a:cubicBezTo>
                <a:close/>
                <a:moveTo>
                  <a:pt x="4668" y="4083"/>
                </a:moveTo>
                <a:lnTo>
                  <a:pt x="4668" y="4083"/>
                </a:lnTo>
                <a:cubicBezTo>
                  <a:pt x="4704" y="4095"/>
                  <a:pt x="4716" y="4131"/>
                  <a:pt x="4656" y="4131"/>
                </a:cubicBezTo>
                <a:cubicBezTo>
                  <a:pt x="4644" y="4095"/>
                  <a:pt x="4668" y="4107"/>
                  <a:pt x="4668" y="4083"/>
                </a:cubicBezTo>
                <a:close/>
                <a:moveTo>
                  <a:pt x="5740" y="4071"/>
                </a:moveTo>
                <a:cubicBezTo>
                  <a:pt x="5787" y="4083"/>
                  <a:pt x="5811" y="4095"/>
                  <a:pt x="5871" y="4095"/>
                </a:cubicBezTo>
                <a:cubicBezTo>
                  <a:pt x="5871" y="4107"/>
                  <a:pt x="5811" y="4095"/>
                  <a:pt x="5835" y="4131"/>
                </a:cubicBezTo>
                <a:cubicBezTo>
                  <a:pt x="5811" y="4107"/>
                  <a:pt x="5787" y="4095"/>
                  <a:pt x="5775" y="4083"/>
                </a:cubicBezTo>
                <a:cubicBezTo>
                  <a:pt x="5752" y="4083"/>
                  <a:pt x="5752" y="4095"/>
                  <a:pt x="5752" y="4107"/>
                </a:cubicBezTo>
                <a:cubicBezTo>
                  <a:pt x="5740" y="4095"/>
                  <a:pt x="5728" y="4083"/>
                  <a:pt x="5740" y="4071"/>
                </a:cubicBezTo>
                <a:close/>
                <a:moveTo>
                  <a:pt x="5656" y="4107"/>
                </a:moveTo>
                <a:cubicBezTo>
                  <a:pt x="5668" y="4131"/>
                  <a:pt x="5680" y="4131"/>
                  <a:pt x="5680" y="4142"/>
                </a:cubicBezTo>
                <a:cubicBezTo>
                  <a:pt x="5692" y="4142"/>
                  <a:pt x="5692" y="4131"/>
                  <a:pt x="5728" y="4131"/>
                </a:cubicBezTo>
                <a:cubicBezTo>
                  <a:pt x="5734" y="4142"/>
                  <a:pt x="5725" y="4145"/>
                  <a:pt x="5713" y="4145"/>
                </a:cubicBezTo>
                <a:cubicBezTo>
                  <a:pt x="5701" y="4145"/>
                  <a:pt x="5686" y="4142"/>
                  <a:pt x="5680" y="4142"/>
                </a:cubicBezTo>
                <a:cubicBezTo>
                  <a:pt x="5656" y="4142"/>
                  <a:pt x="5656" y="4131"/>
                  <a:pt x="5656" y="4107"/>
                </a:cubicBezTo>
                <a:close/>
                <a:moveTo>
                  <a:pt x="4189" y="4068"/>
                </a:moveTo>
                <a:cubicBezTo>
                  <a:pt x="4193" y="4068"/>
                  <a:pt x="4198" y="4069"/>
                  <a:pt x="4204" y="4071"/>
                </a:cubicBezTo>
                <a:cubicBezTo>
                  <a:pt x="4168" y="4083"/>
                  <a:pt x="4168" y="4142"/>
                  <a:pt x="4144" y="4166"/>
                </a:cubicBezTo>
                <a:cubicBezTo>
                  <a:pt x="4144" y="4168"/>
                  <a:pt x="4144" y="4169"/>
                  <a:pt x="4144" y="4169"/>
                </a:cubicBezTo>
                <a:cubicBezTo>
                  <a:pt x="4143" y="4169"/>
                  <a:pt x="4139" y="4068"/>
                  <a:pt x="4189" y="4068"/>
                </a:cubicBezTo>
                <a:close/>
                <a:moveTo>
                  <a:pt x="4418" y="4131"/>
                </a:moveTo>
                <a:lnTo>
                  <a:pt x="4418" y="4131"/>
                </a:lnTo>
                <a:cubicBezTo>
                  <a:pt x="4442" y="4154"/>
                  <a:pt x="4359" y="4166"/>
                  <a:pt x="4323" y="4190"/>
                </a:cubicBezTo>
                <a:cubicBezTo>
                  <a:pt x="4347" y="4154"/>
                  <a:pt x="4418" y="4166"/>
                  <a:pt x="4418" y="4131"/>
                </a:cubicBezTo>
                <a:close/>
                <a:moveTo>
                  <a:pt x="5621" y="4166"/>
                </a:moveTo>
                <a:cubicBezTo>
                  <a:pt x="5609" y="4190"/>
                  <a:pt x="5573" y="4190"/>
                  <a:pt x="5537" y="4190"/>
                </a:cubicBezTo>
                <a:cubicBezTo>
                  <a:pt x="5537" y="4166"/>
                  <a:pt x="5609" y="4166"/>
                  <a:pt x="5621" y="4166"/>
                </a:cubicBezTo>
                <a:close/>
                <a:moveTo>
                  <a:pt x="5938" y="4162"/>
                </a:moveTo>
                <a:cubicBezTo>
                  <a:pt x="5947" y="4162"/>
                  <a:pt x="5956" y="4163"/>
                  <a:pt x="5966" y="4166"/>
                </a:cubicBezTo>
                <a:cubicBezTo>
                  <a:pt x="5954" y="4190"/>
                  <a:pt x="5930" y="4190"/>
                  <a:pt x="5906" y="4190"/>
                </a:cubicBezTo>
                <a:cubicBezTo>
                  <a:pt x="5898" y="4173"/>
                  <a:pt x="5915" y="4162"/>
                  <a:pt x="5938" y="4162"/>
                </a:cubicBezTo>
                <a:close/>
                <a:moveTo>
                  <a:pt x="6264" y="4166"/>
                </a:moveTo>
                <a:cubicBezTo>
                  <a:pt x="6216" y="4190"/>
                  <a:pt x="6264" y="4202"/>
                  <a:pt x="6240" y="4214"/>
                </a:cubicBezTo>
                <a:cubicBezTo>
                  <a:pt x="6233" y="4212"/>
                  <a:pt x="6226" y="4211"/>
                  <a:pt x="6220" y="4211"/>
                </a:cubicBezTo>
                <a:cubicBezTo>
                  <a:pt x="6194" y="4211"/>
                  <a:pt x="6171" y="4226"/>
                  <a:pt x="6133" y="4226"/>
                </a:cubicBezTo>
                <a:cubicBezTo>
                  <a:pt x="6123" y="4216"/>
                  <a:pt x="6093" y="4212"/>
                  <a:pt x="6062" y="4212"/>
                </a:cubicBezTo>
                <a:cubicBezTo>
                  <a:pt x="6019" y="4212"/>
                  <a:pt x="5973" y="4219"/>
                  <a:pt x="5966" y="4226"/>
                </a:cubicBezTo>
                <a:cubicBezTo>
                  <a:pt x="5942" y="4226"/>
                  <a:pt x="5934" y="4221"/>
                  <a:pt x="5924" y="4221"/>
                </a:cubicBezTo>
                <a:cubicBezTo>
                  <a:pt x="5922" y="4221"/>
                  <a:pt x="5920" y="4221"/>
                  <a:pt x="5918" y="4221"/>
                </a:cubicBezTo>
                <a:lnTo>
                  <a:pt x="5918" y="4221"/>
                </a:lnTo>
                <a:cubicBezTo>
                  <a:pt x="5967" y="4204"/>
                  <a:pt x="6033" y="4200"/>
                  <a:pt x="6095" y="4200"/>
                </a:cubicBezTo>
                <a:cubicBezTo>
                  <a:pt x="6140" y="4200"/>
                  <a:pt x="6183" y="4202"/>
                  <a:pt x="6216" y="4202"/>
                </a:cubicBezTo>
                <a:cubicBezTo>
                  <a:pt x="6168" y="4166"/>
                  <a:pt x="6216" y="4166"/>
                  <a:pt x="6264" y="4166"/>
                </a:cubicBezTo>
                <a:close/>
                <a:moveTo>
                  <a:pt x="6156" y="4256"/>
                </a:moveTo>
                <a:lnTo>
                  <a:pt x="6156" y="4256"/>
                </a:lnTo>
                <a:cubicBezTo>
                  <a:pt x="6129" y="4258"/>
                  <a:pt x="6105" y="4266"/>
                  <a:pt x="6085" y="4285"/>
                </a:cubicBezTo>
                <a:cubicBezTo>
                  <a:pt x="6089" y="4285"/>
                  <a:pt x="6093" y="4285"/>
                  <a:pt x="6097" y="4285"/>
                </a:cubicBezTo>
                <a:lnTo>
                  <a:pt x="6097" y="4285"/>
                </a:lnTo>
                <a:cubicBezTo>
                  <a:pt x="6116" y="4281"/>
                  <a:pt x="6136" y="4277"/>
                  <a:pt x="6156" y="4273"/>
                </a:cubicBezTo>
                <a:cubicBezTo>
                  <a:pt x="6156" y="4269"/>
                  <a:pt x="6156" y="4262"/>
                  <a:pt x="6156" y="4256"/>
                </a:cubicBezTo>
                <a:close/>
                <a:moveTo>
                  <a:pt x="3966" y="4285"/>
                </a:moveTo>
                <a:lnTo>
                  <a:pt x="3966" y="4285"/>
                </a:lnTo>
                <a:cubicBezTo>
                  <a:pt x="3968" y="4288"/>
                  <a:pt x="3969" y="4291"/>
                  <a:pt x="3971" y="4294"/>
                </a:cubicBezTo>
                <a:lnTo>
                  <a:pt x="3971" y="4294"/>
                </a:lnTo>
                <a:cubicBezTo>
                  <a:pt x="3974" y="4291"/>
                  <a:pt x="3973" y="4289"/>
                  <a:pt x="3966" y="4285"/>
                </a:cubicBezTo>
                <a:close/>
                <a:moveTo>
                  <a:pt x="3971" y="4294"/>
                </a:moveTo>
                <a:cubicBezTo>
                  <a:pt x="3965" y="4299"/>
                  <a:pt x="3942" y="4304"/>
                  <a:pt x="3942" y="4321"/>
                </a:cubicBezTo>
                <a:cubicBezTo>
                  <a:pt x="3954" y="4321"/>
                  <a:pt x="3954" y="4321"/>
                  <a:pt x="3954" y="4333"/>
                </a:cubicBezTo>
                <a:cubicBezTo>
                  <a:pt x="3987" y="4333"/>
                  <a:pt x="3989" y="4323"/>
                  <a:pt x="3971" y="4294"/>
                </a:cubicBezTo>
                <a:close/>
                <a:moveTo>
                  <a:pt x="4311" y="4321"/>
                </a:moveTo>
                <a:cubicBezTo>
                  <a:pt x="4305" y="4327"/>
                  <a:pt x="4290" y="4327"/>
                  <a:pt x="4277" y="4327"/>
                </a:cubicBezTo>
                <a:cubicBezTo>
                  <a:pt x="4263" y="4327"/>
                  <a:pt x="4251" y="4327"/>
                  <a:pt x="4251" y="4333"/>
                </a:cubicBezTo>
                <a:cubicBezTo>
                  <a:pt x="4273" y="4333"/>
                  <a:pt x="4290" y="4346"/>
                  <a:pt x="4300" y="4346"/>
                </a:cubicBezTo>
                <a:cubicBezTo>
                  <a:pt x="4307" y="4346"/>
                  <a:pt x="4311" y="4340"/>
                  <a:pt x="4311" y="4321"/>
                </a:cubicBezTo>
                <a:close/>
                <a:moveTo>
                  <a:pt x="4163" y="4325"/>
                </a:moveTo>
                <a:cubicBezTo>
                  <a:pt x="4153" y="4326"/>
                  <a:pt x="4143" y="4328"/>
                  <a:pt x="4132" y="4333"/>
                </a:cubicBezTo>
                <a:cubicBezTo>
                  <a:pt x="4180" y="4333"/>
                  <a:pt x="4228" y="4345"/>
                  <a:pt x="4192" y="4369"/>
                </a:cubicBezTo>
                <a:cubicBezTo>
                  <a:pt x="4203" y="4362"/>
                  <a:pt x="4212" y="4360"/>
                  <a:pt x="4221" y="4360"/>
                </a:cubicBezTo>
                <a:cubicBezTo>
                  <a:pt x="4230" y="4360"/>
                  <a:pt x="4237" y="4362"/>
                  <a:pt x="4244" y="4362"/>
                </a:cubicBezTo>
                <a:cubicBezTo>
                  <a:pt x="4252" y="4362"/>
                  <a:pt x="4259" y="4359"/>
                  <a:pt x="4263" y="4345"/>
                </a:cubicBezTo>
                <a:cubicBezTo>
                  <a:pt x="4246" y="4345"/>
                  <a:pt x="4226" y="4337"/>
                  <a:pt x="4205" y="4331"/>
                </a:cubicBezTo>
                <a:lnTo>
                  <a:pt x="4205" y="4331"/>
                </a:lnTo>
                <a:cubicBezTo>
                  <a:pt x="4195" y="4332"/>
                  <a:pt x="4183" y="4333"/>
                  <a:pt x="4168" y="4333"/>
                </a:cubicBezTo>
                <a:cubicBezTo>
                  <a:pt x="4166" y="4330"/>
                  <a:pt x="4165" y="4327"/>
                  <a:pt x="4163" y="4325"/>
                </a:cubicBezTo>
                <a:close/>
                <a:moveTo>
                  <a:pt x="3299" y="4369"/>
                </a:moveTo>
                <a:cubicBezTo>
                  <a:pt x="3290" y="4383"/>
                  <a:pt x="3272" y="4386"/>
                  <a:pt x="3251" y="4386"/>
                </a:cubicBezTo>
                <a:cubicBezTo>
                  <a:pt x="3234" y="4386"/>
                  <a:pt x="3215" y="4384"/>
                  <a:pt x="3198" y="4384"/>
                </a:cubicBezTo>
                <a:cubicBezTo>
                  <a:pt x="3181" y="4384"/>
                  <a:pt x="3167" y="4385"/>
                  <a:pt x="3156" y="4392"/>
                </a:cubicBezTo>
                <a:cubicBezTo>
                  <a:pt x="3156" y="4369"/>
                  <a:pt x="3251" y="4369"/>
                  <a:pt x="3299" y="4369"/>
                </a:cubicBezTo>
                <a:close/>
                <a:moveTo>
                  <a:pt x="5210" y="4362"/>
                </a:moveTo>
                <a:cubicBezTo>
                  <a:pt x="5200" y="4362"/>
                  <a:pt x="5192" y="4367"/>
                  <a:pt x="5192" y="4381"/>
                </a:cubicBezTo>
                <a:cubicBezTo>
                  <a:pt x="5216" y="4381"/>
                  <a:pt x="5204" y="4392"/>
                  <a:pt x="5252" y="4392"/>
                </a:cubicBezTo>
                <a:cubicBezTo>
                  <a:pt x="5252" y="4377"/>
                  <a:pt x="5228" y="4362"/>
                  <a:pt x="5210" y="4362"/>
                </a:cubicBezTo>
                <a:close/>
                <a:moveTo>
                  <a:pt x="2466" y="4369"/>
                </a:moveTo>
                <a:cubicBezTo>
                  <a:pt x="2501" y="4369"/>
                  <a:pt x="2501" y="4392"/>
                  <a:pt x="2537" y="4392"/>
                </a:cubicBezTo>
                <a:cubicBezTo>
                  <a:pt x="2534" y="4396"/>
                  <a:pt x="2527" y="4397"/>
                  <a:pt x="2519" y="4397"/>
                </a:cubicBezTo>
                <a:cubicBezTo>
                  <a:pt x="2497" y="4397"/>
                  <a:pt x="2466" y="4386"/>
                  <a:pt x="2466" y="4369"/>
                </a:cubicBezTo>
                <a:close/>
                <a:moveTo>
                  <a:pt x="2751" y="4381"/>
                </a:moveTo>
                <a:lnTo>
                  <a:pt x="2751" y="4381"/>
                </a:lnTo>
                <a:cubicBezTo>
                  <a:pt x="2751" y="4392"/>
                  <a:pt x="2716" y="4392"/>
                  <a:pt x="2716" y="4404"/>
                </a:cubicBezTo>
                <a:cubicBezTo>
                  <a:pt x="2763" y="4404"/>
                  <a:pt x="2751" y="4392"/>
                  <a:pt x="2751" y="4381"/>
                </a:cubicBezTo>
                <a:close/>
                <a:moveTo>
                  <a:pt x="2680" y="4381"/>
                </a:moveTo>
                <a:cubicBezTo>
                  <a:pt x="2680" y="4400"/>
                  <a:pt x="2672" y="4405"/>
                  <a:pt x="2660" y="4405"/>
                </a:cubicBezTo>
                <a:cubicBezTo>
                  <a:pt x="2642" y="4405"/>
                  <a:pt x="2613" y="4392"/>
                  <a:pt x="2585" y="4392"/>
                </a:cubicBezTo>
                <a:lnTo>
                  <a:pt x="2596" y="4381"/>
                </a:lnTo>
                <a:cubicBezTo>
                  <a:pt x="2604" y="4389"/>
                  <a:pt x="2611" y="4391"/>
                  <a:pt x="2618" y="4391"/>
                </a:cubicBezTo>
                <a:cubicBezTo>
                  <a:pt x="2632" y="4391"/>
                  <a:pt x="2648" y="4381"/>
                  <a:pt x="2680" y="4381"/>
                </a:cubicBezTo>
                <a:close/>
                <a:moveTo>
                  <a:pt x="2942" y="4392"/>
                </a:moveTo>
                <a:lnTo>
                  <a:pt x="2942" y="4392"/>
                </a:lnTo>
                <a:cubicBezTo>
                  <a:pt x="2972" y="4398"/>
                  <a:pt x="2995" y="4401"/>
                  <a:pt x="3021" y="4401"/>
                </a:cubicBezTo>
                <a:cubicBezTo>
                  <a:pt x="3046" y="4401"/>
                  <a:pt x="3073" y="4398"/>
                  <a:pt x="3108" y="4392"/>
                </a:cubicBezTo>
                <a:lnTo>
                  <a:pt x="3108" y="4392"/>
                </a:lnTo>
                <a:cubicBezTo>
                  <a:pt x="3088" y="4408"/>
                  <a:pt x="3061" y="4412"/>
                  <a:pt x="3032" y="4412"/>
                </a:cubicBezTo>
                <a:cubicBezTo>
                  <a:pt x="3002" y="4412"/>
                  <a:pt x="2971" y="4408"/>
                  <a:pt x="2942" y="4405"/>
                </a:cubicBezTo>
                <a:lnTo>
                  <a:pt x="2942" y="4405"/>
                </a:lnTo>
                <a:cubicBezTo>
                  <a:pt x="2944" y="4403"/>
                  <a:pt x="2944" y="4399"/>
                  <a:pt x="2942" y="4392"/>
                </a:cubicBezTo>
                <a:close/>
                <a:moveTo>
                  <a:pt x="2751" y="4381"/>
                </a:moveTo>
                <a:cubicBezTo>
                  <a:pt x="2751" y="4381"/>
                  <a:pt x="2751" y="4381"/>
                  <a:pt x="2751" y="4381"/>
                </a:cubicBezTo>
                <a:lnTo>
                  <a:pt x="2751" y="4381"/>
                </a:lnTo>
                <a:cubicBezTo>
                  <a:pt x="2757" y="4392"/>
                  <a:pt x="2778" y="4392"/>
                  <a:pt x="2797" y="4392"/>
                </a:cubicBezTo>
                <a:cubicBezTo>
                  <a:pt x="2817" y="4392"/>
                  <a:pt x="2835" y="4392"/>
                  <a:pt x="2835" y="4404"/>
                </a:cubicBezTo>
                <a:cubicBezTo>
                  <a:pt x="2775" y="4404"/>
                  <a:pt x="2751" y="4404"/>
                  <a:pt x="2739" y="4440"/>
                </a:cubicBezTo>
                <a:cubicBezTo>
                  <a:pt x="2692" y="4428"/>
                  <a:pt x="2680" y="4381"/>
                  <a:pt x="2751" y="4381"/>
                </a:cubicBezTo>
                <a:close/>
                <a:moveTo>
                  <a:pt x="3180" y="4404"/>
                </a:moveTo>
                <a:cubicBezTo>
                  <a:pt x="3216" y="4404"/>
                  <a:pt x="3180" y="4428"/>
                  <a:pt x="3180" y="4440"/>
                </a:cubicBezTo>
                <a:cubicBezTo>
                  <a:pt x="3192" y="4452"/>
                  <a:pt x="3216" y="4452"/>
                  <a:pt x="3228" y="4452"/>
                </a:cubicBezTo>
                <a:cubicBezTo>
                  <a:pt x="3219" y="4461"/>
                  <a:pt x="3212" y="4464"/>
                  <a:pt x="3205" y="4464"/>
                </a:cubicBezTo>
                <a:cubicBezTo>
                  <a:pt x="3189" y="4464"/>
                  <a:pt x="3176" y="4446"/>
                  <a:pt x="3154" y="4446"/>
                </a:cubicBezTo>
                <a:cubicBezTo>
                  <a:pt x="3148" y="4446"/>
                  <a:pt x="3141" y="4448"/>
                  <a:pt x="3132" y="4452"/>
                </a:cubicBezTo>
                <a:cubicBezTo>
                  <a:pt x="3132" y="4428"/>
                  <a:pt x="3180" y="4428"/>
                  <a:pt x="3180" y="4404"/>
                </a:cubicBezTo>
                <a:close/>
                <a:moveTo>
                  <a:pt x="3216" y="4464"/>
                </a:moveTo>
                <a:lnTo>
                  <a:pt x="3216" y="4464"/>
                </a:lnTo>
                <a:cubicBezTo>
                  <a:pt x="3192" y="4476"/>
                  <a:pt x="3171" y="4476"/>
                  <a:pt x="3149" y="4476"/>
                </a:cubicBezTo>
                <a:cubicBezTo>
                  <a:pt x="3126" y="4476"/>
                  <a:pt x="3102" y="4476"/>
                  <a:pt x="3073" y="4488"/>
                </a:cubicBezTo>
                <a:cubicBezTo>
                  <a:pt x="3086" y="4470"/>
                  <a:pt x="3101" y="4466"/>
                  <a:pt x="3117" y="4466"/>
                </a:cubicBezTo>
                <a:cubicBezTo>
                  <a:pt x="3135" y="4466"/>
                  <a:pt x="3155" y="4471"/>
                  <a:pt x="3177" y="4471"/>
                </a:cubicBezTo>
                <a:cubicBezTo>
                  <a:pt x="3189" y="4471"/>
                  <a:pt x="3202" y="4469"/>
                  <a:pt x="3216" y="4464"/>
                </a:cubicBezTo>
                <a:close/>
                <a:moveTo>
                  <a:pt x="3049" y="4452"/>
                </a:moveTo>
                <a:cubicBezTo>
                  <a:pt x="3070" y="4463"/>
                  <a:pt x="3054" y="4502"/>
                  <a:pt x="3008" y="4502"/>
                </a:cubicBezTo>
                <a:cubicBezTo>
                  <a:pt x="3002" y="4502"/>
                  <a:pt x="2996" y="4501"/>
                  <a:pt x="2989" y="4500"/>
                </a:cubicBezTo>
                <a:cubicBezTo>
                  <a:pt x="3001" y="4488"/>
                  <a:pt x="3049" y="4488"/>
                  <a:pt x="3049" y="4452"/>
                </a:cubicBezTo>
                <a:close/>
                <a:moveTo>
                  <a:pt x="3036" y="4509"/>
                </a:moveTo>
                <a:cubicBezTo>
                  <a:pt x="3055" y="4509"/>
                  <a:pt x="3079" y="4512"/>
                  <a:pt x="3108" y="4512"/>
                </a:cubicBezTo>
                <a:cubicBezTo>
                  <a:pt x="3097" y="4523"/>
                  <a:pt x="3049" y="4523"/>
                  <a:pt x="2989" y="4523"/>
                </a:cubicBezTo>
                <a:cubicBezTo>
                  <a:pt x="3001" y="4512"/>
                  <a:pt x="3016" y="4509"/>
                  <a:pt x="3036" y="4509"/>
                </a:cubicBezTo>
                <a:close/>
                <a:moveTo>
                  <a:pt x="3311" y="4440"/>
                </a:moveTo>
                <a:cubicBezTo>
                  <a:pt x="3358" y="4452"/>
                  <a:pt x="3347" y="4464"/>
                  <a:pt x="3347" y="4488"/>
                </a:cubicBezTo>
                <a:cubicBezTo>
                  <a:pt x="3311" y="4500"/>
                  <a:pt x="3228" y="4488"/>
                  <a:pt x="3228" y="4523"/>
                </a:cubicBezTo>
                <a:cubicBezTo>
                  <a:pt x="3196" y="4523"/>
                  <a:pt x="3175" y="4534"/>
                  <a:pt x="3157" y="4534"/>
                </a:cubicBezTo>
                <a:cubicBezTo>
                  <a:pt x="3148" y="4534"/>
                  <a:pt x="3140" y="4531"/>
                  <a:pt x="3132" y="4523"/>
                </a:cubicBezTo>
                <a:cubicBezTo>
                  <a:pt x="3132" y="4523"/>
                  <a:pt x="3156" y="4512"/>
                  <a:pt x="3156" y="4500"/>
                </a:cubicBezTo>
                <a:cubicBezTo>
                  <a:pt x="3160" y="4507"/>
                  <a:pt x="3170" y="4510"/>
                  <a:pt x="3181" y="4510"/>
                </a:cubicBezTo>
                <a:cubicBezTo>
                  <a:pt x="3206" y="4510"/>
                  <a:pt x="3233" y="4496"/>
                  <a:pt x="3192" y="4488"/>
                </a:cubicBezTo>
                <a:cubicBezTo>
                  <a:pt x="3228" y="4452"/>
                  <a:pt x="3311" y="4488"/>
                  <a:pt x="3311" y="4440"/>
                </a:cubicBezTo>
                <a:close/>
                <a:moveTo>
                  <a:pt x="3335" y="4512"/>
                </a:moveTo>
                <a:cubicBezTo>
                  <a:pt x="3394" y="4512"/>
                  <a:pt x="3418" y="4523"/>
                  <a:pt x="3466" y="4547"/>
                </a:cubicBezTo>
                <a:cubicBezTo>
                  <a:pt x="3478" y="4547"/>
                  <a:pt x="3466" y="4523"/>
                  <a:pt x="3454" y="4523"/>
                </a:cubicBezTo>
                <a:cubicBezTo>
                  <a:pt x="3489" y="4523"/>
                  <a:pt x="3597" y="4523"/>
                  <a:pt x="3609" y="4547"/>
                </a:cubicBezTo>
                <a:cubicBezTo>
                  <a:pt x="3585" y="4547"/>
                  <a:pt x="3585" y="4547"/>
                  <a:pt x="3585" y="4559"/>
                </a:cubicBezTo>
                <a:cubicBezTo>
                  <a:pt x="3559" y="4562"/>
                  <a:pt x="3535" y="4563"/>
                  <a:pt x="3513" y="4563"/>
                </a:cubicBezTo>
                <a:cubicBezTo>
                  <a:pt x="3426" y="4563"/>
                  <a:pt x="3363" y="4547"/>
                  <a:pt x="3239" y="4547"/>
                </a:cubicBezTo>
                <a:cubicBezTo>
                  <a:pt x="3239" y="4512"/>
                  <a:pt x="3299" y="4523"/>
                  <a:pt x="3335" y="4512"/>
                </a:cubicBezTo>
                <a:close/>
                <a:moveTo>
                  <a:pt x="3347" y="4607"/>
                </a:moveTo>
                <a:cubicBezTo>
                  <a:pt x="3335" y="4619"/>
                  <a:pt x="3311" y="4643"/>
                  <a:pt x="3251" y="4643"/>
                </a:cubicBezTo>
                <a:cubicBezTo>
                  <a:pt x="3299" y="4643"/>
                  <a:pt x="3287" y="4607"/>
                  <a:pt x="3347" y="4607"/>
                </a:cubicBezTo>
                <a:close/>
                <a:moveTo>
                  <a:pt x="4039" y="4612"/>
                </a:moveTo>
                <a:cubicBezTo>
                  <a:pt x="4058" y="4612"/>
                  <a:pt x="4075" y="4647"/>
                  <a:pt x="4085" y="4666"/>
                </a:cubicBezTo>
                <a:cubicBezTo>
                  <a:pt x="4085" y="4672"/>
                  <a:pt x="4067" y="4675"/>
                  <a:pt x="4049" y="4675"/>
                </a:cubicBezTo>
                <a:cubicBezTo>
                  <a:pt x="4031" y="4675"/>
                  <a:pt x="4013" y="4672"/>
                  <a:pt x="4013" y="4666"/>
                </a:cubicBezTo>
                <a:cubicBezTo>
                  <a:pt x="3990" y="4666"/>
                  <a:pt x="4085" y="4666"/>
                  <a:pt x="4025" y="4619"/>
                </a:cubicBezTo>
                <a:cubicBezTo>
                  <a:pt x="4030" y="4614"/>
                  <a:pt x="4034" y="4612"/>
                  <a:pt x="4039" y="4612"/>
                </a:cubicBezTo>
                <a:close/>
                <a:moveTo>
                  <a:pt x="3696" y="4662"/>
                </a:moveTo>
                <a:cubicBezTo>
                  <a:pt x="3723" y="4662"/>
                  <a:pt x="3764" y="4669"/>
                  <a:pt x="3796" y="4669"/>
                </a:cubicBezTo>
                <a:cubicBezTo>
                  <a:pt x="3806" y="4669"/>
                  <a:pt x="3815" y="4668"/>
                  <a:pt x="3823" y="4666"/>
                </a:cubicBezTo>
                <a:lnTo>
                  <a:pt x="3823" y="4666"/>
                </a:lnTo>
                <a:cubicBezTo>
                  <a:pt x="3810" y="4675"/>
                  <a:pt x="3793" y="4677"/>
                  <a:pt x="3775" y="4677"/>
                </a:cubicBezTo>
                <a:cubicBezTo>
                  <a:pt x="3754" y="4677"/>
                  <a:pt x="3732" y="4675"/>
                  <a:pt x="3708" y="4675"/>
                </a:cubicBezTo>
                <a:cubicBezTo>
                  <a:pt x="3695" y="4675"/>
                  <a:pt x="3682" y="4676"/>
                  <a:pt x="3668" y="4678"/>
                </a:cubicBezTo>
                <a:cubicBezTo>
                  <a:pt x="3664" y="4666"/>
                  <a:pt x="3676" y="4662"/>
                  <a:pt x="3696" y="4662"/>
                </a:cubicBezTo>
                <a:close/>
                <a:moveTo>
                  <a:pt x="3908" y="4682"/>
                </a:moveTo>
                <a:cubicBezTo>
                  <a:pt x="3924" y="4682"/>
                  <a:pt x="3937" y="4685"/>
                  <a:pt x="3942" y="4690"/>
                </a:cubicBezTo>
                <a:cubicBezTo>
                  <a:pt x="3930" y="4702"/>
                  <a:pt x="3882" y="4702"/>
                  <a:pt x="3847" y="4702"/>
                </a:cubicBezTo>
                <a:cubicBezTo>
                  <a:pt x="3861" y="4688"/>
                  <a:pt x="3887" y="4682"/>
                  <a:pt x="3908" y="4682"/>
                </a:cubicBezTo>
                <a:close/>
                <a:moveTo>
                  <a:pt x="2051" y="4688"/>
                </a:moveTo>
                <a:cubicBezTo>
                  <a:pt x="2055" y="4688"/>
                  <a:pt x="2058" y="4689"/>
                  <a:pt x="2061" y="4690"/>
                </a:cubicBezTo>
                <a:cubicBezTo>
                  <a:pt x="2056" y="4703"/>
                  <a:pt x="2051" y="4706"/>
                  <a:pt x="2043" y="4706"/>
                </a:cubicBezTo>
                <a:cubicBezTo>
                  <a:pt x="2034" y="4706"/>
                  <a:pt x="2022" y="4702"/>
                  <a:pt x="2007" y="4700"/>
                </a:cubicBezTo>
                <a:lnTo>
                  <a:pt x="2007" y="4700"/>
                </a:lnTo>
                <a:cubicBezTo>
                  <a:pt x="2022" y="4694"/>
                  <a:pt x="2039" y="4688"/>
                  <a:pt x="2051" y="4688"/>
                </a:cubicBezTo>
                <a:close/>
                <a:moveTo>
                  <a:pt x="3368" y="4716"/>
                </a:moveTo>
                <a:cubicBezTo>
                  <a:pt x="3382" y="4716"/>
                  <a:pt x="3395" y="4718"/>
                  <a:pt x="3406" y="4726"/>
                </a:cubicBezTo>
                <a:cubicBezTo>
                  <a:pt x="3404" y="4731"/>
                  <a:pt x="3400" y="4733"/>
                  <a:pt x="3395" y="4733"/>
                </a:cubicBezTo>
                <a:cubicBezTo>
                  <a:pt x="3384" y="4733"/>
                  <a:pt x="3368" y="4724"/>
                  <a:pt x="3345" y="4724"/>
                </a:cubicBezTo>
                <a:cubicBezTo>
                  <a:pt x="3332" y="4724"/>
                  <a:pt x="3317" y="4727"/>
                  <a:pt x="3299" y="4738"/>
                </a:cubicBezTo>
                <a:cubicBezTo>
                  <a:pt x="3307" y="4730"/>
                  <a:pt x="3338" y="4716"/>
                  <a:pt x="3368" y="4716"/>
                </a:cubicBezTo>
                <a:close/>
                <a:moveTo>
                  <a:pt x="2686" y="4695"/>
                </a:moveTo>
                <a:cubicBezTo>
                  <a:pt x="2709" y="4695"/>
                  <a:pt x="2720" y="4728"/>
                  <a:pt x="2739" y="4738"/>
                </a:cubicBezTo>
                <a:cubicBezTo>
                  <a:pt x="2757" y="4738"/>
                  <a:pt x="2768" y="4718"/>
                  <a:pt x="2783" y="4718"/>
                </a:cubicBezTo>
                <a:cubicBezTo>
                  <a:pt x="2788" y="4718"/>
                  <a:pt x="2793" y="4720"/>
                  <a:pt x="2799" y="4726"/>
                </a:cubicBezTo>
                <a:cubicBezTo>
                  <a:pt x="2775" y="4738"/>
                  <a:pt x="2763" y="4738"/>
                  <a:pt x="2763" y="4750"/>
                </a:cubicBezTo>
                <a:cubicBezTo>
                  <a:pt x="2757" y="4744"/>
                  <a:pt x="2745" y="4744"/>
                  <a:pt x="2733" y="4744"/>
                </a:cubicBezTo>
                <a:cubicBezTo>
                  <a:pt x="2721" y="4744"/>
                  <a:pt x="2710" y="4744"/>
                  <a:pt x="2704" y="4738"/>
                </a:cubicBezTo>
                <a:cubicBezTo>
                  <a:pt x="2704" y="4714"/>
                  <a:pt x="2692" y="4714"/>
                  <a:pt x="2668" y="4702"/>
                </a:cubicBezTo>
                <a:cubicBezTo>
                  <a:pt x="2675" y="4697"/>
                  <a:pt x="2681" y="4695"/>
                  <a:pt x="2686" y="4695"/>
                </a:cubicBezTo>
                <a:close/>
                <a:moveTo>
                  <a:pt x="3418" y="4702"/>
                </a:moveTo>
                <a:lnTo>
                  <a:pt x="3418" y="4702"/>
                </a:lnTo>
                <a:cubicBezTo>
                  <a:pt x="3454" y="4726"/>
                  <a:pt x="3478" y="4726"/>
                  <a:pt x="3478" y="4750"/>
                </a:cubicBezTo>
                <a:cubicBezTo>
                  <a:pt x="3454" y="4750"/>
                  <a:pt x="3418" y="4738"/>
                  <a:pt x="3418" y="4702"/>
                </a:cubicBezTo>
                <a:close/>
                <a:moveTo>
                  <a:pt x="4157" y="4749"/>
                </a:moveTo>
                <a:lnTo>
                  <a:pt x="4157" y="4749"/>
                </a:lnTo>
                <a:cubicBezTo>
                  <a:pt x="4157" y="4749"/>
                  <a:pt x="4160" y="4751"/>
                  <a:pt x="4166" y="4753"/>
                </a:cubicBezTo>
                <a:lnTo>
                  <a:pt x="4166" y="4753"/>
                </a:lnTo>
                <a:cubicBezTo>
                  <a:pt x="4160" y="4750"/>
                  <a:pt x="4158" y="4749"/>
                  <a:pt x="4157" y="4749"/>
                </a:cubicBezTo>
                <a:close/>
                <a:moveTo>
                  <a:pt x="4227" y="4751"/>
                </a:moveTo>
                <a:cubicBezTo>
                  <a:pt x="4227" y="4752"/>
                  <a:pt x="4226" y="4753"/>
                  <a:pt x="4224" y="4754"/>
                </a:cubicBezTo>
                <a:lnTo>
                  <a:pt x="4224" y="4754"/>
                </a:lnTo>
                <a:cubicBezTo>
                  <a:pt x="4226" y="4753"/>
                  <a:pt x="4227" y="4752"/>
                  <a:pt x="4227" y="4751"/>
                </a:cubicBezTo>
                <a:close/>
                <a:moveTo>
                  <a:pt x="4166" y="4753"/>
                </a:moveTo>
                <a:cubicBezTo>
                  <a:pt x="4168" y="4755"/>
                  <a:pt x="4171" y="4756"/>
                  <a:pt x="4174" y="4758"/>
                </a:cubicBezTo>
                <a:lnTo>
                  <a:pt x="4174" y="4758"/>
                </a:lnTo>
                <a:cubicBezTo>
                  <a:pt x="4176" y="4757"/>
                  <a:pt x="4178" y="4757"/>
                  <a:pt x="4180" y="4757"/>
                </a:cubicBezTo>
                <a:lnTo>
                  <a:pt x="4180" y="4757"/>
                </a:lnTo>
                <a:cubicBezTo>
                  <a:pt x="4183" y="4757"/>
                  <a:pt x="4185" y="4757"/>
                  <a:pt x="4188" y="4757"/>
                </a:cubicBezTo>
                <a:cubicBezTo>
                  <a:pt x="4192" y="4757"/>
                  <a:pt x="4197" y="4757"/>
                  <a:pt x="4201" y="4756"/>
                </a:cubicBezTo>
                <a:lnTo>
                  <a:pt x="4201" y="4756"/>
                </a:lnTo>
                <a:cubicBezTo>
                  <a:pt x="4194" y="4756"/>
                  <a:pt x="4186" y="4756"/>
                  <a:pt x="4180" y="4757"/>
                </a:cubicBezTo>
                <a:lnTo>
                  <a:pt x="4180" y="4757"/>
                </a:lnTo>
                <a:cubicBezTo>
                  <a:pt x="4174" y="4756"/>
                  <a:pt x="4169" y="4755"/>
                  <a:pt x="4166" y="4753"/>
                </a:cubicBezTo>
                <a:close/>
                <a:moveTo>
                  <a:pt x="3073" y="4738"/>
                </a:moveTo>
                <a:lnTo>
                  <a:pt x="3073" y="4738"/>
                </a:lnTo>
                <a:cubicBezTo>
                  <a:pt x="3061" y="4750"/>
                  <a:pt x="3061" y="4750"/>
                  <a:pt x="3097" y="4750"/>
                </a:cubicBezTo>
                <a:cubicBezTo>
                  <a:pt x="3086" y="4760"/>
                  <a:pt x="3078" y="4763"/>
                  <a:pt x="3071" y="4763"/>
                </a:cubicBezTo>
                <a:cubicBezTo>
                  <a:pt x="3054" y="4763"/>
                  <a:pt x="3041" y="4748"/>
                  <a:pt x="3017" y="4748"/>
                </a:cubicBezTo>
                <a:cubicBezTo>
                  <a:pt x="3012" y="4748"/>
                  <a:pt x="3007" y="4748"/>
                  <a:pt x="3001" y="4750"/>
                </a:cubicBezTo>
                <a:cubicBezTo>
                  <a:pt x="3001" y="4744"/>
                  <a:pt x="3016" y="4744"/>
                  <a:pt x="3033" y="4744"/>
                </a:cubicBezTo>
                <a:cubicBezTo>
                  <a:pt x="3049" y="4744"/>
                  <a:pt x="3067" y="4744"/>
                  <a:pt x="3073" y="4738"/>
                </a:cubicBezTo>
                <a:close/>
                <a:moveTo>
                  <a:pt x="4073" y="4738"/>
                </a:moveTo>
                <a:lnTo>
                  <a:pt x="4073" y="4738"/>
                </a:lnTo>
                <a:cubicBezTo>
                  <a:pt x="4103" y="4744"/>
                  <a:pt x="4129" y="4744"/>
                  <a:pt x="4155" y="4744"/>
                </a:cubicBezTo>
                <a:cubicBezTo>
                  <a:pt x="4177" y="4744"/>
                  <a:pt x="4197" y="4744"/>
                  <a:pt x="4218" y="4748"/>
                </a:cubicBezTo>
                <a:lnTo>
                  <a:pt x="4218" y="4748"/>
                </a:lnTo>
                <a:cubicBezTo>
                  <a:pt x="4221" y="4745"/>
                  <a:pt x="4225" y="4742"/>
                  <a:pt x="4228" y="4738"/>
                </a:cubicBezTo>
                <a:lnTo>
                  <a:pt x="4228" y="4738"/>
                </a:lnTo>
                <a:cubicBezTo>
                  <a:pt x="4230" y="4743"/>
                  <a:pt x="4230" y="4748"/>
                  <a:pt x="4227" y="4751"/>
                </a:cubicBezTo>
                <a:lnTo>
                  <a:pt x="4227" y="4751"/>
                </a:lnTo>
                <a:cubicBezTo>
                  <a:pt x="4228" y="4750"/>
                  <a:pt x="4228" y="4750"/>
                  <a:pt x="4228" y="4750"/>
                </a:cubicBezTo>
                <a:cubicBezTo>
                  <a:pt x="4224" y="4749"/>
                  <a:pt x="4221" y="4748"/>
                  <a:pt x="4218" y="4748"/>
                </a:cubicBezTo>
                <a:lnTo>
                  <a:pt x="4218" y="4748"/>
                </a:lnTo>
                <a:cubicBezTo>
                  <a:pt x="4213" y="4752"/>
                  <a:pt x="4207" y="4754"/>
                  <a:pt x="4201" y="4756"/>
                </a:cubicBezTo>
                <a:lnTo>
                  <a:pt x="4201" y="4756"/>
                </a:lnTo>
                <a:cubicBezTo>
                  <a:pt x="4202" y="4756"/>
                  <a:pt x="4202" y="4756"/>
                  <a:pt x="4202" y="4756"/>
                </a:cubicBezTo>
                <a:cubicBezTo>
                  <a:pt x="4212" y="4756"/>
                  <a:pt x="4220" y="4756"/>
                  <a:pt x="4224" y="4754"/>
                </a:cubicBezTo>
                <a:lnTo>
                  <a:pt x="4224" y="4754"/>
                </a:lnTo>
                <a:cubicBezTo>
                  <a:pt x="4214" y="4762"/>
                  <a:pt x="4188" y="4762"/>
                  <a:pt x="4180" y="4762"/>
                </a:cubicBezTo>
                <a:cubicBezTo>
                  <a:pt x="4178" y="4760"/>
                  <a:pt x="4176" y="4759"/>
                  <a:pt x="4174" y="4758"/>
                </a:cubicBezTo>
                <a:lnTo>
                  <a:pt x="4174" y="4758"/>
                </a:lnTo>
                <a:cubicBezTo>
                  <a:pt x="4172" y="4759"/>
                  <a:pt x="4170" y="4760"/>
                  <a:pt x="4168" y="4762"/>
                </a:cubicBezTo>
                <a:cubicBezTo>
                  <a:pt x="4168" y="4763"/>
                  <a:pt x="4169" y="4764"/>
                  <a:pt x="4169" y="4766"/>
                </a:cubicBezTo>
                <a:lnTo>
                  <a:pt x="4169" y="4766"/>
                </a:lnTo>
                <a:cubicBezTo>
                  <a:pt x="4172" y="4764"/>
                  <a:pt x="4176" y="4763"/>
                  <a:pt x="4180" y="4762"/>
                </a:cubicBezTo>
                <a:lnTo>
                  <a:pt x="4180" y="4762"/>
                </a:lnTo>
                <a:cubicBezTo>
                  <a:pt x="4177" y="4764"/>
                  <a:pt x="4173" y="4766"/>
                  <a:pt x="4169" y="4768"/>
                </a:cubicBezTo>
                <a:lnTo>
                  <a:pt x="4169" y="4768"/>
                </a:lnTo>
                <a:cubicBezTo>
                  <a:pt x="4169" y="4767"/>
                  <a:pt x="4169" y="4766"/>
                  <a:pt x="4169" y="4766"/>
                </a:cubicBezTo>
                <a:lnTo>
                  <a:pt x="4169" y="4766"/>
                </a:lnTo>
                <a:cubicBezTo>
                  <a:pt x="4160" y="4768"/>
                  <a:pt x="4151" y="4770"/>
                  <a:pt x="4144" y="4770"/>
                </a:cubicBezTo>
                <a:cubicBezTo>
                  <a:pt x="4113" y="4770"/>
                  <a:pt x="4100" y="4747"/>
                  <a:pt x="4073" y="4738"/>
                </a:cubicBezTo>
                <a:close/>
                <a:moveTo>
                  <a:pt x="4306" y="4766"/>
                </a:moveTo>
                <a:cubicBezTo>
                  <a:pt x="4304" y="4767"/>
                  <a:pt x="4304" y="4768"/>
                  <a:pt x="4308" y="4770"/>
                </a:cubicBezTo>
                <a:lnTo>
                  <a:pt x="4308" y="4770"/>
                </a:lnTo>
                <a:cubicBezTo>
                  <a:pt x="4307" y="4768"/>
                  <a:pt x="4307" y="4767"/>
                  <a:pt x="4306" y="4766"/>
                </a:cubicBezTo>
                <a:close/>
                <a:moveTo>
                  <a:pt x="4263" y="4762"/>
                </a:moveTo>
                <a:cubicBezTo>
                  <a:pt x="4256" y="4765"/>
                  <a:pt x="4248" y="4769"/>
                  <a:pt x="4240" y="4773"/>
                </a:cubicBezTo>
                <a:lnTo>
                  <a:pt x="4240" y="4773"/>
                </a:lnTo>
                <a:cubicBezTo>
                  <a:pt x="4240" y="4766"/>
                  <a:pt x="4249" y="4763"/>
                  <a:pt x="4263" y="4762"/>
                </a:cubicBezTo>
                <a:close/>
                <a:moveTo>
                  <a:pt x="1072" y="4750"/>
                </a:moveTo>
                <a:cubicBezTo>
                  <a:pt x="1072" y="4762"/>
                  <a:pt x="1072" y="4762"/>
                  <a:pt x="1084" y="4762"/>
                </a:cubicBezTo>
                <a:cubicBezTo>
                  <a:pt x="1081" y="4772"/>
                  <a:pt x="1076" y="4775"/>
                  <a:pt x="1069" y="4775"/>
                </a:cubicBezTo>
                <a:cubicBezTo>
                  <a:pt x="1056" y="4775"/>
                  <a:pt x="1038" y="4760"/>
                  <a:pt x="1023" y="4760"/>
                </a:cubicBezTo>
                <a:lnTo>
                  <a:pt x="1023" y="4760"/>
                </a:lnTo>
                <a:cubicBezTo>
                  <a:pt x="1033" y="4756"/>
                  <a:pt x="1046" y="4750"/>
                  <a:pt x="1072" y="4750"/>
                </a:cubicBezTo>
                <a:close/>
                <a:moveTo>
                  <a:pt x="2704" y="4762"/>
                </a:moveTo>
                <a:cubicBezTo>
                  <a:pt x="2720" y="4778"/>
                  <a:pt x="2729" y="4784"/>
                  <a:pt x="2737" y="4784"/>
                </a:cubicBezTo>
                <a:cubicBezTo>
                  <a:pt x="2747" y="4784"/>
                  <a:pt x="2755" y="4775"/>
                  <a:pt x="2775" y="4762"/>
                </a:cubicBezTo>
                <a:lnTo>
                  <a:pt x="2775" y="4762"/>
                </a:lnTo>
                <a:cubicBezTo>
                  <a:pt x="2763" y="4785"/>
                  <a:pt x="2739" y="4797"/>
                  <a:pt x="2692" y="4797"/>
                </a:cubicBezTo>
                <a:cubicBezTo>
                  <a:pt x="2692" y="4797"/>
                  <a:pt x="2704" y="4773"/>
                  <a:pt x="2704" y="4762"/>
                </a:cubicBezTo>
                <a:close/>
                <a:moveTo>
                  <a:pt x="3311" y="4750"/>
                </a:moveTo>
                <a:cubicBezTo>
                  <a:pt x="3299" y="4762"/>
                  <a:pt x="3287" y="4797"/>
                  <a:pt x="3251" y="4797"/>
                </a:cubicBezTo>
                <a:cubicBezTo>
                  <a:pt x="3275" y="4785"/>
                  <a:pt x="3275" y="4750"/>
                  <a:pt x="3311" y="4750"/>
                </a:cubicBezTo>
                <a:close/>
                <a:moveTo>
                  <a:pt x="4787" y="4797"/>
                </a:moveTo>
                <a:lnTo>
                  <a:pt x="4787" y="4797"/>
                </a:lnTo>
                <a:cubicBezTo>
                  <a:pt x="4787" y="4798"/>
                  <a:pt x="4788" y="4799"/>
                  <a:pt x="4788" y="4800"/>
                </a:cubicBezTo>
                <a:lnTo>
                  <a:pt x="4788" y="4800"/>
                </a:lnTo>
                <a:cubicBezTo>
                  <a:pt x="4788" y="4799"/>
                  <a:pt x="4788" y="4798"/>
                  <a:pt x="4787" y="4797"/>
                </a:cubicBezTo>
                <a:close/>
                <a:moveTo>
                  <a:pt x="2882" y="4785"/>
                </a:moveTo>
                <a:lnTo>
                  <a:pt x="2882" y="4785"/>
                </a:lnTo>
                <a:cubicBezTo>
                  <a:pt x="2894" y="4797"/>
                  <a:pt x="2929" y="4809"/>
                  <a:pt x="2872" y="4809"/>
                </a:cubicBezTo>
                <a:lnTo>
                  <a:pt x="2872" y="4809"/>
                </a:lnTo>
                <a:cubicBezTo>
                  <a:pt x="2882" y="4809"/>
                  <a:pt x="2882" y="4808"/>
                  <a:pt x="2882" y="4785"/>
                </a:cubicBezTo>
                <a:close/>
                <a:moveTo>
                  <a:pt x="2882" y="4785"/>
                </a:moveTo>
                <a:lnTo>
                  <a:pt x="2882" y="4785"/>
                </a:lnTo>
                <a:cubicBezTo>
                  <a:pt x="2858" y="4785"/>
                  <a:pt x="2835" y="4797"/>
                  <a:pt x="2835" y="4809"/>
                </a:cubicBezTo>
                <a:cubicBezTo>
                  <a:pt x="2799" y="4797"/>
                  <a:pt x="2858" y="4785"/>
                  <a:pt x="2882" y="4785"/>
                </a:cubicBezTo>
                <a:close/>
                <a:moveTo>
                  <a:pt x="2061" y="4726"/>
                </a:moveTo>
                <a:cubicBezTo>
                  <a:pt x="2096" y="4738"/>
                  <a:pt x="2061" y="4797"/>
                  <a:pt x="2085" y="4821"/>
                </a:cubicBezTo>
                <a:cubicBezTo>
                  <a:pt x="2058" y="4804"/>
                  <a:pt x="2039" y="4793"/>
                  <a:pt x="2007" y="4793"/>
                </a:cubicBezTo>
                <a:cubicBezTo>
                  <a:pt x="1995" y="4793"/>
                  <a:pt x="1981" y="4794"/>
                  <a:pt x="1965" y="4797"/>
                </a:cubicBezTo>
                <a:cubicBezTo>
                  <a:pt x="1977" y="4762"/>
                  <a:pt x="2049" y="4762"/>
                  <a:pt x="2061" y="4726"/>
                </a:cubicBezTo>
                <a:close/>
                <a:moveTo>
                  <a:pt x="3632" y="4762"/>
                </a:moveTo>
                <a:cubicBezTo>
                  <a:pt x="3668" y="4762"/>
                  <a:pt x="3609" y="4785"/>
                  <a:pt x="3632" y="4809"/>
                </a:cubicBezTo>
                <a:cubicBezTo>
                  <a:pt x="3611" y="4816"/>
                  <a:pt x="3585" y="4828"/>
                  <a:pt x="3567" y="4828"/>
                </a:cubicBezTo>
                <a:cubicBezTo>
                  <a:pt x="3556" y="4828"/>
                  <a:pt x="3549" y="4823"/>
                  <a:pt x="3549" y="4809"/>
                </a:cubicBezTo>
                <a:lnTo>
                  <a:pt x="3549" y="4809"/>
                </a:lnTo>
                <a:cubicBezTo>
                  <a:pt x="3557" y="4811"/>
                  <a:pt x="3565" y="4812"/>
                  <a:pt x="3571" y="4812"/>
                </a:cubicBezTo>
                <a:cubicBezTo>
                  <a:pt x="3601" y="4812"/>
                  <a:pt x="3613" y="4791"/>
                  <a:pt x="3632" y="4762"/>
                </a:cubicBezTo>
                <a:close/>
                <a:moveTo>
                  <a:pt x="4376" y="4826"/>
                </a:moveTo>
                <a:cubicBezTo>
                  <a:pt x="4373" y="4828"/>
                  <a:pt x="4371" y="4830"/>
                  <a:pt x="4371" y="4833"/>
                </a:cubicBezTo>
                <a:cubicBezTo>
                  <a:pt x="4372" y="4833"/>
                  <a:pt x="4373" y="4833"/>
                  <a:pt x="4374" y="4833"/>
                </a:cubicBezTo>
                <a:lnTo>
                  <a:pt x="4374" y="4833"/>
                </a:lnTo>
                <a:cubicBezTo>
                  <a:pt x="4375" y="4831"/>
                  <a:pt x="4375" y="4828"/>
                  <a:pt x="4376" y="4826"/>
                </a:cubicBezTo>
                <a:close/>
                <a:moveTo>
                  <a:pt x="2644" y="4785"/>
                </a:moveTo>
                <a:cubicBezTo>
                  <a:pt x="2644" y="4809"/>
                  <a:pt x="2537" y="4809"/>
                  <a:pt x="2477" y="4845"/>
                </a:cubicBezTo>
                <a:cubicBezTo>
                  <a:pt x="2513" y="4809"/>
                  <a:pt x="2585" y="4797"/>
                  <a:pt x="2644" y="4785"/>
                </a:cubicBezTo>
                <a:close/>
                <a:moveTo>
                  <a:pt x="1680" y="4809"/>
                </a:moveTo>
                <a:cubicBezTo>
                  <a:pt x="1680" y="4824"/>
                  <a:pt x="1690" y="4830"/>
                  <a:pt x="1705" y="4831"/>
                </a:cubicBezTo>
                <a:lnTo>
                  <a:pt x="1705" y="4831"/>
                </a:lnTo>
                <a:cubicBezTo>
                  <a:pt x="1671" y="4832"/>
                  <a:pt x="1633" y="4847"/>
                  <a:pt x="1602" y="4847"/>
                </a:cubicBezTo>
                <a:cubicBezTo>
                  <a:pt x="1596" y="4847"/>
                  <a:pt x="1590" y="4846"/>
                  <a:pt x="1584" y="4845"/>
                </a:cubicBezTo>
                <a:cubicBezTo>
                  <a:pt x="1620" y="4821"/>
                  <a:pt x="1644" y="4821"/>
                  <a:pt x="1680" y="4809"/>
                </a:cubicBezTo>
                <a:close/>
                <a:moveTo>
                  <a:pt x="1977" y="4821"/>
                </a:moveTo>
                <a:cubicBezTo>
                  <a:pt x="1977" y="4845"/>
                  <a:pt x="1942" y="4845"/>
                  <a:pt x="1942" y="4857"/>
                </a:cubicBezTo>
                <a:cubicBezTo>
                  <a:pt x="1935" y="4847"/>
                  <a:pt x="1925" y="4843"/>
                  <a:pt x="1914" y="4843"/>
                </a:cubicBezTo>
                <a:cubicBezTo>
                  <a:pt x="1891" y="4843"/>
                  <a:pt x="1860" y="4859"/>
                  <a:pt x="1836" y="4859"/>
                </a:cubicBezTo>
                <a:cubicBezTo>
                  <a:pt x="1831" y="4859"/>
                  <a:pt x="1827" y="4858"/>
                  <a:pt x="1823" y="4857"/>
                </a:cubicBezTo>
                <a:cubicBezTo>
                  <a:pt x="1870" y="4821"/>
                  <a:pt x="1918" y="4845"/>
                  <a:pt x="1977" y="4821"/>
                </a:cubicBezTo>
                <a:close/>
                <a:moveTo>
                  <a:pt x="3335" y="4821"/>
                </a:moveTo>
                <a:cubicBezTo>
                  <a:pt x="3335" y="4857"/>
                  <a:pt x="3287" y="4845"/>
                  <a:pt x="3299" y="4869"/>
                </a:cubicBezTo>
                <a:cubicBezTo>
                  <a:pt x="3270" y="4869"/>
                  <a:pt x="3257" y="4853"/>
                  <a:pt x="3228" y="4853"/>
                </a:cubicBezTo>
                <a:cubicBezTo>
                  <a:pt x="3221" y="4853"/>
                  <a:pt x="3213" y="4854"/>
                  <a:pt x="3204" y="4857"/>
                </a:cubicBezTo>
                <a:cubicBezTo>
                  <a:pt x="3216" y="4821"/>
                  <a:pt x="3287" y="4845"/>
                  <a:pt x="3335" y="4821"/>
                </a:cubicBezTo>
                <a:close/>
                <a:moveTo>
                  <a:pt x="3418" y="4750"/>
                </a:moveTo>
                <a:cubicBezTo>
                  <a:pt x="3454" y="4762"/>
                  <a:pt x="3418" y="4762"/>
                  <a:pt x="3418" y="4785"/>
                </a:cubicBezTo>
                <a:cubicBezTo>
                  <a:pt x="3429" y="4780"/>
                  <a:pt x="3441" y="4778"/>
                  <a:pt x="3452" y="4778"/>
                </a:cubicBezTo>
                <a:cubicBezTo>
                  <a:pt x="3491" y="4778"/>
                  <a:pt x="3528" y="4803"/>
                  <a:pt x="3537" y="4821"/>
                </a:cubicBezTo>
                <a:lnTo>
                  <a:pt x="3478" y="4821"/>
                </a:lnTo>
                <a:cubicBezTo>
                  <a:pt x="3466" y="4869"/>
                  <a:pt x="3537" y="4857"/>
                  <a:pt x="3549" y="4869"/>
                </a:cubicBezTo>
                <a:cubicBezTo>
                  <a:pt x="3554" y="4871"/>
                  <a:pt x="3554" y="4872"/>
                  <a:pt x="3550" y="4872"/>
                </a:cubicBezTo>
                <a:cubicBezTo>
                  <a:pt x="3539" y="4872"/>
                  <a:pt x="3500" y="4865"/>
                  <a:pt x="3465" y="4865"/>
                </a:cubicBezTo>
                <a:cubicBezTo>
                  <a:pt x="3452" y="4865"/>
                  <a:pt x="3440" y="4866"/>
                  <a:pt x="3430" y="4869"/>
                </a:cubicBezTo>
                <a:cubicBezTo>
                  <a:pt x="3418" y="4845"/>
                  <a:pt x="3418" y="4845"/>
                  <a:pt x="3430" y="4809"/>
                </a:cubicBezTo>
                <a:cubicBezTo>
                  <a:pt x="3424" y="4809"/>
                  <a:pt x="3406" y="4806"/>
                  <a:pt x="3391" y="4806"/>
                </a:cubicBezTo>
                <a:cubicBezTo>
                  <a:pt x="3376" y="4806"/>
                  <a:pt x="3364" y="4809"/>
                  <a:pt x="3370" y="4821"/>
                </a:cubicBezTo>
                <a:cubicBezTo>
                  <a:pt x="3361" y="4821"/>
                  <a:pt x="3359" y="4806"/>
                  <a:pt x="3334" y="4806"/>
                </a:cubicBezTo>
                <a:cubicBezTo>
                  <a:pt x="3328" y="4806"/>
                  <a:pt x="3320" y="4807"/>
                  <a:pt x="3311" y="4809"/>
                </a:cubicBezTo>
                <a:cubicBezTo>
                  <a:pt x="3335" y="4797"/>
                  <a:pt x="3394" y="4797"/>
                  <a:pt x="3406" y="4797"/>
                </a:cubicBezTo>
                <a:cubicBezTo>
                  <a:pt x="3412" y="4779"/>
                  <a:pt x="3400" y="4779"/>
                  <a:pt x="3388" y="4779"/>
                </a:cubicBezTo>
                <a:cubicBezTo>
                  <a:pt x="3376" y="4779"/>
                  <a:pt x="3364" y="4779"/>
                  <a:pt x="3370" y="4762"/>
                </a:cubicBezTo>
                <a:cubicBezTo>
                  <a:pt x="3394" y="4762"/>
                  <a:pt x="3394" y="4762"/>
                  <a:pt x="3394" y="4750"/>
                </a:cubicBezTo>
                <a:close/>
                <a:moveTo>
                  <a:pt x="2832" y="4832"/>
                </a:moveTo>
                <a:cubicBezTo>
                  <a:pt x="2853" y="4832"/>
                  <a:pt x="2877" y="4860"/>
                  <a:pt x="2894" y="4869"/>
                </a:cubicBezTo>
                <a:cubicBezTo>
                  <a:pt x="2889" y="4877"/>
                  <a:pt x="2884" y="4880"/>
                  <a:pt x="2879" y="4880"/>
                </a:cubicBezTo>
                <a:cubicBezTo>
                  <a:pt x="2863" y="4880"/>
                  <a:pt x="2847" y="4845"/>
                  <a:pt x="2811" y="4845"/>
                </a:cubicBezTo>
                <a:cubicBezTo>
                  <a:pt x="2817" y="4835"/>
                  <a:pt x="2824" y="4832"/>
                  <a:pt x="2832" y="4832"/>
                </a:cubicBezTo>
                <a:close/>
                <a:moveTo>
                  <a:pt x="1086" y="4835"/>
                </a:moveTo>
                <a:cubicBezTo>
                  <a:pt x="1092" y="4835"/>
                  <a:pt x="1092" y="4849"/>
                  <a:pt x="1108" y="4857"/>
                </a:cubicBezTo>
                <a:cubicBezTo>
                  <a:pt x="1096" y="4869"/>
                  <a:pt x="1084" y="4881"/>
                  <a:pt x="1037" y="4881"/>
                </a:cubicBezTo>
                <a:cubicBezTo>
                  <a:pt x="1037" y="4857"/>
                  <a:pt x="1072" y="4857"/>
                  <a:pt x="1072" y="4845"/>
                </a:cubicBezTo>
                <a:cubicBezTo>
                  <a:pt x="1080" y="4838"/>
                  <a:pt x="1084" y="4835"/>
                  <a:pt x="1086" y="4835"/>
                </a:cubicBezTo>
                <a:close/>
                <a:moveTo>
                  <a:pt x="1692" y="4857"/>
                </a:moveTo>
                <a:cubicBezTo>
                  <a:pt x="1704" y="4881"/>
                  <a:pt x="1668" y="4881"/>
                  <a:pt x="1620" y="4881"/>
                </a:cubicBezTo>
                <a:cubicBezTo>
                  <a:pt x="1644" y="4881"/>
                  <a:pt x="1668" y="4869"/>
                  <a:pt x="1692" y="4857"/>
                </a:cubicBezTo>
                <a:close/>
                <a:moveTo>
                  <a:pt x="2046" y="4852"/>
                </a:moveTo>
                <a:cubicBezTo>
                  <a:pt x="2061" y="4852"/>
                  <a:pt x="2100" y="4857"/>
                  <a:pt x="2108" y="4857"/>
                </a:cubicBezTo>
                <a:cubicBezTo>
                  <a:pt x="2120" y="4869"/>
                  <a:pt x="2096" y="4869"/>
                  <a:pt x="2061" y="4869"/>
                </a:cubicBezTo>
                <a:lnTo>
                  <a:pt x="2061" y="4881"/>
                </a:lnTo>
                <a:cubicBezTo>
                  <a:pt x="2025" y="4881"/>
                  <a:pt x="2096" y="4857"/>
                  <a:pt x="2049" y="4857"/>
                </a:cubicBezTo>
                <a:cubicBezTo>
                  <a:pt x="2037" y="4853"/>
                  <a:pt x="2038" y="4852"/>
                  <a:pt x="2046" y="4852"/>
                </a:cubicBezTo>
                <a:close/>
                <a:moveTo>
                  <a:pt x="1763" y="4830"/>
                </a:moveTo>
                <a:cubicBezTo>
                  <a:pt x="1780" y="4830"/>
                  <a:pt x="1795" y="4833"/>
                  <a:pt x="1799" y="4845"/>
                </a:cubicBezTo>
                <a:cubicBezTo>
                  <a:pt x="1760" y="4855"/>
                  <a:pt x="1784" y="4872"/>
                  <a:pt x="1826" y="4872"/>
                </a:cubicBezTo>
                <a:cubicBezTo>
                  <a:pt x="1836" y="4872"/>
                  <a:pt x="1847" y="4871"/>
                  <a:pt x="1858" y="4869"/>
                </a:cubicBezTo>
                <a:lnTo>
                  <a:pt x="1858" y="4869"/>
                </a:lnTo>
                <a:cubicBezTo>
                  <a:pt x="1858" y="4885"/>
                  <a:pt x="1852" y="4890"/>
                  <a:pt x="1842" y="4890"/>
                </a:cubicBezTo>
                <a:cubicBezTo>
                  <a:pt x="1821" y="4890"/>
                  <a:pt x="1787" y="4869"/>
                  <a:pt x="1763" y="4869"/>
                </a:cubicBezTo>
                <a:cubicBezTo>
                  <a:pt x="1805" y="4877"/>
                  <a:pt x="1782" y="4886"/>
                  <a:pt x="1752" y="4886"/>
                </a:cubicBezTo>
                <a:cubicBezTo>
                  <a:pt x="1739" y="4886"/>
                  <a:pt x="1726" y="4884"/>
                  <a:pt x="1715" y="4881"/>
                </a:cubicBezTo>
                <a:cubicBezTo>
                  <a:pt x="1704" y="4857"/>
                  <a:pt x="1763" y="4869"/>
                  <a:pt x="1751" y="4845"/>
                </a:cubicBezTo>
                <a:cubicBezTo>
                  <a:pt x="1741" y="4837"/>
                  <a:pt x="1730" y="4833"/>
                  <a:pt x="1718" y="4832"/>
                </a:cubicBezTo>
                <a:lnTo>
                  <a:pt x="1718" y="4832"/>
                </a:lnTo>
                <a:cubicBezTo>
                  <a:pt x="1718" y="4832"/>
                  <a:pt x="1718" y="4832"/>
                  <a:pt x="1718" y="4832"/>
                </a:cubicBezTo>
                <a:cubicBezTo>
                  <a:pt x="1732" y="4832"/>
                  <a:pt x="1748" y="4830"/>
                  <a:pt x="1763" y="4830"/>
                </a:cubicBezTo>
                <a:close/>
                <a:moveTo>
                  <a:pt x="2227" y="4857"/>
                </a:moveTo>
                <a:cubicBezTo>
                  <a:pt x="2239" y="4869"/>
                  <a:pt x="2239" y="4869"/>
                  <a:pt x="2239" y="4904"/>
                </a:cubicBezTo>
                <a:cubicBezTo>
                  <a:pt x="2215" y="4904"/>
                  <a:pt x="2215" y="4869"/>
                  <a:pt x="2180" y="4869"/>
                </a:cubicBezTo>
                <a:cubicBezTo>
                  <a:pt x="2180" y="4857"/>
                  <a:pt x="2215" y="4857"/>
                  <a:pt x="2227" y="4857"/>
                </a:cubicBezTo>
                <a:close/>
                <a:moveTo>
                  <a:pt x="2632" y="4857"/>
                </a:moveTo>
                <a:cubicBezTo>
                  <a:pt x="2632" y="4881"/>
                  <a:pt x="2585" y="4869"/>
                  <a:pt x="2585" y="4904"/>
                </a:cubicBezTo>
                <a:cubicBezTo>
                  <a:pt x="2573" y="4904"/>
                  <a:pt x="2573" y="4881"/>
                  <a:pt x="2561" y="4881"/>
                </a:cubicBezTo>
                <a:cubicBezTo>
                  <a:pt x="2573" y="4869"/>
                  <a:pt x="2596" y="4869"/>
                  <a:pt x="2632" y="4857"/>
                </a:cubicBezTo>
                <a:close/>
                <a:moveTo>
                  <a:pt x="3515" y="4883"/>
                </a:moveTo>
                <a:cubicBezTo>
                  <a:pt x="3527" y="4883"/>
                  <a:pt x="3539" y="4886"/>
                  <a:pt x="3549" y="4893"/>
                </a:cubicBezTo>
                <a:cubicBezTo>
                  <a:pt x="3513" y="4904"/>
                  <a:pt x="3466" y="4916"/>
                  <a:pt x="3430" y="4916"/>
                </a:cubicBezTo>
                <a:cubicBezTo>
                  <a:pt x="3455" y="4900"/>
                  <a:pt x="3486" y="4883"/>
                  <a:pt x="3515" y="4883"/>
                </a:cubicBezTo>
                <a:close/>
                <a:moveTo>
                  <a:pt x="3347" y="4869"/>
                </a:moveTo>
                <a:cubicBezTo>
                  <a:pt x="3347" y="4904"/>
                  <a:pt x="3287" y="4881"/>
                  <a:pt x="3299" y="4916"/>
                </a:cubicBezTo>
                <a:cubicBezTo>
                  <a:pt x="3287" y="4916"/>
                  <a:pt x="3275" y="4916"/>
                  <a:pt x="3251" y="4928"/>
                </a:cubicBezTo>
                <a:cubicBezTo>
                  <a:pt x="3251" y="4916"/>
                  <a:pt x="3299" y="4869"/>
                  <a:pt x="3347" y="4869"/>
                </a:cubicBezTo>
                <a:close/>
                <a:moveTo>
                  <a:pt x="1280" y="4896"/>
                </a:moveTo>
                <a:cubicBezTo>
                  <a:pt x="1321" y="4896"/>
                  <a:pt x="1351" y="4907"/>
                  <a:pt x="1388" y="4907"/>
                </a:cubicBezTo>
                <a:cubicBezTo>
                  <a:pt x="1397" y="4907"/>
                  <a:pt x="1407" y="4906"/>
                  <a:pt x="1418" y="4904"/>
                </a:cubicBezTo>
                <a:lnTo>
                  <a:pt x="1418" y="4904"/>
                </a:lnTo>
                <a:cubicBezTo>
                  <a:pt x="1406" y="4916"/>
                  <a:pt x="1370" y="4916"/>
                  <a:pt x="1323" y="4928"/>
                </a:cubicBezTo>
                <a:cubicBezTo>
                  <a:pt x="1323" y="4916"/>
                  <a:pt x="1323" y="4904"/>
                  <a:pt x="1287" y="4904"/>
                </a:cubicBezTo>
                <a:cubicBezTo>
                  <a:pt x="1263" y="4916"/>
                  <a:pt x="1311" y="4916"/>
                  <a:pt x="1275" y="4940"/>
                </a:cubicBezTo>
                <a:lnTo>
                  <a:pt x="1215" y="4940"/>
                </a:lnTo>
                <a:cubicBezTo>
                  <a:pt x="1227" y="4916"/>
                  <a:pt x="1227" y="4916"/>
                  <a:pt x="1215" y="4904"/>
                </a:cubicBezTo>
                <a:cubicBezTo>
                  <a:pt x="1240" y="4898"/>
                  <a:pt x="1261" y="4896"/>
                  <a:pt x="1280" y="4896"/>
                </a:cubicBezTo>
                <a:close/>
                <a:moveTo>
                  <a:pt x="3228" y="4785"/>
                </a:moveTo>
                <a:cubicBezTo>
                  <a:pt x="3228" y="4803"/>
                  <a:pt x="3210" y="4806"/>
                  <a:pt x="3189" y="4806"/>
                </a:cubicBezTo>
                <a:cubicBezTo>
                  <a:pt x="3178" y="4806"/>
                  <a:pt x="3167" y="4805"/>
                  <a:pt x="3157" y="4805"/>
                </a:cubicBezTo>
                <a:cubicBezTo>
                  <a:pt x="3147" y="4805"/>
                  <a:pt x="3138" y="4806"/>
                  <a:pt x="3132" y="4809"/>
                </a:cubicBezTo>
                <a:cubicBezTo>
                  <a:pt x="3132" y="4815"/>
                  <a:pt x="3144" y="4815"/>
                  <a:pt x="3158" y="4815"/>
                </a:cubicBezTo>
                <a:cubicBezTo>
                  <a:pt x="3171" y="4815"/>
                  <a:pt x="3186" y="4815"/>
                  <a:pt x="3192" y="4821"/>
                </a:cubicBezTo>
                <a:cubicBezTo>
                  <a:pt x="3180" y="4869"/>
                  <a:pt x="3168" y="4869"/>
                  <a:pt x="3156" y="4928"/>
                </a:cubicBezTo>
                <a:cubicBezTo>
                  <a:pt x="3120" y="4928"/>
                  <a:pt x="3108" y="4928"/>
                  <a:pt x="3108" y="4940"/>
                </a:cubicBezTo>
                <a:cubicBezTo>
                  <a:pt x="3097" y="4928"/>
                  <a:pt x="3097" y="4916"/>
                  <a:pt x="3097" y="4904"/>
                </a:cubicBezTo>
                <a:cubicBezTo>
                  <a:pt x="3108" y="4904"/>
                  <a:pt x="3108" y="4916"/>
                  <a:pt x="3108" y="4916"/>
                </a:cubicBezTo>
                <a:cubicBezTo>
                  <a:pt x="3168" y="4904"/>
                  <a:pt x="3120" y="4869"/>
                  <a:pt x="3108" y="4845"/>
                </a:cubicBezTo>
                <a:cubicBezTo>
                  <a:pt x="3093" y="4853"/>
                  <a:pt x="3079" y="4855"/>
                  <a:pt x="3066" y="4855"/>
                </a:cubicBezTo>
                <a:cubicBezTo>
                  <a:pt x="3038" y="4855"/>
                  <a:pt x="3009" y="4845"/>
                  <a:pt x="2954" y="4845"/>
                </a:cubicBezTo>
                <a:cubicBezTo>
                  <a:pt x="2954" y="4821"/>
                  <a:pt x="2989" y="4797"/>
                  <a:pt x="2977" y="4797"/>
                </a:cubicBezTo>
                <a:cubicBezTo>
                  <a:pt x="3007" y="4791"/>
                  <a:pt x="3043" y="4791"/>
                  <a:pt x="3085" y="4791"/>
                </a:cubicBezTo>
                <a:cubicBezTo>
                  <a:pt x="3126" y="4791"/>
                  <a:pt x="3174" y="4791"/>
                  <a:pt x="3228" y="4785"/>
                </a:cubicBezTo>
                <a:close/>
                <a:moveTo>
                  <a:pt x="1215" y="4928"/>
                </a:moveTo>
                <a:cubicBezTo>
                  <a:pt x="1215" y="4940"/>
                  <a:pt x="1203" y="4940"/>
                  <a:pt x="1203" y="4964"/>
                </a:cubicBezTo>
                <a:cubicBezTo>
                  <a:pt x="1199" y="4941"/>
                  <a:pt x="1191" y="4936"/>
                  <a:pt x="1182" y="4936"/>
                </a:cubicBezTo>
                <a:cubicBezTo>
                  <a:pt x="1173" y="4936"/>
                  <a:pt x="1163" y="4941"/>
                  <a:pt x="1153" y="4941"/>
                </a:cubicBezTo>
                <a:cubicBezTo>
                  <a:pt x="1146" y="4941"/>
                  <a:pt x="1139" y="4938"/>
                  <a:pt x="1133" y="4930"/>
                </a:cubicBezTo>
                <a:lnTo>
                  <a:pt x="1133" y="4930"/>
                </a:lnTo>
                <a:cubicBezTo>
                  <a:pt x="1158" y="4929"/>
                  <a:pt x="1185" y="4928"/>
                  <a:pt x="1215" y="4928"/>
                </a:cubicBezTo>
                <a:close/>
                <a:moveTo>
                  <a:pt x="1453" y="4916"/>
                </a:moveTo>
                <a:cubicBezTo>
                  <a:pt x="1501" y="4916"/>
                  <a:pt x="1501" y="4964"/>
                  <a:pt x="1442" y="4964"/>
                </a:cubicBezTo>
                <a:cubicBezTo>
                  <a:pt x="1442" y="4928"/>
                  <a:pt x="1465" y="4928"/>
                  <a:pt x="1453" y="4916"/>
                </a:cubicBezTo>
                <a:close/>
                <a:moveTo>
                  <a:pt x="2156" y="4928"/>
                </a:moveTo>
                <a:cubicBezTo>
                  <a:pt x="2156" y="4940"/>
                  <a:pt x="2144" y="4940"/>
                  <a:pt x="2108" y="4940"/>
                </a:cubicBezTo>
                <a:lnTo>
                  <a:pt x="2144" y="4964"/>
                </a:lnTo>
                <a:cubicBezTo>
                  <a:pt x="2139" y="4969"/>
                  <a:pt x="2135" y="4971"/>
                  <a:pt x="2130" y="4971"/>
                </a:cubicBezTo>
                <a:cubicBezTo>
                  <a:pt x="2118" y="4971"/>
                  <a:pt x="2107" y="4957"/>
                  <a:pt x="2087" y="4957"/>
                </a:cubicBezTo>
                <a:cubicBezTo>
                  <a:pt x="2079" y="4957"/>
                  <a:pt x="2071" y="4959"/>
                  <a:pt x="2061" y="4964"/>
                </a:cubicBezTo>
                <a:cubicBezTo>
                  <a:pt x="2061" y="4940"/>
                  <a:pt x="2085" y="4940"/>
                  <a:pt x="2085" y="4928"/>
                </a:cubicBezTo>
                <a:cubicBezTo>
                  <a:pt x="2092" y="4932"/>
                  <a:pt x="2098" y="4934"/>
                  <a:pt x="2103" y="4934"/>
                </a:cubicBezTo>
                <a:cubicBezTo>
                  <a:pt x="2114" y="4934"/>
                  <a:pt x="2124" y="4928"/>
                  <a:pt x="2156" y="4928"/>
                </a:cubicBezTo>
                <a:close/>
                <a:moveTo>
                  <a:pt x="977" y="4916"/>
                </a:moveTo>
                <a:cubicBezTo>
                  <a:pt x="1007" y="4928"/>
                  <a:pt x="1040" y="4931"/>
                  <a:pt x="1078" y="4931"/>
                </a:cubicBezTo>
                <a:cubicBezTo>
                  <a:pt x="1092" y="4931"/>
                  <a:pt x="1107" y="4931"/>
                  <a:pt x="1122" y="4930"/>
                </a:cubicBezTo>
                <a:lnTo>
                  <a:pt x="1122" y="4930"/>
                </a:lnTo>
                <a:cubicBezTo>
                  <a:pt x="1109" y="4938"/>
                  <a:pt x="1131" y="4966"/>
                  <a:pt x="1109" y="4966"/>
                </a:cubicBezTo>
                <a:cubicBezTo>
                  <a:pt x="1106" y="4966"/>
                  <a:pt x="1102" y="4965"/>
                  <a:pt x="1096" y="4964"/>
                </a:cubicBezTo>
                <a:cubicBezTo>
                  <a:pt x="1111" y="4949"/>
                  <a:pt x="1105" y="4942"/>
                  <a:pt x="1093" y="4942"/>
                </a:cubicBezTo>
                <a:cubicBezTo>
                  <a:pt x="1077" y="4942"/>
                  <a:pt x="1049" y="4955"/>
                  <a:pt x="1049" y="4976"/>
                </a:cubicBezTo>
                <a:cubicBezTo>
                  <a:pt x="989" y="4976"/>
                  <a:pt x="1049" y="4940"/>
                  <a:pt x="1025" y="4940"/>
                </a:cubicBezTo>
                <a:cubicBezTo>
                  <a:pt x="1001" y="4948"/>
                  <a:pt x="976" y="4951"/>
                  <a:pt x="951" y="4951"/>
                </a:cubicBezTo>
                <a:cubicBezTo>
                  <a:pt x="900" y="4951"/>
                  <a:pt x="850" y="4940"/>
                  <a:pt x="811" y="4940"/>
                </a:cubicBezTo>
                <a:cubicBezTo>
                  <a:pt x="846" y="4916"/>
                  <a:pt x="953" y="4928"/>
                  <a:pt x="977" y="4916"/>
                </a:cubicBezTo>
                <a:close/>
                <a:moveTo>
                  <a:pt x="2263" y="4916"/>
                </a:moveTo>
                <a:cubicBezTo>
                  <a:pt x="2263" y="4940"/>
                  <a:pt x="2263" y="4940"/>
                  <a:pt x="2287" y="4940"/>
                </a:cubicBezTo>
                <a:cubicBezTo>
                  <a:pt x="2299" y="4976"/>
                  <a:pt x="2263" y="4964"/>
                  <a:pt x="2263" y="4976"/>
                </a:cubicBezTo>
                <a:cubicBezTo>
                  <a:pt x="2263" y="4928"/>
                  <a:pt x="2204" y="4928"/>
                  <a:pt x="2168" y="4916"/>
                </a:cubicBezTo>
                <a:cubicBezTo>
                  <a:pt x="2200" y="4916"/>
                  <a:pt x="2221" y="4927"/>
                  <a:pt x="2238" y="4927"/>
                </a:cubicBezTo>
                <a:cubicBezTo>
                  <a:pt x="2247" y="4927"/>
                  <a:pt x="2255" y="4924"/>
                  <a:pt x="2263" y="4916"/>
                </a:cubicBezTo>
                <a:close/>
                <a:moveTo>
                  <a:pt x="4401" y="4939"/>
                </a:moveTo>
                <a:cubicBezTo>
                  <a:pt x="4385" y="4944"/>
                  <a:pt x="4373" y="4950"/>
                  <a:pt x="4394" y="4964"/>
                </a:cubicBezTo>
                <a:cubicBezTo>
                  <a:pt x="4382" y="4964"/>
                  <a:pt x="4359" y="4964"/>
                  <a:pt x="4359" y="4976"/>
                </a:cubicBezTo>
                <a:cubicBezTo>
                  <a:pt x="4363" y="4980"/>
                  <a:pt x="4367" y="4981"/>
                  <a:pt x="4373" y="4981"/>
                </a:cubicBezTo>
                <a:cubicBezTo>
                  <a:pt x="4393" y="4981"/>
                  <a:pt x="4421" y="4957"/>
                  <a:pt x="4429" y="4940"/>
                </a:cubicBezTo>
                <a:lnTo>
                  <a:pt x="4429" y="4940"/>
                </a:lnTo>
                <a:cubicBezTo>
                  <a:pt x="4430" y="4940"/>
                  <a:pt x="4430" y="4940"/>
                  <a:pt x="4430" y="4940"/>
                </a:cubicBezTo>
                <a:lnTo>
                  <a:pt x="4430" y="4940"/>
                </a:lnTo>
                <a:cubicBezTo>
                  <a:pt x="4430" y="4940"/>
                  <a:pt x="4430" y="4940"/>
                  <a:pt x="4430" y="4940"/>
                </a:cubicBezTo>
                <a:lnTo>
                  <a:pt x="4430" y="4940"/>
                </a:lnTo>
                <a:cubicBezTo>
                  <a:pt x="4430" y="4940"/>
                  <a:pt x="4429" y="4940"/>
                  <a:pt x="4429" y="4940"/>
                </a:cubicBezTo>
                <a:lnTo>
                  <a:pt x="4429" y="4940"/>
                </a:lnTo>
                <a:cubicBezTo>
                  <a:pt x="4420" y="4940"/>
                  <a:pt x="4410" y="4940"/>
                  <a:pt x="4401" y="4939"/>
                </a:cubicBezTo>
                <a:close/>
                <a:moveTo>
                  <a:pt x="1323" y="4964"/>
                </a:moveTo>
                <a:cubicBezTo>
                  <a:pt x="1323" y="4978"/>
                  <a:pt x="1306" y="4984"/>
                  <a:pt x="1283" y="4984"/>
                </a:cubicBezTo>
                <a:cubicBezTo>
                  <a:pt x="1267" y="4984"/>
                  <a:pt x="1247" y="4981"/>
                  <a:pt x="1227" y="4976"/>
                </a:cubicBezTo>
                <a:cubicBezTo>
                  <a:pt x="1251" y="4964"/>
                  <a:pt x="1275" y="4964"/>
                  <a:pt x="1323" y="4964"/>
                </a:cubicBezTo>
                <a:close/>
                <a:moveTo>
                  <a:pt x="1906" y="4940"/>
                </a:moveTo>
                <a:cubicBezTo>
                  <a:pt x="1882" y="4964"/>
                  <a:pt x="1858" y="4964"/>
                  <a:pt x="1858" y="4976"/>
                </a:cubicBezTo>
                <a:cubicBezTo>
                  <a:pt x="1849" y="4966"/>
                  <a:pt x="1841" y="4963"/>
                  <a:pt x="1833" y="4963"/>
                </a:cubicBezTo>
                <a:cubicBezTo>
                  <a:pt x="1813" y="4963"/>
                  <a:pt x="1794" y="4988"/>
                  <a:pt x="1751" y="4988"/>
                </a:cubicBezTo>
                <a:cubicBezTo>
                  <a:pt x="1751" y="4940"/>
                  <a:pt x="1823" y="4940"/>
                  <a:pt x="1906" y="4940"/>
                </a:cubicBezTo>
                <a:close/>
                <a:moveTo>
                  <a:pt x="1977" y="4928"/>
                </a:moveTo>
                <a:cubicBezTo>
                  <a:pt x="1989" y="4940"/>
                  <a:pt x="2049" y="4928"/>
                  <a:pt x="2049" y="4952"/>
                </a:cubicBezTo>
                <a:cubicBezTo>
                  <a:pt x="2040" y="4950"/>
                  <a:pt x="2034" y="4950"/>
                  <a:pt x="2029" y="4950"/>
                </a:cubicBezTo>
                <a:cubicBezTo>
                  <a:pt x="1998" y="4950"/>
                  <a:pt x="2020" y="4978"/>
                  <a:pt x="1989" y="4988"/>
                </a:cubicBezTo>
                <a:cubicBezTo>
                  <a:pt x="1956" y="4979"/>
                  <a:pt x="1975" y="4971"/>
                  <a:pt x="1965" y="4971"/>
                </a:cubicBezTo>
                <a:cubicBezTo>
                  <a:pt x="1960" y="4971"/>
                  <a:pt x="1951" y="4972"/>
                  <a:pt x="1930" y="4976"/>
                </a:cubicBezTo>
                <a:cubicBezTo>
                  <a:pt x="1930" y="4952"/>
                  <a:pt x="1930" y="4952"/>
                  <a:pt x="1918" y="4952"/>
                </a:cubicBezTo>
                <a:cubicBezTo>
                  <a:pt x="1918" y="4940"/>
                  <a:pt x="1977" y="4952"/>
                  <a:pt x="1977" y="4928"/>
                </a:cubicBezTo>
                <a:close/>
                <a:moveTo>
                  <a:pt x="3749" y="4978"/>
                </a:moveTo>
                <a:cubicBezTo>
                  <a:pt x="3733" y="4980"/>
                  <a:pt x="3718" y="4982"/>
                  <a:pt x="3709" y="4986"/>
                </a:cubicBezTo>
                <a:lnTo>
                  <a:pt x="3709" y="4986"/>
                </a:lnTo>
                <a:cubicBezTo>
                  <a:pt x="3712" y="4989"/>
                  <a:pt x="3715" y="4991"/>
                  <a:pt x="3718" y="4993"/>
                </a:cubicBezTo>
                <a:lnTo>
                  <a:pt x="3718" y="4993"/>
                </a:lnTo>
                <a:cubicBezTo>
                  <a:pt x="3729" y="4989"/>
                  <a:pt x="3740" y="4983"/>
                  <a:pt x="3749" y="4978"/>
                </a:cubicBezTo>
                <a:close/>
                <a:moveTo>
                  <a:pt x="4586" y="4994"/>
                </a:moveTo>
                <a:lnTo>
                  <a:pt x="4586" y="4994"/>
                </a:lnTo>
                <a:cubicBezTo>
                  <a:pt x="4580" y="4995"/>
                  <a:pt x="4571" y="4997"/>
                  <a:pt x="4561" y="5000"/>
                </a:cubicBezTo>
                <a:cubicBezTo>
                  <a:pt x="4561" y="5001"/>
                  <a:pt x="4562" y="5003"/>
                  <a:pt x="4564" y="5004"/>
                </a:cubicBezTo>
                <a:lnTo>
                  <a:pt x="4564" y="5004"/>
                </a:lnTo>
                <a:cubicBezTo>
                  <a:pt x="4575" y="5003"/>
                  <a:pt x="4586" y="5001"/>
                  <a:pt x="4586" y="4994"/>
                </a:cubicBezTo>
                <a:close/>
                <a:moveTo>
                  <a:pt x="2335" y="4940"/>
                </a:moveTo>
                <a:cubicBezTo>
                  <a:pt x="2346" y="4940"/>
                  <a:pt x="2335" y="4976"/>
                  <a:pt x="2358" y="4976"/>
                </a:cubicBezTo>
                <a:cubicBezTo>
                  <a:pt x="2358" y="4988"/>
                  <a:pt x="2335" y="4988"/>
                  <a:pt x="2323" y="4988"/>
                </a:cubicBezTo>
                <a:cubicBezTo>
                  <a:pt x="2323" y="4988"/>
                  <a:pt x="2323" y="5000"/>
                  <a:pt x="2335" y="5000"/>
                </a:cubicBezTo>
                <a:cubicBezTo>
                  <a:pt x="2329" y="5004"/>
                  <a:pt x="2325" y="5005"/>
                  <a:pt x="2322" y="5005"/>
                </a:cubicBezTo>
                <a:cubicBezTo>
                  <a:pt x="2306" y="5005"/>
                  <a:pt x="2325" y="4960"/>
                  <a:pt x="2335" y="4940"/>
                </a:cubicBezTo>
                <a:close/>
                <a:moveTo>
                  <a:pt x="2156" y="4976"/>
                </a:moveTo>
                <a:cubicBezTo>
                  <a:pt x="2215" y="4976"/>
                  <a:pt x="2204" y="4988"/>
                  <a:pt x="2227" y="5000"/>
                </a:cubicBezTo>
                <a:cubicBezTo>
                  <a:pt x="2224" y="5009"/>
                  <a:pt x="2221" y="5013"/>
                  <a:pt x="2217" y="5013"/>
                </a:cubicBezTo>
                <a:cubicBezTo>
                  <a:pt x="2208" y="5013"/>
                  <a:pt x="2197" y="4988"/>
                  <a:pt x="2180" y="4988"/>
                </a:cubicBezTo>
                <a:cubicBezTo>
                  <a:pt x="2168" y="4988"/>
                  <a:pt x="2168" y="5000"/>
                  <a:pt x="2168" y="5000"/>
                </a:cubicBezTo>
                <a:cubicBezTo>
                  <a:pt x="2156" y="5000"/>
                  <a:pt x="2156" y="4988"/>
                  <a:pt x="2156" y="4976"/>
                </a:cubicBezTo>
                <a:close/>
                <a:moveTo>
                  <a:pt x="2623" y="4935"/>
                </a:moveTo>
                <a:cubicBezTo>
                  <a:pt x="2632" y="4935"/>
                  <a:pt x="2644" y="4936"/>
                  <a:pt x="2668" y="4940"/>
                </a:cubicBezTo>
                <a:cubicBezTo>
                  <a:pt x="2664" y="4957"/>
                  <a:pt x="2651" y="4962"/>
                  <a:pt x="2634" y="4962"/>
                </a:cubicBezTo>
                <a:cubicBezTo>
                  <a:pt x="2608" y="4962"/>
                  <a:pt x="2572" y="4950"/>
                  <a:pt x="2543" y="4950"/>
                </a:cubicBezTo>
                <a:cubicBezTo>
                  <a:pt x="2537" y="4950"/>
                  <a:pt x="2531" y="4951"/>
                  <a:pt x="2525" y="4952"/>
                </a:cubicBezTo>
                <a:cubicBezTo>
                  <a:pt x="2531" y="4988"/>
                  <a:pt x="2543" y="4997"/>
                  <a:pt x="2559" y="4997"/>
                </a:cubicBezTo>
                <a:cubicBezTo>
                  <a:pt x="2576" y="4997"/>
                  <a:pt x="2596" y="4988"/>
                  <a:pt x="2620" y="4988"/>
                </a:cubicBezTo>
                <a:cubicBezTo>
                  <a:pt x="2620" y="4999"/>
                  <a:pt x="2589" y="5000"/>
                  <a:pt x="2585" y="5019"/>
                </a:cubicBezTo>
                <a:lnTo>
                  <a:pt x="2585" y="5019"/>
                </a:lnTo>
                <a:cubicBezTo>
                  <a:pt x="2585" y="5017"/>
                  <a:pt x="2585" y="5014"/>
                  <a:pt x="2585" y="5012"/>
                </a:cubicBezTo>
                <a:cubicBezTo>
                  <a:pt x="2561" y="5006"/>
                  <a:pt x="2537" y="5003"/>
                  <a:pt x="2510" y="5003"/>
                </a:cubicBezTo>
                <a:cubicBezTo>
                  <a:pt x="2489" y="5003"/>
                  <a:pt x="2466" y="5005"/>
                  <a:pt x="2440" y="5008"/>
                </a:cubicBezTo>
                <a:lnTo>
                  <a:pt x="2440" y="5008"/>
                </a:lnTo>
                <a:cubicBezTo>
                  <a:pt x="2439" y="5005"/>
                  <a:pt x="2438" y="5002"/>
                  <a:pt x="2437" y="5000"/>
                </a:cubicBezTo>
                <a:lnTo>
                  <a:pt x="2437" y="5000"/>
                </a:lnTo>
                <a:cubicBezTo>
                  <a:pt x="2431" y="5003"/>
                  <a:pt x="2424" y="5007"/>
                  <a:pt x="2418" y="5012"/>
                </a:cubicBezTo>
                <a:cubicBezTo>
                  <a:pt x="2426" y="5010"/>
                  <a:pt x="2433" y="5009"/>
                  <a:pt x="2440" y="5008"/>
                </a:cubicBezTo>
                <a:lnTo>
                  <a:pt x="2440" y="5008"/>
                </a:lnTo>
                <a:cubicBezTo>
                  <a:pt x="2441" y="5013"/>
                  <a:pt x="2442" y="5018"/>
                  <a:pt x="2442" y="5024"/>
                </a:cubicBezTo>
                <a:cubicBezTo>
                  <a:pt x="2418" y="5024"/>
                  <a:pt x="2410" y="5013"/>
                  <a:pt x="2400" y="5013"/>
                </a:cubicBezTo>
                <a:cubicBezTo>
                  <a:pt x="2395" y="5013"/>
                  <a:pt x="2390" y="5016"/>
                  <a:pt x="2382" y="5024"/>
                </a:cubicBezTo>
                <a:cubicBezTo>
                  <a:pt x="2394" y="5000"/>
                  <a:pt x="2394" y="4988"/>
                  <a:pt x="2394" y="4976"/>
                </a:cubicBezTo>
                <a:cubicBezTo>
                  <a:pt x="2411" y="4976"/>
                  <a:pt x="2429" y="4982"/>
                  <a:pt x="2437" y="5000"/>
                </a:cubicBezTo>
                <a:lnTo>
                  <a:pt x="2437" y="5000"/>
                </a:lnTo>
                <a:cubicBezTo>
                  <a:pt x="2478" y="4978"/>
                  <a:pt x="2515" y="4981"/>
                  <a:pt x="2525" y="4940"/>
                </a:cubicBezTo>
                <a:cubicBezTo>
                  <a:pt x="2596" y="4940"/>
                  <a:pt x="2604" y="4935"/>
                  <a:pt x="2623" y="4935"/>
                </a:cubicBezTo>
                <a:close/>
                <a:moveTo>
                  <a:pt x="2275" y="4988"/>
                </a:moveTo>
                <a:cubicBezTo>
                  <a:pt x="2299" y="4988"/>
                  <a:pt x="2287" y="5024"/>
                  <a:pt x="2323" y="5024"/>
                </a:cubicBezTo>
                <a:cubicBezTo>
                  <a:pt x="2323" y="5029"/>
                  <a:pt x="2308" y="5029"/>
                  <a:pt x="2290" y="5029"/>
                </a:cubicBezTo>
                <a:cubicBezTo>
                  <a:pt x="2272" y="5029"/>
                  <a:pt x="2251" y="5029"/>
                  <a:pt x="2239" y="5035"/>
                </a:cubicBezTo>
                <a:cubicBezTo>
                  <a:pt x="2227" y="5000"/>
                  <a:pt x="2287" y="5024"/>
                  <a:pt x="2275" y="4988"/>
                </a:cubicBezTo>
                <a:close/>
                <a:moveTo>
                  <a:pt x="2616" y="4997"/>
                </a:moveTo>
                <a:cubicBezTo>
                  <a:pt x="2620" y="4997"/>
                  <a:pt x="2625" y="4998"/>
                  <a:pt x="2632" y="5000"/>
                </a:cubicBezTo>
                <a:cubicBezTo>
                  <a:pt x="2632" y="5000"/>
                  <a:pt x="2608" y="5024"/>
                  <a:pt x="2608" y="5035"/>
                </a:cubicBezTo>
                <a:cubicBezTo>
                  <a:pt x="2599" y="5035"/>
                  <a:pt x="2589" y="5035"/>
                  <a:pt x="2586" y="5023"/>
                </a:cubicBezTo>
                <a:lnTo>
                  <a:pt x="2586" y="5023"/>
                </a:lnTo>
                <a:cubicBezTo>
                  <a:pt x="2615" y="5023"/>
                  <a:pt x="2594" y="4997"/>
                  <a:pt x="2616" y="4997"/>
                </a:cubicBezTo>
                <a:close/>
                <a:moveTo>
                  <a:pt x="3073" y="5000"/>
                </a:moveTo>
                <a:cubicBezTo>
                  <a:pt x="3097" y="5035"/>
                  <a:pt x="3061" y="5035"/>
                  <a:pt x="3013" y="5035"/>
                </a:cubicBezTo>
                <a:cubicBezTo>
                  <a:pt x="3037" y="5024"/>
                  <a:pt x="3037" y="5000"/>
                  <a:pt x="3073" y="5000"/>
                </a:cubicBezTo>
                <a:close/>
                <a:moveTo>
                  <a:pt x="2956" y="4925"/>
                </a:moveTo>
                <a:cubicBezTo>
                  <a:pt x="2962" y="4925"/>
                  <a:pt x="2969" y="4926"/>
                  <a:pt x="2977" y="4928"/>
                </a:cubicBezTo>
                <a:cubicBezTo>
                  <a:pt x="2954" y="4940"/>
                  <a:pt x="2942" y="4940"/>
                  <a:pt x="2930" y="4940"/>
                </a:cubicBezTo>
                <a:lnTo>
                  <a:pt x="2942" y="4964"/>
                </a:lnTo>
                <a:cubicBezTo>
                  <a:pt x="2948" y="4946"/>
                  <a:pt x="2960" y="4946"/>
                  <a:pt x="2972" y="4946"/>
                </a:cubicBezTo>
                <a:cubicBezTo>
                  <a:pt x="2983" y="4946"/>
                  <a:pt x="2995" y="4946"/>
                  <a:pt x="3001" y="4928"/>
                </a:cubicBezTo>
                <a:cubicBezTo>
                  <a:pt x="3033" y="4928"/>
                  <a:pt x="3008" y="4966"/>
                  <a:pt x="3044" y="4966"/>
                </a:cubicBezTo>
                <a:cubicBezTo>
                  <a:pt x="3049" y="4966"/>
                  <a:pt x="3054" y="4965"/>
                  <a:pt x="3061" y="4964"/>
                </a:cubicBezTo>
                <a:lnTo>
                  <a:pt x="3061" y="4964"/>
                </a:lnTo>
                <a:cubicBezTo>
                  <a:pt x="3073" y="5000"/>
                  <a:pt x="2989" y="5024"/>
                  <a:pt x="3001" y="5035"/>
                </a:cubicBezTo>
                <a:cubicBezTo>
                  <a:pt x="2997" y="5039"/>
                  <a:pt x="2994" y="5041"/>
                  <a:pt x="2991" y="5041"/>
                </a:cubicBezTo>
                <a:cubicBezTo>
                  <a:pt x="2976" y="5041"/>
                  <a:pt x="2972" y="5000"/>
                  <a:pt x="2942" y="5000"/>
                </a:cubicBezTo>
                <a:cubicBezTo>
                  <a:pt x="2930" y="5000"/>
                  <a:pt x="2930" y="5024"/>
                  <a:pt x="2930" y="5035"/>
                </a:cubicBezTo>
                <a:cubicBezTo>
                  <a:pt x="2894" y="5024"/>
                  <a:pt x="2882" y="5000"/>
                  <a:pt x="2823" y="5000"/>
                </a:cubicBezTo>
                <a:cubicBezTo>
                  <a:pt x="2811" y="5024"/>
                  <a:pt x="2799" y="5035"/>
                  <a:pt x="2775" y="5035"/>
                </a:cubicBezTo>
                <a:cubicBezTo>
                  <a:pt x="2763" y="5024"/>
                  <a:pt x="2763" y="5000"/>
                  <a:pt x="2811" y="5000"/>
                </a:cubicBezTo>
                <a:cubicBezTo>
                  <a:pt x="2799" y="4991"/>
                  <a:pt x="2788" y="4988"/>
                  <a:pt x="2776" y="4988"/>
                </a:cubicBezTo>
                <a:cubicBezTo>
                  <a:pt x="2747" y="4988"/>
                  <a:pt x="2717" y="5005"/>
                  <a:pt x="2680" y="5005"/>
                </a:cubicBezTo>
                <a:cubicBezTo>
                  <a:pt x="2669" y="5005"/>
                  <a:pt x="2657" y="5004"/>
                  <a:pt x="2644" y="5000"/>
                </a:cubicBezTo>
                <a:cubicBezTo>
                  <a:pt x="2656" y="4988"/>
                  <a:pt x="2716" y="4976"/>
                  <a:pt x="2692" y="4964"/>
                </a:cubicBezTo>
                <a:cubicBezTo>
                  <a:pt x="2716" y="4952"/>
                  <a:pt x="2735" y="4948"/>
                  <a:pt x="2756" y="4948"/>
                </a:cubicBezTo>
                <a:cubicBezTo>
                  <a:pt x="2796" y="4948"/>
                  <a:pt x="2839" y="4964"/>
                  <a:pt x="2918" y="4964"/>
                </a:cubicBezTo>
                <a:cubicBezTo>
                  <a:pt x="2928" y="4945"/>
                  <a:pt x="2929" y="4925"/>
                  <a:pt x="2956" y="4925"/>
                </a:cubicBezTo>
                <a:close/>
                <a:moveTo>
                  <a:pt x="385" y="5030"/>
                </a:moveTo>
                <a:cubicBezTo>
                  <a:pt x="397" y="5030"/>
                  <a:pt x="408" y="5031"/>
                  <a:pt x="418" y="5035"/>
                </a:cubicBezTo>
                <a:cubicBezTo>
                  <a:pt x="418" y="5041"/>
                  <a:pt x="412" y="5045"/>
                  <a:pt x="405" y="5047"/>
                </a:cubicBezTo>
                <a:lnTo>
                  <a:pt x="405" y="5047"/>
                </a:lnTo>
                <a:cubicBezTo>
                  <a:pt x="398" y="5041"/>
                  <a:pt x="391" y="5035"/>
                  <a:pt x="385" y="5030"/>
                </a:cubicBezTo>
                <a:close/>
                <a:moveTo>
                  <a:pt x="3406" y="5024"/>
                </a:moveTo>
                <a:cubicBezTo>
                  <a:pt x="3406" y="5041"/>
                  <a:pt x="3394" y="5044"/>
                  <a:pt x="3379" y="5044"/>
                </a:cubicBezTo>
                <a:cubicBezTo>
                  <a:pt x="3372" y="5044"/>
                  <a:pt x="3364" y="5044"/>
                  <a:pt x="3356" y="5044"/>
                </a:cubicBezTo>
                <a:cubicBezTo>
                  <a:pt x="3348" y="5044"/>
                  <a:pt x="3341" y="5044"/>
                  <a:pt x="3335" y="5047"/>
                </a:cubicBezTo>
                <a:cubicBezTo>
                  <a:pt x="3335" y="5035"/>
                  <a:pt x="3370" y="5035"/>
                  <a:pt x="3406" y="5024"/>
                </a:cubicBezTo>
                <a:close/>
                <a:moveTo>
                  <a:pt x="2050" y="4987"/>
                </a:moveTo>
                <a:cubicBezTo>
                  <a:pt x="2053" y="4987"/>
                  <a:pt x="2057" y="4987"/>
                  <a:pt x="2061" y="4988"/>
                </a:cubicBezTo>
                <a:cubicBezTo>
                  <a:pt x="2061" y="5000"/>
                  <a:pt x="1989" y="5035"/>
                  <a:pt x="2061" y="5035"/>
                </a:cubicBezTo>
                <a:cubicBezTo>
                  <a:pt x="2056" y="5044"/>
                  <a:pt x="2051" y="5048"/>
                  <a:pt x="2046" y="5048"/>
                </a:cubicBezTo>
                <a:cubicBezTo>
                  <a:pt x="2025" y="5048"/>
                  <a:pt x="2005" y="4987"/>
                  <a:pt x="2050" y="4987"/>
                </a:cubicBezTo>
                <a:close/>
                <a:moveTo>
                  <a:pt x="3882" y="5035"/>
                </a:moveTo>
                <a:cubicBezTo>
                  <a:pt x="3916" y="5044"/>
                  <a:pt x="3896" y="5052"/>
                  <a:pt x="3869" y="5052"/>
                </a:cubicBezTo>
                <a:cubicBezTo>
                  <a:pt x="3858" y="5052"/>
                  <a:pt x="3845" y="5051"/>
                  <a:pt x="3835" y="5047"/>
                </a:cubicBezTo>
                <a:lnTo>
                  <a:pt x="3835" y="5047"/>
                </a:lnTo>
                <a:cubicBezTo>
                  <a:pt x="3835" y="5047"/>
                  <a:pt x="3835" y="5047"/>
                  <a:pt x="3835" y="5047"/>
                </a:cubicBezTo>
                <a:cubicBezTo>
                  <a:pt x="3847" y="5047"/>
                  <a:pt x="3882" y="5047"/>
                  <a:pt x="3882" y="5035"/>
                </a:cubicBezTo>
                <a:close/>
                <a:moveTo>
                  <a:pt x="3406" y="4928"/>
                </a:moveTo>
                <a:cubicBezTo>
                  <a:pt x="3396" y="4958"/>
                  <a:pt x="3451" y="4979"/>
                  <a:pt x="3431" y="4979"/>
                </a:cubicBezTo>
                <a:cubicBezTo>
                  <a:pt x="3427" y="4979"/>
                  <a:pt x="3419" y="4978"/>
                  <a:pt x="3406" y="4976"/>
                </a:cubicBezTo>
                <a:lnTo>
                  <a:pt x="3406" y="4976"/>
                </a:lnTo>
                <a:cubicBezTo>
                  <a:pt x="3406" y="4988"/>
                  <a:pt x="3412" y="4991"/>
                  <a:pt x="3422" y="4991"/>
                </a:cubicBezTo>
                <a:cubicBezTo>
                  <a:pt x="3433" y="4991"/>
                  <a:pt x="3448" y="4988"/>
                  <a:pt x="3466" y="4988"/>
                </a:cubicBezTo>
                <a:cubicBezTo>
                  <a:pt x="3466" y="5000"/>
                  <a:pt x="3478" y="5000"/>
                  <a:pt x="3489" y="5000"/>
                </a:cubicBezTo>
                <a:cubicBezTo>
                  <a:pt x="3478" y="5000"/>
                  <a:pt x="3466" y="5000"/>
                  <a:pt x="3466" y="5024"/>
                </a:cubicBezTo>
                <a:cubicBezTo>
                  <a:pt x="3450" y="5016"/>
                  <a:pt x="3438" y="5014"/>
                  <a:pt x="3427" y="5014"/>
                </a:cubicBezTo>
                <a:cubicBezTo>
                  <a:pt x="3421" y="5014"/>
                  <a:pt x="3416" y="5015"/>
                  <a:pt x="3411" y="5015"/>
                </a:cubicBezTo>
                <a:cubicBezTo>
                  <a:pt x="3394" y="5015"/>
                  <a:pt x="3376" y="5012"/>
                  <a:pt x="3347" y="4988"/>
                </a:cubicBezTo>
                <a:cubicBezTo>
                  <a:pt x="3282" y="4996"/>
                  <a:pt x="3256" y="5020"/>
                  <a:pt x="3227" y="5020"/>
                </a:cubicBezTo>
                <a:cubicBezTo>
                  <a:pt x="3213" y="5020"/>
                  <a:pt x="3199" y="5015"/>
                  <a:pt x="3180" y="5000"/>
                </a:cubicBezTo>
                <a:lnTo>
                  <a:pt x="3180" y="5000"/>
                </a:lnTo>
                <a:cubicBezTo>
                  <a:pt x="3168" y="5024"/>
                  <a:pt x="3216" y="5047"/>
                  <a:pt x="3216" y="5059"/>
                </a:cubicBezTo>
                <a:cubicBezTo>
                  <a:pt x="3168" y="5047"/>
                  <a:pt x="3168" y="4988"/>
                  <a:pt x="3108" y="4988"/>
                </a:cubicBezTo>
                <a:cubicBezTo>
                  <a:pt x="3120" y="4976"/>
                  <a:pt x="3097" y="4976"/>
                  <a:pt x="3120" y="4964"/>
                </a:cubicBezTo>
                <a:cubicBezTo>
                  <a:pt x="3136" y="4969"/>
                  <a:pt x="3162" y="4975"/>
                  <a:pt x="3185" y="4975"/>
                </a:cubicBezTo>
                <a:cubicBezTo>
                  <a:pt x="3214" y="4975"/>
                  <a:pt x="3239" y="4966"/>
                  <a:pt x="3239" y="4940"/>
                </a:cubicBezTo>
                <a:cubicBezTo>
                  <a:pt x="3299" y="4940"/>
                  <a:pt x="3311" y="4988"/>
                  <a:pt x="3394" y="4988"/>
                </a:cubicBezTo>
                <a:cubicBezTo>
                  <a:pt x="3403" y="4979"/>
                  <a:pt x="3381" y="4971"/>
                  <a:pt x="3364" y="4971"/>
                </a:cubicBezTo>
                <a:cubicBezTo>
                  <a:pt x="3357" y="4971"/>
                  <a:pt x="3350" y="4972"/>
                  <a:pt x="3347" y="4976"/>
                </a:cubicBezTo>
                <a:cubicBezTo>
                  <a:pt x="3287" y="4964"/>
                  <a:pt x="3430" y="4940"/>
                  <a:pt x="3358" y="4940"/>
                </a:cubicBezTo>
                <a:cubicBezTo>
                  <a:pt x="3358" y="4928"/>
                  <a:pt x="3394" y="4928"/>
                  <a:pt x="3406" y="4928"/>
                </a:cubicBezTo>
                <a:close/>
                <a:moveTo>
                  <a:pt x="989" y="5059"/>
                </a:moveTo>
                <a:cubicBezTo>
                  <a:pt x="1013" y="5059"/>
                  <a:pt x="1013" y="5083"/>
                  <a:pt x="1037" y="5083"/>
                </a:cubicBezTo>
                <a:cubicBezTo>
                  <a:pt x="1031" y="5092"/>
                  <a:pt x="1024" y="5095"/>
                  <a:pt x="1017" y="5095"/>
                </a:cubicBezTo>
                <a:cubicBezTo>
                  <a:pt x="1005" y="5095"/>
                  <a:pt x="994" y="5087"/>
                  <a:pt x="986" y="5087"/>
                </a:cubicBezTo>
                <a:cubicBezTo>
                  <a:pt x="981" y="5087"/>
                  <a:pt x="977" y="5092"/>
                  <a:pt x="977" y="5107"/>
                </a:cubicBezTo>
                <a:cubicBezTo>
                  <a:pt x="953" y="5095"/>
                  <a:pt x="894" y="5083"/>
                  <a:pt x="834" y="5083"/>
                </a:cubicBezTo>
                <a:cubicBezTo>
                  <a:pt x="841" y="5074"/>
                  <a:pt x="853" y="5071"/>
                  <a:pt x="868" y="5071"/>
                </a:cubicBezTo>
                <a:cubicBezTo>
                  <a:pt x="894" y="5071"/>
                  <a:pt x="927" y="5079"/>
                  <a:pt x="952" y="5079"/>
                </a:cubicBezTo>
                <a:cubicBezTo>
                  <a:pt x="971" y="5079"/>
                  <a:pt x="985" y="5074"/>
                  <a:pt x="989" y="5059"/>
                </a:cubicBezTo>
                <a:close/>
                <a:moveTo>
                  <a:pt x="930" y="5095"/>
                </a:moveTo>
                <a:cubicBezTo>
                  <a:pt x="977" y="5095"/>
                  <a:pt x="906" y="5119"/>
                  <a:pt x="953" y="5119"/>
                </a:cubicBezTo>
                <a:cubicBezTo>
                  <a:pt x="953" y="5140"/>
                  <a:pt x="932" y="5144"/>
                  <a:pt x="907" y="5144"/>
                </a:cubicBezTo>
                <a:cubicBezTo>
                  <a:pt x="891" y="5144"/>
                  <a:pt x="872" y="5143"/>
                  <a:pt x="858" y="5143"/>
                </a:cubicBezTo>
                <a:lnTo>
                  <a:pt x="858" y="5107"/>
                </a:lnTo>
                <a:cubicBezTo>
                  <a:pt x="906" y="5107"/>
                  <a:pt x="918" y="5107"/>
                  <a:pt x="930" y="5095"/>
                </a:cubicBezTo>
                <a:close/>
                <a:moveTo>
                  <a:pt x="1263" y="5107"/>
                </a:moveTo>
                <a:cubicBezTo>
                  <a:pt x="1275" y="5107"/>
                  <a:pt x="1275" y="5119"/>
                  <a:pt x="1275" y="5143"/>
                </a:cubicBezTo>
                <a:cubicBezTo>
                  <a:pt x="1316" y="5143"/>
                  <a:pt x="1357" y="5116"/>
                  <a:pt x="1390" y="5116"/>
                </a:cubicBezTo>
                <a:cubicBezTo>
                  <a:pt x="1395" y="5116"/>
                  <a:pt x="1401" y="5117"/>
                  <a:pt x="1406" y="5119"/>
                </a:cubicBezTo>
                <a:cubicBezTo>
                  <a:pt x="1376" y="5143"/>
                  <a:pt x="1328" y="5149"/>
                  <a:pt x="1279" y="5149"/>
                </a:cubicBezTo>
                <a:cubicBezTo>
                  <a:pt x="1230" y="5149"/>
                  <a:pt x="1180" y="5143"/>
                  <a:pt x="1144" y="5143"/>
                </a:cubicBezTo>
                <a:cubicBezTo>
                  <a:pt x="1148" y="5131"/>
                  <a:pt x="1162" y="5128"/>
                  <a:pt x="1180" y="5128"/>
                </a:cubicBezTo>
                <a:cubicBezTo>
                  <a:pt x="1194" y="5128"/>
                  <a:pt x="1210" y="5130"/>
                  <a:pt x="1224" y="5130"/>
                </a:cubicBezTo>
                <a:cubicBezTo>
                  <a:pt x="1246" y="5130"/>
                  <a:pt x="1263" y="5126"/>
                  <a:pt x="1263" y="5107"/>
                </a:cubicBezTo>
                <a:close/>
                <a:moveTo>
                  <a:pt x="1763" y="5107"/>
                </a:moveTo>
                <a:cubicBezTo>
                  <a:pt x="1704" y="5119"/>
                  <a:pt x="1680" y="5119"/>
                  <a:pt x="1620" y="5143"/>
                </a:cubicBezTo>
                <a:cubicBezTo>
                  <a:pt x="1620" y="5148"/>
                  <a:pt x="1615" y="5150"/>
                  <a:pt x="1607" y="5150"/>
                </a:cubicBezTo>
                <a:cubicBezTo>
                  <a:pt x="1590" y="5150"/>
                  <a:pt x="1558" y="5141"/>
                  <a:pt x="1540" y="5141"/>
                </a:cubicBezTo>
                <a:cubicBezTo>
                  <a:pt x="1528" y="5141"/>
                  <a:pt x="1521" y="5144"/>
                  <a:pt x="1525" y="5154"/>
                </a:cubicBezTo>
                <a:cubicBezTo>
                  <a:pt x="1501" y="5154"/>
                  <a:pt x="1483" y="5149"/>
                  <a:pt x="1459" y="5149"/>
                </a:cubicBezTo>
                <a:cubicBezTo>
                  <a:pt x="1447" y="5149"/>
                  <a:pt x="1434" y="5151"/>
                  <a:pt x="1418" y="5154"/>
                </a:cubicBezTo>
                <a:cubicBezTo>
                  <a:pt x="1451" y="5146"/>
                  <a:pt x="1506" y="5132"/>
                  <a:pt x="1557" y="5132"/>
                </a:cubicBezTo>
                <a:cubicBezTo>
                  <a:pt x="1580" y="5132"/>
                  <a:pt x="1602" y="5135"/>
                  <a:pt x="1620" y="5143"/>
                </a:cubicBezTo>
                <a:cubicBezTo>
                  <a:pt x="1620" y="5119"/>
                  <a:pt x="1632" y="5119"/>
                  <a:pt x="1644" y="5107"/>
                </a:cubicBezTo>
                <a:close/>
                <a:moveTo>
                  <a:pt x="4537" y="5107"/>
                </a:moveTo>
                <a:cubicBezTo>
                  <a:pt x="4537" y="5143"/>
                  <a:pt x="4597" y="5143"/>
                  <a:pt x="4621" y="5154"/>
                </a:cubicBezTo>
                <a:cubicBezTo>
                  <a:pt x="4615" y="5139"/>
                  <a:pt x="4610" y="5135"/>
                  <a:pt x="4611" y="5135"/>
                </a:cubicBezTo>
                <a:lnTo>
                  <a:pt x="4611" y="5135"/>
                </a:lnTo>
                <a:cubicBezTo>
                  <a:pt x="4612" y="5135"/>
                  <a:pt x="4622" y="5143"/>
                  <a:pt x="4656" y="5143"/>
                </a:cubicBezTo>
                <a:lnTo>
                  <a:pt x="4656" y="5119"/>
                </a:lnTo>
                <a:cubicBezTo>
                  <a:pt x="4656" y="5107"/>
                  <a:pt x="4656" y="5107"/>
                  <a:pt x="4644" y="5107"/>
                </a:cubicBezTo>
                <a:cubicBezTo>
                  <a:pt x="4636" y="5111"/>
                  <a:pt x="4625" y="5112"/>
                  <a:pt x="4611" y="5112"/>
                </a:cubicBezTo>
                <a:cubicBezTo>
                  <a:pt x="4585" y="5112"/>
                  <a:pt x="4553" y="5107"/>
                  <a:pt x="4537" y="5107"/>
                </a:cubicBezTo>
                <a:close/>
                <a:moveTo>
                  <a:pt x="1858" y="5154"/>
                </a:moveTo>
                <a:cubicBezTo>
                  <a:pt x="1864" y="5166"/>
                  <a:pt x="1840" y="5172"/>
                  <a:pt x="1814" y="5172"/>
                </a:cubicBezTo>
                <a:cubicBezTo>
                  <a:pt x="1787" y="5172"/>
                  <a:pt x="1757" y="5166"/>
                  <a:pt x="1751" y="5154"/>
                </a:cubicBezTo>
                <a:close/>
                <a:moveTo>
                  <a:pt x="2101" y="5120"/>
                </a:moveTo>
                <a:cubicBezTo>
                  <a:pt x="2120" y="5125"/>
                  <a:pt x="2142" y="5126"/>
                  <a:pt x="2165" y="5126"/>
                </a:cubicBezTo>
                <a:cubicBezTo>
                  <a:pt x="2199" y="5126"/>
                  <a:pt x="2237" y="5123"/>
                  <a:pt x="2269" y="5123"/>
                </a:cubicBezTo>
                <a:cubicBezTo>
                  <a:pt x="2313" y="5123"/>
                  <a:pt x="2348" y="5128"/>
                  <a:pt x="2358" y="5154"/>
                </a:cubicBezTo>
                <a:cubicBezTo>
                  <a:pt x="2348" y="5158"/>
                  <a:pt x="2340" y="5159"/>
                  <a:pt x="2335" y="5159"/>
                </a:cubicBezTo>
                <a:cubicBezTo>
                  <a:pt x="2323" y="5159"/>
                  <a:pt x="2323" y="5151"/>
                  <a:pt x="2323" y="5143"/>
                </a:cubicBezTo>
                <a:cubicBezTo>
                  <a:pt x="2299" y="5166"/>
                  <a:pt x="2227" y="5178"/>
                  <a:pt x="2180" y="5190"/>
                </a:cubicBezTo>
                <a:lnTo>
                  <a:pt x="2180" y="5190"/>
                </a:lnTo>
                <a:cubicBezTo>
                  <a:pt x="2204" y="5178"/>
                  <a:pt x="2204" y="5178"/>
                  <a:pt x="2204" y="5166"/>
                </a:cubicBezTo>
                <a:lnTo>
                  <a:pt x="2204" y="5166"/>
                </a:lnTo>
                <a:cubicBezTo>
                  <a:pt x="2186" y="5172"/>
                  <a:pt x="2171" y="5175"/>
                  <a:pt x="2157" y="5175"/>
                </a:cubicBezTo>
                <a:cubicBezTo>
                  <a:pt x="2144" y="5175"/>
                  <a:pt x="2132" y="5172"/>
                  <a:pt x="2120" y="5166"/>
                </a:cubicBezTo>
                <a:cubicBezTo>
                  <a:pt x="2105" y="5176"/>
                  <a:pt x="2077" y="5180"/>
                  <a:pt x="2045" y="5180"/>
                </a:cubicBezTo>
                <a:cubicBezTo>
                  <a:pt x="2000" y="5180"/>
                  <a:pt x="1947" y="5173"/>
                  <a:pt x="1906" y="5166"/>
                </a:cubicBezTo>
                <a:cubicBezTo>
                  <a:pt x="1949" y="5166"/>
                  <a:pt x="2005" y="5141"/>
                  <a:pt x="2055" y="5141"/>
                </a:cubicBezTo>
                <a:cubicBezTo>
                  <a:pt x="2074" y="5141"/>
                  <a:pt x="2092" y="5145"/>
                  <a:pt x="2108" y="5154"/>
                </a:cubicBezTo>
                <a:cubicBezTo>
                  <a:pt x="2140" y="5154"/>
                  <a:pt x="2116" y="5126"/>
                  <a:pt x="2101" y="5120"/>
                </a:cubicBezTo>
                <a:close/>
                <a:moveTo>
                  <a:pt x="2382" y="5119"/>
                </a:moveTo>
                <a:lnTo>
                  <a:pt x="2382" y="5119"/>
                </a:lnTo>
                <a:cubicBezTo>
                  <a:pt x="2406" y="5143"/>
                  <a:pt x="2418" y="5143"/>
                  <a:pt x="2454" y="5154"/>
                </a:cubicBezTo>
                <a:cubicBezTo>
                  <a:pt x="2406" y="5166"/>
                  <a:pt x="2418" y="5154"/>
                  <a:pt x="2442" y="5202"/>
                </a:cubicBezTo>
                <a:cubicBezTo>
                  <a:pt x="2418" y="5202"/>
                  <a:pt x="2406" y="5202"/>
                  <a:pt x="2406" y="5178"/>
                </a:cubicBezTo>
                <a:cubicBezTo>
                  <a:pt x="2400" y="5190"/>
                  <a:pt x="2391" y="5196"/>
                  <a:pt x="2382" y="5196"/>
                </a:cubicBezTo>
                <a:cubicBezTo>
                  <a:pt x="2373" y="5196"/>
                  <a:pt x="2364" y="5190"/>
                  <a:pt x="2358" y="5178"/>
                </a:cubicBezTo>
                <a:cubicBezTo>
                  <a:pt x="2394" y="5154"/>
                  <a:pt x="2358" y="5154"/>
                  <a:pt x="2382" y="5119"/>
                </a:cubicBezTo>
                <a:close/>
                <a:moveTo>
                  <a:pt x="2309" y="5190"/>
                </a:moveTo>
                <a:cubicBezTo>
                  <a:pt x="2325" y="5190"/>
                  <a:pt x="2339" y="5196"/>
                  <a:pt x="2335" y="5214"/>
                </a:cubicBezTo>
                <a:cubicBezTo>
                  <a:pt x="2327" y="5214"/>
                  <a:pt x="2308" y="5203"/>
                  <a:pt x="2297" y="5203"/>
                </a:cubicBezTo>
                <a:cubicBezTo>
                  <a:pt x="2291" y="5203"/>
                  <a:pt x="2287" y="5206"/>
                  <a:pt x="2287" y="5214"/>
                </a:cubicBezTo>
                <a:cubicBezTo>
                  <a:pt x="2250" y="5207"/>
                  <a:pt x="2282" y="5190"/>
                  <a:pt x="2309" y="5190"/>
                </a:cubicBezTo>
                <a:close/>
                <a:moveTo>
                  <a:pt x="1230" y="5153"/>
                </a:moveTo>
                <a:cubicBezTo>
                  <a:pt x="1244" y="5153"/>
                  <a:pt x="1262" y="5168"/>
                  <a:pt x="1278" y="5168"/>
                </a:cubicBezTo>
                <a:cubicBezTo>
                  <a:pt x="1281" y="5168"/>
                  <a:pt x="1284" y="5168"/>
                  <a:pt x="1287" y="5166"/>
                </a:cubicBezTo>
                <a:lnTo>
                  <a:pt x="1287" y="5166"/>
                </a:lnTo>
                <a:lnTo>
                  <a:pt x="1275" y="5178"/>
                </a:lnTo>
                <a:cubicBezTo>
                  <a:pt x="1287" y="5178"/>
                  <a:pt x="1287" y="5166"/>
                  <a:pt x="1323" y="5166"/>
                </a:cubicBezTo>
                <a:cubicBezTo>
                  <a:pt x="1323" y="5178"/>
                  <a:pt x="1311" y="5178"/>
                  <a:pt x="1311" y="5190"/>
                </a:cubicBezTo>
                <a:cubicBezTo>
                  <a:pt x="1334" y="5190"/>
                  <a:pt x="1370" y="5190"/>
                  <a:pt x="1370" y="5166"/>
                </a:cubicBezTo>
                <a:cubicBezTo>
                  <a:pt x="1385" y="5171"/>
                  <a:pt x="1408" y="5174"/>
                  <a:pt x="1432" y="5174"/>
                </a:cubicBezTo>
                <a:cubicBezTo>
                  <a:pt x="1463" y="5174"/>
                  <a:pt x="1496" y="5170"/>
                  <a:pt x="1518" y="5158"/>
                </a:cubicBezTo>
                <a:lnTo>
                  <a:pt x="1518" y="5158"/>
                </a:lnTo>
                <a:cubicBezTo>
                  <a:pt x="1507" y="5167"/>
                  <a:pt x="1525" y="5169"/>
                  <a:pt x="1525" y="5190"/>
                </a:cubicBezTo>
                <a:cubicBezTo>
                  <a:pt x="1560" y="5197"/>
                  <a:pt x="1599" y="5199"/>
                  <a:pt x="1639" y="5199"/>
                </a:cubicBezTo>
                <a:cubicBezTo>
                  <a:pt x="1681" y="5199"/>
                  <a:pt x="1724" y="5197"/>
                  <a:pt x="1767" y="5197"/>
                </a:cubicBezTo>
                <a:cubicBezTo>
                  <a:pt x="1820" y="5197"/>
                  <a:pt x="1872" y="5200"/>
                  <a:pt x="1918" y="5214"/>
                </a:cubicBezTo>
                <a:lnTo>
                  <a:pt x="1906" y="5214"/>
                </a:lnTo>
                <a:cubicBezTo>
                  <a:pt x="1906" y="5221"/>
                  <a:pt x="1866" y="5228"/>
                  <a:pt x="1828" y="5228"/>
                </a:cubicBezTo>
                <a:cubicBezTo>
                  <a:pt x="1800" y="5228"/>
                  <a:pt x="1773" y="5224"/>
                  <a:pt x="1763" y="5214"/>
                </a:cubicBezTo>
                <a:cubicBezTo>
                  <a:pt x="1751" y="5214"/>
                  <a:pt x="1751" y="5226"/>
                  <a:pt x="1751" y="5238"/>
                </a:cubicBezTo>
                <a:cubicBezTo>
                  <a:pt x="1725" y="5223"/>
                  <a:pt x="1695" y="5218"/>
                  <a:pt x="1663" y="5218"/>
                </a:cubicBezTo>
                <a:cubicBezTo>
                  <a:pt x="1621" y="5218"/>
                  <a:pt x="1577" y="5226"/>
                  <a:pt x="1536" y="5226"/>
                </a:cubicBezTo>
                <a:cubicBezTo>
                  <a:pt x="1511" y="5226"/>
                  <a:pt x="1487" y="5223"/>
                  <a:pt x="1465" y="5214"/>
                </a:cubicBezTo>
                <a:cubicBezTo>
                  <a:pt x="1442" y="5214"/>
                  <a:pt x="1501" y="5238"/>
                  <a:pt x="1453" y="5250"/>
                </a:cubicBezTo>
                <a:cubicBezTo>
                  <a:pt x="1417" y="5228"/>
                  <a:pt x="1377" y="5222"/>
                  <a:pt x="1335" y="5222"/>
                </a:cubicBezTo>
                <a:cubicBezTo>
                  <a:pt x="1274" y="5222"/>
                  <a:pt x="1209" y="5235"/>
                  <a:pt x="1147" y="5235"/>
                </a:cubicBezTo>
                <a:cubicBezTo>
                  <a:pt x="1109" y="5235"/>
                  <a:pt x="1072" y="5230"/>
                  <a:pt x="1037" y="5214"/>
                </a:cubicBezTo>
                <a:cubicBezTo>
                  <a:pt x="1037" y="5202"/>
                  <a:pt x="1040" y="5202"/>
                  <a:pt x="1046" y="5202"/>
                </a:cubicBezTo>
                <a:cubicBezTo>
                  <a:pt x="1052" y="5202"/>
                  <a:pt x="1061" y="5202"/>
                  <a:pt x="1072" y="5190"/>
                </a:cubicBezTo>
                <a:cubicBezTo>
                  <a:pt x="1067" y="5187"/>
                  <a:pt x="1058" y="5186"/>
                  <a:pt x="1050" y="5186"/>
                </a:cubicBezTo>
                <a:cubicBezTo>
                  <a:pt x="1047" y="5186"/>
                  <a:pt x="1045" y="5186"/>
                  <a:pt x="1042" y="5186"/>
                </a:cubicBezTo>
                <a:lnTo>
                  <a:pt x="1042" y="5186"/>
                </a:lnTo>
                <a:cubicBezTo>
                  <a:pt x="1049" y="5182"/>
                  <a:pt x="1049" y="5174"/>
                  <a:pt x="1049" y="5166"/>
                </a:cubicBezTo>
                <a:cubicBezTo>
                  <a:pt x="1073" y="5171"/>
                  <a:pt x="1094" y="5174"/>
                  <a:pt x="1113" y="5174"/>
                </a:cubicBezTo>
                <a:cubicBezTo>
                  <a:pt x="1140" y="5174"/>
                  <a:pt x="1164" y="5168"/>
                  <a:pt x="1192" y="5154"/>
                </a:cubicBezTo>
                <a:lnTo>
                  <a:pt x="1192" y="5154"/>
                </a:lnTo>
                <a:cubicBezTo>
                  <a:pt x="1168" y="5178"/>
                  <a:pt x="1227" y="5166"/>
                  <a:pt x="1215" y="5190"/>
                </a:cubicBezTo>
                <a:cubicBezTo>
                  <a:pt x="1251" y="5190"/>
                  <a:pt x="1251" y="5178"/>
                  <a:pt x="1263" y="5178"/>
                </a:cubicBezTo>
                <a:cubicBezTo>
                  <a:pt x="1251" y="5166"/>
                  <a:pt x="1227" y="5166"/>
                  <a:pt x="1215" y="5166"/>
                </a:cubicBezTo>
                <a:cubicBezTo>
                  <a:pt x="1219" y="5156"/>
                  <a:pt x="1224" y="5153"/>
                  <a:pt x="1230" y="5153"/>
                </a:cubicBezTo>
                <a:close/>
                <a:moveTo>
                  <a:pt x="3882" y="5285"/>
                </a:moveTo>
                <a:cubicBezTo>
                  <a:pt x="3882" y="5321"/>
                  <a:pt x="3847" y="5321"/>
                  <a:pt x="3811" y="5321"/>
                </a:cubicBezTo>
                <a:cubicBezTo>
                  <a:pt x="3823" y="5297"/>
                  <a:pt x="3847" y="5285"/>
                  <a:pt x="3882" y="5285"/>
                </a:cubicBezTo>
                <a:close/>
                <a:moveTo>
                  <a:pt x="4228" y="5285"/>
                </a:moveTo>
                <a:cubicBezTo>
                  <a:pt x="4192" y="5321"/>
                  <a:pt x="4228" y="5321"/>
                  <a:pt x="4180" y="5333"/>
                </a:cubicBezTo>
                <a:cubicBezTo>
                  <a:pt x="4153" y="5333"/>
                  <a:pt x="4167" y="5313"/>
                  <a:pt x="4185" y="5313"/>
                </a:cubicBezTo>
                <a:cubicBezTo>
                  <a:pt x="4191" y="5313"/>
                  <a:pt x="4198" y="5315"/>
                  <a:pt x="4204" y="5321"/>
                </a:cubicBezTo>
                <a:cubicBezTo>
                  <a:pt x="4204" y="5309"/>
                  <a:pt x="4189" y="5303"/>
                  <a:pt x="4174" y="5303"/>
                </a:cubicBezTo>
                <a:cubicBezTo>
                  <a:pt x="4159" y="5303"/>
                  <a:pt x="4144" y="5309"/>
                  <a:pt x="4144" y="5321"/>
                </a:cubicBezTo>
                <a:cubicBezTo>
                  <a:pt x="4109" y="5285"/>
                  <a:pt x="4180" y="5285"/>
                  <a:pt x="4228" y="5285"/>
                </a:cubicBezTo>
                <a:close/>
                <a:moveTo>
                  <a:pt x="4887" y="5282"/>
                </a:moveTo>
                <a:cubicBezTo>
                  <a:pt x="4885" y="5287"/>
                  <a:pt x="4890" y="5289"/>
                  <a:pt x="4906" y="5297"/>
                </a:cubicBezTo>
                <a:cubicBezTo>
                  <a:pt x="4886" y="5308"/>
                  <a:pt x="4865" y="5335"/>
                  <a:pt x="4837" y="5335"/>
                </a:cubicBezTo>
                <a:cubicBezTo>
                  <a:pt x="4833" y="5335"/>
                  <a:pt x="4828" y="5335"/>
                  <a:pt x="4823" y="5333"/>
                </a:cubicBezTo>
                <a:cubicBezTo>
                  <a:pt x="4847" y="5309"/>
                  <a:pt x="4882" y="5309"/>
                  <a:pt x="4847" y="5285"/>
                </a:cubicBezTo>
                <a:cubicBezTo>
                  <a:pt x="4864" y="5285"/>
                  <a:pt x="4876" y="5284"/>
                  <a:pt x="4887" y="5282"/>
                </a:cubicBezTo>
                <a:close/>
                <a:moveTo>
                  <a:pt x="2634" y="5333"/>
                </a:moveTo>
                <a:lnTo>
                  <a:pt x="2634" y="5333"/>
                </a:lnTo>
                <a:cubicBezTo>
                  <a:pt x="2630" y="5336"/>
                  <a:pt x="2626" y="5340"/>
                  <a:pt x="2623" y="5340"/>
                </a:cubicBezTo>
                <a:cubicBezTo>
                  <a:pt x="2621" y="5340"/>
                  <a:pt x="2620" y="5338"/>
                  <a:pt x="2620" y="5333"/>
                </a:cubicBezTo>
                <a:close/>
                <a:moveTo>
                  <a:pt x="4080" y="5325"/>
                </a:moveTo>
                <a:cubicBezTo>
                  <a:pt x="4098" y="5325"/>
                  <a:pt x="4116" y="5328"/>
                  <a:pt x="4120" y="5333"/>
                </a:cubicBezTo>
                <a:cubicBezTo>
                  <a:pt x="4112" y="5336"/>
                  <a:pt x="4105" y="5337"/>
                  <a:pt x="4098" y="5337"/>
                </a:cubicBezTo>
                <a:cubicBezTo>
                  <a:pt x="4085" y="5337"/>
                  <a:pt x="4073" y="5334"/>
                  <a:pt x="4061" y="5334"/>
                </a:cubicBezTo>
                <a:cubicBezTo>
                  <a:pt x="4050" y="5334"/>
                  <a:pt x="4038" y="5336"/>
                  <a:pt x="4025" y="5345"/>
                </a:cubicBezTo>
                <a:cubicBezTo>
                  <a:pt x="4025" y="5331"/>
                  <a:pt x="4054" y="5325"/>
                  <a:pt x="4080" y="5325"/>
                </a:cubicBezTo>
                <a:close/>
                <a:moveTo>
                  <a:pt x="4371" y="5321"/>
                </a:moveTo>
                <a:cubicBezTo>
                  <a:pt x="4376" y="5333"/>
                  <a:pt x="4359" y="5333"/>
                  <a:pt x="4341" y="5333"/>
                </a:cubicBezTo>
                <a:cubicBezTo>
                  <a:pt x="4323" y="5333"/>
                  <a:pt x="4305" y="5333"/>
                  <a:pt x="4311" y="5345"/>
                </a:cubicBezTo>
                <a:cubicBezTo>
                  <a:pt x="4263" y="5345"/>
                  <a:pt x="4323" y="5321"/>
                  <a:pt x="4371" y="5321"/>
                </a:cubicBezTo>
                <a:close/>
                <a:moveTo>
                  <a:pt x="4534" y="5292"/>
                </a:moveTo>
                <a:cubicBezTo>
                  <a:pt x="4549" y="5292"/>
                  <a:pt x="4555" y="5334"/>
                  <a:pt x="4586" y="5334"/>
                </a:cubicBezTo>
                <a:cubicBezTo>
                  <a:pt x="4590" y="5334"/>
                  <a:pt x="4593" y="5334"/>
                  <a:pt x="4597" y="5333"/>
                </a:cubicBezTo>
                <a:lnTo>
                  <a:pt x="4597" y="5333"/>
                </a:lnTo>
                <a:lnTo>
                  <a:pt x="4585" y="5345"/>
                </a:lnTo>
                <a:lnTo>
                  <a:pt x="4549" y="5345"/>
                </a:lnTo>
                <a:cubicBezTo>
                  <a:pt x="4549" y="5345"/>
                  <a:pt x="4549" y="5333"/>
                  <a:pt x="4561" y="5333"/>
                </a:cubicBezTo>
                <a:cubicBezTo>
                  <a:pt x="4561" y="5321"/>
                  <a:pt x="4549" y="5321"/>
                  <a:pt x="4525" y="5321"/>
                </a:cubicBezTo>
                <a:cubicBezTo>
                  <a:pt x="4525" y="5297"/>
                  <a:pt x="4537" y="5297"/>
                  <a:pt x="4525" y="5297"/>
                </a:cubicBezTo>
                <a:cubicBezTo>
                  <a:pt x="4529" y="5294"/>
                  <a:pt x="4532" y="5292"/>
                  <a:pt x="4534" y="5292"/>
                </a:cubicBezTo>
                <a:close/>
                <a:moveTo>
                  <a:pt x="2831" y="5354"/>
                </a:moveTo>
                <a:cubicBezTo>
                  <a:pt x="2832" y="5355"/>
                  <a:pt x="2833" y="5356"/>
                  <a:pt x="2835" y="5357"/>
                </a:cubicBezTo>
                <a:cubicBezTo>
                  <a:pt x="2834" y="5356"/>
                  <a:pt x="2832" y="5355"/>
                  <a:pt x="2831" y="5354"/>
                </a:cubicBezTo>
                <a:close/>
                <a:moveTo>
                  <a:pt x="1965" y="5330"/>
                </a:moveTo>
                <a:cubicBezTo>
                  <a:pt x="1986" y="5330"/>
                  <a:pt x="2013" y="5333"/>
                  <a:pt x="2049" y="5333"/>
                </a:cubicBezTo>
                <a:cubicBezTo>
                  <a:pt x="2049" y="5357"/>
                  <a:pt x="1942" y="5381"/>
                  <a:pt x="2001" y="5393"/>
                </a:cubicBezTo>
                <a:cubicBezTo>
                  <a:pt x="1997" y="5394"/>
                  <a:pt x="1993" y="5395"/>
                  <a:pt x="1989" y="5395"/>
                </a:cubicBezTo>
                <a:cubicBezTo>
                  <a:pt x="1969" y="5395"/>
                  <a:pt x="1952" y="5379"/>
                  <a:pt x="1934" y="5379"/>
                </a:cubicBezTo>
                <a:cubicBezTo>
                  <a:pt x="1925" y="5379"/>
                  <a:pt x="1916" y="5382"/>
                  <a:pt x="1906" y="5393"/>
                </a:cubicBezTo>
                <a:cubicBezTo>
                  <a:pt x="1918" y="5357"/>
                  <a:pt x="1906" y="5345"/>
                  <a:pt x="1870" y="5333"/>
                </a:cubicBezTo>
                <a:cubicBezTo>
                  <a:pt x="1882" y="5333"/>
                  <a:pt x="1906" y="5345"/>
                  <a:pt x="1918" y="5345"/>
                </a:cubicBezTo>
                <a:cubicBezTo>
                  <a:pt x="1930" y="5333"/>
                  <a:pt x="1945" y="5330"/>
                  <a:pt x="1965" y="5330"/>
                </a:cubicBezTo>
                <a:close/>
                <a:moveTo>
                  <a:pt x="1232" y="5365"/>
                </a:moveTo>
                <a:cubicBezTo>
                  <a:pt x="1253" y="5365"/>
                  <a:pt x="1287" y="5384"/>
                  <a:pt x="1287" y="5393"/>
                </a:cubicBezTo>
                <a:cubicBezTo>
                  <a:pt x="1280" y="5396"/>
                  <a:pt x="1274" y="5398"/>
                  <a:pt x="1268" y="5398"/>
                </a:cubicBezTo>
                <a:cubicBezTo>
                  <a:pt x="1254" y="5398"/>
                  <a:pt x="1241" y="5389"/>
                  <a:pt x="1215" y="5381"/>
                </a:cubicBezTo>
                <a:cubicBezTo>
                  <a:pt x="1215" y="5369"/>
                  <a:pt x="1223" y="5365"/>
                  <a:pt x="1232" y="5365"/>
                </a:cubicBezTo>
                <a:close/>
                <a:moveTo>
                  <a:pt x="1778" y="5373"/>
                </a:moveTo>
                <a:cubicBezTo>
                  <a:pt x="1806" y="5373"/>
                  <a:pt x="1837" y="5393"/>
                  <a:pt x="1882" y="5393"/>
                </a:cubicBezTo>
                <a:cubicBezTo>
                  <a:pt x="1873" y="5402"/>
                  <a:pt x="1852" y="5406"/>
                  <a:pt x="1829" y="5406"/>
                </a:cubicBezTo>
                <a:cubicBezTo>
                  <a:pt x="1792" y="5406"/>
                  <a:pt x="1751" y="5395"/>
                  <a:pt x="1751" y="5381"/>
                </a:cubicBezTo>
                <a:cubicBezTo>
                  <a:pt x="1760" y="5375"/>
                  <a:pt x="1769" y="5373"/>
                  <a:pt x="1778" y="5373"/>
                </a:cubicBezTo>
                <a:close/>
                <a:moveTo>
                  <a:pt x="2361" y="5314"/>
                </a:moveTo>
                <a:cubicBezTo>
                  <a:pt x="2366" y="5314"/>
                  <a:pt x="2373" y="5316"/>
                  <a:pt x="2382" y="5321"/>
                </a:cubicBezTo>
                <a:cubicBezTo>
                  <a:pt x="2382" y="5357"/>
                  <a:pt x="2335" y="5381"/>
                  <a:pt x="2299" y="5393"/>
                </a:cubicBezTo>
                <a:cubicBezTo>
                  <a:pt x="2330" y="5382"/>
                  <a:pt x="2325" y="5354"/>
                  <a:pt x="2285" y="5354"/>
                </a:cubicBezTo>
                <a:cubicBezTo>
                  <a:pt x="2279" y="5354"/>
                  <a:pt x="2271" y="5355"/>
                  <a:pt x="2263" y="5357"/>
                </a:cubicBezTo>
                <a:cubicBezTo>
                  <a:pt x="2227" y="5357"/>
                  <a:pt x="2275" y="5381"/>
                  <a:pt x="2239" y="5393"/>
                </a:cubicBezTo>
                <a:cubicBezTo>
                  <a:pt x="2229" y="5389"/>
                  <a:pt x="2214" y="5388"/>
                  <a:pt x="2200" y="5388"/>
                </a:cubicBezTo>
                <a:cubicBezTo>
                  <a:pt x="2165" y="5388"/>
                  <a:pt x="2131" y="5396"/>
                  <a:pt x="2156" y="5405"/>
                </a:cubicBezTo>
                <a:cubicBezTo>
                  <a:pt x="2149" y="5411"/>
                  <a:pt x="2143" y="5414"/>
                  <a:pt x="2136" y="5414"/>
                </a:cubicBezTo>
                <a:cubicBezTo>
                  <a:pt x="2114" y="5414"/>
                  <a:pt x="2093" y="5383"/>
                  <a:pt x="2075" y="5383"/>
                </a:cubicBezTo>
                <a:cubicBezTo>
                  <a:pt x="2070" y="5383"/>
                  <a:pt x="2065" y="5386"/>
                  <a:pt x="2061" y="5393"/>
                </a:cubicBezTo>
                <a:cubicBezTo>
                  <a:pt x="2037" y="5357"/>
                  <a:pt x="2120" y="5345"/>
                  <a:pt x="2061" y="5321"/>
                </a:cubicBezTo>
                <a:cubicBezTo>
                  <a:pt x="2100" y="5321"/>
                  <a:pt x="2129" y="5326"/>
                  <a:pt x="2166" y="5326"/>
                </a:cubicBezTo>
                <a:cubicBezTo>
                  <a:pt x="2184" y="5326"/>
                  <a:pt x="2204" y="5325"/>
                  <a:pt x="2227" y="5321"/>
                </a:cubicBezTo>
                <a:lnTo>
                  <a:pt x="2227" y="5321"/>
                </a:lnTo>
                <a:cubicBezTo>
                  <a:pt x="2239" y="5345"/>
                  <a:pt x="2180" y="5333"/>
                  <a:pt x="2180" y="5345"/>
                </a:cubicBezTo>
                <a:cubicBezTo>
                  <a:pt x="2180" y="5345"/>
                  <a:pt x="2204" y="5357"/>
                  <a:pt x="2215" y="5357"/>
                </a:cubicBezTo>
                <a:cubicBezTo>
                  <a:pt x="2232" y="5349"/>
                  <a:pt x="2260" y="5335"/>
                  <a:pt x="2291" y="5335"/>
                </a:cubicBezTo>
                <a:cubicBezTo>
                  <a:pt x="2305" y="5335"/>
                  <a:pt x="2320" y="5338"/>
                  <a:pt x="2335" y="5345"/>
                </a:cubicBezTo>
                <a:cubicBezTo>
                  <a:pt x="2354" y="5345"/>
                  <a:pt x="2342" y="5314"/>
                  <a:pt x="2361" y="5314"/>
                </a:cubicBezTo>
                <a:close/>
                <a:moveTo>
                  <a:pt x="1692" y="5357"/>
                </a:moveTo>
                <a:cubicBezTo>
                  <a:pt x="1692" y="5405"/>
                  <a:pt x="1727" y="5416"/>
                  <a:pt x="1727" y="5452"/>
                </a:cubicBezTo>
                <a:cubicBezTo>
                  <a:pt x="1668" y="5440"/>
                  <a:pt x="1692" y="5405"/>
                  <a:pt x="1608" y="5405"/>
                </a:cubicBezTo>
                <a:cubicBezTo>
                  <a:pt x="1608" y="5399"/>
                  <a:pt x="1611" y="5399"/>
                  <a:pt x="1616" y="5399"/>
                </a:cubicBezTo>
                <a:cubicBezTo>
                  <a:pt x="1620" y="5399"/>
                  <a:pt x="1626" y="5399"/>
                  <a:pt x="1632" y="5393"/>
                </a:cubicBezTo>
                <a:cubicBezTo>
                  <a:pt x="1644" y="5393"/>
                  <a:pt x="1632" y="5369"/>
                  <a:pt x="1632" y="5369"/>
                </a:cubicBezTo>
                <a:cubicBezTo>
                  <a:pt x="1632" y="5363"/>
                  <a:pt x="1644" y="5363"/>
                  <a:pt x="1657" y="5363"/>
                </a:cubicBezTo>
                <a:cubicBezTo>
                  <a:pt x="1671" y="5363"/>
                  <a:pt x="1686" y="5363"/>
                  <a:pt x="1692" y="5357"/>
                </a:cubicBezTo>
                <a:close/>
                <a:moveTo>
                  <a:pt x="2142" y="5449"/>
                </a:moveTo>
                <a:cubicBezTo>
                  <a:pt x="2165" y="5449"/>
                  <a:pt x="2161" y="5464"/>
                  <a:pt x="2180" y="5464"/>
                </a:cubicBezTo>
                <a:cubicBezTo>
                  <a:pt x="2144" y="5476"/>
                  <a:pt x="2108" y="5500"/>
                  <a:pt x="2061" y="5500"/>
                </a:cubicBezTo>
                <a:cubicBezTo>
                  <a:pt x="2061" y="5476"/>
                  <a:pt x="2096" y="5476"/>
                  <a:pt x="2108" y="5476"/>
                </a:cubicBezTo>
                <a:cubicBezTo>
                  <a:pt x="2120" y="5476"/>
                  <a:pt x="2120" y="5464"/>
                  <a:pt x="2120" y="5452"/>
                </a:cubicBezTo>
                <a:cubicBezTo>
                  <a:pt x="2130" y="5450"/>
                  <a:pt x="2137" y="5449"/>
                  <a:pt x="2142" y="5449"/>
                </a:cubicBezTo>
                <a:close/>
                <a:moveTo>
                  <a:pt x="1064" y="5469"/>
                </a:moveTo>
                <a:cubicBezTo>
                  <a:pt x="1078" y="5469"/>
                  <a:pt x="1093" y="5483"/>
                  <a:pt x="1111" y="5483"/>
                </a:cubicBezTo>
                <a:cubicBezTo>
                  <a:pt x="1117" y="5483"/>
                  <a:pt x="1124" y="5481"/>
                  <a:pt x="1132" y="5476"/>
                </a:cubicBezTo>
                <a:lnTo>
                  <a:pt x="1132" y="5476"/>
                </a:lnTo>
                <a:cubicBezTo>
                  <a:pt x="1132" y="5500"/>
                  <a:pt x="1108" y="5500"/>
                  <a:pt x="1132" y="5512"/>
                </a:cubicBezTo>
                <a:cubicBezTo>
                  <a:pt x="1096" y="5512"/>
                  <a:pt x="1096" y="5476"/>
                  <a:pt x="1049" y="5476"/>
                </a:cubicBezTo>
                <a:cubicBezTo>
                  <a:pt x="1054" y="5471"/>
                  <a:pt x="1059" y="5469"/>
                  <a:pt x="1064" y="5469"/>
                </a:cubicBezTo>
                <a:close/>
                <a:moveTo>
                  <a:pt x="2061" y="5524"/>
                </a:moveTo>
                <a:cubicBezTo>
                  <a:pt x="2103" y="5524"/>
                  <a:pt x="2098" y="5561"/>
                  <a:pt x="2139" y="5561"/>
                </a:cubicBezTo>
                <a:cubicBezTo>
                  <a:pt x="2144" y="5561"/>
                  <a:pt x="2149" y="5561"/>
                  <a:pt x="2156" y="5559"/>
                </a:cubicBezTo>
                <a:lnTo>
                  <a:pt x="2156" y="5559"/>
                </a:lnTo>
                <a:cubicBezTo>
                  <a:pt x="2156" y="5565"/>
                  <a:pt x="2144" y="5565"/>
                  <a:pt x="2131" y="5565"/>
                </a:cubicBezTo>
                <a:cubicBezTo>
                  <a:pt x="2117" y="5565"/>
                  <a:pt x="2102" y="5565"/>
                  <a:pt x="2096" y="5571"/>
                </a:cubicBezTo>
                <a:cubicBezTo>
                  <a:pt x="2108" y="5535"/>
                  <a:pt x="2061" y="5559"/>
                  <a:pt x="2061" y="5524"/>
                </a:cubicBezTo>
                <a:close/>
                <a:moveTo>
                  <a:pt x="1192" y="5535"/>
                </a:moveTo>
                <a:lnTo>
                  <a:pt x="1168" y="5547"/>
                </a:lnTo>
                <a:cubicBezTo>
                  <a:pt x="1173" y="5547"/>
                  <a:pt x="1178" y="5547"/>
                  <a:pt x="1182" y="5546"/>
                </a:cubicBezTo>
                <a:lnTo>
                  <a:pt x="1182" y="5546"/>
                </a:lnTo>
                <a:cubicBezTo>
                  <a:pt x="1178" y="5547"/>
                  <a:pt x="1173" y="5547"/>
                  <a:pt x="1168" y="5547"/>
                </a:cubicBezTo>
                <a:cubicBezTo>
                  <a:pt x="1156" y="5547"/>
                  <a:pt x="1144" y="5547"/>
                  <a:pt x="1144" y="5559"/>
                </a:cubicBezTo>
                <a:cubicBezTo>
                  <a:pt x="1148" y="5555"/>
                  <a:pt x="1151" y="5554"/>
                  <a:pt x="1154" y="5554"/>
                </a:cubicBezTo>
                <a:cubicBezTo>
                  <a:pt x="1166" y="5554"/>
                  <a:pt x="1173" y="5577"/>
                  <a:pt x="1195" y="5577"/>
                </a:cubicBezTo>
                <a:cubicBezTo>
                  <a:pt x="1200" y="5577"/>
                  <a:pt x="1207" y="5575"/>
                  <a:pt x="1215" y="5571"/>
                </a:cubicBezTo>
                <a:lnTo>
                  <a:pt x="1215" y="5571"/>
                </a:lnTo>
                <a:cubicBezTo>
                  <a:pt x="1213" y="5573"/>
                  <a:pt x="1211" y="5573"/>
                  <a:pt x="1209" y="5573"/>
                </a:cubicBezTo>
                <a:cubicBezTo>
                  <a:pt x="1200" y="5573"/>
                  <a:pt x="1205" y="5556"/>
                  <a:pt x="1203" y="5545"/>
                </a:cubicBezTo>
                <a:lnTo>
                  <a:pt x="1203" y="5545"/>
                </a:lnTo>
                <a:cubicBezTo>
                  <a:pt x="1196" y="5545"/>
                  <a:pt x="1189" y="5546"/>
                  <a:pt x="1182" y="5546"/>
                </a:cubicBezTo>
                <a:lnTo>
                  <a:pt x="1182" y="5546"/>
                </a:lnTo>
                <a:cubicBezTo>
                  <a:pt x="1188" y="5545"/>
                  <a:pt x="1192" y="5542"/>
                  <a:pt x="1192" y="5535"/>
                </a:cubicBezTo>
                <a:close/>
                <a:moveTo>
                  <a:pt x="2131" y="5581"/>
                </a:moveTo>
                <a:cubicBezTo>
                  <a:pt x="2136" y="5581"/>
                  <a:pt x="2140" y="5582"/>
                  <a:pt x="2144" y="5583"/>
                </a:cubicBezTo>
                <a:cubicBezTo>
                  <a:pt x="2156" y="5601"/>
                  <a:pt x="2141" y="5601"/>
                  <a:pt x="2125" y="5601"/>
                </a:cubicBezTo>
                <a:cubicBezTo>
                  <a:pt x="2108" y="5601"/>
                  <a:pt x="2090" y="5601"/>
                  <a:pt x="2096" y="5619"/>
                </a:cubicBezTo>
                <a:cubicBezTo>
                  <a:pt x="2043" y="5619"/>
                  <a:pt x="2094" y="5581"/>
                  <a:pt x="2131" y="5581"/>
                </a:cubicBezTo>
                <a:close/>
                <a:moveTo>
                  <a:pt x="3001" y="5559"/>
                </a:moveTo>
                <a:cubicBezTo>
                  <a:pt x="3001" y="5583"/>
                  <a:pt x="2989" y="5571"/>
                  <a:pt x="3001" y="5595"/>
                </a:cubicBezTo>
                <a:cubicBezTo>
                  <a:pt x="2977" y="5619"/>
                  <a:pt x="2918" y="5595"/>
                  <a:pt x="2930" y="5631"/>
                </a:cubicBezTo>
                <a:cubicBezTo>
                  <a:pt x="2882" y="5631"/>
                  <a:pt x="2894" y="5595"/>
                  <a:pt x="2870" y="5595"/>
                </a:cubicBezTo>
                <a:cubicBezTo>
                  <a:pt x="2918" y="5583"/>
                  <a:pt x="2977" y="5595"/>
                  <a:pt x="3001" y="5559"/>
                </a:cubicBezTo>
                <a:close/>
                <a:moveTo>
                  <a:pt x="5609" y="5583"/>
                </a:moveTo>
                <a:cubicBezTo>
                  <a:pt x="5609" y="5619"/>
                  <a:pt x="5656" y="5619"/>
                  <a:pt x="5680" y="5631"/>
                </a:cubicBezTo>
                <a:cubicBezTo>
                  <a:pt x="5692" y="5595"/>
                  <a:pt x="5656" y="5595"/>
                  <a:pt x="5609" y="5583"/>
                </a:cubicBezTo>
                <a:close/>
                <a:moveTo>
                  <a:pt x="3049" y="5630"/>
                </a:moveTo>
                <a:cubicBezTo>
                  <a:pt x="3049" y="5630"/>
                  <a:pt x="3049" y="5630"/>
                  <a:pt x="3049" y="5631"/>
                </a:cubicBezTo>
                <a:cubicBezTo>
                  <a:pt x="3050" y="5631"/>
                  <a:pt x="3051" y="5632"/>
                  <a:pt x="3052" y="5632"/>
                </a:cubicBezTo>
                <a:lnTo>
                  <a:pt x="3052" y="5632"/>
                </a:lnTo>
                <a:cubicBezTo>
                  <a:pt x="3051" y="5631"/>
                  <a:pt x="3050" y="5630"/>
                  <a:pt x="3049" y="5630"/>
                </a:cubicBezTo>
                <a:close/>
                <a:moveTo>
                  <a:pt x="2775" y="5595"/>
                </a:moveTo>
                <a:cubicBezTo>
                  <a:pt x="2799" y="5619"/>
                  <a:pt x="2858" y="5619"/>
                  <a:pt x="2858" y="5643"/>
                </a:cubicBezTo>
                <a:cubicBezTo>
                  <a:pt x="2836" y="5634"/>
                  <a:pt x="2818" y="5632"/>
                  <a:pt x="2800" y="5632"/>
                </a:cubicBezTo>
                <a:cubicBezTo>
                  <a:pt x="2780" y="5632"/>
                  <a:pt x="2762" y="5634"/>
                  <a:pt x="2741" y="5634"/>
                </a:cubicBezTo>
                <a:cubicBezTo>
                  <a:pt x="2729" y="5634"/>
                  <a:pt x="2717" y="5633"/>
                  <a:pt x="2704" y="5631"/>
                </a:cubicBezTo>
                <a:cubicBezTo>
                  <a:pt x="2739" y="5595"/>
                  <a:pt x="2775" y="5619"/>
                  <a:pt x="2775" y="5595"/>
                </a:cubicBezTo>
                <a:close/>
                <a:moveTo>
                  <a:pt x="3062" y="5612"/>
                </a:moveTo>
                <a:cubicBezTo>
                  <a:pt x="3076" y="5612"/>
                  <a:pt x="3097" y="5625"/>
                  <a:pt x="3110" y="5625"/>
                </a:cubicBezTo>
                <a:cubicBezTo>
                  <a:pt x="3115" y="5625"/>
                  <a:pt x="3118" y="5623"/>
                  <a:pt x="3120" y="5619"/>
                </a:cubicBezTo>
                <a:lnTo>
                  <a:pt x="3120" y="5619"/>
                </a:lnTo>
                <a:cubicBezTo>
                  <a:pt x="3154" y="5627"/>
                  <a:pt x="3116" y="5636"/>
                  <a:pt x="3083" y="5636"/>
                </a:cubicBezTo>
                <a:cubicBezTo>
                  <a:pt x="3071" y="5636"/>
                  <a:pt x="3060" y="5635"/>
                  <a:pt x="3052" y="5632"/>
                </a:cubicBezTo>
                <a:lnTo>
                  <a:pt x="3052" y="5632"/>
                </a:lnTo>
                <a:cubicBezTo>
                  <a:pt x="3056" y="5635"/>
                  <a:pt x="3059" y="5638"/>
                  <a:pt x="3061" y="5643"/>
                </a:cubicBezTo>
                <a:cubicBezTo>
                  <a:pt x="3029" y="5643"/>
                  <a:pt x="3008" y="5637"/>
                  <a:pt x="2980" y="5637"/>
                </a:cubicBezTo>
                <a:cubicBezTo>
                  <a:pt x="2966" y="5637"/>
                  <a:pt x="2950" y="5639"/>
                  <a:pt x="2930" y="5643"/>
                </a:cubicBezTo>
                <a:cubicBezTo>
                  <a:pt x="2930" y="5631"/>
                  <a:pt x="2942" y="5631"/>
                  <a:pt x="2954" y="5619"/>
                </a:cubicBezTo>
                <a:cubicBezTo>
                  <a:pt x="3000" y="5619"/>
                  <a:pt x="3031" y="5619"/>
                  <a:pt x="3049" y="5630"/>
                </a:cubicBezTo>
                <a:lnTo>
                  <a:pt x="3049" y="5630"/>
                </a:lnTo>
                <a:cubicBezTo>
                  <a:pt x="3049" y="5616"/>
                  <a:pt x="3055" y="5612"/>
                  <a:pt x="3062" y="5612"/>
                </a:cubicBezTo>
                <a:close/>
                <a:moveTo>
                  <a:pt x="3192" y="5619"/>
                </a:moveTo>
                <a:cubicBezTo>
                  <a:pt x="3251" y="5619"/>
                  <a:pt x="3347" y="5631"/>
                  <a:pt x="3430" y="5631"/>
                </a:cubicBezTo>
                <a:cubicBezTo>
                  <a:pt x="3430" y="5643"/>
                  <a:pt x="3418" y="5643"/>
                  <a:pt x="3430" y="5643"/>
                </a:cubicBezTo>
                <a:cubicBezTo>
                  <a:pt x="3423" y="5645"/>
                  <a:pt x="3416" y="5646"/>
                  <a:pt x="3408" y="5646"/>
                </a:cubicBezTo>
                <a:cubicBezTo>
                  <a:pt x="3379" y="5646"/>
                  <a:pt x="3347" y="5631"/>
                  <a:pt x="3299" y="5631"/>
                </a:cubicBezTo>
                <a:cubicBezTo>
                  <a:pt x="3275" y="5631"/>
                  <a:pt x="3311" y="5643"/>
                  <a:pt x="3287" y="5655"/>
                </a:cubicBezTo>
                <a:cubicBezTo>
                  <a:pt x="3239" y="5655"/>
                  <a:pt x="3239" y="5631"/>
                  <a:pt x="3192" y="5619"/>
                </a:cubicBezTo>
                <a:close/>
                <a:moveTo>
                  <a:pt x="3513" y="5631"/>
                </a:moveTo>
                <a:cubicBezTo>
                  <a:pt x="3537" y="5631"/>
                  <a:pt x="3549" y="5643"/>
                  <a:pt x="3585" y="5655"/>
                </a:cubicBezTo>
                <a:cubicBezTo>
                  <a:pt x="3573" y="5678"/>
                  <a:pt x="3549" y="5678"/>
                  <a:pt x="3537" y="5678"/>
                </a:cubicBezTo>
                <a:cubicBezTo>
                  <a:pt x="3537" y="5655"/>
                  <a:pt x="3525" y="5655"/>
                  <a:pt x="3513" y="5655"/>
                </a:cubicBezTo>
                <a:lnTo>
                  <a:pt x="3513" y="5631"/>
                </a:lnTo>
                <a:close/>
                <a:moveTo>
                  <a:pt x="5668" y="5690"/>
                </a:moveTo>
                <a:cubicBezTo>
                  <a:pt x="5654" y="5690"/>
                  <a:pt x="5635" y="5690"/>
                  <a:pt x="5618" y="5692"/>
                </a:cubicBezTo>
                <a:lnTo>
                  <a:pt x="5618" y="5692"/>
                </a:lnTo>
                <a:cubicBezTo>
                  <a:pt x="5634" y="5691"/>
                  <a:pt x="5651" y="5690"/>
                  <a:pt x="5668" y="5690"/>
                </a:cubicBezTo>
                <a:close/>
                <a:moveTo>
                  <a:pt x="2775" y="5678"/>
                </a:moveTo>
                <a:cubicBezTo>
                  <a:pt x="2823" y="5678"/>
                  <a:pt x="2894" y="5690"/>
                  <a:pt x="2954" y="5690"/>
                </a:cubicBezTo>
                <a:cubicBezTo>
                  <a:pt x="2950" y="5697"/>
                  <a:pt x="2940" y="5699"/>
                  <a:pt x="2926" y="5699"/>
                </a:cubicBezTo>
                <a:cubicBezTo>
                  <a:pt x="2904" y="5699"/>
                  <a:pt x="2874" y="5694"/>
                  <a:pt x="2855" y="5694"/>
                </a:cubicBezTo>
                <a:cubicBezTo>
                  <a:pt x="2843" y="5694"/>
                  <a:pt x="2835" y="5696"/>
                  <a:pt x="2835" y="5702"/>
                </a:cubicBezTo>
                <a:cubicBezTo>
                  <a:pt x="2811" y="5702"/>
                  <a:pt x="2799" y="5690"/>
                  <a:pt x="2775" y="5678"/>
                </a:cubicBezTo>
                <a:close/>
                <a:moveTo>
                  <a:pt x="5502" y="5666"/>
                </a:moveTo>
                <a:cubicBezTo>
                  <a:pt x="5490" y="5666"/>
                  <a:pt x="5502" y="5690"/>
                  <a:pt x="5514" y="5690"/>
                </a:cubicBezTo>
                <a:cubicBezTo>
                  <a:pt x="5520" y="5689"/>
                  <a:pt x="5526" y="5688"/>
                  <a:pt x="5530" y="5688"/>
                </a:cubicBezTo>
                <a:cubicBezTo>
                  <a:pt x="5552" y="5688"/>
                  <a:pt x="5545" y="5707"/>
                  <a:pt x="5562" y="5713"/>
                </a:cubicBezTo>
                <a:lnTo>
                  <a:pt x="5562" y="5713"/>
                </a:lnTo>
                <a:cubicBezTo>
                  <a:pt x="5570" y="5699"/>
                  <a:pt x="5593" y="5694"/>
                  <a:pt x="5618" y="5692"/>
                </a:cubicBezTo>
                <a:lnTo>
                  <a:pt x="5618" y="5692"/>
                </a:lnTo>
                <a:cubicBezTo>
                  <a:pt x="5612" y="5692"/>
                  <a:pt x="5607" y="5692"/>
                  <a:pt x="5601" y="5692"/>
                </a:cubicBezTo>
                <a:cubicBezTo>
                  <a:pt x="5569" y="5692"/>
                  <a:pt x="5537" y="5688"/>
                  <a:pt x="5502" y="5666"/>
                </a:cubicBezTo>
                <a:close/>
                <a:moveTo>
                  <a:pt x="3359" y="5702"/>
                </a:moveTo>
                <a:cubicBezTo>
                  <a:pt x="3372" y="5702"/>
                  <a:pt x="3391" y="5720"/>
                  <a:pt x="3411" y="5720"/>
                </a:cubicBezTo>
                <a:cubicBezTo>
                  <a:pt x="3417" y="5720"/>
                  <a:pt x="3424" y="5718"/>
                  <a:pt x="3430" y="5714"/>
                </a:cubicBezTo>
                <a:lnTo>
                  <a:pt x="3430" y="5714"/>
                </a:lnTo>
                <a:cubicBezTo>
                  <a:pt x="3426" y="5726"/>
                  <a:pt x="3418" y="5730"/>
                  <a:pt x="3408" y="5730"/>
                </a:cubicBezTo>
                <a:cubicBezTo>
                  <a:pt x="3389" y="5730"/>
                  <a:pt x="3362" y="5714"/>
                  <a:pt x="3347" y="5714"/>
                </a:cubicBezTo>
                <a:cubicBezTo>
                  <a:pt x="3349" y="5705"/>
                  <a:pt x="3354" y="5702"/>
                  <a:pt x="3359" y="5702"/>
                </a:cubicBezTo>
                <a:close/>
                <a:moveTo>
                  <a:pt x="1951" y="5684"/>
                </a:moveTo>
                <a:cubicBezTo>
                  <a:pt x="1959" y="5684"/>
                  <a:pt x="1948" y="5719"/>
                  <a:pt x="1977" y="5738"/>
                </a:cubicBezTo>
                <a:lnTo>
                  <a:pt x="1858" y="5738"/>
                </a:lnTo>
                <a:cubicBezTo>
                  <a:pt x="1846" y="5702"/>
                  <a:pt x="1942" y="5738"/>
                  <a:pt x="1942" y="5690"/>
                </a:cubicBezTo>
                <a:cubicBezTo>
                  <a:pt x="1946" y="5686"/>
                  <a:pt x="1949" y="5684"/>
                  <a:pt x="1951" y="5684"/>
                </a:cubicBezTo>
                <a:close/>
                <a:moveTo>
                  <a:pt x="4621" y="5690"/>
                </a:moveTo>
                <a:lnTo>
                  <a:pt x="4621" y="5690"/>
                </a:lnTo>
                <a:cubicBezTo>
                  <a:pt x="4609" y="5702"/>
                  <a:pt x="4609" y="5702"/>
                  <a:pt x="4609" y="5714"/>
                </a:cubicBezTo>
                <a:cubicBezTo>
                  <a:pt x="4597" y="5714"/>
                  <a:pt x="4561" y="5714"/>
                  <a:pt x="4561" y="5738"/>
                </a:cubicBezTo>
                <a:cubicBezTo>
                  <a:pt x="4525" y="5714"/>
                  <a:pt x="4609" y="5702"/>
                  <a:pt x="4621" y="5690"/>
                </a:cubicBezTo>
                <a:close/>
                <a:moveTo>
                  <a:pt x="4405" y="5709"/>
                </a:moveTo>
                <a:cubicBezTo>
                  <a:pt x="4420" y="5709"/>
                  <a:pt x="4425" y="5720"/>
                  <a:pt x="4442" y="5738"/>
                </a:cubicBezTo>
                <a:cubicBezTo>
                  <a:pt x="4438" y="5742"/>
                  <a:pt x="4427" y="5745"/>
                  <a:pt x="4416" y="5745"/>
                </a:cubicBezTo>
                <a:cubicBezTo>
                  <a:pt x="4396" y="5745"/>
                  <a:pt x="4375" y="5737"/>
                  <a:pt x="4382" y="5714"/>
                </a:cubicBezTo>
                <a:cubicBezTo>
                  <a:pt x="4392" y="5711"/>
                  <a:pt x="4399" y="5709"/>
                  <a:pt x="4405" y="5709"/>
                </a:cubicBezTo>
                <a:close/>
                <a:moveTo>
                  <a:pt x="4799" y="5738"/>
                </a:moveTo>
                <a:cubicBezTo>
                  <a:pt x="4787" y="5756"/>
                  <a:pt x="4749" y="5759"/>
                  <a:pt x="4702" y="5759"/>
                </a:cubicBezTo>
                <a:cubicBezTo>
                  <a:pt x="4679" y="5759"/>
                  <a:pt x="4654" y="5758"/>
                  <a:pt x="4630" y="5758"/>
                </a:cubicBezTo>
                <a:cubicBezTo>
                  <a:pt x="4606" y="5758"/>
                  <a:pt x="4582" y="5759"/>
                  <a:pt x="4561" y="5762"/>
                </a:cubicBezTo>
                <a:cubicBezTo>
                  <a:pt x="4592" y="5744"/>
                  <a:pt x="4624" y="5740"/>
                  <a:pt x="4656" y="5740"/>
                </a:cubicBezTo>
                <a:cubicBezTo>
                  <a:pt x="4690" y="5740"/>
                  <a:pt x="4724" y="5745"/>
                  <a:pt x="4754" y="5745"/>
                </a:cubicBezTo>
                <a:cubicBezTo>
                  <a:pt x="4770" y="5745"/>
                  <a:pt x="4786" y="5743"/>
                  <a:pt x="4799" y="5738"/>
                </a:cubicBezTo>
                <a:close/>
                <a:moveTo>
                  <a:pt x="6014" y="5750"/>
                </a:moveTo>
                <a:cubicBezTo>
                  <a:pt x="6021" y="5750"/>
                  <a:pt x="6004" y="5760"/>
                  <a:pt x="5979" y="5767"/>
                </a:cubicBezTo>
                <a:lnTo>
                  <a:pt x="5979" y="5767"/>
                </a:lnTo>
                <a:cubicBezTo>
                  <a:pt x="5985" y="5761"/>
                  <a:pt x="5994" y="5750"/>
                  <a:pt x="6014" y="5750"/>
                </a:cubicBezTo>
                <a:close/>
                <a:moveTo>
                  <a:pt x="6466" y="5762"/>
                </a:moveTo>
                <a:cubicBezTo>
                  <a:pt x="6471" y="5766"/>
                  <a:pt x="6476" y="5771"/>
                  <a:pt x="6481" y="5776"/>
                </a:cubicBezTo>
                <a:lnTo>
                  <a:pt x="6481" y="5776"/>
                </a:lnTo>
                <a:cubicBezTo>
                  <a:pt x="6486" y="5774"/>
                  <a:pt x="6490" y="5772"/>
                  <a:pt x="6495" y="5767"/>
                </a:cubicBezTo>
                <a:lnTo>
                  <a:pt x="6495" y="5767"/>
                </a:lnTo>
                <a:cubicBezTo>
                  <a:pt x="6489" y="5767"/>
                  <a:pt x="6480" y="5765"/>
                  <a:pt x="6466" y="5762"/>
                </a:cubicBezTo>
                <a:close/>
                <a:moveTo>
                  <a:pt x="6204" y="5763"/>
                </a:moveTo>
                <a:cubicBezTo>
                  <a:pt x="6206" y="5769"/>
                  <a:pt x="6213" y="5774"/>
                  <a:pt x="6228" y="5774"/>
                </a:cubicBezTo>
                <a:cubicBezTo>
                  <a:pt x="6216" y="5786"/>
                  <a:pt x="6204" y="5786"/>
                  <a:pt x="6192" y="5786"/>
                </a:cubicBezTo>
                <a:cubicBezTo>
                  <a:pt x="6204" y="5774"/>
                  <a:pt x="6204" y="5774"/>
                  <a:pt x="6204" y="5763"/>
                </a:cubicBezTo>
                <a:close/>
                <a:moveTo>
                  <a:pt x="6526" y="5690"/>
                </a:moveTo>
                <a:cubicBezTo>
                  <a:pt x="6526" y="5714"/>
                  <a:pt x="6561" y="5726"/>
                  <a:pt x="6573" y="5750"/>
                </a:cubicBezTo>
                <a:cubicBezTo>
                  <a:pt x="6571" y="5752"/>
                  <a:pt x="6568" y="5752"/>
                  <a:pt x="6564" y="5752"/>
                </a:cubicBezTo>
                <a:cubicBezTo>
                  <a:pt x="6555" y="5752"/>
                  <a:pt x="6542" y="5748"/>
                  <a:pt x="6535" y="5748"/>
                </a:cubicBezTo>
                <a:cubicBezTo>
                  <a:pt x="6528" y="5748"/>
                  <a:pt x="6529" y="5753"/>
                  <a:pt x="6549" y="5774"/>
                </a:cubicBezTo>
                <a:cubicBezTo>
                  <a:pt x="6490" y="5774"/>
                  <a:pt x="6514" y="5762"/>
                  <a:pt x="6514" y="5726"/>
                </a:cubicBezTo>
                <a:cubicBezTo>
                  <a:pt x="6510" y="5723"/>
                  <a:pt x="6504" y="5721"/>
                  <a:pt x="6496" y="5721"/>
                </a:cubicBezTo>
                <a:cubicBezTo>
                  <a:pt x="6474" y="5721"/>
                  <a:pt x="6442" y="5732"/>
                  <a:pt x="6442" y="5750"/>
                </a:cubicBezTo>
                <a:cubicBezTo>
                  <a:pt x="6442" y="5752"/>
                  <a:pt x="6443" y="5752"/>
                  <a:pt x="6445" y="5752"/>
                </a:cubicBezTo>
                <a:cubicBezTo>
                  <a:pt x="6449" y="5752"/>
                  <a:pt x="6461" y="5745"/>
                  <a:pt x="6474" y="5745"/>
                </a:cubicBezTo>
                <a:cubicBezTo>
                  <a:pt x="6483" y="5745"/>
                  <a:pt x="6493" y="5749"/>
                  <a:pt x="6502" y="5762"/>
                </a:cubicBezTo>
                <a:cubicBezTo>
                  <a:pt x="6499" y="5764"/>
                  <a:pt x="6497" y="5766"/>
                  <a:pt x="6495" y="5767"/>
                </a:cubicBezTo>
                <a:lnTo>
                  <a:pt x="6495" y="5767"/>
                </a:lnTo>
                <a:cubicBezTo>
                  <a:pt x="6512" y="5770"/>
                  <a:pt x="6516" y="5769"/>
                  <a:pt x="6549" y="5786"/>
                </a:cubicBezTo>
                <a:cubicBezTo>
                  <a:pt x="6573" y="5786"/>
                  <a:pt x="6585" y="5774"/>
                  <a:pt x="6573" y="5762"/>
                </a:cubicBezTo>
                <a:cubicBezTo>
                  <a:pt x="6594" y="5762"/>
                  <a:pt x="6606" y="5769"/>
                  <a:pt x="6613" y="5769"/>
                </a:cubicBezTo>
                <a:cubicBezTo>
                  <a:pt x="6619" y="5769"/>
                  <a:pt x="6621" y="5765"/>
                  <a:pt x="6621" y="5750"/>
                </a:cubicBezTo>
                <a:cubicBezTo>
                  <a:pt x="6645" y="5750"/>
                  <a:pt x="6668" y="5762"/>
                  <a:pt x="6680" y="5774"/>
                </a:cubicBezTo>
                <a:cubicBezTo>
                  <a:pt x="6698" y="5765"/>
                  <a:pt x="6702" y="5737"/>
                  <a:pt x="6727" y="5737"/>
                </a:cubicBezTo>
                <a:cubicBezTo>
                  <a:pt x="6736" y="5737"/>
                  <a:pt x="6748" y="5740"/>
                  <a:pt x="6764" y="5750"/>
                </a:cubicBezTo>
                <a:cubicBezTo>
                  <a:pt x="6753" y="5739"/>
                  <a:pt x="6736" y="5736"/>
                  <a:pt x="6716" y="5736"/>
                </a:cubicBezTo>
                <a:cubicBezTo>
                  <a:pt x="6692" y="5736"/>
                  <a:pt x="6664" y="5740"/>
                  <a:pt x="6636" y="5740"/>
                </a:cubicBezTo>
                <a:cubicBezTo>
                  <a:pt x="6614" y="5740"/>
                  <a:pt x="6592" y="5737"/>
                  <a:pt x="6573" y="5726"/>
                </a:cubicBezTo>
                <a:cubicBezTo>
                  <a:pt x="6585" y="5714"/>
                  <a:pt x="6645" y="5714"/>
                  <a:pt x="6680" y="5702"/>
                </a:cubicBezTo>
                <a:cubicBezTo>
                  <a:pt x="6633" y="5702"/>
                  <a:pt x="6609" y="5690"/>
                  <a:pt x="6526" y="5690"/>
                </a:cubicBezTo>
                <a:close/>
                <a:moveTo>
                  <a:pt x="2549" y="5760"/>
                </a:moveTo>
                <a:cubicBezTo>
                  <a:pt x="2552" y="5760"/>
                  <a:pt x="2556" y="5761"/>
                  <a:pt x="2561" y="5762"/>
                </a:cubicBezTo>
                <a:cubicBezTo>
                  <a:pt x="2537" y="5774"/>
                  <a:pt x="2525" y="5797"/>
                  <a:pt x="2525" y="5809"/>
                </a:cubicBezTo>
                <a:cubicBezTo>
                  <a:pt x="2503" y="5809"/>
                  <a:pt x="2511" y="5760"/>
                  <a:pt x="2549" y="5760"/>
                </a:cubicBezTo>
                <a:close/>
                <a:moveTo>
                  <a:pt x="2945" y="5756"/>
                </a:moveTo>
                <a:cubicBezTo>
                  <a:pt x="2986" y="5756"/>
                  <a:pt x="3007" y="5799"/>
                  <a:pt x="3037" y="5809"/>
                </a:cubicBezTo>
                <a:cubicBezTo>
                  <a:pt x="3025" y="5805"/>
                  <a:pt x="3011" y="5804"/>
                  <a:pt x="2994" y="5804"/>
                </a:cubicBezTo>
                <a:cubicBezTo>
                  <a:pt x="2960" y="5804"/>
                  <a:pt x="2918" y="5809"/>
                  <a:pt x="2870" y="5809"/>
                </a:cubicBezTo>
                <a:cubicBezTo>
                  <a:pt x="2882" y="5797"/>
                  <a:pt x="2977" y="5797"/>
                  <a:pt x="2918" y="5762"/>
                </a:cubicBezTo>
                <a:cubicBezTo>
                  <a:pt x="2928" y="5758"/>
                  <a:pt x="2937" y="5756"/>
                  <a:pt x="2945" y="5756"/>
                </a:cubicBezTo>
                <a:close/>
                <a:moveTo>
                  <a:pt x="4621" y="5774"/>
                </a:moveTo>
                <a:cubicBezTo>
                  <a:pt x="4621" y="5809"/>
                  <a:pt x="4561" y="5797"/>
                  <a:pt x="4549" y="5809"/>
                </a:cubicBezTo>
                <a:cubicBezTo>
                  <a:pt x="4537" y="5774"/>
                  <a:pt x="4585" y="5774"/>
                  <a:pt x="4621" y="5774"/>
                </a:cubicBezTo>
                <a:close/>
                <a:moveTo>
                  <a:pt x="4740" y="5774"/>
                </a:moveTo>
                <a:cubicBezTo>
                  <a:pt x="4775" y="5774"/>
                  <a:pt x="4787" y="5797"/>
                  <a:pt x="4799" y="5809"/>
                </a:cubicBezTo>
                <a:cubicBezTo>
                  <a:pt x="4775" y="5809"/>
                  <a:pt x="4767" y="5804"/>
                  <a:pt x="4754" y="5804"/>
                </a:cubicBezTo>
                <a:cubicBezTo>
                  <a:pt x="4748" y="5804"/>
                  <a:pt x="4740" y="5805"/>
                  <a:pt x="4728" y="5809"/>
                </a:cubicBezTo>
                <a:cubicBezTo>
                  <a:pt x="4728" y="5809"/>
                  <a:pt x="4740" y="5786"/>
                  <a:pt x="4740" y="5774"/>
                </a:cubicBezTo>
                <a:close/>
                <a:moveTo>
                  <a:pt x="6264" y="5797"/>
                </a:moveTo>
                <a:cubicBezTo>
                  <a:pt x="6287" y="5797"/>
                  <a:pt x="6252" y="5809"/>
                  <a:pt x="6264" y="5821"/>
                </a:cubicBezTo>
                <a:cubicBezTo>
                  <a:pt x="6252" y="5817"/>
                  <a:pt x="6242" y="5816"/>
                  <a:pt x="6234" y="5816"/>
                </a:cubicBezTo>
                <a:cubicBezTo>
                  <a:pt x="6219" y="5816"/>
                  <a:pt x="6208" y="5821"/>
                  <a:pt x="6192" y="5821"/>
                </a:cubicBezTo>
                <a:cubicBezTo>
                  <a:pt x="6192" y="5809"/>
                  <a:pt x="6207" y="5809"/>
                  <a:pt x="6223" y="5809"/>
                </a:cubicBezTo>
                <a:cubicBezTo>
                  <a:pt x="6240" y="5809"/>
                  <a:pt x="6258" y="5809"/>
                  <a:pt x="6264" y="5797"/>
                </a:cubicBezTo>
                <a:close/>
                <a:moveTo>
                  <a:pt x="1739" y="5821"/>
                </a:moveTo>
                <a:cubicBezTo>
                  <a:pt x="1739" y="5823"/>
                  <a:pt x="1738" y="5825"/>
                  <a:pt x="1738" y="5827"/>
                </a:cubicBezTo>
                <a:lnTo>
                  <a:pt x="1738" y="5827"/>
                </a:lnTo>
                <a:cubicBezTo>
                  <a:pt x="1739" y="5825"/>
                  <a:pt x="1739" y="5824"/>
                  <a:pt x="1739" y="5821"/>
                </a:cubicBezTo>
                <a:cubicBezTo>
                  <a:pt x="1739" y="5821"/>
                  <a:pt x="1739" y="5821"/>
                  <a:pt x="1739" y="5821"/>
                </a:cubicBezTo>
                <a:close/>
                <a:moveTo>
                  <a:pt x="4978" y="5774"/>
                </a:moveTo>
                <a:lnTo>
                  <a:pt x="4978" y="5774"/>
                </a:lnTo>
                <a:cubicBezTo>
                  <a:pt x="5025" y="5797"/>
                  <a:pt x="5037" y="5821"/>
                  <a:pt x="5061" y="5833"/>
                </a:cubicBezTo>
                <a:cubicBezTo>
                  <a:pt x="5025" y="5821"/>
                  <a:pt x="5013" y="5809"/>
                  <a:pt x="4978" y="5774"/>
                </a:cubicBezTo>
                <a:close/>
                <a:moveTo>
                  <a:pt x="5573" y="5797"/>
                </a:moveTo>
                <a:cubicBezTo>
                  <a:pt x="5573" y="5821"/>
                  <a:pt x="5633" y="5809"/>
                  <a:pt x="5633" y="5833"/>
                </a:cubicBezTo>
                <a:cubicBezTo>
                  <a:pt x="5626" y="5837"/>
                  <a:pt x="5621" y="5839"/>
                  <a:pt x="5615" y="5839"/>
                </a:cubicBezTo>
                <a:cubicBezTo>
                  <a:pt x="5595" y="5839"/>
                  <a:pt x="5580" y="5815"/>
                  <a:pt x="5575" y="5815"/>
                </a:cubicBezTo>
                <a:cubicBezTo>
                  <a:pt x="5574" y="5815"/>
                  <a:pt x="5573" y="5817"/>
                  <a:pt x="5573" y="5821"/>
                </a:cubicBezTo>
                <a:cubicBezTo>
                  <a:pt x="5561" y="5821"/>
                  <a:pt x="5573" y="5809"/>
                  <a:pt x="5573" y="5797"/>
                </a:cubicBezTo>
                <a:close/>
                <a:moveTo>
                  <a:pt x="5371" y="5774"/>
                </a:moveTo>
                <a:cubicBezTo>
                  <a:pt x="5383" y="5797"/>
                  <a:pt x="5359" y="5797"/>
                  <a:pt x="5323" y="5797"/>
                </a:cubicBezTo>
                <a:cubicBezTo>
                  <a:pt x="5323" y="5809"/>
                  <a:pt x="5359" y="5821"/>
                  <a:pt x="5371" y="5833"/>
                </a:cubicBezTo>
                <a:cubicBezTo>
                  <a:pt x="5368" y="5838"/>
                  <a:pt x="5365" y="5840"/>
                  <a:pt x="5360" y="5840"/>
                </a:cubicBezTo>
                <a:cubicBezTo>
                  <a:pt x="5342" y="5840"/>
                  <a:pt x="5311" y="5807"/>
                  <a:pt x="5311" y="5797"/>
                </a:cubicBezTo>
                <a:cubicBezTo>
                  <a:pt x="5335" y="5797"/>
                  <a:pt x="5335" y="5774"/>
                  <a:pt x="5371" y="5774"/>
                </a:cubicBezTo>
                <a:close/>
                <a:moveTo>
                  <a:pt x="1738" y="5827"/>
                </a:moveTo>
                <a:cubicBezTo>
                  <a:pt x="1734" y="5833"/>
                  <a:pt x="1720" y="5833"/>
                  <a:pt x="1692" y="5833"/>
                </a:cubicBezTo>
                <a:lnTo>
                  <a:pt x="1704" y="5845"/>
                </a:lnTo>
                <a:lnTo>
                  <a:pt x="1727" y="5845"/>
                </a:lnTo>
                <a:cubicBezTo>
                  <a:pt x="1733" y="5839"/>
                  <a:pt x="1736" y="5833"/>
                  <a:pt x="1738" y="5827"/>
                </a:cubicBezTo>
                <a:close/>
                <a:moveTo>
                  <a:pt x="6940" y="5823"/>
                </a:moveTo>
                <a:cubicBezTo>
                  <a:pt x="6934" y="5823"/>
                  <a:pt x="6930" y="5825"/>
                  <a:pt x="6930" y="5833"/>
                </a:cubicBezTo>
                <a:cubicBezTo>
                  <a:pt x="6930" y="5833"/>
                  <a:pt x="6932" y="5835"/>
                  <a:pt x="6934" y="5837"/>
                </a:cubicBezTo>
                <a:lnTo>
                  <a:pt x="6934" y="5837"/>
                </a:lnTo>
                <a:cubicBezTo>
                  <a:pt x="6934" y="5837"/>
                  <a:pt x="6934" y="5837"/>
                  <a:pt x="6934" y="5837"/>
                </a:cubicBezTo>
                <a:lnTo>
                  <a:pt x="6934" y="5837"/>
                </a:lnTo>
                <a:cubicBezTo>
                  <a:pt x="6934" y="5837"/>
                  <a:pt x="6934" y="5838"/>
                  <a:pt x="6934" y="5838"/>
                </a:cubicBezTo>
                <a:lnTo>
                  <a:pt x="6934" y="5838"/>
                </a:lnTo>
                <a:cubicBezTo>
                  <a:pt x="6934" y="5838"/>
                  <a:pt x="6934" y="5838"/>
                  <a:pt x="6934" y="5837"/>
                </a:cubicBezTo>
                <a:lnTo>
                  <a:pt x="6934" y="5837"/>
                </a:lnTo>
                <a:cubicBezTo>
                  <a:pt x="6929" y="5839"/>
                  <a:pt x="6926" y="5841"/>
                  <a:pt x="6923" y="5843"/>
                </a:cubicBezTo>
                <a:lnTo>
                  <a:pt x="6923" y="5843"/>
                </a:lnTo>
                <a:cubicBezTo>
                  <a:pt x="6919" y="5841"/>
                  <a:pt x="6918" y="5837"/>
                  <a:pt x="6917" y="5833"/>
                </a:cubicBezTo>
                <a:lnTo>
                  <a:pt x="6917" y="5833"/>
                </a:lnTo>
                <a:cubicBezTo>
                  <a:pt x="6915" y="5837"/>
                  <a:pt x="6916" y="5841"/>
                  <a:pt x="6920" y="5846"/>
                </a:cubicBezTo>
                <a:lnTo>
                  <a:pt x="6920" y="5846"/>
                </a:lnTo>
                <a:cubicBezTo>
                  <a:pt x="6920" y="5845"/>
                  <a:pt x="6922" y="5844"/>
                  <a:pt x="6923" y="5843"/>
                </a:cubicBezTo>
                <a:lnTo>
                  <a:pt x="6923" y="5843"/>
                </a:lnTo>
                <a:cubicBezTo>
                  <a:pt x="6925" y="5844"/>
                  <a:pt x="6927" y="5845"/>
                  <a:pt x="6930" y="5845"/>
                </a:cubicBezTo>
                <a:cubicBezTo>
                  <a:pt x="6935" y="5845"/>
                  <a:pt x="6936" y="5843"/>
                  <a:pt x="6936" y="5841"/>
                </a:cubicBezTo>
                <a:lnTo>
                  <a:pt x="6936" y="5841"/>
                </a:lnTo>
                <a:cubicBezTo>
                  <a:pt x="6937" y="5844"/>
                  <a:pt x="6939" y="5846"/>
                  <a:pt x="6941" y="5847"/>
                </a:cubicBezTo>
                <a:lnTo>
                  <a:pt x="6941" y="5847"/>
                </a:lnTo>
                <a:cubicBezTo>
                  <a:pt x="6942" y="5843"/>
                  <a:pt x="6942" y="5838"/>
                  <a:pt x="6942" y="5833"/>
                </a:cubicBezTo>
                <a:lnTo>
                  <a:pt x="6942" y="5833"/>
                </a:lnTo>
                <a:cubicBezTo>
                  <a:pt x="6939" y="5835"/>
                  <a:pt x="6937" y="5836"/>
                  <a:pt x="6934" y="5837"/>
                </a:cubicBezTo>
                <a:lnTo>
                  <a:pt x="6934" y="5837"/>
                </a:lnTo>
                <a:cubicBezTo>
                  <a:pt x="6934" y="5833"/>
                  <a:pt x="6936" y="5828"/>
                  <a:pt x="6941" y="5823"/>
                </a:cubicBezTo>
                <a:lnTo>
                  <a:pt x="6941" y="5823"/>
                </a:lnTo>
                <a:cubicBezTo>
                  <a:pt x="6941" y="5823"/>
                  <a:pt x="6941" y="5823"/>
                  <a:pt x="6940" y="5823"/>
                </a:cubicBezTo>
                <a:close/>
                <a:moveTo>
                  <a:pt x="4966" y="5821"/>
                </a:moveTo>
                <a:cubicBezTo>
                  <a:pt x="4966" y="5833"/>
                  <a:pt x="4918" y="5833"/>
                  <a:pt x="4942" y="5857"/>
                </a:cubicBezTo>
                <a:cubicBezTo>
                  <a:pt x="4882" y="5857"/>
                  <a:pt x="4906" y="5821"/>
                  <a:pt x="4966" y="5821"/>
                </a:cubicBezTo>
                <a:close/>
                <a:moveTo>
                  <a:pt x="5799" y="5857"/>
                </a:moveTo>
                <a:cubicBezTo>
                  <a:pt x="5792" y="5859"/>
                  <a:pt x="5786" y="5859"/>
                  <a:pt x="5780" y="5859"/>
                </a:cubicBezTo>
                <a:cubicBezTo>
                  <a:pt x="5777" y="5859"/>
                  <a:pt x="5774" y="5859"/>
                  <a:pt x="5771" y="5859"/>
                </a:cubicBezTo>
                <a:lnTo>
                  <a:pt x="5771" y="5859"/>
                </a:lnTo>
                <a:cubicBezTo>
                  <a:pt x="5772" y="5861"/>
                  <a:pt x="5774" y="5863"/>
                  <a:pt x="5776" y="5865"/>
                </a:cubicBezTo>
                <a:lnTo>
                  <a:pt x="5776" y="5865"/>
                </a:lnTo>
                <a:cubicBezTo>
                  <a:pt x="5784" y="5864"/>
                  <a:pt x="5791" y="5861"/>
                  <a:pt x="5799" y="5857"/>
                </a:cubicBezTo>
                <a:close/>
                <a:moveTo>
                  <a:pt x="3644" y="5809"/>
                </a:moveTo>
                <a:cubicBezTo>
                  <a:pt x="3668" y="5833"/>
                  <a:pt x="3704" y="5857"/>
                  <a:pt x="3751" y="5869"/>
                </a:cubicBezTo>
                <a:cubicBezTo>
                  <a:pt x="3745" y="5870"/>
                  <a:pt x="3738" y="5871"/>
                  <a:pt x="3732" y="5871"/>
                </a:cubicBezTo>
                <a:cubicBezTo>
                  <a:pt x="3692" y="5871"/>
                  <a:pt x="3656" y="5842"/>
                  <a:pt x="3656" y="5821"/>
                </a:cubicBezTo>
                <a:cubicBezTo>
                  <a:pt x="3644" y="5821"/>
                  <a:pt x="3644" y="5833"/>
                  <a:pt x="3609" y="5833"/>
                </a:cubicBezTo>
                <a:cubicBezTo>
                  <a:pt x="3632" y="5833"/>
                  <a:pt x="3632" y="5809"/>
                  <a:pt x="3644" y="5809"/>
                </a:cubicBezTo>
                <a:close/>
                <a:moveTo>
                  <a:pt x="6680" y="5845"/>
                </a:moveTo>
                <a:cubicBezTo>
                  <a:pt x="6692" y="5868"/>
                  <a:pt x="6724" y="5848"/>
                  <a:pt x="6728" y="5875"/>
                </a:cubicBezTo>
                <a:lnTo>
                  <a:pt x="6728" y="5875"/>
                </a:lnTo>
                <a:cubicBezTo>
                  <a:pt x="6713" y="5874"/>
                  <a:pt x="6692" y="5867"/>
                  <a:pt x="6683" y="5867"/>
                </a:cubicBezTo>
                <a:cubicBezTo>
                  <a:pt x="6682" y="5867"/>
                  <a:pt x="6681" y="5867"/>
                  <a:pt x="6681" y="5867"/>
                </a:cubicBezTo>
                <a:lnTo>
                  <a:pt x="6681" y="5867"/>
                </a:lnTo>
                <a:cubicBezTo>
                  <a:pt x="6680" y="5867"/>
                  <a:pt x="6680" y="5867"/>
                  <a:pt x="6679" y="5867"/>
                </a:cubicBezTo>
                <a:cubicBezTo>
                  <a:pt x="6675" y="5867"/>
                  <a:pt x="6672" y="5871"/>
                  <a:pt x="6668" y="5881"/>
                </a:cubicBezTo>
                <a:lnTo>
                  <a:pt x="6668" y="5881"/>
                </a:lnTo>
                <a:cubicBezTo>
                  <a:pt x="6621" y="5869"/>
                  <a:pt x="6692" y="5869"/>
                  <a:pt x="6680" y="5845"/>
                </a:cubicBezTo>
                <a:close/>
                <a:moveTo>
                  <a:pt x="6287" y="5821"/>
                </a:moveTo>
                <a:cubicBezTo>
                  <a:pt x="6296" y="5834"/>
                  <a:pt x="6309" y="5838"/>
                  <a:pt x="6324" y="5838"/>
                </a:cubicBezTo>
                <a:cubicBezTo>
                  <a:pt x="6344" y="5838"/>
                  <a:pt x="6368" y="5831"/>
                  <a:pt x="6388" y="5831"/>
                </a:cubicBezTo>
                <a:cubicBezTo>
                  <a:pt x="6395" y="5831"/>
                  <a:pt x="6401" y="5831"/>
                  <a:pt x="6406" y="5833"/>
                </a:cubicBezTo>
                <a:cubicBezTo>
                  <a:pt x="6401" y="5845"/>
                  <a:pt x="6374" y="5851"/>
                  <a:pt x="6348" y="5851"/>
                </a:cubicBezTo>
                <a:cubicBezTo>
                  <a:pt x="6323" y="5851"/>
                  <a:pt x="6299" y="5845"/>
                  <a:pt x="6299" y="5833"/>
                </a:cubicBezTo>
                <a:cubicBezTo>
                  <a:pt x="6276" y="5833"/>
                  <a:pt x="6299" y="5869"/>
                  <a:pt x="6287" y="5881"/>
                </a:cubicBezTo>
                <a:lnTo>
                  <a:pt x="6252" y="5881"/>
                </a:lnTo>
                <a:cubicBezTo>
                  <a:pt x="6252" y="5869"/>
                  <a:pt x="6287" y="5857"/>
                  <a:pt x="6287" y="5821"/>
                </a:cubicBezTo>
                <a:close/>
                <a:moveTo>
                  <a:pt x="6938" y="5862"/>
                </a:moveTo>
                <a:cubicBezTo>
                  <a:pt x="6947" y="5868"/>
                  <a:pt x="6959" y="5874"/>
                  <a:pt x="6967" y="5877"/>
                </a:cubicBezTo>
                <a:lnTo>
                  <a:pt x="6967" y="5877"/>
                </a:lnTo>
                <a:cubicBezTo>
                  <a:pt x="6968" y="5872"/>
                  <a:pt x="6970" y="5868"/>
                  <a:pt x="6973" y="5863"/>
                </a:cubicBezTo>
                <a:lnTo>
                  <a:pt x="6973" y="5863"/>
                </a:lnTo>
                <a:cubicBezTo>
                  <a:pt x="6981" y="5868"/>
                  <a:pt x="6986" y="5873"/>
                  <a:pt x="6978" y="5881"/>
                </a:cubicBezTo>
                <a:lnTo>
                  <a:pt x="6978" y="5881"/>
                </a:lnTo>
                <a:cubicBezTo>
                  <a:pt x="6976" y="5881"/>
                  <a:pt x="6972" y="5880"/>
                  <a:pt x="6967" y="5877"/>
                </a:cubicBezTo>
                <a:lnTo>
                  <a:pt x="6967" y="5877"/>
                </a:lnTo>
                <a:cubicBezTo>
                  <a:pt x="6967" y="5879"/>
                  <a:pt x="6966" y="5880"/>
                  <a:pt x="6966" y="5881"/>
                </a:cubicBezTo>
                <a:cubicBezTo>
                  <a:pt x="6935" y="5881"/>
                  <a:pt x="6934" y="5876"/>
                  <a:pt x="6938" y="5862"/>
                </a:cubicBezTo>
                <a:close/>
                <a:moveTo>
                  <a:pt x="6812" y="5887"/>
                </a:moveTo>
                <a:cubicBezTo>
                  <a:pt x="6805" y="5887"/>
                  <a:pt x="6799" y="5889"/>
                  <a:pt x="6799" y="5893"/>
                </a:cubicBezTo>
                <a:lnTo>
                  <a:pt x="6859" y="5893"/>
                </a:lnTo>
                <a:cubicBezTo>
                  <a:pt x="6851" y="5893"/>
                  <a:pt x="6827" y="5887"/>
                  <a:pt x="6812" y="5887"/>
                </a:cubicBezTo>
                <a:close/>
                <a:moveTo>
                  <a:pt x="6865" y="5891"/>
                </a:moveTo>
                <a:cubicBezTo>
                  <a:pt x="6863" y="5892"/>
                  <a:pt x="6861" y="5893"/>
                  <a:pt x="6859" y="5893"/>
                </a:cubicBezTo>
                <a:lnTo>
                  <a:pt x="6866" y="5893"/>
                </a:lnTo>
                <a:cubicBezTo>
                  <a:pt x="6865" y="5892"/>
                  <a:pt x="6865" y="5892"/>
                  <a:pt x="6865" y="5891"/>
                </a:cubicBezTo>
                <a:close/>
                <a:moveTo>
                  <a:pt x="6681" y="5867"/>
                </a:moveTo>
                <a:lnTo>
                  <a:pt x="6681" y="5867"/>
                </a:lnTo>
                <a:cubicBezTo>
                  <a:pt x="6689" y="5869"/>
                  <a:pt x="6699" y="5883"/>
                  <a:pt x="6716" y="5883"/>
                </a:cubicBezTo>
                <a:cubicBezTo>
                  <a:pt x="6720" y="5883"/>
                  <a:pt x="6724" y="5882"/>
                  <a:pt x="6728" y="5881"/>
                </a:cubicBezTo>
                <a:cubicBezTo>
                  <a:pt x="6728" y="5879"/>
                  <a:pt x="6728" y="5877"/>
                  <a:pt x="6728" y="5875"/>
                </a:cubicBezTo>
                <a:lnTo>
                  <a:pt x="6728" y="5875"/>
                </a:lnTo>
                <a:cubicBezTo>
                  <a:pt x="6729" y="5876"/>
                  <a:pt x="6729" y="5876"/>
                  <a:pt x="6730" y="5876"/>
                </a:cubicBezTo>
                <a:lnTo>
                  <a:pt x="6730" y="5876"/>
                </a:lnTo>
                <a:cubicBezTo>
                  <a:pt x="6729" y="5877"/>
                  <a:pt x="6729" y="5879"/>
                  <a:pt x="6728" y="5881"/>
                </a:cubicBezTo>
                <a:cubicBezTo>
                  <a:pt x="6734" y="5879"/>
                  <a:pt x="6741" y="5877"/>
                  <a:pt x="6750" y="5876"/>
                </a:cubicBezTo>
                <a:lnTo>
                  <a:pt x="6750" y="5876"/>
                </a:lnTo>
                <a:cubicBezTo>
                  <a:pt x="6767" y="5885"/>
                  <a:pt x="6791" y="5895"/>
                  <a:pt x="6766" y="5904"/>
                </a:cubicBezTo>
                <a:lnTo>
                  <a:pt x="6766" y="5904"/>
                </a:lnTo>
                <a:cubicBezTo>
                  <a:pt x="6745" y="5901"/>
                  <a:pt x="6725" y="5898"/>
                  <a:pt x="6707" y="5895"/>
                </a:cubicBezTo>
                <a:lnTo>
                  <a:pt x="6707" y="5895"/>
                </a:lnTo>
                <a:cubicBezTo>
                  <a:pt x="6715" y="5894"/>
                  <a:pt x="6725" y="5893"/>
                  <a:pt x="6740" y="5893"/>
                </a:cubicBezTo>
                <a:cubicBezTo>
                  <a:pt x="6728" y="5893"/>
                  <a:pt x="6704" y="5881"/>
                  <a:pt x="6692" y="5881"/>
                </a:cubicBezTo>
                <a:cubicBezTo>
                  <a:pt x="6681" y="5872"/>
                  <a:pt x="6678" y="5869"/>
                  <a:pt x="6681" y="5867"/>
                </a:cubicBezTo>
                <a:close/>
                <a:moveTo>
                  <a:pt x="5443" y="5904"/>
                </a:moveTo>
                <a:cubicBezTo>
                  <a:pt x="5457" y="5904"/>
                  <a:pt x="5468" y="5909"/>
                  <a:pt x="5478" y="5928"/>
                </a:cubicBezTo>
                <a:cubicBezTo>
                  <a:pt x="5454" y="5928"/>
                  <a:pt x="5424" y="5931"/>
                  <a:pt x="5402" y="5931"/>
                </a:cubicBezTo>
                <a:cubicBezTo>
                  <a:pt x="5380" y="5931"/>
                  <a:pt x="5365" y="5928"/>
                  <a:pt x="5371" y="5916"/>
                </a:cubicBezTo>
                <a:cubicBezTo>
                  <a:pt x="5399" y="5916"/>
                  <a:pt x="5423" y="5904"/>
                  <a:pt x="5443" y="5904"/>
                </a:cubicBezTo>
                <a:close/>
                <a:moveTo>
                  <a:pt x="4192" y="5833"/>
                </a:moveTo>
                <a:cubicBezTo>
                  <a:pt x="4228" y="5857"/>
                  <a:pt x="4240" y="5869"/>
                  <a:pt x="4263" y="5869"/>
                </a:cubicBezTo>
                <a:cubicBezTo>
                  <a:pt x="4263" y="5881"/>
                  <a:pt x="4228" y="5916"/>
                  <a:pt x="4287" y="5916"/>
                </a:cubicBezTo>
                <a:cubicBezTo>
                  <a:pt x="4263" y="5928"/>
                  <a:pt x="4263" y="5928"/>
                  <a:pt x="4263" y="5940"/>
                </a:cubicBezTo>
                <a:cubicBezTo>
                  <a:pt x="4228" y="5928"/>
                  <a:pt x="4228" y="5869"/>
                  <a:pt x="4192" y="5833"/>
                </a:cubicBezTo>
                <a:close/>
                <a:moveTo>
                  <a:pt x="4775" y="5893"/>
                </a:moveTo>
                <a:cubicBezTo>
                  <a:pt x="4799" y="5905"/>
                  <a:pt x="4817" y="5911"/>
                  <a:pt x="4829" y="5911"/>
                </a:cubicBezTo>
                <a:lnTo>
                  <a:pt x="4823" y="5916"/>
                </a:lnTo>
                <a:cubicBezTo>
                  <a:pt x="4799" y="5916"/>
                  <a:pt x="4823" y="5928"/>
                  <a:pt x="4823" y="5940"/>
                </a:cubicBezTo>
                <a:lnTo>
                  <a:pt x="4763" y="5940"/>
                </a:lnTo>
                <a:cubicBezTo>
                  <a:pt x="4775" y="5928"/>
                  <a:pt x="4775" y="5916"/>
                  <a:pt x="4775" y="5893"/>
                </a:cubicBezTo>
                <a:close/>
                <a:moveTo>
                  <a:pt x="4847" y="5893"/>
                </a:moveTo>
                <a:lnTo>
                  <a:pt x="4894" y="5940"/>
                </a:lnTo>
                <a:cubicBezTo>
                  <a:pt x="4853" y="5940"/>
                  <a:pt x="4838" y="5931"/>
                  <a:pt x="4843" y="5905"/>
                </a:cubicBezTo>
                <a:lnTo>
                  <a:pt x="4843" y="5905"/>
                </a:lnTo>
                <a:cubicBezTo>
                  <a:pt x="4846" y="5902"/>
                  <a:pt x="4847" y="5898"/>
                  <a:pt x="4847" y="5893"/>
                </a:cubicBezTo>
                <a:lnTo>
                  <a:pt x="4847" y="5893"/>
                </a:lnTo>
                <a:cubicBezTo>
                  <a:pt x="4847" y="5893"/>
                  <a:pt x="4847" y="5893"/>
                  <a:pt x="4847" y="5893"/>
                </a:cubicBezTo>
                <a:close/>
                <a:moveTo>
                  <a:pt x="6335" y="5905"/>
                </a:moveTo>
                <a:cubicBezTo>
                  <a:pt x="6347" y="5905"/>
                  <a:pt x="6356" y="5911"/>
                  <a:pt x="6347" y="5928"/>
                </a:cubicBezTo>
                <a:cubicBezTo>
                  <a:pt x="6335" y="5928"/>
                  <a:pt x="6323" y="5928"/>
                  <a:pt x="6311" y="5940"/>
                </a:cubicBezTo>
                <a:cubicBezTo>
                  <a:pt x="6281" y="5925"/>
                  <a:pt x="6314" y="5905"/>
                  <a:pt x="6335" y="5905"/>
                </a:cubicBezTo>
                <a:close/>
                <a:moveTo>
                  <a:pt x="6264" y="5916"/>
                </a:moveTo>
                <a:cubicBezTo>
                  <a:pt x="6258" y="5928"/>
                  <a:pt x="6270" y="5928"/>
                  <a:pt x="6280" y="5928"/>
                </a:cubicBezTo>
                <a:cubicBezTo>
                  <a:pt x="6290" y="5928"/>
                  <a:pt x="6299" y="5928"/>
                  <a:pt x="6287" y="5940"/>
                </a:cubicBezTo>
                <a:cubicBezTo>
                  <a:pt x="6276" y="5946"/>
                  <a:pt x="6258" y="5949"/>
                  <a:pt x="6241" y="5949"/>
                </a:cubicBezTo>
                <a:cubicBezTo>
                  <a:pt x="6225" y="5949"/>
                  <a:pt x="6210" y="5946"/>
                  <a:pt x="6204" y="5940"/>
                </a:cubicBezTo>
                <a:cubicBezTo>
                  <a:pt x="6204" y="5916"/>
                  <a:pt x="6252" y="5928"/>
                  <a:pt x="6264" y="5916"/>
                </a:cubicBezTo>
                <a:close/>
                <a:moveTo>
                  <a:pt x="5195" y="5927"/>
                </a:moveTo>
                <a:cubicBezTo>
                  <a:pt x="5183" y="5927"/>
                  <a:pt x="5174" y="5934"/>
                  <a:pt x="5167" y="5941"/>
                </a:cubicBezTo>
                <a:lnTo>
                  <a:pt x="5167" y="5941"/>
                </a:lnTo>
                <a:cubicBezTo>
                  <a:pt x="5164" y="5941"/>
                  <a:pt x="5161" y="5940"/>
                  <a:pt x="5156" y="5940"/>
                </a:cubicBezTo>
                <a:cubicBezTo>
                  <a:pt x="5156" y="5945"/>
                  <a:pt x="5156" y="5948"/>
                  <a:pt x="5156" y="5951"/>
                </a:cubicBezTo>
                <a:lnTo>
                  <a:pt x="5156" y="5951"/>
                </a:lnTo>
                <a:cubicBezTo>
                  <a:pt x="5159" y="5950"/>
                  <a:pt x="5163" y="5946"/>
                  <a:pt x="5167" y="5941"/>
                </a:cubicBezTo>
                <a:lnTo>
                  <a:pt x="5167" y="5941"/>
                </a:lnTo>
                <a:cubicBezTo>
                  <a:pt x="5181" y="5944"/>
                  <a:pt x="5184" y="5952"/>
                  <a:pt x="5204" y="5952"/>
                </a:cubicBezTo>
                <a:cubicBezTo>
                  <a:pt x="5228" y="5952"/>
                  <a:pt x="5204" y="5928"/>
                  <a:pt x="5204" y="5928"/>
                </a:cubicBezTo>
                <a:cubicBezTo>
                  <a:pt x="5201" y="5927"/>
                  <a:pt x="5197" y="5927"/>
                  <a:pt x="5195" y="5927"/>
                </a:cubicBezTo>
                <a:close/>
                <a:moveTo>
                  <a:pt x="5619" y="5928"/>
                </a:moveTo>
                <a:cubicBezTo>
                  <a:pt x="5639" y="5928"/>
                  <a:pt x="5662" y="5934"/>
                  <a:pt x="5668" y="5940"/>
                </a:cubicBezTo>
                <a:cubicBezTo>
                  <a:pt x="5650" y="5946"/>
                  <a:pt x="5639" y="5946"/>
                  <a:pt x="5628" y="5946"/>
                </a:cubicBezTo>
                <a:cubicBezTo>
                  <a:pt x="5618" y="5946"/>
                  <a:pt x="5609" y="5946"/>
                  <a:pt x="5597" y="5952"/>
                </a:cubicBezTo>
                <a:cubicBezTo>
                  <a:pt x="5585" y="5934"/>
                  <a:pt x="5600" y="5928"/>
                  <a:pt x="5619" y="5928"/>
                </a:cubicBezTo>
                <a:close/>
                <a:moveTo>
                  <a:pt x="6698" y="5898"/>
                </a:moveTo>
                <a:lnTo>
                  <a:pt x="6698" y="5898"/>
                </a:lnTo>
                <a:cubicBezTo>
                  <a:pt x="6746" y="5937"/>
                  <a:pt x="6842" y="5909"/>
                  <a:pt x="6858" y="5959"/>
                </a:cubicBezTo>
                <a:lnTo>
                  <a:pt x="6858" y="5959"/>
                </a:lnTo>
                <a:cubicBezTo>
                  <a:pt x="6853" y="5952"/>
                  <a:pt x="6838" y="5952"/>
                  <a:pt x="6823" y="5952"/>
                </a:cubicBezTo>
                <a:cubicBezTo>
                  <a:pt x="6805" y="5952"/>
                  <a:pt x="6787" y="5952"/>
                  <a:pt x="6787" y="5940"/>
                </a:cubicBezTo>
                <a:cubicBezTo>
                  <a:pt x="6748" y="5940"/>
                  <a:pt x="6724" y="5946"/>
                  <a:pt x="6706" y="5949"/>
                </a:cubicBezTo>
                <a:lnTo>
                  <a:pt x="6706" y="5949"/>
                </a:lnTo>
                <a:cubicBezTo>
                  <a:pt x="6725" y="5906"/>
                  <a:pt x="6668" y="5939"/>
                  <a:pt x="6668" y="5905"/>
                </a:cubicBezTo>
                <a:cubicBezTo>
                  <a:pt x="6681" y="5905"/>
                  <a:pt x="6687" y="5901"/>
                  <a:pt x="6698" y="5898"/>
                </a:cubicBezTo>
                <a:close/>
                <a:moveTo>
                  <a:pt x="2117" y="5938"/>
                </a:moveTo>
                <a:cubicBezTo>
                  <a:pt x="2140" y="5938"/>
                  <a:pt x="2161" y="5942"/>
                  <a:pt x="2156" y="5952"/>
                </a:cubicBezTo>
                <a:cubicBezTo>
                  <a:pt x="2151" y="5950"/>
                  <a:pt x="2146" y="5950"/>
                  <a:pt x="2141" y="5950"/>
                </a:cubicBezTo>
                <a:cubicBezTo>
                  <a:pt x="2124" y="5950"/>
                  <a:pt x="2111" y="5961"/>
                  <a:pt x="2092" y="5961"/>
                </a:cubicBezTo>
                <a:cubicBezTo>
                  <a:pt x="2083" y="5961"/>
                  <a:pt x="2073" y="5958"/>
                  <a:pt x="2061" y="5952"/>
                </a:cubicBezTo>
                <a:cubicBezTo>
                  <a:pt x="2047" y="5945"/>
                  <a:pt x="2085" y="5938"/>
                  <a:pt x="2117" y="5938"/>
                </a:cubicBezTo>
                <a:close/>
                <a:moveTo>
                  <a:pt x="6889" y="5902"/>
                </a:moveTo>
                <a:cubicBezTo>
                  <a:pt x="6894" y="5902"/>
                  <a:pt x="6900" y="5903"/>
                  <a:pt x="6907" y="5905"/>
                </a:cubicBezTo>
                <a:cubicBezTo>
                  <a:pt x="6914" y="5936"/>
                  <a:pt x="6953" y="5936"/>
                  <a:pt x="6985" y="5943"/>
                </a:cubicBezTo>
                <a:lnTo>
                  <a:pt x="6985" y="5943"/>
                </a:lnTo>
                <a:cubicBezTo>
                  <a:pt x="6959" y="5939"/>
                  <a:pt x="6934" y="5936"/>
                  <a:pt x="6918" y="5928"/>
                </a:cubicBezTo>
                <a:cubicBezTo>
                  <a:pt x="6883" y="5928"/>
                  <a:pt x="6930" y="5952"/>
                  <a:pt x="6966" y="5952"/>
                </a:cubicBezTo>
                <a:cubicBezTo>
                  <a:pt x="6966" y="5958"/>
                  <a:pt x="6957" y="5961"/>
                  <a:pt x="6948" y="5961"/>
                </a:cubicBezTo>
                <a:cubicBezTo>
                  <a:pt x="6939" y="5961"/>
                  <a:pt x="6930" y="5958"/>
                  <a:pt x="6930" y="5952"/>
                </a:cubicBezTo>
                <a:cubicBezTo>
                  <a:pt x="6918" y="5952"/>
                  <a:pt x="6942" y="5964"/>
                  <a:pt x="6918" y="5964"/>
                </a:cubicBezTo>
                <a:cubicBezTo>
                  <a:pt x="6899" y="5948"/>
                  <a:pt x="6877" y="5936"/>
                  <a:pt x="6855" y="5927"/>
                </a:cubicBezTo>
                <a:lnTo>
                  <a:pt x="6855" y="5927"/>
                </a:lnTo>
                <a:cubicBezTo>
                  <a:pt x="6861" y="5915"/>
                  <a:pt x="6868" y="5902"/>
                  <a:pt x="6889" y="5902"/>
                </a:cubicBezTo>
                <a:close/>
                <a:moveTo>
                  <a:pt x="5144" y="5940"/>
                </a:moveTo>
                <a:cubicBezTo>
                  <a:pt x="5110" y="5940"/>
                  <a:pt x="5145" y="5959"/>
                  <a:pt x="5148" y="5970"/>
                </a:cubicBezTo>
                <a:lnTo>
                  <a:pt x="5148" y="5970"/>
                </a:lnTo>
                <a:cubicBezTo>
                  <a:pt x="5152" y="5960"/>
                  <a:pt x="5155" y="5955"/>
                  <a:pt x="5156" y="5951"/>
                </a:cubicBezTo>
                <a:lnTo>
                  <a:pt x="5156" y="5951"/>
                </a:lnTo>
                <a:cubicBezTo>
                  <a:pt x="5155" y="5952"/>
                  <a:pt x="5154" y="5952"/>
                  <a:pt x="5153" y="5952"/>
                </a:cubicBezTo>
                <a:cubicBezTo>
                  <a:pt x="5150" y="5952"/>
                  <a:pt x="5147" y="5949"/>
                  <a:pt x="5144" y="5940"/>
                </a:cubicBezTo>
                <a:close/>
                <a:moveTo>
                  <a:pt x="5148" y="5970"/>
                </a:moveTo>
                <a:cubicBezTo>
                  <a:pt x="5147" y="5971"/>
                  <a:pt x="5146" y="5973"/>
                  <a:pt x="5145" y="5974"/>
                </a:cubicBezTo>
                <a:lnTo>
                  <a:pt x="5145" y="5974"/>
                </a:lnTo>
                <a:cubicBezTo>
                  <a:pt x="5148" y="5973"/>
                  <a:pt x="5148" y="5972"/>
                  <a:pt x="5148" y="5970"/>
                </a:cubicBezTo>
                <a:close/>
                <a:moveTo>
                  <a:pt x="5478" y="5940"/>
                </a:moveTo>
                <a:cubicBezTo>
                  <a:pt x="5478" y="5940"/>
                  <a:pt x="5504" y="5946"/>
                  <a:pt x="5532" y="5946"/>
                </a:cubicBezTo>
                <a:cubicBezTo>
                  <a:pt x="5547" y="5946"/>
                  <a:pt x="5561" y="5944"/>
                  <a:pt x="5573" y="5940"/>
                </a:cubicBezTo>
                <a:lnTo>
                  <a:pt x="5573" y="5940"/>
                </a:lnTo>
                <a:cubicBezTo>
                  <a:pt x="5573" y="5972"/>
                  <a:pt x="5547" y="5977"/>
                  <a:pt x="5511" y="5977"/>
                </a:cubicBezTo>
                <a:cubicBezTo>
                  <a:pt x="5494" y="5977"/>
                  <a:pt x="5474" y="5976"/>
                  <a:pt x="5454" y="5976"/>
                </a:cubicBezTo>
                <a:cubicBezTo>
                  <a:pt x="5454" y="5964"/>
                  <a:pt x="5460" y="5964"/>
                  <a:pt x="5467" y="5964"/>
                </a:cubicBezTo>
                <a:cubicBezTo>
                  <a:pt x="5475" y="5964"/>
                  <a:pt x="5484" y="5964"/>
                  <a:pt x="5490" y="5952"/>
                </a:cubicBezTo>
                <a:lnTo>
                  <a:pt x="5478" y="5940"/>
                </a:lnTo>
                <a:close/>
                <a:moveTo>
                  <a:pt x="4192" y="5952"/>
                </a:moveTo>
                <a:cubicBezTo>
                  <a:pt x="4192" y="5974"/>
                  <a:pt x="4170" y="5978"/>
                  <a:pt x="4148" y="5978"/>
                </a:cubicBezTo>
                <a:cubicBezTo>
                  <a:pt x="4133" y="5978"/>
                  <a:pt x="4118" y="5976"/>
                  <a:pt x="4109" y="5976"/>
                </a:cubicBezTo>
                <a:cubicBezTo>
                  <a:pt x="4120" y="5952"/>
                  <a:pt x="4144" y="5952"/>
                  <a:pt x="4192" y="5952"/>
                </a:cubicBezTo>
                <a:close/>
                <a:moveTo>
                  <a:pt x="4549" y="5881"/>
                </a:moveTo>
                <a:cubicBezTo>
                  <a:pt x="4526" y="5892"/>
                  <a:pt x="4536" y="5936"/>
                  <a:pt x="4527" y="5971"/>
                </a:cubicBezTo>
                <a:lnTo>
                  <a:pt x="4527" y="5971"/>
                </a:lnTo>
                <a:cubicBezTo>
                  <a:pt x="4528" y="5970"/>
                  <a:pt x="4529" y="5970"/>
                  <a:pt x="4531" y="5970"/>
                </a:cubicBezTo>
                <a:cubicBezTo>
                  <a:pt x="4547" y="5970"/>
                  <a:pt x="4564" y="5977"/>
                  <a:pt x="4577" y="5977"/>
                </a:cubicBezTo>
                <a:cubicBezTo>
                  <a:pt x="4589" y="5977"/>
                  <a:pt x="4597" y="5972"/>
                  <a:pt x="4597" y="5952"/>
                </a:cubicBezTo>
                <a:cubicBezTo>
                  <a:pt x="4625" y="5974"/>
                  <a:pt x="4637" y="5978"/>
                  <a:pt x="4649" y="5978"/>
                </a:cubicBezTo>
                <a:cubicBezTo>
                  <a:pt x="4657" y="5978"/>
                  <a:pt x="4666" y="5976"/>
                  <a:pt x="4680" y="5976"/>
                </a:cubicBezTo>
                <a:cubicBezTo>
                  <a:pt x="4645" y="5990"/>
                  <a:pt x="4623" y="5996"/>
                  <a:pt x="4591" y="5996"/>
                </a:cubicBezTo>
                <a:cubicBezTo>
                  <a:pt x="4568" y="5996"/>
                  <a:pt x="4541" y="5993"/>
                  <a:pt x="4501" y="5988"/>
                </a:cubicBezTo>
                <a:cubicBezTo>
                  <a:pt x="4506" y="5978"/>
                  <a:pt x="4514" y="5973"/>
                  <a:pt x="4522" y="5971"/>
                </a:cubicBezTo>
                <a:lnTo>
                  <a:pt x="4522" y="5971"/>
                </a:lnTo>
                <a:cubicBezTo>
                  <a:pt x="4523" y="5973"/>
                  <a:pt x="4524" y="5974"/>
                  <a:pt x="4525" y="5976"/>
                </a:cubicBezTo>
                <a:cubicBezTo>
                  <a:pt x="4526" y="5974"/>
                  <a:pt x="4526" y="5972"/>
                  <a:pt x="4527" y="5971"/>
                </a:cubicBezTo>
                <a:lnTo>
                  <a:pt x="4527" y="5971"/>
                </a:lnTo>
                <a:cubicBezTo>
                  <a:pt x="4525" y="5971"/>
                  <a:pt x="4523" y="5971"/>
                  <a:pt x="4522" y="5971"/>
                </a:cubicBezTo>
                <a:lnTo>
                  <a:pt x="4522" y="5971"/>
                </a:lnTo>
                <a:cubicBezTo>
                  <a:pt x="4511" y="5959"/>
                  <a:pt x="4502" y="5955"/>
                  <a:pt x="4491" y="5955"/>
                </a:cubicBezTo>
                <a:cubicBezTo>
                  <a:pt x="4467" y="5955"/>
                  <a:pt x="4438" y="5976"/>
                  <a:pt x="4382" y="5976"/>
                </a:cubicBezTo>
                <a:cubicBezTo>
                  <a:pt x="4399" y="5951"/>
                  <a:pt x="4422" y="5920"/>
                  <a:pt x="4442" y="5920"/>
                </a:cubicBezTo>
                <a:cubicBezTo>
                  <a:pt x="4450" y="5920"/>
                  <a:pt x="4459" y="5926"/>
                  <a:pt x="4466" y="5940"/>
                </a:cubicBezTo>
                <a:cubicBezTo>
                  <a:pt x="4490" y="5928"/>
                  <a:pt x="4501" y="5916"/>
                  <a:pt x="4525" y="5881"/>
                </a:cubicBezTo>
                <a:close/>
                <a:moveTo>
                  <a:pt x="2869" y="5981"/>
                </a:moveTo>
                <a:cubicBezTo>
                  <a:pt x="2855" y="5986"/>
                  <a:pt x="2843" y="5992"/>
                  <a:pt x="2835" y="6000"/>
                </a:cubicBezTo>
                <a:cubicBezTo>
                  <a:pt x="2854" y="5990"/>
                  <a:pt x="2866" y="5988"/>
                  <a:pt x="2869" y="5981"/>
                </a:cubicBezTo>
                <a:close/>
                <a:moveTo>
                  <a:pt x="6180" y="5976"/>
                </a:moveTo>
                <a:cubicBezTo>
                  <a:pt x="6204" y="5988"/>
                  <a:pt x="6192" y="6000"/>
                  <a:pt x="6145" y="6000"/>
                </a:cubicBezTo>
                <a:cubicBezTo>
                  <a:pt x="6145" y="5988"/>
                  <a:pt x="6156" y="5976"/>
                  <a:pt x="6180" y="5976"/>
                </a:cubicBezTo>
                <a:close/>
                <a:moveTo>
                  <a:pt x="7037" y="5954"/>
                </a:moveTo>
                <a:cubicBezTo>
                  <a:pt x="7044" y="5954"/>
                  <a:pt x="7055" y="5956"/>
                  <a:pt x="7068" y="5959"/>
                </a:cubicBezTo>
                <a:lnTo>
                  <a:pt x="7068" y="5959"/>
                </a:lnTo>
                <a:cubicBezTo>
                  <a:pt x="7049" y="5966"/>
                  <a:pt x="7038" y="5992"/>
                  <a:pt x="7038" y="6000"/>
                </a:cubicBezTo>
                <a:cubicBezTo>
                  <a:pt x="7026" y="6000"/>
                  <a:pt x="7002" y="5988"/>
                  <a:pt x="6978" y="5988"/>
                </a:cubicBezTo>
                <a:cubicBezTo>
                  <a:pt x="6978" y="5969"/>
                  <a:pt x="7008" y="5965"/>
                  <a:pt x="7021" y="5958"/>
                </a:cubicBezTo>
                <a:lnTo>
                  <a:pt x="7021" y="5958"/>
                </a:lnTo>
                <a:cubicBezTo>
                  <a:pt x="7022" y="5960"/>
                  <a:pt x="7024" y="5962"/>
                  <a:pt x="7026" y="5964"/>
                </a:cubicBezTo>
                <a:cubicBezTo>
                  <a:pt x="7026" y="5956"/>
                  <a:pt x="7030" y="5954"/>
                  <a:pt x="7037" y="5954"/>
                </a:cubicBezTo>
                <a:close/>
                <a:moveTo>
                  <a:pt x="5741" y="5980"/>
                </a:moveTo>
                <a:cubicBezTo>
                  <a:pt x="5738" y="5988"/>
                  <a:pt x="5749" y="6003"/>
                  <a:pt x="5740" y="6012"/>
                </a:cubicBezTo>
                <a:cubicBezTo>
                  <a:pt x="5736" y="6010"/>
                  <a:pt x="5731" y="6009"/>
                  <a:pt x="5726" y="6009"/>
                </a:cubicBezTo>
                <a:cubicBezTo>
                  <a:pt x="5710" y="6009"/>
                  <a:pt x="5687" y="6016"/>
                  <a:pt x="5665" y="6016"/>
                </a:cubicBezTo>
                <a:cubicBezTo>
                  <a:pt x="5649" y="6016"/>
                  <a:pt x="5633" y="6013"/>
                  <a:pt x="5621" y="6000"/>
                </a:cubicBezTo>
                <a:lnTo>
                  <a:pt x="5621" y="6000"/>
                </a:lnTo>
                <a:cubicBezTo>
                  <a:pt x="5631" y="6006"/>
                  <a:pt x="5642" y="6009"/>
                  <a:pt x="5653" y="6009"/>
                </a:cubicBezTo>
                <a:cubicBezTo>
                  <a:pt x="5682" y="6009"/>
                  <a:pt x="5711" y="5991"/>
                  <a:pt x="5741" y="5980"/>
                </a:cubicBezTo>
                <a:close/>
                <a:moveTo>
                  <a:pt x="6514" y="5857"/>
                </a:moveTo>
                <a:cubicBezTo>
                  <a:pt x="6526" y="5857"/>
                  <a:pt x="6514" y="5857"/>
                  <a:pt x="6514" y="5869"/>
                </a:cubicBezTo>
                <a:cubicBezTo>
                  <a:pt x="6518" y="5878"/>
                  <a:pt x="6524" y="5880"/>
                  <a:pt x="6531" y="5880"/>
                </a:cubicBezTo>
                <a:cubicBezTo>
                  <a:pt x="6539" y="5880"/>
                  <a:pt x="6548" y="5877"/>
                  <a:pt x="6557" y="5877"/>
                </a:cubicBezTo>
                <a:cubicBezTo>
                  <a:pt x="6562" y="5877"/>
                  <a:pt x="6568" y="5878"/>
                  <a:pt x="6573" y="5881"/>
                </a:cubicBezTo>
                <a:cubicBezTo>
                  <a:pt x="6562" y="5891"/>
                  <a:pt x="6542" y="5893"/>
                  <a:pt x="6538" y="5910"/>
                </a:cubicBezTo>
                <a:lnTo>
                  <a:pt x="6538" y="5910"/>
                </a:lnTo>
                <a:cubicBezTo>
                  <a:pt x="6537" y="5910"/>
                  <a:pt x="6537" y="5910"/>
                  <a:pt x="6536" y="5910"/>
                </a:cubicBezTo>
                <a:lnTo>
                  <a:pt x="6536" y="5910"/>
                </a:lnTo>
                <a:cubicBezTo>
                  <a:pt x="6537" y="5912"/>
                  <a:pt x="6537" y="5914"/>
                  <a:pt x="6537" y="5916"/>
                </a:cubicBezTo>
                <a:cubicBezTo>
                  <a:pt x="6537" y="5914"/>
                  <a:pt x="6538" y="5912"/>
                  <a:pt x="6538" y="5910"/>
                </a:cubicBezTo>
                <a:lnTo>
                  <a:pt x="6538" y="5910"/>
                </a:lnTo>
                <a:cubicBezTo>
                  <a:pt x="6550" y="5913"/>
                  <a:pt x="6561" y="5915"/>
                  <a:pt x="6574" y="5915"/>
                </a:cubicBezTo>
                <a:cubicBezTo>
                  <a:pt x="6586" y="5915"/>
                  <a:pt x="6601" y="5913"/>
                  <a:pt x="6621" y="5905"/>
                </a:cubicBezTo>
                <a:cubicBezTo>
                  <a:pt x="6621" y="5928"/>
                  <a:pt x="6680" y="5940"/>
                  <a:pt x="6645" y="5940"/>
                </a:cubicBezTo>
                <a:cubicBezTo>
                  <a:pt x="6660" y="5948"/>
                  <a:pt x="6676" y="5951"/>
                  <a:pt x="6689" y="5952"/>
                </a:cubicBezTo>
                <a:lnTo>
                  <a:pt x="6689" y="5952"/>
                </a:lnTo>
                <a:cubicBezTo>
                  <a:pt x="6686" y="5952"/>
                  <a:pt x="6683" y="5952"/>
                  <a:pt x="6680" y="5952"/>
                </a:cubicBezTo>
                <a:cubicBezTo>
                  <a:pt x="6680" y="5964"/>
                  <a:pt x="6704" y="5964"/>
                  <a:pt x="6740" y="5988"/>
                </a:cubicBezTo>
                <a:cubicBezTo>
                  <a:pt x="6787" y="5988"/>
                  <a:pt x="6764" y="5964"/>
                  <a:pt x="6811" y="5964"/>
                </a:cubicBezTo>
                <a:lnTo>
                  <a:pt x="6811" y="6012"/>
                </a:lnTo>
                <a:cubicBezTo>
                  <a:pt x="6797" y="6004"/>
                  <a:pt x="6789" y="6002"/>
                  <a:pt x="6783" y="6002"/>
                </a:cubicBezTo>
                <a:cubicBezTo>
                  <a:pt x="6772" y="6002"/>
                  <a:pt x="6773" y="6015"/>
                  <a:pt x="6740" y="6024"/>
                </a:cubicBezTo>
                <a:cubicBezTo>
                  <a:pt x="6704" y="5988"/>
                  <a:pt x="6609" y="5988"/>
                  <a:pt x="6609" y="5928"/>
                </a:cubicBezTo>
                <a:cubicBezTo>
                  <a:pt x="6595" y="5923"/>
                  <a:pt x="6582" y="5921"/>
                  <a:pt x="6569" y="5921"/>
                </a:cubicBezTo>
                <a:cubicBezTo>
                  <a:pt x="6546" y="5921"/>
                  <a:pt x="6526" y="5927"/>
                  <a:pt x="6511" y="5927"/>
                </a:cubicBezTo>
                <a:cubicBezTo>
                  <a:pt x="6498" y="5927"/>
                  <a:pt x="6490" y="5922"/>
                  <a:pt x="6490" y="5905"/>
                </a:cubicBezTo>
                <a:cubicBezTo>
                  <a:pt x="6509" y="5905"/>
                  <a:pt x="6523" y="5907"/>
                  <a:pt x="6536" y="5910"/>
                </a:cubicBezTo>
                <a:lnTo>
                  <a:pt x="6536" y="5910"/>
                </a:lnTo>
                <a:cubicBezTo>
                  <a:pt x="6531" y="5900"/>
                  <a:pt x="6517" y="5894"/>
                  <a:pt x="6503" y="5894"/>
                </a:cubicBezTo>
                <a:cubicBezTo>
                  <a:pt x="6490" y="5894"/>
                  <a:pt x="6478" y="5900"/>
                  <a:pt x="6478" y="5916"/>
                </a:cubicBezTo>
                <a:cubicBezTo>
                  <a:pt x="6454" y="5916"/>
                  <a:pt x="6502" y="5869"/>
                  <a:pt x="6514" y="5857"/>
                </a:cubicBezTo>
                <a:close/>
                <a:moveTo>
                  <a:pt x="6514" y="5976"/>
                </a:moveTo>
                <a:cubicBezTo>
                  <a:pt x="6514" y="5988"/>
                  <a:pt x="6454" y="6012"/>
                  <a:pt x="6526" y="6012"/>
                </a:cubicBezTo>
                <a:cubicBezTo>
                  <a:pt x="6522" y="6028"/>
                  <a:pt x="6512" y="6033"/>
                  <a:pt x="6501" y="6033"/>
                </a:cubicBezTo>
                <a:cubicBezTo>
                  <a:pt x="6479" y="6033"/>
                  <a:pt x="6450" y="6012"/>
                  <a:pt x="6442" y="6012"/>
                </a:cubicBezTo>
                <a:cubicBezTo>
                  <a:pt x="6466" y="6000"/>
                  <a:pt x="6466" y="5976"/>
                  <a:pt x="6514" y="5976"/>
                </a:cubicBezTo>
                <a:close/>
                <a:moveTo>
                  <a:pt x="5158" y="5849"/>
                </a:moveTo>
                <a:cubicBezTo>
                  <a:pt x="5167" y="5849"/>
                  <a:pt x="5174" y="5851"/>
                  <a:pt x="5180" y="5857"/>
                </a:cubicBezTo>
                <a:cubicBezTo>
                  <a:pt x="5156" y="5869"/>
                  <a:pt x="5133" y="5881"/>
                  <a:pt x="5121" y="5893"/>
                </a:cubicBezTo>
                <a:cubicBezTo>
                  <a:pt x="5121" y="5916"/>
                  <a:pt x="5133" y="5916"/>
                  <a:pt x="5156" y="5916"/>
                </a:cubicBezTo>
                <a:cubicBezTo>
                  <a:pt x="5180" y="5916"/>
                  <a:pt x="5180" y="5893"/>
                  <a:pt x="5180" y="5881"/>
                </a:cubicBezTo>
                <a:cubicBezTo>
                  <a:pt x="5192" y="5881"/>
                  <a:pt x="5204" y="5893"/>
                  <a:pt x="5204" y="5916"/>
                </a:cubicBezTo>
                <a:cubicBezTo>
                  <a:pt x="5210" y="5903"/>
                  <a:pt x="5239" y="5894"/>
                  <a:pt x="5262" y="5894"/>
                </a:cubicBezTo>
                <a:cubicBezTo>
                  <a:pt x="5282" y="5894"/>
                  <a:pt x="5299" y="5900"/>
                  <a:pt x="5299" y="5916"/>
                </a:cubicBezTo>
                <a:cubicBezTo>
                  <a:pt x="5282" y="5910"/>
                  <a:pt x="5267" y="5907"/>
                  <a:pt x="5257" y="5907"/>
                </a:cubicBezTo>
                <a:cubicBezTo>
                  <a:pt x="5232" y="5907"/>
                  <a:pt x="5230" y="5923"/>
                  <a:pt x="5263" y="5940"/>
                </a:cubicBezTo>
                <a:cubicBezTo>
                  <a:pt x="5302" y="5940"/>
                  <a:pt x="5302" y="5925"/>
                  <a:pt x="5312" y="5925"/>
                </a:cubicBezTo>
                <a:cubicBezTo>
                  <a:pt x="5315" y="5925"/>
                  <a:pt x="5318" y="5926"/>
                  <a:pt x="5323" y="5928"/>
                </a:cubicBezTo>
                <a:cubicBezTo>
                  <a:pt x="5275" y="5976"/>
                  <a:pt x="5192" y="5952"/>
                  <a:pt x="5144" y="5976"/>
                </a:cubicBezTo>
                <a:cubicBezTo>
                  <a:pt x="5145" y="5975"/>
                  <a:pt x="5145" y="5975"/>
                  <a:pt x="5145" y="5974"/>
                </a:cubicBezTo>
                <a:lnTo>
                  <a:pt x="5145" y="5974"/>
                </a:lnTo>
                <a:cubicBezTo>
                  <a:pt x="5143" y="5975"/>
                  <a:pt x="5139" y="5976"/>
                  <a:pt x="5133" y="5976"/>
                </a:cubicBezTo>
                <a:cubicBezTo>
                  <a:pt x="5085" y="5976"/>
                  <a:pt x="5133" y="5940"/>
                  <a:pt x="5073" y="5940"/>
                </a:cubicBezTo>
                <a:cubicBezTo>
                  <a:pt x="5025" y="5940"/>
                  <a:pt x="5073" y="5988"/>
                  <a:pt x="5025" y="5988"/>
                </a:cubicBezTo>
                <a:cubicBezTo>
                  <a:pt x="5036" y="6032"/>
                  <a:pt x="5089" y="6015"/>
                  <a:pt x="5115" y="6050"/>
                </a:cubicBezTo>
                <a:lnTo>
                  <a:pt x="5115" y="6050"/>
                </a:lnTo>
                <a:cubicBezTo>
                  <a:pt x="5112" y="6049"/>
                  <a:pt x="5107" y="6047"/>
                  <a:pt x="5097" y="6047"/>
                </a:cubicBezTo>
                <a:cubicBezTo>
                  <a:pt x="5096" y="6048"/>
                  <a:pt x="5096" y="6048"/>
                  <a:pt x="5095" y="6048"/>
                </a:cubicBezTo>
                <a:lnTo>
                  <a:pt x="5095" y="6048"/>
                </a:lnTo>
                <a:cubicBezTo>
                  <a:pt x="5084" y="6032"/>
                  <a:pt x="5049" y="6042"/>
                  <a:pt x="5049" y="6024"/>
                </a:cubicBezTo>
                <a:cubicBezTo>
                  <a:pt x="5039" y="6024"/>
                  <a:pt x="5031" y="6027"/>
                  <a:pt x="5025" y="6031"/>
                </a:cubicBezTo>
                <a:lnTo>
                  <a:pt x="5025" y="6031"/>
                </a:lnTo>
                <a:cubicBezTo>
                  <a:pt x="5007" y="6023"/>
                  <a:pt x="4991" y="6013"/>
                  <a:pt x="4978" y="6000"/>
                </a:cubicBezTo>
                <a:cubicBezTo>
                  <a:pt x="5037" y="6000"/>
                  <a:pt x="5025" y="5976"/>
                  <a:pt x="5025" y="5952"/>
                </a:cubicBezTo>
                <a:cubicBezTo>
                  <a:pt x="4990" y="5952"/>
                  <a:pt x="4978" y="5952"/>
                  <a:pt x="4990" y="5928"/>
                </a:cubicBezTo>
                <a:cubicBezTo>
                  <a:pt x="4978" y="5928"/>
                  <a:pt x="4966" y="5928"/>
                  <a:pt x="4954" y="5940"/>
                </a:cubicBezTo>
                <a:cubicBezTo>
                  <a:pt x="4942" y="5940"/>
                  <a:pt x="4942" y="5940"/>
                  <a:pt x="4942" y="5928"/>
                </a:cubicBezTo>
                <a:cubicBezTo>
                  <a:pt x="4942" y="5928"/>
                  <a:pt x="4942" y="5916"/>
                  <a:pt x="4918" y="5916"/>
                </a:cubicBezTo>
                <a:cubicBezTo>
                  <a:pt x="4940" y="5863"/>
                  <a:pt x="4991" y="5887"/>
                  <a:pt x="5018" y="5874"/>
                </a:cubicBezTo>
                <a:lnTo>
                  <a:pt x="5018" y="5874"/>
                </a:lnTo>
                <a:cubicBezTo>
                  <a:pt x="5009" y="5881"/>
                  <a:pt x="5012" y="5881"/>
                  <a:pt x="5021" y="5881"/>
                </a:cubicBezTo>
                <a:cubicBezTo>
                  <a:pt x="5031" y="5881"/>
                  <a:pt x="5049" y="5881"/>
                  <a:pt x="5061" y="5893"/>
                </a:cubicBezTo>
                <a:cubicBezTo>
                  <a:pt x="5085" y="5893"/>
                  <a:pt x="5085" y="5881"/>
                  <a:pt x="5121" y="5881"/>
                </a:cubicBezTo>
                <a:cubicBezTo>
                  <a:pt x="5103" y="5872"/>
                  <a:pt x="5133" y="5849"/>
                  <a:pt x="5158" y="5849"/>
                </a:cubicBezTo>
                <a:close/>
                <a:moveTo>
                  <a:pt x="4621" y="6095"/>
                </a:moveTo>
                <a:cubicBezTo>
                  <a:pt x="4597" y="6095"/>
                  <a:pt x="4597" y="6107"/>
                  <a:pt x="4609" y="6107"/>
                </a:cubicBezTo>
                <a:cubicBezTo>
                  <a:pt x="4615" y="6104"/>
                  <a:pt x="4621" y="6101"/>
                  <a:pt x="4621" y="6095"/>
                </a:cubicBezTo>
                <a:close/>
                <a:moveTo>
                  <a:pt x="5871" y="5809"/>
                </a:moveTo>
                <a:cubicBezTo>
                  <a:pt x="5906" y="5869"/>
                  <a:pt x="6025" y="5833"/>
                  <a:pt x="6085" y="5857"/>
                </a:cubicBezTo>
                <a:cubicBezTo>
                  <a:pt x="6085" y="5869"/>
                  <a:pt x="6073" y="5869"/>
                  <a:pt x="6049" y="5869"/>
                </a:cubicBezTo>
                <a:cubicBezTo>
                  <a:pt x="6059" y="5879"/>
                  <a:pt x="6071" y="5883"/>
                  <a:pt x="6083" y="5883"/>
                </a:cubicBezTo>
                <a:cubicBezTo>
                  <a:pt x="6118" y="5883"/>
                  <a:pt x="6158" y="5855"/>
                  <a:pt x="6188" y="5855"/>
                </a:cubicBezTo>
                <a:cubicBezTo>
                  <a:pt x="6199" y="5855"/>
                  <a:pt x="6208" y="5859"/>
                  <a:pt x="6216" y="5869"/>
                </a:cubicBezTo>
                <a:cubicBezTo>
                  <a:pt x="6180" y="5881"/>
                  <a:pt x="6097" y="5881"/>
                  <a:pt x="6097" y="5928"/>
                </a:cubicBezTo>
                <a:cubicBezTo>
                  <a:pt x="6078" y="5914"/>
                  <a:pt x="6061" y="5910"/>
                  <a:pt x="6045" y="5910"/>
                </a:cubicBezTo>
                <a:cubicBezTo>
                  <a:pt x="6019" y="5910"/>
                  <a:pt x="5995" y="5921"/>
                  <a:pt x="5966" y="5928"/>
                </a:cubicBezTo>
                <a:cubicBezTo>
                  <a:pt x="5982" y="5936"/>
                  <a:pt x="5999" y="5939"/>
                  <a:pt x="6017" y="5939"/>
                </a:cubicBezTo>
                <a:cubicBezTo>
                  <a:pt x="6053" y="5939"/>
                  <a:pt x="6093" y="5928"/>
                  <a:pt x="6133" y="5928"/>
                </a:cubicBezTo>
                <a:cubicBezTo>
                  <a:pt x="6073" y="5952"/>
                  <a:pt x="6037" y="6000"/>
                  <a:pt x="5954" y="6012"/>
                </a:cubicBezTo>
                <a:cubicBezTo>
                  <a:pt x="5972" y="6039"/>
                  <a:pt x="5963" y="6052"/>
                  <a:pt x="5983" y="6052"/>
                </a:cubicBezTo>
                <a:cubicBezTo>
                  <a:pt x="5989" y="6052"/>
                  <a:pt x="5999" y="6050"/>
                  <a:pt x="6014" y="6047"/>
                </a:cubicBezTo>
                <a:cubicBezTo>
                  <a:pt x="6014" y="6071"/>
                  <a:pt x="6037" y="6071"/>
                  <a:pt x="6025" y="6095"/>
                </a:cubicBezTo>
                <a:cubicBezTo>
                  <a:pt x="5998" y="6095"/>
                  <a:pt x="5979" y="6087"/>
                  <a:pt x="5967" y="6087"/>
                </a:cubicBezTo>
                <a:cubicBezTo>
                  <a:pt x="5958" y="6087"/>
                  <a:pt x="5954" y="6092"/>
                  <a:pt x="5954" y="6107"/>
                </a:cubicBezTo>
                <a:cubicBezTo>
                  <a:pt x="5920" y="6097"/>
                  <a:pt x="5889" y="6093"/>
                  <a:pt x="5862" y="6093"/>
                </a:cubicBezTo>
                <a:lnTo>
                  <a:pt x="5862" y="6093"/>
                </a:lnTo>
                <a:cubicBezTo>
                  <a:pt x="5895" y="6071"/>
                  <a:pt x="5907" y="6059"/>
                  <a:pt x="5918" y="6036"/>
                </a:cubicBezTo>
                <a:cubicBezTo>
                  <a:pt x="5918" y="6000"/>
                  <a:pt x="5883" y="6000"/>
                  <a:pt x="5859" y="6000"/>
                </a:cubicBezTo>
                <a:cubicBezTo>
                  <a:pt x="5816" y="6000"/>
                  <a:pt x="5802" y="6037"/>
                  <a:pt x="5783" y="6037"/>
                </a:cubicBezTo>
                <a:cubicBezTo>
                  <a:pt x="5781" y="6037"/>
                  <a:pt x="5778" y="6037"/>
                  <a:pt x="5775" y="6036"/>
                </a:cubicBezTo>
                <a:cubicBezTo>
                  <a:pt x="5799" y="6012"/>
                  <a:pt x="5811" y="6000"/>
                  <a:pt x="5799" y="5976"/>
                </a:cubicBezTo>
                <a:lnTo>
                  <a:pt x="5755" y="5976"/>
                </a:lnTo>
                <a:cubicBezTo>
                  <a:pt x="5764" y="5973"/>
                  <a:pt x="5774" y="5972"/>
                  <a:pt x="5784" y="5972"/>
                </a:cubicBezTo>
                <a:cubicBezTo>
                  <a:pt x="5793" y="5972"/>
                  <a:pt x="5802" y="5973"/>
                  <a:pt x="5811" y="5976"/>
                </a:cubicBezTo>
                <a:cubicBezTo>
                  <a:pt x="5835" y="5976"/>
                  <a:pt x="5847" y="5952"/>
                  <a:pt x="5847" y="5940"/>
                </a:cubicBezTo>
                <a:cubicBezTo>
                  <a:pt x="5811" y="5940"/>
                  <a:pt x="5802" y="5960"/>
                  <a:pt x="5780" y="5960"/>
                </a:cubicBezTo>
                <a:cubicBezTo>
                  <a:pt x="5772" y="5960"/>
                  <a:pt x="5764" y="5958"/>
                  <a:pt x="5752" y="5952"/>
                </a:cubicBezTo>
                <a:cubicBezTo>
                  <a:pt x="5752" y="5940"/>
                  <a:pt x="5775" y="5940"/>
                  <a:pt x="5787" y="5928"/>
                </a:cubicBezTo>
                <a:cubicBezTo>
                  <a:pt x="5752" y="5928"/>
                  <a:pt x="5752" y="5940"/>
                  <a:pt x="5728" y="5940"/>
                </a:cubicBezTo>
                <a:cubicBezTo>
                  <a:pt x="5740" y="5928"/>
                  <a:pt x="5740" y="5928"/>
                  <a:pt x="5740" y="5916"/>
                </a:cubicBezTo>
                <a:cubicBezTo>
                  <a:pt x="5775" y="5916"/>
                  <a:pt x="5787" y="5928"/>
                  <a:pt x="5811" y="5940"/>
                </a:cubicBezTo>
                <a:cubicBezTo>
                  <a:pt x="5847" y="5940"/>
                  <a:pt x="5835" y="5916"/>
                  <a:pt x="5847" y="5916"/>
                </a:cubicBezTo>
                <a:cubicBezTo>
                  <a:pt x="5815" y="5901"/>
                  <a:pt x="5794" y="5885"/>
                  <a:pt x="5776" y="5865"/>
                </a:cubicBezTo>
                <a:lnTo>
                  <a:pt x="5776" y="5865"/>
                </a:lnTo>
                <a:cubicBezTo>
                  <a:pt x="5769" y="5867"/>
                  <a:pt x="5761" y="5868"/>
                  <a:pt x="5753" y="5868"/>
                </a:cubicBezTo>
                <a:cubicBezTo>
                  <a:pt x="5723" y="5868"/>
                  <a:pt x="5688" y="5857"/>
                  <a:pt x="5633" y="5857"/>
                </a:cubicBezTo>
                <a:cubicBezTo>
                  <a:pt x="5633" y="5821"/>
                  <a:pt x="5692" y="5833"/>
                  <a:pt x="5680" y="5809"/>
                </a:cubicBezTo>
                <a:lnTo>
                  <a:pt x="5680" y="5809"/>
                </a:lnTo>
                <a:cubicBezTo>
                  <a:pt x="5716" y="5809"/>
                  <a:pt x="5680" y="5833"/>
                  <a:pt x="5692" y="5857"/>
                </a:cubicBezTo>
                <a:cubicBezTo>
                  <a:pt x="5705" y="5851"/>
                  <a:pt x="5715" y="5849"/>
                  <a:pt x="5723" y="5849"/>
                </a:cubicBezTo>
                <a:cubicBezTo>
                  <a:pt x="5740" y="5849"/>
                  <a:pt x="5753" y="5857"/>
                  <a:pt x="5771" y="5859"/>
                </a:cubicBezTo>
                <a:lnTo>
                  <a:pt x="5771" y="5859"/>
                </a:lnTo>
                <a:cubicBezTo>
                  <a:pt x="5764" y="5851"/>
                  <a:pt x="5758" y="5842"/>
                  <a:pt x="5752" y="5833"/>
                </a:cubicBezTo>
                <a:cubicBezTo>
                  <a:pt x="5811" y="5833"/>
                  <a:pt x="5847" y="5833"/>
                  <a:pt x="5871" y="5809"/>
                </a:cubicBezTo>
                <a:close/>
                <a:moveTo>
                  <a:pt x="4609" y="6107"/>
                </a:moveTo>
                <a:lnTo>
                  <a:pt x="4609" y="6107"/>
                </a:lnTo>
                <a:cubicBezTo>
                  <a:pt x="4606" y="6109"/>
                  <a:pt x="4602" y="6110"/>
                  <a:pt x="4600" y="6112"/>
                </a:cubicBezTo>
                <a:lnTo>
                  <a:pt x="4600" y="6112"/>
                </a:lnTo>
                <a:cubicBezTo>
                  <a:pt x="4603" y="6111"/>
                  <a:pt x="4606" y="6109"/>
                  <a:pt x="4609" y="6107"/>
                </a:cubicBezTo>
                <a:close/>
                <a:moveTo>
                  <a:pt x="3523" y="6107"/>
                </a:moveTo>
                <a:cubicBezTo>
                  <a:pt x="3501" y="6107"/>
                  <a:pt x="3475" y="6109"/>
                  <a:pt x="3466" y="6119"/>
                </a:cubicBezTo>
                <a:cubicBezTo>
                  <a:pt x="3482" y="6119"/>
                  <a:pt x="3482" y="6114"/>
                  <a:pt x="3494" y="6114"/>
                </a:cubicBezTo>
                <a:cubicBezTo>
                  <a:pt x="3500" y="6114"/>
                  <a:pt x="3509" y="6115"/>
                  <a:pt x="3525" y="6119"/>
                </a:cubicBezTo>
                <a:cubicBezTo>
                  <a:pt x="3525" y="6114"/>
                  <a:pt x="3524" y="6110"/>
                  <a:pt x="3523" y="6107"/>
                </a:cubicBezTo>
                <a:close/>
                <a:moveTo>
                  <a:pt x="6015" y="6105"/>
                </a:moveTo>
                <a:cubicBezTo>
                  <a:pt x="6037" y="6105"/>
                  <a:pt x="6063" y="6112"/>
                  <a:pt x="6049" y="6119"/>
                </a:cubicBezTo>
                <a:cubicBezTo>
                  <a:pt x="6041" y="6119"/>
                  <a:pt x="6039" y="6114"/>
                  <a:pt x="6024" y="6114"/>
                </a:cubicBezTo>
                <a:cubicBezTo>
                  <a:pt x="6016" y="6114"/>
                  <a:pt x="6006" y="6115"/>
                  <a:pt x="5990" y="6119"/>
                </a:cubicBezTo>
                <a:cubicBezTo>
                  <a:pt x="5985" y="6109"/>
                  <a:pt x="5999" y="6105"/>
                  <a:pt x="6015" y="6105"/>
                </a:cubicBezTo>
                <a:close/>
                <a:moveTo>
                  <a:pt x="3358" y="6113"/>
                </a:moveTo>
                <a:cubicBezTo>
                  <a:pt x="3362" y="6115"/>
                  <a:pt x="3366" y="6117"/>
                  <a:pt x="3369" y="6119"/>
                </a:cubicBezTo>
                <a:lnTo>
                  <a:pt x="3369" y="6119"/>
                </a:lnTo>
                <a:cubicBezTo>
                  <a:pt x="3365" y="6119"/>
                  <a:pt x="3362" y="6119"/>
                  <a:pt x="3358" y="6120"/>
                </a:cubicBezTo>
                <a:lnTo>
                  <a:pt x="3358" y="6120"/>
                </a:lnTo>
                <a:lnTo>
                  <a:pt x="3358" y="6113"/>
                </a:lnTo>
                <a:close/>
                <a:moveTo>
                  <a:pt x="2727" y="6119"/>
                </a:moveTo>
                <a:cubicBezTo>
                  <a:pt x="2726" y="6120"/>
                  <a:pt x="2725" y="6122"/>
                  <a:pt x="2724" y="6123"/>
                </a:cubicBezTo>
                <a:lnTo>
                  <a:pt x="2724" y="6123"/>
                </a:lnTo>
                <a:cubicBezTo>
                  <a:pt x="2725" y="6122"/>
                  <a:pt x="2726" y="6121"/>
                  <a:pt x="2727" y="6119"/>
                </a:cubicBezTo>
                <a:close/>
                <a:moveTo>
                  <a:pt x="2596" y="6107"/>
                </a:moveTo>
                <a:cubicBezTo>
                  <a:pt x="2596" y="6115"/>
                  <a:pt x="2579" y="6124"/>
                  <a:pt x="2551" y="6124"/>
                </a:cubicBezTo>
                <a:cubicBezTo>
                  <a:pt x="2540" y="6124"/>
                  <a:pt x="2527" y="6122"/>
                  <a:pt x="2513" y="6119"/>
                </a:cubicBezTo>
                <a:cubicBezTo>
                  <a:pt x="2525" y="6113"/>
                  <a:pt x="2540" y="6113"/>
                  <a:pt x="2555" y="6113"/>
                </a:cubicBezTo>
                <a:cubicBezTo>
                  <a:pt x="2570" y="6113"/>
                  <a:pt x="2585" y="6113"/>
                  <a:pt x="2596" y="6107"/>
                </a:cubicBezTo>
                <a:close/>
                <a:moveTo>
                  <a:pt x="4482" y="6111"/>
                </a:moveTo>
                <a:cubicBezTo>
                  <a:pt x="4465" y="6111"/>
                  <a:pt x="4448" y="6113"/>
                  <a:pt x="4439" y="6119"/>
                </a:cubicBezTo>
                <a:lnTo>
                  <a:pt x="4439" y="6119"/>
                </a:lnTo>
                <a:cubicBezTo>
                  <a:pt x="4439" y="6119"/>
                  <a:pt x="4439" y="6119"/>
                  <a:pt x="4440" y="6119"/>
                </a:cubicBezTo>
                <a:cubicBezTo>
                  <a:pt x="4466" y="6119"/>
                  <a:pt x="4498" y="6125"/>
                  <a:pt x="4529" y="6126"/>
                </a:cubicBezTo>
                <a:lnTo>
                  <a:pt x="4529" y="6126"/>
                </a:lnTo>
                <a:cubicBezTo>
                  <a:pt x="4532" y="6124"/>
                  <a:pt x="4534" y="6122"/>
                  <a:pt x="4537" y="6119"/>
                </a:cubicBezTo>
                <a:cubicBezTo>
                  <a:pt x="4522" y="6114"/>
                  <a:pt x="4501" y="6111"/>
                  <a:pt x="4482" y="6111"/>
                </a:cubicBezTo>
                <a:close/>
                <a:moveTo>
                  <a:pt x="2797" y="6089"/>
                </a:moveTo>
                <a:cubicBezTo>
                  <a:pt x="2829" y="6089"/>
                  <a:pt x="2884" y="6122"/>
                  <a:pt x="2858" y="6131"/>
                </a:cubicBezTo>
                <a:cubicBezTo>
                  <a:pt x="2828" y="6131"/>
                  <a:pt x="2832" y="6105"/>
                  <a:pt x="2797" y="6105"/>
                </a:cubicBezTo>
                <a:cubicBezTo>
                  <a:pt x="2791" y="6105"/>
                  <a:pt x="2784" y="6105"/>
                  <a:pt x="2775" y="6107"/>
                </a:cubicBezTo>
                <a:cubicBezTo>
                  <a:pt x="2775" y="6094"/>
                  <a:pt x="2784" y="6089"/>
                  <a:pt x="2797" y="6089"/>
                </a:cubicBezTo>
                <a:close/>
                <a:moveTo>
                  <a:pt x="3242" y="6117"/>
                </a:moveTo>
                <a:cubicBezTo>
                  <a:pt x="3234" y="6117"/>
                  <a:pt x="3241" y="6124"/>
                  <a:pt x="3275" y="6131"/>
                </a:cubicBezTo>
                <a:cubicBezTo>
                  <a:pt x="3260" y="6121"/>
                  <a:pt x="3247" y="6117"/>
                  <a:pt x="3242" y="6117"/>
                </a:cubicBezTo>
                <a:close/>
                <a:moveTo>
                  <a:pt x="6073" y="6036"/>
                </a:moveTo>
                <a:lnTo>
                  <a:pt x="6073" y="6036"/>
                </a:lnTo>
                <a:cubicBezTo>
                  <a:pt x="6101" y="6045"/>
                  <a:pt x="6100" y="6083"/>
                  <a:pt x="6126" y="6083"/>
                </a:cubicBezTo>
                <a:cubicBezTo>
                  <a:pt x="6133" y="6083"/>
                  <a:pt x="6143" y="6079"/>
                  <a:pt x="6156" y="6071"/>
                </a:cubicBezTo>
                <a:lnTo>
                  <a:pt x="6156" y="6071"/>
                </a:lnTo>
                <a:cubicBezTo>
                  <a:pt x="6156" y="6107"/>
                  <a:pt x="6109" y="6107"/>
                  <a:pt x="6109" y="6131"/>
                </a:cubicBezTo>
                <a:cubicBezTo>
                  <a:pt x="6097" y="6107"/>
                  <a:pt x="6073" y="6071"/>
                  <a:pt x="6073" y="6036"/>
                </a:cubicBezTo>
                <a:close/>
                <a:moveTo>
                  <a:pt x="6561" y="6012"/>
                </a:moveTo>
                <a:cubicBezTo>
                  <a:pt x="6609" y="6059"/>
                  <a:pt x="6585" y="6083"/>
                  <a:pt x="6680" y="6119"/>
                </a:cubicBezTo>
                <a:cubicBezTo>
                  <a:pt x="6669" y="6133"/>
                  <a:pt x="6660" y="6138"/>
                  <a:pt x="6650" y="6138"/>
                </a:cubicBezTo>
                <a:cubicBezTo>
                  <a:pt x="6634" y="6138"/>
                  <a:pt x="6617" y="6125"/>
                  <a:pt x="6597" y="6125"/>
                </a:cubicBezTo>
                <a:cubicBezTo>
                  <a:pt x="6590" y="6125"/>
                  <a:pt x="6582" y="6127"/>
                  <a:pt x="6573" y="6131"/>
                </a:cubicBezTo>
                <a:cubicBezTo>
                  <a:pt x="6579" y="6119"/>
                  <a:pt x="6570" y="6116"/>
                  <a:pt x="6557" y="6116"/>
                </a:cubicBezTo>
                <a:cubicBezTo>
                  <a:pt x="6543" y="6116"/>
                  <a:pt x="6526" y="6119"/>
                  <a:pt x="6514" y="6119"/>
                </a:cubicBezTo>
                <a:cubicBezTo>
                  <a:pt x="6537" y="6095"/>
                  <a:pt x="6523" y="6092"/>
                  <a:pt x="6500" y="6092"/>
                </a:cubicBezTo>
                <a:cubicBezTo>
                  <a:pt x="6493" y="6092"/>
                  <a:pt x="6485" y="6092"/>
                  <a:pt x="6477" y="6092"/>
                </a:cubicBezTo>
                <a:cubicBezTo>
                  <a:pt x="6461" y="6092"/>
                  <a:pt x="6446" y="6091"/>
                  <a:pt x="6442" y="6083"/>
                </a:cubicBezTo>
                <a:cubicBezTo>
                  <a:pt x="6430" y="6083"/>
                  <a:pt x="6442" y="6107"/>
                  <a:pt x="6442" y="6119"/>
                </a:cubicBezTo>
                <a:cubicBezTo>
                  <a:pt x="6406" y="6119"/>
                  <a:pt x="6395" y="6107"/>
                  <a:pt x="6383" y="6071"/>
                </a:cubicBezTo>
                <a:cubicBezTo>
                  <a:pt x="6371" y="6071"/>
                  <a:pt x="6371" y="6083"/>
                  <a:pt x="6347" y="6083"/>
                </a:cubicBezTo>
                <a:cubicBezTo>
                  <a:pt x="6347" y="6107"/>
                  <a:pt x="6383" y="6107"/>
                  <a:pt x="6371" y="6131"/>
                </a:cubicBezTo>
                <a:cubicBezTo>
                  <a:pt x="6363" y="6136"/>
                  <a:pt x="6357" y="6138"/>
                  <a:pt x="6351" y="6138"/>
                </a:cubicBezTo>
                <a:cubicBezTo>
                  <a:pt x="6336" y="6138"/>
                  <a:pt x="6326" y="6124"/>
                  <a:pt x="6319" y="6124"/>
                </a:cubicBezTo>
                <a:cubicBezTo>
                  <a:pt x="6316" y="6124"/>
                  <a:pt x="6314" y="6126"/>
                  <a:pt x="6311" y="6131"/>
                </a:cubicBezTo>
                <a:lnTo>
                  <a:pt x="6264" y="6083"/>
                </a:lnTo>
                <a:cubicBezTo>
                  <a:pt x="6228" y="6083"/>
                  <a:pt x="6192" y="6107"/>
                  <a:pt x="6156" y="6107"/>
                </a:cubicBezTo>
                <a:cubicBezTo>
                  <a:pt x="6156" y="6080"/>
                  <a:pt x="6183" y="6067"/>
                  <a:pt x="6172" y="6067"/>
                </a:cubicBezTo>
                <a:cubicBezTo>
                  <a:pt x="6168" y="6067"/>
                  <a:pt x="6159" y="6068"/>
                  <a:pt x="6145" y="6071"/>
                </a:cubicBezTo>
                <a:cubicBezTo>
                  <a:pt x="6139" y="6059"/>
                  <a:pt x="6153" y="6059"/>
                  <a:pt x="6167" y="6059"/>
                </a:cubicBezTo>
                <a:cubicBezTo>
                  <a:pt x="6180" y="6059"/>
                  <a:pt x="6192" y="6059"/>
                  <a:pt x="6180" y="6047"/>
                </a:cubicBezTo>
                <a:cubicBezTo>
                  <a:pt x="6228" y="6047"/>
                  <a:pt x="6168" y="6059"/>
                  <a:pt x="6180" y="6071"/>
                </a:cubicBezTo>
                <a:cubicBezTo>
                  <a:pt x="6236" y="6061"/>
                  <a:pt x="6280" y="6058"/>
                  <a:pt x="6320" y="6058"/>
                </a:cubicBezTo>
                <a:cubicBezTo>
                  <a:pt x="6374" y="6058"/>
                  <a:pt x="6418" y="6064"/>
                  <a:pt x="6466" y="6071"/>
                </a:cubicBezTo>
                <a:cubicBezTo>
                  <a:pt x="6484" y="6071"/>
                  <a:pt x="6508" y="6051"/>
                  <a:pt x="6530" y="6051"/>
                </a:cubicBezTo>
                <a:cubicBezTo>
                  <a:pt x="6537" y="6051"/>
                  <a:pt x="6543" y="6053"/>
                  <a:pt x="6549" y="6059"/>
                </a:cubicBezTo>
                <a:cubicBezTo>
                  <a:pt x="6561" y="6047"/>
                  <a:pt x="6514" y="6036"/>
                  <a:pt x="6561" y="6012"/>
                </a:cubicBezTo>
                <a:close/>
                <a:moveTo>
                  <a:pt x="3341" y="6114"/>
                </a:moveTo>
                <a:cubicBezTo>
                  <a:pt x="3344" y="6115"/>
                  <a:pt x="3347" y="6116"/>
                  <a:pt x="3347" y="6119"/>
                </a:cubicBezTo>
                <a:cubicBezTo>
                  <a:pt x="3347" y="6120"/>
                  <a:pt x="3347" y="6121"/>
                  <a:pt x="3347" y="6123"/>
                </a:cubicBezTo>
                <a:lnTo>
                  <a:pt x="3347" y="6123"/>
                </a:lnTo>
                <a:cubicBezTo>
                  <a:pt x="3351" y="6122"/>
                  <a:pt x="3354" y="6121"/>
                  <a:pt x="3358" y="6120"/>
                </a:cubicBezTo>
                <a:lnTo>
                  <a:pt x="3358" y="6120"/>
                </a:lnTo>
                <a:lnTo>
                  <a:pt x="3358" y="6131"/>
                </a:lnTo>
                <a:cubicBezTo>
                  <a:pt x="3358" y="6138"/>
                  <a:pt x="3357" y="6141"/>
                  <a:pt x="3356" y="6141"/>
                </a:cubicBezTo>
                <a:cubicBezTo>
                  <a:pt x="3353" y="6141"/>
                  <a:pt x="3348" y="6131"/>
                  <a:pt x="3347" y="6123"/>
                </a:cubicBezTo>
                <a:lnTo>
                  <a:pt x="3347" y="6123"/>
                </a:lnTo>
                <a:cubicBezTo>
                  <a:pt x="3334" y="6126"/>
                  <a:pt x="3321" y="6131"/>
                  <a:pt x="3299" y="6131"/>
                </a:cubicBezTo>
                <a:cubicBezTo>
                  <a:pt x="3308" y="6122"/>
                  <a:pt x="3330" y="6120"/>
                  <a:pt x="3341" y="6114"/>
                </a:cubicBezTo>
                <a:close/>
                <a:moveTo>
                  <a:pt x="3275" y="6107"/>
                </a:moveTo>
                <a:lnTo>
                  <a:pt x="3275" y="6131"/>
                </a:lnTo>
                <a:cubicBezTo>
                  <a:pt x="3269" y="6144"/>
                  <a:pt x="3262" y="6149"/>
                  <a:pt x="3256" y="6149"/>
                </a:cubicBezTo>
                <a:cubicBezTo>
                  <a:pt x="3239" y="6149"/>
                  <a:pt x="3224" y="6116"/>
                  <a:pt x="3216" y="6107"/>
                </a:cubicBezTo>
                <a:cubicBezTo>
                  <a:pt x="3228" y="6107"/>
                  <a:pt x="3239" y="6107"/>
                  <a:pt x="3251" y="6119"/>
                </a:cubicBezTo>
                <a:cubicBezTo>
                  <a:pt x="3275" y="6119"/>
                  <a:pt x="3275" y="6107"/>
                  <a:pt x="3275" y="6107"/>
                </a:cubicBezTo>
                <a:close/>
                <a:moveTo>
                  <a:pt x="5097" y="6119"/>
                </a:moveTo>
                <a:cubicBezTo>
                  <a:pt x="5129" y="6119"/>
                  <a:pt x="5123" y="6157"/>
                  <a:pt x="5088" y="6157"/>
                </a:cubicBezTo>
                <a:cubicBezTo>
                  <a:pt x="5083" y="6157"/>
                  <a:pt x="5078" y="6156"/>
                  <a:pt x="5073" y="6155"/>
                </a:cubicBezTo>
                <a:cubicBezTo>
                  <a:pt x="5085" y="6131"/>
                  <a:pt x="5037" y="6155"/>
                  <a:pt x="5037" y="6119"/>
                </a:cubicBezTo>
                <a:cubicBezTo>
                  <a:pt x="5053" y="6119"/>
                  <a:pt x="5074" y="6140"/>
                  <a:pt x="5087" y="6140"/>
                </a:cubicBezTo>
                <a:cubicBezTo>
                  <a:pt x="5093" y="6140"/>
                  <a:pt x="5097" y="6135"/>
                  <a:pt x="5097" y="6119"/>
                </a:cubicBezTo>
                <a:close/>
                <a:moveTo>
                  <a:pt x="3370" y="6120"/>
                </a:moveTo>
                <a:cubicBezTo>
                  <a:pt x="3385" y="6128"/>
                  <a:pt x="3398" y="6139"/>
                  <a:pt x="3406" y="6155"/>
                </a:cubicBezTo>
                <a:cubicBezTo>
                  <a:pt x="3399" y="6156"/>
                  <a:pt x="3394" y="6157"/>
                  <a:pt x="3389" y="6157"/>
                </a:cubicBezTo>
                <a:cubicBezTo>
                  <a:pt x="3362" y="6157"/>
                  <a:pt x="3370" y="6130"/>
                  <a:pt x="3370" y="6120"/>
                </a:cubicBezTo>
                <a:close/>
                <a:moveTo>
                  <a:pt x="3110" y="6151"/>
                </a:moveTo>
                <a:cubicBezTo>
                  <a:pt x="3094" y="6151"/>
                  <a:pt x="3085" y="6154"/>
                  <a:pt x="3095" y="6165"/>
                </a:cubicBezTo>
                <a:lnTo>
                  <a:pt x="3095" y="6165"/>
                </a:lnTo>
                <a:cubicBezTo>
                  <a:pt x="3107" y="6164"/>
                  <a:pt x="3119" y="6161"/>
                  <a:pt x="3132" y="6155"/>
                </a:cubicBezTo>
                <a:cubicBezTo>
                  <a:pt x="3126" y="6155"/>
                  <a:pt x="3119" y="6155"/>
                  <a:pt x="3115" y="6151"/>
                </a:cubicBezTo>
                <a:lnTo>
                  <a:pt x="3115" y="6151"/>
                </a:lnTo>
                <a:cubicBezTo>
                  <a:pt x="3113" y="6151"/>
                  <a:pt x="3112" y="6151"/>
                  <a:pt x="3110" y="6151"/>
                </a:cubicBezTo>
                <a:close/>
                <a:moveTo>
                  <a:pt x="4144" y="6119"/>
                </a:moveTo>
                <a:cubicBezTo>
                  <a:pt x="4132" y="6131"/>
                  <a:pt x="4144" y="6155"/>
                  <a:pt x="4144" y="6167"/>
                </a:cubicBezTo>
                <a:lnTo>
                  <a:pt x="4085" y="6167"/>
                </a:lnTo>
                <a:cubicBezTo>
                  <a:pt x="4120" y="6155"/>
                  <a:pt x="4120" y="6119"/>
                  <a:pt x="4144" y="6119"/>
                </a:cubicBezTo>
                <a:close/>
                <a:moveTo>
                  <a:pt x="5714" y="6147"/>
                </a:moveTo>
                <a:cubicBezTo>
                  <a:pt x="5743" y="6147"/>
                  <a:pt x="5781" y="6155"/>
                  <a:pt x="5787" y="6155"/>
                </a:cubicBezTo>
                <a:cubicBezTo>
                  <a:pt x="5774" y="6163"/>
                  <a:pt x="5761" y="6166"/>
                  <a:pt x="5748" y="6166"/>
                </a:cubicBezTo>
                <a:cubicBezTo>
                  <a:pt x="5733" y="6166"/>
                  <a:pt x="5719" y="6163"/>
                  <a:pt x="5704" y="6163"/>
                </a:cubicBezTo>
                <a:cubicBezTo>
                  <a:pt x="5696" y="6163"/>
                  <a:pt x="5688" y="6164"/>
                  <a:pt x="5680" y="6167"/>
                </a:cubicBezTo>
                <a:cubicBezTo>
                  <a:pt x="5675" y="6151"/>
                  <a:pt x="5692" y="6147"/>
                  <a:pt x="5714" y="6147"/>
                </a:cubicBezTo>
                <a:close/>
                <a:moveTo>
                  <a:pt x="6431" y="6138"/>
                </a:moveTo>
                <a:cubicBezTo>
                  <a:pt x="6446" y="6138"/>
                  <a:pt x="6461" y="6144"/>
                  <a:pt x="6466" y="6155"/>
                </a:cubicBezTo>
                <a:cubicBezTo>
                  <a:pt x="6454" y="6167"/>
                  <a:pt x="6430" y="6167"/>
                  <a:pt x="6395" y="6167"/>
                </a:cubicBezTo>
                <a:cubicBezTo>
                  <a:pt x="6395" y="6147"/>
                  <a:pt x="6413" y="6138"/>
                  <a:pt x="6431" y="6138"/>
                </a:cubicBezTo>
                <a:close/>
                <a:moveTo>
                  <a:pt x="6764" y="6155"/>
                </a:moveTo>
                <a:cubicBezTo>
                  <a:pt x="6783" y="6155"/>
                  <a:pt x="6695" y="6170"/>
                  <a:pt x="6659" y="6170"/>
                </a:cubicBezTo>
                <a:cubicBezTo>
                  <a:pt x="6650" y="6170"/>
                  <a:pt x="6645" y="6169"/>
                  <a:pt x="6645" y="6167"/>
                </a:cubicBezTo>
                <a:cubicBezTo>
                  <a:pt x="6680" y="6155"/>
                  <a:pt x="6680" y="6155"/>
                  <a:pt x="6764" y="6155"/>
                </a:cubicBezTo>
                <a:close/>
                <a:moveTo>
                  <a:pt x="3513" y="6143"/>
                </a:moveTo>
                <a:lnTo>
                  <a:pt x="3513" y="6143"/>
                </a:lnTo>
                <a:cubicBezTo>
                  <a:pt x="3573" y="6155"/>
                  <a:pt x="3478" y="6155"/>
                  <a:pt x="3513" y="6178"/>
                </a:cubicBezTo>
                <a:cubicBezTo>
                  <a:pt x="3478" y="6178"/>
                  <a:pt x="3478" y="6167"/>
                  <a:pt x="3454" y="6167"/>
                </a:cubicBezTo>
                <a:cubicBezTo>
                  <a:pt x="3457" y="6155"/>
                  <a:pt x="3465" y="6152"/>
                  <a:pt x="3473" y="6152"/>
                </a:cubicBezTo>
                <a:cubicBezTo>
                  <a:pt x="3483" y="6152"/>
                  <a:pt x="3494" y="6157"/>
                  <a:pt x="3502" y="6157"/>
                </a:cubicBezTo>
                <a:cubicBezTo>
                  <a:pt x="3509" y="6157"/>
                  <a:pt x="3513" y="6154"/>
                  <a:pt x="3513" y="6143"/>
                </a:cubicBezTo>
                <a:close/>
                <a:moveTo>
                  <a:pt x="4525" y="6155"/>
                </a:moveTo>
                <a:cubicBezTo>
                  <a:pt x="4537" y="6167"/>
                  <a:pt x="4537" y="6178"/>
                  <a:pt x="4525" y="6178"/>
                </a:cubicBezTo>
                <a:cubicBezTo>
                  <a:pt x="4490" y="6178"/>
                  <a:pt x="4478" y="6167"/>
                  <a:pt x="4466" y="6155"/>
                </a:cubicBezTo>
                <a:close/>
                <a:moveTo>
                  <a:pt x="4644" y="6155"/>
                </a:moveTo>
                <a:cubicBezTo>
                  <a:pt x="4644" y="6163"/>
                  <a:pt x="4625" y="6166"/>
                  <a:pt x="4610" y="6166"/>
                </a:cubicBezTo>
                <a:lnTo>
                  <a:pt x="4610" y="6166"/>
                </a:lnTo>
                <a:cubicBezTo>
                  <a:pt x="4608" y="6164"/>
                  <a:pt x="4606" y="6164"/>
                  <a:pt x="4603" y="6164"/>
                </a:cubicBezTo>
                <a:cubicBezTo>
                  <a:pt x="4597" y="6164"/>
                  <a:pt x="4591" y="6167"/>
                  <a:pt x="4597" y="6167"/>
                </a:cubicBezTo>
                <a:cubicBezTo>
                  <a:pt x="4600" y="6167"/>
                  <a:pt x="4605" y="6167"/>
                  <a:pt x="4610" y="6166"/>
                </a:cubicBezTo>
                <a:lnTo>
                  <a:pt x="4610" y="6166"/>
                </a:lnTo>
                <a:cubicBezTo>
                  <a:pt x="4612" y="6168"/>
                  <a:pt x="4612" y="6172"/>
                  <a:pt x="4609" y="6178"/>
                </a:cubicBezTo>
                <a:cubicBezTo>
                  <a:pt x="4593" y="6178"/>
                  <a:pt x="4587" y="6173"/>
                  <a:pt x="4575" y="6173"/>
                </a:cubicBezTo>
                <a:cubicBezTo>
                  <a:pt x="4569" y="6173"/>
                  <a:pt x="4561" y="6174"/>
                  <a:pt x="4549" y="6178"/>
                </a:cubicBezTo>
                <a:cubicBezTo>
                  <a:pt x="4549" y="6167"/>
                  <a:pt x="4561" y="6167"/>
                  <a:pt x="4585" y="6155"/>
                </a:cubicBezTo>
                <a:close/>
                <a:moveTo>
                  <a:pt x="5159" y="6116"/>
                </a:moveTo>
                <a:cubicBezTo>
                  <a:pt x="5171" y="6116"/>
                  <a:pt x="5186" y="6119"/>
                  <a:pt x="5192" y="6119"/>
                </a:cubicBezTo>
                <a:cubicBezTo>
                  <a:pt x="5180" y="6119"/>
                  <a:pt x="5204" y="6131"/>
                  <a:pt x="5204" y="6167"/>
                </a:cubicBezTo>
                <a:cubicBezTo>
                  <a:pt x="5192" y="6167"/>
                  <a:pt x="5192" y="6178"/>
                  <a:pt x="5156" y="6178"/>
                </a:cubicBezTo>
                <a:cubicBezTo>
                  <a:pt x="5144" y="6167"/>
                  <a:pt x="5180" y="6167"/>
                  <a:pt x="5204" y="6167"/>
                </a:cubicBezTo>
                <a:cubicBezTo>
                  <a:pt x="5204" y="6143"/>
                  <a:pt x="5192" y="6140"/>
                  <a:pt x="5179" y="6140"/>
                </a:cubicBezTo>
                <a:cubicBezTo>
                  <a:pt x="5174" y="6140"/>
                  <a:pt x="5170" y="6140"/>
                  <a:pt x="5165" y="6140"/>
                </a:cubicBezTo>
                <a:cubicBezTo>
                  <a:pt x="5156" y="6140"/>
                  <a:pt x="5148" y="6139"/>
                  <a:pt x="5144" y="6131"/>
                </a:cubicBezTo>
                <a:cubicBezTo>
                  <a:pt x="5138" y="6119"/>
                  <a:pt x="5147" y="6116"/>
                  <a:pt x="5159" y="6116"/>
                </a:cubicBezTo>
                <a:close/>
                <a:moveTo>
                  <a:pt x="7003" y="6118"/>
                </a:moveTo>
                <a:cubicBezTo>
                  <a:pt x="7051" y="6118"/>
                  <a:pt x="7057" y="6178"/>
                  <a:pt x="7002" y="6178"/>
                </a:cubicBezTo>
                <a:cubicBezTo>
                  <a:pt x="6990" y="6155"/>
                  <a:pt x="7049" y="6131"/>
                  <a:pt x="6990" y="6119"/>
                </a:cubicBezTo>
                <a:cubicBezTo>
                  <a:pt x="6994" y="6118"/>
                  <a:pt x="6999" y="6118"/>
                  <a:pt x="7003" y="6118"/>
                </a:cubicBezTo>
                <a:close/>
                <a:moveTo>
                  <a:pt x="7383" y="6178"/>
                </a:moveTo>
                <a:cubicBezTo>
                  <a:pt x="7383" y="6180"/>
                  <a:pt x="7383" y="6182"/>
                  <a:pt x="7383" y="6184"/>
                </a:cubicBezTo>
                <a:lnTo>
                  <a:pt x="7383" y="6184"/>
                </a:lnTo>
                <a:cubicBezTo>
                  <a:pt x="7385" y="6183"/>
                  <a:pt x="7388" y="6181"/>
                  <a:pt x="7390" y="6178"/>
                </a:cubicBezTo>
                <a:lnTo>
                  <a:pt x="7390" y="6178"/>
                </a:lnTo>
                <a:cubicBezTo>
                  <a:pt x="7387" y="6178"/>
                  <a:pt x="7385" y="6178"/>
                  <a:pt x="7383" y="6178"/>
                </a:cubicBezTo>
                <a:close/>
                <a:moveTo>
                  <a:pt x="6276" y="6119"/>
                </a:moveTo>
                <a:cubicBezTo>
                  <a:pt x="6287" y="6131"/>
                  <a:pt x="6323" y="6131"/>
                  <a:pt x="6323" y="6167"/>
                </a:cubicBezTo>
                <a:cubicBezTo>
                  <a:pt x="6286" y="6167"/>
                  <a:pt x="6259" y="6185"/>
                  <a:pt x="6238" y="6185"/>
                </a:cubicBezTo>
                <a:cubicBezTo>
                  <a:pt x="6224" y="6185"/>
                  <a:pt x="6213" y="6177"/>
                  <a:pt x="6204" y="6155"/>
                </a:cubicBezTo>
                <a:cubicBezTo>
                  <a:pt x="6216" y="6155"/>
                  <a:pt x="6216" y="6167"/>
                  <a:pt x="6216" y="6167"/>
                </a:cubicBezTo>
                <a:cubicBezTo>
                  <a:pt x="6264" y="6155"/>
                  <a:pt x="6192" y="6155"/>
                  <a:pt x="6204" y="6119"/>
                </a:cubicBezTo>
                <a:cubicBezTo>
                  <a:pt x="6220" y="6119"/>
                  <a:pt x="6241" y="6140"/>
                  <a:pt x="6257" y="6140"/>
                </a:cubicBezTo>
                <a:cubicBezTo>
                  <a:pt x="6265" y="6140"/>
                  <a:pt x="6272" y="6135"/>
                  <a:pt x="6276" y="6119"/>
                </a:cubicBezTo>
                <a:close/>
                <a:moveTo>
                  <a:pt x="4926" y="6153"/>
                </a:moveTo>
                <a:cubicBezTo>
                  <a:pt x="4945" y="6153"/>
                  <a:pt x="4973" y="6168"/>
                  <a:pt x="4992" y="6168"/>
                </a:cubicBezTo>
                <a:cubicBezTo>
                  <a:pt x="4996" y="6168"/>
                  <a:pt x="4999" y="6168"/>
                  <a:pt x="5002" y="6167"/>
                </a:cubicBezTo>
                <a:cubicBezTo>
                  <a:pt x="5037" y="6167"/>
                  <a:pt x="4954" y="6167"/>
                  <a:pt x="4978" y="6190"/>
                </a:cubicBezTo>
                <a:lnTo>
                  <a:pt x="4906" y="6167"/>
                </a:lnTo>
                <a:cubicBezTo>
                  <a:pt x="4910" y="6156"/>
                  <a:pt x="4917" y="6153"/>
                  <a:pt x="4926" y="6153"/>
                </a:cubicBezTo>
                <a:close/>
                <a:moveTo>
                  <a:pt x="3799" y="6155"/>
                </a:moveTo>
                <a:cubicBezTo>
                  <a:pt x="3799" y="6167"/>
                  <a:pt x="3823" y="6178"/>
                  <a:pt x="3847" y="6178"/>
                </a:cubicBezTo>
                <a:cubicBezTo>
                  <a:pt x="3847" y="6190"/>
                  <a:pt x="3841" y="6194"/>
                  <a:pt x="3832" y="6194"/>
                </a:cubicBezTo>
                <a:cubicBezTo>
                  <a:pt x="3812" y="6194"/>
                  <a:pt x="3780" y="6175"/>
                  <a:pt x="3763" y="6167"/>
                </a:cubicBezTo>
                <a:cubicBezTo>
                  <a:pt x="3763" y="6155"/>
                  <a:pt x="3787" y="6155"/>
                  <a:pt x="3799" y="6155"/>
                </a:cubicBezTo>
                <a:close/>
                <a:moveTo>
                  <a:pt x="7347" y="6047"/>
                </a:moveTo>
                <a:cubicBezTo>
                  <a:pt x="7347" y="6071"/>
                  <a:pt x="7419" y="6059"/>
                  <a:pt x="7419" y="6107"/>
                </a:cubicBezTo>
                <a:lnTo>
                  <a:pt x="7347" y="6107"/>
                </a:lnTo>
                <a:cubicBezTo>
                  <a:pt x="7335" y="6131"/>
                  <a:pt x="7407" y="6119"/>
                  <a:pt x="7347" y="6131"/>
                </a:cubicBezTo>
                <a:cubicBezTo>
                  <a:pt x="7347" y="6167"/>
                  <a:pt x="7383" y="6143"/>
                  <a:pt x="7395" y="6167"/>
                </a:cubicBezTo>
                <a:cubicBezTo>
                  <a:pt x="7335" y="6155"/>
                  <a:pt x="7335" y="6155"/>
                  <a:pt x="7299" y="6119"/>
                </a:cubicBezTo>
                <a:lnTo>
                  <a:pt x="7299" y="6119"/>
                </a:lnTo>
                <a:cubicBezTo>
                  <a:pt x="7287" y="6138"/>
                  <a:pt x="7298" y="6150"/>
                  <a:pt x="7304" y="6160"/>
                </a:cubicBezTo>
                <a:lnTo>
                  <a:pt x="7304" y="6160"/>
                </a:lnTo>
                <a:cubicBezTo>
                  <a:pt x="7308" y="6154"/>
                  <a:pt x="7313" y="6151"/>
                  <a:pt x="7318" y="6151"/>
                </a:cubicBezTo>
                <a:cubicBezTo>
                  <a:pt x="7335" y="6151"/>
                  <a:pt x="7354" y="6176"/>
                  <a:pt x="7375" y="6176"/>
                </a:cubicBezTo>
                <a:cubicBezTo>
                  <a:pt x="7381" y="6176"/>
                  <a:pt x="7388" y="6173"/>
                  <a:pt x="7395" y="6167"/>
                </a:cubicBezTo>
                <a:lnTo>
                  <a:pt x="7395" y="6167"/>
                </a:lnTo>
                <a:cubicBezTo>
                  <a:pt x="7393" y="6172"/>
                  <a:pt x="7392" y="6176"/>
                  <a:pt x="7390" y="6178"/>
                </a:cubicBezTo>
                <a:lnTo>
                  <a:pt x="7390" y="6178"/>
                </a:lnTo>
                <a:cubicBezTo>
                  <a:pt x="7424" y="6179"/>
                  <a:pt x="7467" y="6180"/>
                  <a:pt x="7478" y="6202"/>
                </a:cubicBezTo>
                <a:cubicBezTo>
                  <a:pt x="7496" y="6196"/>
                  <a:pt x="7502" y="6193"/>
                  <a:pt x="7506" y="6193"/>
                </a:cubicBezTo>
                <a:cubicBezTo>
                  <a:pt x="7511" y="6193"/>
                  <a:pt x="7514" y="6196"/>
                  <a:pt x="7526" y="6202"/>
                </a:cubicBezTo>
                <a:cubicBezTo>
                  <a:pt x="7573" y="6190"/>
                  <a:pt x="7478" y="6178"/>
                  <a:pt x="7514" y="6143"/>
                </a:cubicBezTo>
                <a:cubicBezTo>
                  <a:pt x="7526" y="6143"/>
                  <a:pt x="7538" y="6131"/>
                  <a:pt x="7538" y="6131"/>
                </a:cubicBezTo>
                <a:cubicBezTo>
                  <a:pt x="7633" y="6131"/>
                  <a:pt x="7740" y="6131"/>
                  <a:pt x="7776" y="6107"/>
                </a:cubicBezTo>
                <a:cubicBezTo>
                  <a:pt x="7770" y="6098"/>
                  <a:pt x="7761" y="6095"/>
                  <a:pt x="7752" y="6095"/>
                </a:cubicBezTo>
                <a:cubicBezTo>
                  <a:pt x="7736" y="6095"/>
                  <a:pt x="7719" y="6103"/>
                  <a:pt x="7707" y="6103"/>
                </a:cubicBezTo>
                <a:cubicBezTo>
                  <a:pt x="7698" y="6103"/>
                  <a:pt x="7692" y="6098"/>
                  <a:pt x="7692" y="6083"/>
                </a:cubicBezTo>
                <a:cubicBezTo>
                  <a:pt x="7657" y="6083"/>
                  <a:pt x="7645" y="6107"/>
                  <a:pt x="7645" y="6119"/>
                </a:cubicBezTo>
                <a:cubicBezTo>
                  <a:pt x="7597" y="6119"/>
                  <a:pt x="7657" y="6107"/>
                  <a:pt x="7645" y="6071"/>
                </a:cubicBezTo>
                <a:lnTo>
                  <a:pt x="7621" y="6071"/>
                </a:lnTo>
                <a:cubicBezTo>
                  <a:pt x="7614" y="6100"/>
                  <a:pt x="7596" y="6110"/>
                  <a:pt x="7571" y="6110"/>
                </a:cubicBezTo>
                <a:cubicBezTo>
                  <a:pt x="7514" y="6110"/>
                  <a:pt x="7422" y="6056"/>
                  <a:pt x="7347" y="6047"/>
                </a:cubicBezTo>
                <a:close/>
                <a:moveTo>
                  <a:pt x="5061" y="6173"/>
                </a:moveTo>
                <a:cubicBezTo>
                  <a:pt x="5103" y="6173"/>
                  <a:pt x="5156" y="6190"/>
                  <a:pt x="5201" y="6190"/>
                </a:cubicBezTo>
                <a:cubicBezTo>
                  <a:pt x="5220" y="6190"/>
                  <a:pt x="5237" y="6187"/>
                  <a:pt x="5252" y="6178"/>
                </a:cubicBezTo>
                <a:lnTo>
                  <a:pt x="5252" y="6178"/>
                </a:lnTo>
                <a:cubicBezTo>
                  <a:pt x="5252" y="6214"/>
                  <a:pt x="5240" y="6214"/>
                  <a:pt x="5204" y="6214"/>
                </a:cubicBezTo>
                <a:cubicBezTo>
                  <a:pt x="5180" y="6178"/>
                  <a:pt x="5073" y="6190"/>
                  <a:pt x="5025" y="6178"/>
                </a:cubicBezTo>
                <a:cubicBezTo>
                  <a:pt x="5036" y="6174"/>
                  <a:pt x="5048" y="6173"/>
                  <a:pt x="5061" y="6173"/>
                </a:cubicBezTo>
                <a:close/>
                <a:moveTo>
                  <a:pt x="4847" y="6190"/>
                </a:moveTo>
                <a:cubicBezTo>
                  <a:pt x="4876" y="6190"/>
                  <a:pt x="4905" y="6206"/>
                  <a:pt x="4927" y="6225"/>
                </a:cubicBezTo>
                <a:lnTo>
                  <a:pt x="4927" y="6225"/>
                </a:lnTo>
                <a:cubicBezTo>
                  <a:pt x="4926" y="6224"/>
                  <a:pt x="4924" y="6224"/>
                  <a:pt x="4923" y="6224"/>
                </a:cubicBezTo>
                <a:cubicBezTo>
                  <a:pt x="4918" y="6224"/>
                  <a:pt x="4914" y="6225"/>
                  <a:pt x="4910" y="6226"/>
                </a:cubicBezTo>
                <a:lnTo>
                  <a:pt x="4910" y="6226"/>
                </a:lnTo>
                <a:cubicBezTo>
                  <a:pt x="4902" y="6224"/>
                  <a:pt x="4895" y="6223"/>
                  <a:pt x="4888" y="6223"/>
                </a:cubicBezTo>
                <a:cubicBezTo>
                  <a:pt x="4874" y="6223"/>
                  <a:pt x="4859" y="6226"/>
                  <a:pt x="4835" y="6226"/>
                </a:cubicBezTo>
                <a:cubicBezTo>
                  <a:pt x="4835" y="6214"/>
                  <a:pt x="4847" y="6214"/>
                  <a:pt x="4847" y="6190"/>
                </a:cubicBezTo>
                <a:close/>
                <a:moveTo>
                  <a:pt x="7049" y="6190"/>
                </a:moveTo>
                <a:lnTo>
                  <a:pt x="7049" y="6190"/>
                </a:lnTo>
                <a:cubicBezTo>
                  <a:pt x="7085" y="6214"/>
                  <a:pt x="7121" y="6190"/>
                  <a:pt x="7121" y="6226"/>
                </a:cubicBezTo>
                <a:cubicBezTo>
                  <a:pt x="7097" y="6226"/>
                  <a:pt x="7049" y="6226"/>
                  <a:pt x="7049" y="6190"/>
                </a:cubicBezTo>
                <a:close/>
                <a:moveTo>
                  <a:pt x="6395" y="6190"/>
                </a:moveTo>
                <a:cubicBezTo>
                  <a:pt x="6449" y="6190"/>
                  <a:pt x="6444" y="6210"/>
                  <a:pt x="6479" y="6232"/>
                </a:cubicBezTo>
                <a:lnTo>
                  <a:pt x="6479" y="6232"/>
                </a:lnTo>
                <a:cubicBezTo>
                  <a:pt x="6470" y="6228"/>
                  <a:pt x="6462" y="6227"/>
                  <a:pt x="6453" y="6227"/>
                </a:cubicBezTo>
                <a:cubicBezTo>
                  <a:pt x="6440" y="6227"/>
                  <a:pt x="6427" y="6230"/>
                  <a:pt x="6412" y="6230"/>
                </a:cubicBezTo>
                <a:cubicBezTo>
                  <a:pt x="6403" y="6230"/>
                  <a:pt x="6393" y="6229"/>
                  <a:pt x="6383" y="6226"/>
                </a:cubicBezTo>
                <a:cubicBezTo>
                  <a:pt x="6383" y="6214"/>
                  <a:pt x="6383" y="6190"/>
                  <a:pt x="6395" y="6190"/>
                </a:cubicBezTo>
                <a:close/>
                <a:moveTo>
                  <a:pt x="6609" y="6214"/>
                </a:moveTo>
                <a:cubicBezTo>
                  <a:pt x="6621" y="6226"/>
                  <a:pt x="6585" y="6226"/>
                  <a:pt x="6609" y="6238"/>
                </a:cubicBezTo>
                <a:cubicBezTo>
                  <a:pt x="6593" y="6238"/>
                  <a:pt x="6588" y="6233"/>
                  <a:pt x="6579" y="6233"/>
                </a:cubicBezTo>
                <a:cubicBezTo>
                  <a:pt x="6574" y="6233"/>
                  <a:pt x="6569" y="6234"/>
                  <a:pt x="6561" y="6238"/>
                </a:cubicBezTo>
                <a:cubicBezTo>
                  <a:pt x="6573" y="6226"/>
                  <a:pt x="6573" y="6214"/>
                  <a:pt x="6609" y="6214"/>
                </a:cubicBezTo>
                <a:close/>
                <a:moveTo>
                  <a:pt x="3280" y="6232"/>
                </a:moveTo>
                <a:cubicBezTo>
                  <a:pt x="3281" y="6234"/>
                  <a:pt x="3281" y="6236"/>
                  <a:pt x="3281" y="6239"/>
                </a:cubicBezTo>
                <a:lnTo>
                  <a:pt x="3281" y="6239"/>
                </a:lnTo>
                <a:cubicBezTo>
                  <a:pt x="3283" y="6238"/>
                  <a:pt x="3285" y="6238"/>
                  <a:pt x="3287" y="6238"/>
                </a:cubicBezTo>
                <a:cubicBezTo>
                  <a:pt x="3287" y="6235"/>
                  <a:pt x="3284" y="6234"/>
                  <a:pt x="3280" y="6232"/>
                </a:cubicBezTo>
                <a:close/>
                <a:moveTo>
                  <a:pt x="3942" y="6190"/>
                </a:moveTo>
                <a:cubicBezTo>
                  <a:pt x="3949" y="6213"/>
                  <a:pt x="3981" y="6236"/>
                  <a:pt x="4018" y="6249"/>
                </a:cubicBezTo>
                <a:lnTo>
                  <a:pt x="4018" y="6249"/>
                </a:lnTo>
                <a:cubicBezTo>
                  <a:pt x="3983" y="6240"/>
                  <a:pt x="3942" y="6235"/>
                  <a:pt x="3942" y="6190"/>
                </a:cubicBezTo>
                <a:close/>
                <a:moveTo>
                  <a:pt x="5335" y="6226"/>
                </a:moveTo>
                <a:cubicBezTo>
                  <a:pt x="5383" y="6226"/>
                  <a:pt x="5418" y="6226"/>
                  <a:pt x="5418" y="6250"/>
                </a:cubicBezTo>
                <a:lnTo>
                  <a:pt x="5335" y="6250"/>
                </a:lnTo>
                <a:lnTo>
                  <a:pt x="5335" y="6226"/>
                </a:lnTo>
                <a:close/>
                <a:moveTo>
                  <a:pt x="6847" y="6226"/>
                </a:moveTo>
                <a:cubicBezTo>
                  <a:pt x="6859" y="6250"/>
                  <a:pt x="6811" y="6250"/>
                  <a:pt x="6787" y="6250"/>
                </a:cubicBezTo>
                <a:cubicBezTo>
                  <a:pt x="6787" y="6226"/>
                  <a:pt x="6823" y="6238"/>
                  <a:pt x="6847" y="6226"/>
                </a:cubicBezTo>
                <a:close/>
                <a:moveTo>
                  <a:pt x="5037" y="6250"/>
                </a:moveTo>
                <a:cubicBezTo>
                  <a:pt x="5043" y="6255"/>
                  <a:pt x="5045" y="6259"/>
                  <a:pt x="5045" y="6263"/>
                </a:cubicBezTo>
                <a:lnTo>
                  <a:pt x="5045" y="6263"/>
                </a:lnTo>
                <a:cubicBezTo>
                  <a:pt x="5043" y="6262"/>
                  <a:pt x="5040" y="6262"/>
                  <a:pt x="5037" y="6262"/>
                </a:cubicBezTo>
                <a:cubicBezTo>
                  <a:pt x="5026" y="6262"/>
                  <a:pt x="5015" y="6263"/>
                  <a:pt x="5004" y="6264"/>
                </a:cubicBezTo>
                <a:lnTo>
                  <a:pt x="5004" y="6264"/>
                </a:lnTo>
                <a:cubicBezTo>
                  <a:pt x="5009" y="6256"/>
                  <a:pt x="5020" y="6250"/>
                  <a:pt x="5037" y="6250"/>
                </a:cubicBezTo>
                <a:close/>
                <a:moveTo>
                  <a:pt x="4891" y="6243"/>
                </a:moveTo>
                <a:cubicBezTo>
                  <a:pt x="4888" y="6243"/>
                  <a:pt x="4885" y="6245"/>
                  <a:pt x="4882" y="6250"/>
                </a:cubicBezTo>
                <a:cubicBezTo>
                  <a:pt x="4887" y="6258"/>
                  <a:pt x="4900" y="6267"/>
                  <a:pt x="4915" y="6273"/>
                </a:cubicBezTo>
                <a:lnTo>
                  <a:pt x="4915" y="6273"/>
                </a:lnTo>
                <a:cubicBezTo>
                  <a:pt x="4910" y="6260"/>
                  <a:pt x="4899" y="6243"/>
                  <a:pt x="4891" y="6243"/>
                </a:cubicBezTo>
                <a:close/>
                <a:moveTo>
                  <a:pt x="2358" y="6250"/>
                </a:moveTo>
                <a:cubicBezTo>
                  <a:pt x="2358" y="6267"/>
                  <a:pt x="2355" y="6272"/>
                  <a:pt x="2349" y="6272"/>
                </a:cubicBezTo>
                <a:cubicBezTo>
                  <a:pt x="2341" y="6272"/>
                  <a:pt x="2330" y="6267"/>
                  <a:pt x="2316" y="6267"/>
                </a:cubicBezTo>
                <a:cubicBezTo>
                  <a:pt x="2307" y="6267"/>
                  <a:pt x="2298" y="6268"/>
                  <a:pt x="2287" y="6274"/>
                </a:cubicBezTo>
                <a:cubicBezTo>
                  <a:pt x="2287" y="6262"/>
                  <a:pt x="2302" y="6262"/>
                  <a:pt x="2318" y="6262"/>
                </a:cubicBezTo>
                <a:cubicBezTo>
                  <a:pt x="2335" y="6262"/>
                  <a:pt x="2352" y="6262"/>
                  <a:pt x="2358" y="6250"/>
                </a:cubicBezTo>
                <a:close/>
                <a:moveTo>
                  <a:pt x="3281" y="6239"/>
                </a:moveTo>
                <a:lnTo>
                  <a:pt x="3281" y="6239"/>
                </a:lnTo>
                <a:cubicBezTo>
                  <a:pt x="3256" y="6241"/>
                  <a:pt x="3236" y="6242"/>
                  <a:pt x="3219" y="6242"/>
                </a:cubicBezTo>
                <a:cubicBezTo>
                  <a:pt x="3218" y="6242"/>
                  <a:pt x="3217" y="6242"/>
                  <a:pt x="3216" y="6242"/>
                </a:cubicBezTo>
                <a:lnTo>
                  <a:pt x="3216" y="6242"/>
                </a:lnTo>
                <a:cubicBezTo>
                  <a:pt x="3237" y="6252"/>
                  <a:pt x="3238" y="6274"/>
                  <a:pt x="3275" y="6274"/>
                </a:cubicBezTo>
                <a:cubicBezTo>
                  <a:pt x="3275" y="6261"/>
                  <a:pt x="3281" y="6249"/>
                  <a:pt x="3281" y="6239"/>
                </a:cubicBezTo>
                <a:close/>
                <a:moveTo>
                  <a:pt x="4958" y="6269"/>
                </a:moveTo>
                <a:lnTo>
                  <a:pt x="4958" y="6269"/>
                </a:lnTo>
                <a:cubicBezTo>
                  <a:pt x="4956" y="6269"/>
                  <a:pt x="4955" y="6269"/>
                  <a:pt x="4953" y="6269"/>
                </a:cubicBezTo>
                <a:lnTo>
                  <a:pt x="4953" y="6269"/>
                </a:lnTo>
                <a:cubicBezTo>
                  <a:pt x="4953" y="6274"/>
                  <a:pt x="4951" y="6277"/>
                  <a:pt x="4949" y="6280"/>
                </a:cubicBezTo>
                <a:lnTo>
                  <a:pt x="4949" y="6280"/>
                </a:lnTo>
                <a:cubicBezTo>
                  <a:pt x="4956" y="6279"/>
                  <a:pt x="4960" y="6276"/>
                  <a:pt x="4958" y="6269"/>
                </a:cubicBezTo>
                <a:close/>
                <a:moveTo>
                  <a:pt x="4915" y="6273"/>
                </a:moveTo>
                <a:cubicBezTo>
                  <a:pt x="4917" y="6278"/>
                  <a:pt x="4918" y="6283"/>
                  <a:pt x="4918" y="6286"/>
                </a:cubicBezTo>
                <a:cubicBezTo>
                  <a:pt x="4933" y="6286"/>
                  <a:pt x="4943" y="6286"/>
                  <a:pt x="4949" y="6280"/>
                </a:cubicBezTo>
                <a:lnTo>
                  <a:pt x="4949" y="6280"/>
                </a:lnTo>
                <a:cubicBezTo>
                  <a:pt x="4948" y="6280"/>
                  <a:pt x="4947" y="6280"/>
                  <a:pt x="4946" y="6280"/>
                </a:cubicBezTo>
                <a:cubicBezTo>
                  <a:pt x="4937" y="6280"/>
                  <a:pt x="4926" y="6277"/>
                  <a:pt x="4915" y="6273"/>
                </a:cubicBezTo>
                <a:close/>
                <a:moveTo>
                  <a:pt x="5446" y="6243"/>
                </a:moveTo>
                <a:cubicBezTo>
                  <a:pt x="5471" y="6243"/>
                  <a:pt x="5502" y="6276"/>
                  <a:pt x="5502" y="6286"/>
                </a:cubicBezTo>
                <a:cubicBezTo>
                  <a:pt x="5490" y="6286"/>
                  <a:pt x="5454" y="6250"/>
                  <a:pt x="5430" y="6250"/>
                </a:cubicBezTo>
                <a:cubicBezTo>
                  <a:pt x="5435" y="6245"/>
                  <a:pt x="5440" y="6243"/>
                  <a:pt x="5446" y="6243"/>
                </a:cubicBezTo>
                <a:close/>
                <a:moveTo>
                  <a:pt x="5066" y="6289"/>
                </a:moveTo>
                <a:cubicBezTo>
                  <a:pt x="5064" y="6291"/>
                  <a:pt x="5063" y="6294"/>
                  <a:pt x="5061" y="6297"/>
                </a:cubicBezTo>
                <a:cubicBezTo>
                  <a:pt x="5066" y="6292"/>
                  <a:pt x="5067" y="6289"/>
                  <a:pt x="5066" y="6289"/>
                </a:cubicBezTo>
                <a:close/>
                <a:moveTo>
                  <a:pt x="5103" y="6284"/>
                </a:moveTo>
                <a:lnTo>
                  <a:pt x="5103" y="6284"/>
                </a:lnTo>
                <a:cubicBezTo>
                  <a:pt x="5096" y="6284"/>
                  <a:pt x="5089" y="6290"/>
                  <a:pt x="5083" y="6294"/>
                </a:cubicBezTo>
                <a:lnTo>
                  <a:pt x="5083" y="6294"/>
                </a:lnTo>
                <a:cubicBezTo>
                  <a:pt x="5082" y="6294"/>
                  <a:pt x="5081" y="6294"/>
                  <a:pt x="5079" y="6294"/>
                </a:cubicBezTo>
                <a:cubicBezTo>
                  <a:pt x="5075" y="6294"/>
                  <a:pt x="5069" y="6295"/>
                  <a:pt x="5061" y="6297"/>
                </a:cubicBezTo>
                <a:cubicBezTo>
                  <a:pt x="5064" y="6299"/>
                  <a:pt x="5066" y="6299"/>
                  <a:pt x="5069" y="6299"/>
                </a:cubicBezTo>
                <a:cubicBezTo>
                  <a:pt x="5074" y="6299"/>
                  <a:pt x="5078" y="6297"/>
                  <a:pt x="5083" y="6294"/>
                </a:cubicBezTo>
                <a:lnTo>
                  <a:pt x="5083" y="6294"/>
                </a:lnTo>
                <a:cubicBezTo>
                  <a:pt x="5094" y="6295"/>
                  <a:pt x="5099" y="6301"/>
                  <a:pt x="5108" y="6301"/>
                </a:cubicBezTo>
                <a:cubicBezTo>
                  <a:pt x="5112" y="6301"/>
                  <a:pt x="5116" y="6300"/>
                  <a:pt x="5121" y="6297"/>
                </a:cubicBezTo>
                <a:cubicBezTo>
                  <a:pt x="5114" y="6294"/>
                  <a:pt x="5108" y="6289"/>
                  <a:pt x="5103" y="6284"/>
                </a:cubicBezTo>
                <a:close/>
                <a:moveTo>
                  <a:pt x="5323" y="6286"/>
                </a:moveTo>
                <a:cubicBezTo>
                  <a:pt x="5337" y="6290"/>
                  <a:pt x="5348" y="6295"/>
                  <a:pt x="5356" y="6301"/>
                </a:cubicBezTo>
                <a:lnTo>
                  <a:pt x="5356" y="6301"/>
                </a:lnTo>
                <a:cubicBezTo>
                  <a:pt x="5350" y="6301"/>
                  <a:pt x="5343" y="6300"/>
                  <a:pt x="5338" y="6300"/>
                </a:cubicBezTo>
                <a:cubicBezTo>
                  <a:pt x="5319" y="6300"/>
                  <a:pt x="5308" y="6302"/>
                  <a:pt x="5315" y="6309"/>
                </a:cubicBezTo>
                <a:lnTo>
                  <a:pt x="5315" y="6309"/>
                </a:lnTo>
                <a:cubicBezTo>
                  <a:pt x="5294" y="6305"/>
                  <a:pt x="5323" y="6286"/>
                  <a:pt x="5323" y="6286"/>
                </a:cubicBezTo>
                <a:close/>
                <a:moveTo>
                  <a:pt x="3454" y="6250"/>
                </a:moveTo>
                <a:cubicBezTo>
                  <a:pt x="3454" y="6274"/>
                  <a:pt x="3370" y="6250"/>
                  <a:pt x="3394" y="6286"/>
                </a:cubicBezTo>
                <a:cubicBezTo>
                  <a:pt x="3430" y="6286"/>
                  <a:pt x="3418" y="6309"/>
                  <a:pt x="3454" y="6309"/>
                </a:cubicBezTo>
                <a:cubicBezTo>
                  <a:pt x="3454" y="6303"/>
                  <a:pt x="3460" y="6303"/>
                  <a:pt x="3466" y="6303"/>
                </a:cubicBezTo>
                <a:cubicBezTo>
                  <a:pt x="3472" y="6303"/>
                  <a:pt x="3478" y="6303"/>
                  <a:pt x="3478" y="6297"/>
                </a:cubicBezTo>
                <a:cubicBezTo>
                  <a:pt x="3454" y="6297"/>
                  <a:pt x="3418" y="6297"/>
                  <a:pt x="3418" y="6286"/>
                </a:cubicBezTo>
                <a:cubicBezTo>
                  <a:pt x="3430" y="6286"/>
                  <a:pt x="3478" y="6250"/>
                  <a:pt x="3454" y="6250"/>
                </a:cubicBezTo>
                <a:close/>
                <a:moveTo>
                  <a:pt x="2215" y="6274"/>
                </a:moveTo>
                <a:cubicBezTo>
                  <a:pt x="2263" y="6297"/>
                  <a:pt x="2299" y="6297"/>
                  <a:pt x="2346" y="6297"/>
                </a:cubicBezTo>
                <a:cubicBezTo>
                  <a:pt x="2352" y="6303"/>
                  <a:pt x="2335" y="6303"/>
                  <a:pt x="2320" y="6303"/>
                </a:cubicBezTo>
                <a:cubicBezTo>
                  <a:pt x="2305" y="6303"/>
                  <a:pt x="2293" y="6303"/>
                  <a:pt x="2311" y="6309"/>
                </a:cubicBezTo>
                <a:cubicBezTo>
                  <a:pt x="2308" y="6315"/>
                  <a:pt x="2302" y="6318"/>
                  <a:pt x="2294" y="6318"/>
                </a:cubicBezTo>
                <a:cubicBezTo>
                  <a:pt x="2271" y="6318"/>
                  <a:pt x="2233" y="6297"/>
                  <a:pt x="2215" y="6297"/>
                </a:cubicBezTo>
                <a:cubicBezTo>
                  <a:pt x="2239" y="6286"/>
                  <a:pt x="2215" y="6286"/>
                  <a:pt x="2215" y="6274"/>
                </a:cubicBezTo>
                <a:close/>
                <a:moveTo>
                  <a:pt x="2346" y="6345"/>
                </a:moveTo>
                <a:cubicBezTo>
                  <a:pt x="2311" y="6357"/>
                  <a:pt x="2263" y="6357"/>
                  <a:pt x="2215" y="6369"/>
                </a:cubicBezTo>
                <a:cubicBezTo>
                  <a:pt x="2227" y="6345"/>
                  <a:pt x="2323" y="6345"/>
                  <a:pt x="2346" y="6345"/>
                </a:cubicBezTo>
                <a:close/>
                <a:moveTo>
                  <a:pt x="5685" y="6380"/>
                </a:moveTo>
                <a:cubicBezTo>
                  <a:pt x="5686" y="6384"/>
                  <a:pt x="5689" y="6386"/>
                  <a:pt x="5694" y="6387"/>
                </a:cubicBezTo>
                <a:lnTo>
                  <a:pt x="5694" y="6387"/>
                </a:lnTo>
                <a:cubicBezTo>
                  <a:pt x="5691" y="6385"/>
                  <a:pt x="5688" y="6383"/>
                  <a:pt x="5685" y="6380"/>
                </a:cubicBezTo>
                <a:close/>
                <a:moveTo>
                  <a:pt x="5621" y="6345"/>
                </a:moveTo>
                <a:cubicBezTo>
                  <a:pt x="5609" y="6357"/>
                  <a:pt x="5609" y="6369"/>
                  <a:pt x="5609" y="6393"/>
                </a:cubicBezTo>
                <a:cubicBezTo>
                  <a:pt x="5651" y="6393"/>
                  <a:pt x="5627" y="6364"/>
                  <a:pt x="5656" y="6358"/>
                </a:cubicBezTo>
                <a:lnTo>
                  <a:pt x="5656" y="6358"/>
                </a:lnTo>
                <a:cubicBezTo>
                  <a:pt x="5658" y="6358"/>
                  <a:pt x="5661" y="6358"/>
                  <a:pt x="5663" y="6358"/>
                </a:cubicBezTo>
                <a:cubicBezTo>
                  <a:pt x="5665" y="6358"/>
                  <a:pt x="5667" y="6358"/>
                  <a:pt x="5668" y="6358"/>
                </a:cubicBezTo>
                <a:lnTo>
                  <a:pt x="5668" y="6358"/>
                </a:lnTo>
                <a:cubicBezTo>
                  <a:pt x="5669" y="6364"/>
                  <a:pt x="5675" y="6373"/>
                  <a:pt x="5685" y="6380"/>
                </a:cubicBezTo>
                <a:lnTo>
                  <a:pt x="5685" y="6380"/>
                </a:lnTo>
                <a:cubicBezTo>
                  <a:pt x="5683" y="6376"/>
                  <a:pt x="5685" y="6368"/>
                  <a:pt x="5692" y="6357"/>
                </a:cubicBezTo>
                <a:cubicBezTo>
                  <a:pt x="5686" y="6357"/>
                  <a:pt x="5677" y="6358"/>
                  <a:pt x="5668" y="6358"/>
                </a:cubicBezTo>
                <a:lnTo>
                  <a:pt x="5668" y="6358"/>
                </a:lnTo>
                <a:cubicBezTo>
                  <a:pt x="5668" y="6358"/>
                  <a:pt x="5668" y="6357"/>
                  <a:pt x="5668" y="6357"/>
                </a:cubicBezTo>
                <a:cubicBezTo>
                  <a:pt x="5663" y="6357"/>
                  <a:pt x="5659" y="6357"/>
                  <a:pt x="5656" y="6358"/>
                </a:cubicBezTo>
                <a:lnTo>
                  <a:pt x="5656" y="6358"/>
                </a:lnTo>
                <a:cubicBezTo>
                  <a:pt x="5645" y="6357"/>
                  <a:pt x="5635" y="6354"/>
                  <a:pt x="5628" y="6347"/>
                </a:cubicBezTo>
                <a:lnTo>
                  <a:pt x="5628" y="6347"/>
                </a:lnTo>
                <a:cubicBezTo>
                  <a:pt x="5626" y="6346"/>
                  <a:pt x="5623" y="6346"/>
                  <a:pt x="5621" y="6345"/>
                </a:cubicBezTo>
                <a:close/>
                <a:moveTo>
                  <a:pt x="5712" y="6385"/>
                </a:moveTo>
                <a:cubicBezTo>
                  <a:pt x="5707" y="6386"/>
                  <a:pt x="5702" y="6387"/>
                  <a:pt x="5697" y="6387"/>
                </a:cubicBezTo>
                <a:cubicBezTo>
                  <a:pt x="5696" y="6387"/>
                  <a:pt x="5695" y="6387"/>
                  <a:pt x="5694" y="6387"/>
                </a:cubicBezTo>
                <a:lnTo>
                  <a:pt x="5694" y="6387"/>
                </a:lnTo>
                <a:cubicBezTo>
                  <a:pt x="5701" y="6390"/>
                  <a:pt x="5708" y="6393"/>
                  <a:pt x="5716" y="6393"/>
                </a:cubicBezTo>
                <a:cubicBezTo>
                  <a:pt x="5714" y="6390"/>
                  <a:pt x="5713" y="6387"/>
                  <a:pt x="5712" y="6385"/>
                </a:cubicBezTo>
                <a:close/>
                <a:moveTo>
                  <a:pt x="3180" y="5916"/>
                </a:moveTo>
                <a:cubicBezTo>
                  <a:pt x="3239" y="5928"/>
                  <a:pt x="3299" y="5940"/>
                  <a:pt x="3370" y="5952"/>
                </a:cubicBezTo>
                <a:cubicBezTo>
                  <a:pt x="3347" y="5988"/>
                  <a:pt x="3430" y="5952"/>
                  <a:pt x="3370" y="6000"/>
                </a:cubicBezTo>
                <a:cubicBezTo>
                  <a:pt x="3378" y="6004"/>
                  <a:pt x="3388" y="6005"/>
                  <a:pt x="3397" y="6005"/>
                </a:cubicBezTo>
                <a:cubicBezTo>
                  <a:pt x="3417" y="6005"/>
                  <a:pt x="3438" y="6000"/>
                  <a:pt x="3454" y="6000"/>
                </a:cubicBezTo>
                <a:cubicBezTo>
                  <a:pt x="3418" y="5976"/>
                  <a:pt x="3418" y="5976"/>
                  <a:pt x="3394" y="5952"/>
                </a:cubicBezTo>
                <a:cubicBezTo>
                  <a:pt x="3430" y="5952"/>
                  <a:pt x="3466" y="5952"/>
                  <a:pt x="3466" y="5988"/>
                </a:cubicBezTo>
                <a:cubicBezTo>
                  <a:pt x="3501" y="5988"/>
                  <a:pt x="3501" y="5964"/>
                  <a:pt x="3537" y="5964"/>
                </a:cubicBezTo>
                <a:cubicBezTo>
                  <a:pt x="3549" y="6000"/>
                  <a:pt x="3549" y="5988"/>
                  <a:pt x="3537" y="6012"/>
                </a:cubicBezTo>
                <a:cubicBezTo>
                  <a:pt x="3555" y="6006"/>
                  <a:pt x="3570" y="6003"/>
                  <a:pt x="3586" y="6003"/>
                </a:cubicBezTo>
                <a:cubicBezTo>
                  <a:pt x="3603" y="6003"/>
                  <a:pt x="3620" y="6006"/>
                  <a:pt x="3644" y="6012"/>
                </a:cubicBezTo>
                <a:lnTo>
                  <a:pt x="3644" y="5988"/>
                </a:lnTo>
                <a:cubicBezTo>
                  <a:pt x="3660" y="5988"/>
                  <a:pt x="3687" y="5993"/>
                  <a:pt x="3702" y="5993"/>
                </a:cubicBezTo>
                <a:cubicBezTo>
                  <a:pt x="3710" y="5993"/>
                  <a:pt x="3716" y="5992"/>
                  <a:pt x="3716" y="5988"/>
                </a:cubicBezTo>
                <a:lnTo>
                  <a:pt x="3716" y="5988"/>
                </a:lnTo>
                <a:cubicBezTo>
                  <a:pt x="3751" y="6000"/>
                  <a:pt x="3716" y="6012"/>
                  <a:pt x="3668" y="6012"/>
                </a:cubicBezTo>
                <a:cubicBezTo>
                  <a:pt x="3710" y="6024"/>
                  <a:pt x="3751" y="6030"/>
                  <a:pt x="3789" y="6030"/>
                </a:cubicBezTo>
                <a:cubicBezTo>
                  <a:pt x="3826" y="6030"/>
                  <a:pt x="3859" y="6024"/>
                  <a:pt x="3882" y="6012"/>
                </a:cubicBezTo>
                <a:lnTo>
                  <a:pt x="3882" y="6012"/>
                </a:lnTo>
                <a:cubicBezTo>
                  <a:pt x="3894" y="6047"/>
                  <a:pt x="3847" y="6047"/>
                  <a:pt x="3823" y="6047"/>
                </a:cubicBezTo>
                <a:cubicBezTo>
                  <a:pt x="3823" y="6059"/>
                  <a:pt x="3835" y="6059"/>
                  <a:pt x="3835" y="6071"/>
                </a:cubicBezTo>
                <a:cubicBezTo>
                  <a:pt x="3882" y="6059"/>
                  <a:pt x="3990" y="6059"/>
                  <a:pt x="3966" y="6024"/>
                </a:cubicBezTo>
                <a:cubicBezTo>
                  <a:pt x="4001" y="6024"/>
                  <a:pt x="4001" y="6047"/>
                  <a:pt x="4013" y="6059"/>
                </a:cubicBezTo>
                <a:cubicBezTo>
                  <a:pt x="4018" y="6047"/>
                  <a:pt x="4035" y="6043"/>
                  <a:pt x="4056" y="6043"/>
                </a:cubicBezTo>
                <a:cubicBezTo>
                  <a:pt x="4086" y="6043"/>
                  <a:pt x="4121" y="6050"/>
                  <a:pt x="4137" y="6050"/>
                </a:cubicBezTo>
                <a:cubicBezTo>
                  <a:pt x="4141" y="6050"/>
                  <a:pt x="4144" y="6049"/>
                  <a:pt x="4144" y="6047"/>
                </a:cubicBezTo>
                <a:cubicBezTo>
                  <a:pt x="4228" y="6047"/>
                  <a:pt x="4466" y="6047"/>
                  <a:pt x="4418" y="5988"/>
                </a:cubicBezTo>
                <a:cubicBezTo>
                  <a:pt x="4428" y="5984"/>
                  <a:pt x="4436" y="5982"/>
                  <a:pt x="4441" y="5982"/>
                </a:cubicBezTo>
                <a:cubicBezTo>
                  <a:pt x="4469" y="5982"/>
                  <a:pt x="4448" y="6024"/>
                  <a:pt x="4418" y="6024"/>
                </a:cubicBezTo>
                <a:cubicBezTo>
                  <a:pt x="4430" y="6041"/>
                  <a:pt x="4472" y="6041"/>
                  <a:pt x="4513" y="6041"/>
                </a:cubicBezTo>
                <a:cubicBezTo>
                  <a:pt x="4555" y="6041"/>
                  <a:pt x="4597" y="6041"/>
                  <a:pt x="4609" y="6059"/>
                </a:cubicBezTo>
                <a:cubicBezTo>
                  <a:pt x="4621" y="6047"/>
                  <a:pt x="4644" y="6024"/>
                  <a:pt x="4668" y="6024"/>
                </a:cubicBezTo>
                <a:cubicBezTo>
                  <a:pt x="4680" y="6059"/>
                  <a:pt x="4656" y="6047"/>
                  <a:pt x="4632" y="6059"/>
                </a:cubicBezTo>
                <a:cubicBezTo>
                  <a:pt x="4696" y="6059"/>
                  <a:pt x="4791" y="6038"/>
                  <a:pt x="4872" y="6038"/>
                </a:cubicBezTo>
                <a:cubicBezTo>
                  <a:pt x="4913" y="6038"/>
                  <a:pt x="4950" y="6043"/>
                  <a:pt x="4978" y="6059"/>
                </a:cubicBezTo>
                <a:cubicBezTo>
                  <a:pt x="5003" y="6059"/>
                  <a:pt x="5010" y="6041"/>
                  <a:pt x="5025" y="6031"/>
                </a:cubicBezTo>
                <a:lnTo>
                  <a:pt x="5025" y="6031"/>
                </a:lnTo>
                <a:cubicBezTo>
                  <a:pt x="5046" y="6040"/>
                  <a:pt x="5068" y="6046"/>
                  <a:pt x="5090" y="6052"/>
                </a:cubicBezTo>
                <a:lnTo>
                  <a:pt x="5090" y="6052"/>
                </a:lnTo>
                <a:cubicBezTo>
                  <a:pt x="5084" y="6057"/>
                  <a:pt x="5086" y="6063"/>
                  <a:pt x="5089" y="6071"/>
                </a:cubicBezTo>
                <a:lnTo>
                  <a:pt x="5089" y="6071"/>
                </a:lnTo>
                <a:cubicBezTo>
                  <a:pt x="5092" y="6071"/>
                  <a:pt x="5094" y="6071"/>
                  <a:pt x="5097" y="6071"/>
                </a:cubicBezTo>
                <a:cubicBezTo>
                  <a:pt x="5099" y="6064"/>
                  <a:pt x="5099" y="6058"/>
                  <a:pt x="5098" y="6054"/>
                </a:cubicBezTo>
                <a:lnTo>
                  <a:pt x="5098" y="6054"/>
                </a:lnTo>
                <a:cubicBezTo>
                  <a:pt x="5104" y="6055"/>
                  <a:pt x="5111" y="6057"/>
                  <a:pt x="5118" y="6059"/>
                </a:cubicBezTo>
                <a:lnTo>
                  <a:pt x="5118" y="6059"/>
                </a:lnTo>
                <a:cubicBezTo>
                  <a:pt x="5118" y="6057"/>
                  <a:pt x="5118" y="6055"/>
                  <a:pt x="5118" y="6054"/>
                </a:cubicBezTo>
                <a:lnTo>
                  <a:pt x="5118" y="6054"/>
                </a:lnTo>
                <a:cubicBezTo>
                  <a:pt x="5117" y="6053"/>
                  <a:pt x="5116" y="6051"/>
                  <a:pt x="5115" y="6050"/>
                </a:cubicBezTo>
                <a:lnTo>
                  <a:pt x="5115" y="6050"/>
                </a:lnTo>
                <a:cubicBezTo>
                  <a:pt x="5117" y="6051"/>
                  <a:pt x="5117" y="6053"/>
                  <a:pt x="5118" y="6054"/>
                </a:cubicBezTo>
                <a:lnTo>
                  <a:pt x="5118" y="6054"/>
                </a:lnTo>
                <a:cubicBezTo>
                  <a:pt x="5119" y="6056"/>
                  <a:pt x="5120" y="6057"/>
                  <a:pt x="5121" y="6059"/>
                </a:cubicBezTo>
                <a:cubicBezTo>
                  <a:pt x="5120" y="6059"/>
                  <a:pt x="5119" y="6059"/>
                  <a:pt x="5118" y="6059"/>
                </a:cubicBezTo>
                <a:lnTo>
                  <a:pt x="5118" y="6059"/>
                </a:lnTo>
                <a:cubicBezTo>
                  <a:pt x="5117" y="6065"/>
                  <a:pt x="5119" y="6071"/>
                  <a:pt x="5156" y="6071"/>
                </a:cubicBezTo>
                <a:cubicBezTo>
                  <a:pt x="5180" y="6047"/>
                  <a:pt x="5192" y="6012"/>
                  <a:pt x="5216" y="5988"/>
                </a:cubicBezTo>
                <a:cubicBezTo>
                  <a:pt x="5240" y="5988"/>
                  <a:pt x="5252" y="6000"/>
                  <a:pt x="5252" y="6012"/>
                </a:cubicBezTo>
                <a:cubicBezTo>
                  <a:pt x="5240" y="6012"/>
                  <a:pt x="5216" y="6012"/>
                  <a:pt x="5204" y="6036"/>
                </a:cubicBezTo>
                <a:cubicBezTo>
                  <a:pt x="5359" y="6071"/>
                  <a:pt x="5561" y="6047"/>
                  <a:pt x="5692" y="6083"/>
                </a:cubicBezTo>
                <a:cubicBezTo>
                  <a:pt x="5716" y="6083"/>
                  <a:pt x="5716" y="6071"/>
                  <a:pt x="5716" y="6059"/>
                </a:cubicBezTo>
                <a:cubicBezTo>
                  <a:pt x="5733" y="6068"/>
                  <a:pt x="5756" y="6076"/>
                  <a:pt x="5780" y="6076"/>
                </a:cubicBezTo>
                <a:cubicBezTo>
                  <a:pt x="5790" y="6076"/>
                  <a:pt x="5801" y="6075"/>
                  <a:pt x="5811" y="6071"/>
                </a:cubicBezTo>
                <a:cubicBezTo>
                  <a:pt x="5850" y="6062"/>
                  <a:pt x="5818" y="6044"/>
                  <a:pt x="5842" y="6044"/>
                </a:cubicBezTo>
                <a:cubicBezTo>
                  <a:pt x="5848" y="6044"/>
                  <a:pt x="5857" y="6045"/>
                  <a:pt x="5871" y="6047"/>
                </a:cubicBezTo>
                <a:cubicBezTo>
                  <a:pt x="5859" y="6059"/>
                  <a:pt x="5859" y="6071"/>
                  <a:pt x="5859" y="6093"/>
                </a:cubicBezTo>
                <a:lnTo>
                  <a:pt x="5859" y="6093"/>
                </a:lnTo>
                <a:cubicBezTo>
                  <a:pt x="5859" y="6093"/>
                  <a:pt x="5858" y="6093"/>
                  <a:pt x="5858" y="6093"/>
                </a:cubicBezTo>
                <a:cubicBezTo>
                  <a:pt x="5811" y="6093"/>
                  <a:pt x="5773" y="6102"/>
                  <a:pt x="5746" y="6102"/>
                </a:cubicBezTo>
                <a:cubicBezTo>
                  <a:pt x="5734" y="6102"/>
                  <a:pt x="5724" y="6100"/>
                  <a:pt x="5716" y="6095"/>
                </a:cubicBezTo>
                <a:cubicBezTo>
                  <a:pt x="5692" y="6095"/>
                  <a:pt x="5692" y="6107"/>
                  <a:pt x="5692" y="6119"/>
                </a:cubicBezTo>
                <a:cubicBezTo>
                  <a:pt x="5656" y="6107"/>
                  <a:pt x="5621" y="6071"/>
                  <a:pt x="5549" y="6071"/>
                </a:cubicBezTo>
                <a:cubicBezTo>
                  <a:pt x="5549" y="6095"/>
                  <a:pt x="5585" y="6095"/>
                  <a:pt x="5621" y="6107"/>
                </a:cubicBezTo>
                <a:cubicBezTo>
                  <a:pt x="5618" y="6117"/>
                  <a:pt x="5611" y="6121"/>
                  <a:pt x="5601" y="6121"/>
                </a:cubicBezTo>
                <a:cubicBezTo>
                  <a:pt x="5576" y="6121"/>
                  <a:pt x="5535" y="6099"/>
                  <a:pt x="5514" y="6099"/>
                </a:cubicBezTo>
                <a:cubicBezTo>
                  <a:pt x="5504" y="6099"/>
                  <a:pt x="5499" y="6104"/>
                  <a:pt x="5502" y="6119"/>
                </a:cubicBezTo>
                <a:cubicBezTo>
                  <a:pt x="5490" y="6119"/>
                  <a:pt x="5478" y="6107"/>
                  <a:pt x="5478" y="6095"/>
                </a:cubicBezTo>
                <a:cubicBezTo>
                  <a:pt x="5427" y="6095"/>
                  <a:pt x="5446" y="6121"/>
                  <a:pt x="5415" y="6121"/>
                </a:cubicBezTo>
                <a:cubicBezTo>
                  <a:pt x="5410" y="6121"/>
                  <a:pt x="5403" y="6121"/>
                  <a:pt x="5394" y="6119"/>
                </a:cubicBezTo>
                <a:cubicBezTo>
                  <a:pt x="5394" y="6107"/>
                  <a:pt x="5442" y="6107"/>
                  <a:pt x="5418" y="6095"/>
                </a:cubicBezTo>
                <a:lnTo>
                  <a:pt x="5275" y="6095"/>
                </a:lnTo>
                <a:cubicBezTo>
                  <a:pt x="5263" y="6059"/>
                  <a:pt x="5240" y="6047"/>
                  <a:pt x="5192" y="6047"/>
                </a:cubicBezTo>
                <a:cubicBezTo>
                  <a:pt x="5192" y="6071"/>
                  <a:pt x="5216" y="6059"/>
                  <a:pt x="5240" y="6071"/>
                </a:cubicBezTo>
                <a:cubicBezTo>
                  <a:pt x="5222" y="6089"/>
                  <a:pt x="5198" y="6089"/>
                  <a:pt x="5173" y="6089"/>
                </a:cubicBezTo>
                <a:cubicBezTo>
                  <a:pt x="5147" y="6089"/>
                  <a:pt x="5121" y="6089"/>
                  <a:pt x="5097" y="6107"/>
                </a:cubicBezTo>
                <a:cubicBezTo>
                  <a:pt x="5097" y="6091"/>
                  <a:pt x="5092" y="6080"/>
                  <a:pt x="5089" y="6071"/>
                </a:cubicBezTo>
                <a:lnTo>
                  <a:pt x="5089" y="6071"/>
                </a:lnTo>
                <a:cubicBezTo>
                  <a:pt x="4964" y="6073"/>
                  <a:pt x="4916" y="6119"/>
                  <a:pt x="4799" y="6143"/>
                </a:cubicBezTo>
                <a:cubicBezTo>
                  <a:pt x="4799" y="6131"/>
                  <a:pt x="4787" y="6131"/>
                  <a:pt x="4787" y="6119"/>
                </a:cubicBezTo>
                <a:lnTo>
                  <a:pt x="4787" y="6119"/>
                </a:lnTo>
                <a:cubicBezTo>
                  <a:pt x="4799" y="6125"/>
                  <a:pt x="4811" y="6128"/>
                  <a:pt x="4823" y="6128"/>
                </a:cubicBezTo>
                <a:cubicBezTo>
                  <a:pt x="4835" y="6128"/>
                  <a:pt x="4847" y="6125"/>
                  <a:pt x="4859" y="6119"/>
                </a:cubicBezTo>
                <a:cubicBezTo>
                  <a:pt x="4799" y="6107"/>
                  <a:pt x="4728" y="6083"/>
                  <a:pt x="4632" y="6083"/>
                </a:cubicBezTo>
                <a:cubicBezTo>
                  <a:pt x="4632" y="6107"/>
                  <a:pt x="4656" y="6107"/>
                  <a:pt x="4668" y="6107"/>
                </a:cubicBezTo>
                <a:cubicBezTo>
                  <a:pt x="4668" y="6113"/>
                  <a:pt x="4653" y="6113"/>
                  <a:pt x="4637" y="6113"/>
                </a:cubicBezTo>
                <a:cubicBezTo>
                  <a:pt x="4621" y="6113"/>
                  <a:pt x="4603" y="6113"/>
                  <a:pt x="4597" y="6119"/>
                </a:cubicBezTo>
                <a:cubicBezTo>
                  <a:pt x="4597" y="6116"/>
                  <a:pt x="4598" y="6114"/>
                  <a:pt x="4600" y="6112"/>
                </a:cubicBezTo>
                <a:lnTo>
                  <a:pt x="4600" y="6112"/>
                </a:lnTo>
                <a:cubicBezTo>
                  <a:pt x="4580" y="6123"/>
                  <a:pt x="4558" y="6126"/>
                  <a:pt x="4536" y="6126"/>
                </a:cubicBezTo>
                <a:cubicBezTo>
                  <a:pt x="4534" y="6126"/>
                  <a:pt x="4531" y="6126"/>
                  <a:pt x="4529" y="6126"/>
                </a:cubicBezTo>
                <a:lnTo>
                  <a:pt x="4529" y="6126"/>
                </a:lnTo>
                <a:cubicBezTo>
                  <a:pt x="4518" y="6136"/>
                  <a:pt x="4509" y="6139"/>
                  <a:pt x="4499" y="6139"/>
                </a:cubicBezTo>
                <a:cubicBezTo>
                  <a:pt x="4483" y="6139"/>
                  <a:pt x="4464" y="6131"/>
                  <a:pt x="4430" y="6131"/>
                </a:cubicBezTo>
                <a:cubicBezTo>
                  <a:pt x="4430" y="6126"/>
                  <a:pt x="4433" y="6122"/>
                  <a:pt x="4439" y="6119"/>
                </a:cubicBezTo>
                <a:lnTo>
                  <a:pt x="4439" y="6119"/>
                </a:lnTo>
                <a:cubicBezTo>
                  <a:pt x="4425" y="6119"/>
                  <a:pt x="4412" y="6121"/>
                  <a:pt x="4401" y="6126"/>
                </a:cubicBezTo>
                <a:lnTo>
                  <a:pt x="4401" y="6126"/>
                </a:lnTo>
                <a:cubicBezTo>
                  <a:pt x="4421" y="6113"/>
                  <a:pt x="4407" y="6113"/>
                  <a:pt x="4387" y="6113"/>
                </a:cubicBezTo>
                <a:cubicBezTo>
                  <a:pt x="4365" y="6113"/>
                  <a:pt x="4335" y="6113"/>
                  <a:pt x="4335" y="6095"/>
                </a:cubicBezTo>
                <a:cubicBezTo>
                  <a:pt x="4288" y="6101"/>
                  <a:pt x="4241" y="6105"/>
                  <a:pt x="4193" y="6107"/>
                </a:cubicBezTo>
                <a:lnTo>
                  <a:pt x="4193" y="6107"/>
                </a:lnTo>
                <a:cubicBezTo>
                  <a:pt x="4193" y="6107"/>
                  <a:pt x="4192" y="6107"/>
                  <a:pt x="4192" y="6107"/>
                </a:cubicBezTo>
                <a:lnTo>
                  <a:pt x="4192" y="6107"/>
                </a:lnTo>
                <a:cubicBezTo>
                  <a:pt x="4192" y="6107"/>
                  <a:pt x="4192" y="6107"/>
                  <a:pt x="4192" y="6108"/>
                </a:cubicBezTo>
                <a:lnTo>
                  <a:pt x="4192" y="6108"/>
                </a:lnTo>
                <a:cubicBezTo>
                  <a:pt x="4193" y="6107"/>
                  <a:pt x="4193" y="6107"/>
                  <a:pt x="4193" y="6107"/>
                </a:cubicBezTo>
                <a:lnTo>
                  <a:pt x="4193" y="6107"/>
                </a:lnTo>
                <a:cubicBezTo>
                  <a:pt x="4219" y="6117"/>
                  <a:pt x="4212" y="6139"/>
                  <a:pt x="4233" y="6139"/>
                </a:cubicBezTo>
                <a:cubicBezTo>
                  <a:pt x="4240" y="6139"/>
                  <a:pt x="4249" y="6137"/>
                  <a:pt x="4263" y="6131"/>
                </a:cubicBezTo>
                <a:lnTo>
                  <a:pt x="4263" y="6131"/>
                </a:lnTo>
                <a:cubicBezTo>
                  <a:pt x="4263" y="6155"/>
                  <a:pt x="4228" y="6155"/>
                  <a:pt x="4180" y="6155"/>
                </a:cubicBezTo>
                <a:cubicBezTo>
                  <a:pt x="4180" y="6131"/>
                  <a:pt x="4203" y="6131"/>
                  <a:pt x="4192" y="6108"/>
                </a:cubicBezTo>
                <a:lnTo>
                  <a:pt x="4192" y="6108"/>
                </a:lnTo>
                <a:cubicBezTo>
                  <a:pt x="4057" y="6114"/>
                  <a:pt x="3919" y="6110"/>
                  <a:pt x="3787" y="6119"/>
                </a:cubicBezTo>
                <a:cubicBezTo>
                  <a:pt x="3775" y="6095"/>
                  <a:pt x="3823" y="6107"/>
                  <a:pt x="3823" y="6095"/>
                </a:cubicBezTo>
                <a:lnTo>
                  <a:pt x="3823" y="6095"/>
                </a:lnTo>
                <a:cubicBezTo>
                  <a:pt x="3778" y="6101"/>
                  <a:pt x="3741" y="6101"/>
                  <a:pt x="3703" y="6102"/>
                </a:cubicBezTo>
                <a:lnTo>
                  <a:pt x="3703" y="6102"/>
                </a:lnTo>
                <a:cubicBezTo>
                  <a:pt x="3723" y="6094"/>
                  <a:pt x="3745" y="6085"/>
                  <a:pt x="3763" y="6071"/>
                </a:cubicBezTo>
                <a:cubicBezTo>
                  <a:pt x="3755" y="6067"/>
                  <a:pt x="3748" y="6066"/>
                  <a:pt x="3742" y="6066"/>
                </a:cubicBezTo>
                <a:cubicBezTo>
                  <a:pt x="3720" y="6066"/>
                  <a:pt x="3708" y="6089"/>
                  <a:pt x="3675" y="6089"/>
                </a:cubicBezTo>
                <a:cubicBezTo>
                  <a:pt x="3667" y="6089"/>
                  <a:pt x="3657" y="6087"/>
                  <a:pt x="3644" y="6083"/>
                </a:cubicBezTo>
                <a:cubicBezTo>
                  <a:pt x="3644" y="6071"/>
                  <a:pt x="3668" y="6059"/>
                  <a:pt x="3644" y="6059"/>
                </a:cubicBezTo>
                <a:cubicBezTo>
                  <a:pt x="3656" y="6071"/>
                  <a:pt x="3585" y="6059"/>
                  <a:pt x="3597" y="6083"/>
                </a:cubicBezTo>
                <a:cubicBezTo>
                  <a:pt x="3631" y="6083"/>
                  <a:pt x="3643" y="6083"/>
                  <a:pt x="3655" y="6105"/>
                </a:cubicBezTo>
                <a:lnTo>
                  <a:pt x="3655" y="6105"/>
                </a:lnTo>
                <a:cubicBezTo>
                  <a:pt x="3672" y="6103"/>
                  <a:pt x="3688" y="6103"/>
                  <a:pt x="3703" y="6102"/>
                </a:cubicBezTo>
                <a:lnTo>
                  <a:pt x="3703" y="6102"/>
                </a:lnTo>
                <a:cubicBezTo>
                  <a:pt x="3673" y="6116"/>
                  <a:pt x="3649" y="6130"/>
                  <a:pt x="3656" y="6167"/>
                </a:cubicBezTo>
                <a:lnTo>
                  <a:pt x="3609" y="6167"/>
                </a:lnTo>
                <a:cubicBezTo>
                  <a:pt x="3609" y="6226"/>
                  <a:pt x="3585" y="6226"/>
                  <a:pt x="3609" y="6262"/>
                </a:cubicBezTo>
                <a:lnTo>
                  <a:pt x="3716" y="6262"/>
                </a:lnTo>
                <a:cubicBezTo>
                  <a:pt x="3716" y="6250"/>
                  <a:pt x="3704" y="6250"/>
                  <a:pt x="3704" y="6238"/>
                </a:cubicBezTo>
                <a:cubicBezTo>
                  <a:pt x="3751" y="6238"/>
                  <a:pt x="3728" y="6262"/>
                  <a:pt x="3751" y="6286"/>
                </a:cubicBezTo>
                <a:cubicBezTo>
                  <a:pt x="3704" y="6286"/>
                  <a:pt x="3692" y="6297"/>
                  <a:pt x="3644" y="6297"/>
                </a:cubicBezTo>
                <a:cubicBezTo>
                  <a:pt x="3644" y="6309"/>
                  <a:pt x="3656" y="6309"/>
                  <a:pt x="3656" y="6321"/>
                </a:cubicBezTo>
                <a:cubicBezTo>
                  <a:pt x="3700" y="6313"/>
                  <a:pt x="3770" y="6284"/>
                  <a:pt x="3832" y="6284"/>
                </a:cubicBezTo>
                <a:cubicBezTo>
                  <a:pt x="3854" y="6284"/>
                  <a:pt x="3875" y="6288"/>
                  <a:pt x="3894" y="6297"/>
                </a:cubicBezTo>
                <a:cubicBezTo>
                  <a:pt x="3882" y="6309"/>
                  <a:pt x="3811" y="6297"/>
                  <a:pt x="3835" y="6321"/>
                </a:cubicBezTo>
                <a:cubicBezTo>
                  <a:pt x="3793" y="6333"/>
                  <a:pt x="3751" y="6333"/>
                  <a:pt x="3705" y="6333"/>
                </a:cubicBezTo>
                <a:cubicBezTo>
                  <a:pt x="3668" y="6333"/>
                  <a:pt x="3628" y="6333"/>
                  <a:pt x="3582" y="6339"/>
                </a:cubicBezTo>
                <a:lnTo>
                  <a:pt x="3582" y="6339"/>
                </a:lnTo>
                <a:cubicBezTo>
                  <a:pt x="3527" y="6336"/>
                  <a:pt x="3471" y="6336"/>
                  <a:pt x="3415" y="6336"/>
                </a:cubicBezTo>
                <a:cubicBezTo>
                  <a:pt x="3375" y="6336"/>
                  <a:pt x="3335" y="6336"/>
                  <a:pt x="3294" y="6336"/>
                </a:cubicBezTo>
                <a:cubicBezTo>
                  <a:pt x="3174" y="6336"/>
                  <a:pt x="3055" y="6333"/>
                  <a:pt x="2942" y="6309"/>
                </a:cubicBezTo>
                <a:cubicBezTo>
                  <a:pt x="2932" y="6325"/>
                  <a:pt x="2917" y="6329"/>
                  <a:pt x="2901" y="6329"/>
                </a:cubicBezTo>
                <a:cubicBezTo>
                  <a:pt x="2879" y="6329"/>
                  <a:pt x="2855" y="6321"/>
                  <a:pt x="2835" y="6321"/>
                </a:cubicBezTo>
                <a:cubicBezTo>
                  <a:pt x="2811" y="6321"/>
                  <a:pt x="2835" y="6357"/>
                  <a:pt x="2823" y="6369"/>
                </a:cubicBezTo>
                <a:cubicBezTo>
                  <a:pt x="2799" y="6369"/>
                  <a:pt x="2775" y="6369"/>
                  <a:pt x="2799" y="6405"/>
                </a:cubicBezTo>
                <a:cubicBezTo>
                  <a:pt x="2763" y="6405"/>
                  <a:pt x="2739" y="6405"/>
                  <a:pt x="2739" y="6369"/>
                </a:cubicBezTo>
                <a:cubicBezTo>
                  <a:pt x="2884" y="6369"/>
                  <a:pt x="2738" y="6296"/>
                  <a:pt x="2650" y="6296"/>
                </a:cubicBezTo>
                <a:cubicBezTo>
                  <a:pt x="2644" y="6296"/>
                  <a:pt x="2638" y="6297"/>
                  <a:pt x="2632" y="6297"/>
                </a:cubicBezTo>
                <a:cubicBezTo>
                  <a:pt x="2653" y="6287"/>
                  <a:pt x="2611" y="6259"/>
                  <a:pt x="2637" y="6259"/>
                </a:cubicBezTo>
                <a:cubicBezTo>
                  <a:pt x="2642" y="6259"/>
                  <a:pt x="2648" y="6260"/>
                  <a:pt x="2656" y="6262"/>
                </a:cubicBezTo>
                <a:cubicBezTo>
                  <a:pt x="2644" y="6258"/>
                  <a:pt x="2632" y="6257"/>
                  <a:pt x="2622" y="6257"/>
                </a:cubicBezTo>
                <a:cubicBezTo>
                  <a:pt x="2570" y="6257"/>
                  <a:pt x="2533" y="6291"/>
                  <a:pt x="2498" y="6291"/>
                </a:cubicBezTo>
                <a:cubicBezTo>
                  <a:pt x="2491" y="6291"/>
                  <a:pt x="2484" y="6289"/>
                  <a:pt x="2477" y="6286"/>
                </a:cubicBezTo>
                <a:cubicBezTo>
                  <a:pt x="2487" y="6272"/>
                  <a:pt x="2494" y="6269"/>
                  <a:pt x="2501" y="6269"/>
                </a:cubicBezTo>
                <a:cubicBezTo>
                  <a:pt x="2507" y="6269"/>
                  <a:pt x="2512" y="6271"/>
                  <a:pt x="2518" y="6271"/>
                </a:cubicBezTo>
                <a:cubicBezTo>
                  <a:pt x="2524" y="6271"/>
                  <a:pt x="2530" y="6269"/>
                  <a:pt x="2537" y="6262"/>
                </a:cubicBezTo>
                <a:lnTo>
                  <a:pt x="2537" y="6238"/>
                </a:lnTo>
                <a:lnTo>
                  <a:pt x="2525" y="6238"/>
                </a:lnTo>
                <a:cubicBezTo>
                  <a:pt x="2501" y="6238"/>
                  <a:pt x="2501" y="6250"/>
                  <a:pt x="2466" y="6250"/>
                </a:cubicBezTo>
                <a:cubicBezTo>
                  <a:pt x="2456" y="6241"/>
                  <a:pt x="2454" y="6218"/>
                  <a:pt x="2428" y="6218"/>
                </a:cubicBezTo>
                <a:cubicBezTo>
                  <a:pt x="2419" y="6218"/>
                  <a:pt x="2408" y="6220"/>
                  <a:pt x="2394" y="6226"/>
                </a:cubicBezTo>
                <a:cubicBezTo>
                  <a:pt x="2406" y="6202"/>
                  <a:pt x="2406" y="6190"/>
                  <a:pt x="2418" y="6178"/>
                </a:cubicBezTo>
                <a:cubicBezTo>
                  <a:pt x="2434" y="6178"/>
                  <a:pt x="2444" y="6184"/>
                  <a:pt x="2457" y="6184"/>
                </a:cubicBezTo>
                <a:cubicBezTo>
                  <a:pt x="2463" y="6184"/>
                  <a:pt x="2469" y="6182"/>
                  <a:pt x="2477" y="6178"/>
                </a:cubicBezTo>
                <a:cubicBezTo>
                  <a:pt x="2501" y="6167"/>
                  <a:pt x="2501" y="6143"/>
                  <a:pt x="2513" y="6131"/>
                </a:cubicBezTo>
                <a:cubicBezTo>
                  <a:pt x="2525" y="6143"/>
                  <a:pt x="2537" y="6178"/>
                  <a:pt x="2573" y="6178"/>
                </a:cubicBezTo>
                <a:cubicBezTo>
                  <a:pt x="2576" y="6164"/>
                  <a:pt x="2580" y="6159"/>
                  <a:pt x="2585" y="6159"/>
                </a:cubicBezTo>
                <a:cubicBezTo>
                  <a:pt x="2592" y="6159"/>
                  <a:pt x="2603" y="6172"/>
                  <a:pt x="2622" y="6172"/>
                </a:cubicBezTo>
                <a:cubicBezTo>
                  <a:pt x="2628" y="6172"/>
                  <a:pt x="2636" y="6171"/>
                  <a:pt x="2644" y="6167"/>
                </a:cubicBezTo>
                <a:cubicBezTo>
                  <a:pt x="2680" y="6167"/>
                  <a:pt x="2680" y="6178"/>
                  <a:pt x="2656" y="6190"/>
                </a:cubicBezTo>
                <a:cubicBezTo>
                  <a:pt x="2696" y="6190"/>
                  <a:pt x="2720" y="6185"/>
                  <a:pt x="2742" y="6185"/>
                </a:cubicBezTo>
                <a:cubicBezTo>
                  <a:pt x="2753" y="6185"/>
                  <a:pt x="2763" y="6186"/>
                  <a:pt x="2775" y="6190"/>
                </a:cubicBezTo>
                <a:cubicBezTo>
                  <a:pt x="2811" y="6190"/>
                  <a:pt x="2763" y="6178"/>
                  <a:pt x="2775" y="6167"/>
                </a:cubicBezTo>
                <a:cubicBezTo>
                  <a:pt x="2942" y="6167"/>
                  <a:pt x="3013" y="6190"/>
                  <a:pt x="3132" y="6190"/>
                </a:cubicBezTo>
                <a:cubicBezTo>
                  <a:pt x="3133" y="6191"/>
                  <a:pt x="3133" y="6192"/>
                  <a:pt x="3133" y="6192"/>
                </a:cubicBezTo>
                <a:lnTo>
                  <a:pt x="3133" y="6192"/>
                </a:lnTo>
                <a:cubicBezTo>
                  <a:pt x="3143" y="6196"/>
                  <a:pt x="3146" y="6205"/>
                  <a:pt x="3147" y="6216"/>
                </a:cubicBezTo>
                <a:lnTo>
                  <a:pt x="3147" y="6216"/>
                </a:lnTo>
                <a:cubicBezTo>
                  <a:pt x="3142" y="6209"/>
                  <a:pt x="3138" y="6202"/>
                  <a:pt x="3133" y="6192"/>
                </a:cubicBezTo>
                <a:lnTo>
                  <a:pt x="3133" y="6192"/>
                </a:lnTo>
                <a:cubicBezTo>
                  <a:pt x="3130" y="6191"/>
                  <a:pt x="3126" y="6190"/>
                  <a:pt x="3120" y="6190"/>
                </a:cubicBezTo>
                <a:cubicBezTo>
                  <a:pt x="3132" y="6214"/>
                  <a:pt x="3097" y="6286"/>
                  <a:pt x="3156" y="6286"/>
                </a:cubicBezTo>
                <a:cubicBezTo>
                  <a:pt x="3142" y="6265"/>
                  <a:pt x="3148" y="6236"/>
                  <a:pt x="3147" y="6216"/>
                </a:cubicBezTo>
                <a:lnTo>
                  <a:pt x="3147" y="6216"/>
                </a:lnTo>
                <a:cubicBezTo>
                  <a:pt x="3160" y="6234"/>
                  <a:pt x="3177" y="6242"/>
                  <a:pt x="3216" y="6242"/>
                </a:cubicBezTo>
                <a:lnTo>
                  <a:pt x="3216" y="6242"/>
                </a:lnTo>
                <a:cubicBezTo>
                  <a:pt x="3210" y="6240"/>
                  <a:pt x="3202" y="6238"/>
                  <a:pt x="3192" y="6238"/>
                </a:cubicBezTo>
                <a:cubicBezTo>
                  <a:pt x="3216" y="6226"/>
                  <a:pt x="3228" y="6226"/>
                  <a:pt x="3228" y="6214"/>
                </a:cubicBezTo>
                <a:cubicBezTo>
                  <a:pt x="3251" y="6214"/>
                  <a:pt x="3228" y="6238"/>
                  <a:pt x="3228" y="6238"/>
                </a:cubicBezTo>
                <a:cubicBezTo>
                  <a:pt x="3241" y="6238"/>
                  <a:pt x="3255" y="6234"/>
                  <a:pt x="3260" y="6228"/>
                </a:cubicBezTo>
                <a:lnTo>
                  <a:pt x="3260" y="6228"/>
                </a:lnTo>
                <a:cubicBezTo>
                  <a:pt x="3267" y="6230"/>
                  <a:pt x="3275" y="6231"/>
                  <a:pt x="3280" y="6232"/>
                </a:cubicBezTo>
                <a:lnTo>
                  <a:pt x="3280" y="6232"/>
                </a:lnTo>
                <a:cubicBezTo>
                  <a:pt x="3277" y="6225"/>
                  <a:pt x="3270" y="6219"/>
                  <a:pt x="3251" y="6214"/>
                </a:cubicBezTo>
                <a:lnTo>
                  <a:pt x="3251" y="6214"/>
                </a:lnTo>
                <a:cubicBezTo>
                  <a:pt x="3261" y="6219"/>
                  <a:pt x="3263" y="6224"/>
                  <a:pt x="3260" y="6228"/>
                </a:cubicBezTo>
                <a:lnTo>
                  <a:pt x="3260" y="6228"/>
                </a:lnTo>
                <a:cubicBezTo>
                  <a:pt x="3249" y="6225"/>
                  <a:pt x="3239" y="6218"/>
                  <a:pt x="3239" y="6202"/>
                </a:cubicBezTo>
                <a:cubicBezTo>
                  <a:pt x="3236" y="6200"/>
                  <a:pt x="3232" y="6200"/>
                  <a:pt x="3228" y="6200"/>
                </a:cubicBezTo>
                <a:cubicBezTo>
                  <a:pt x="3213" y="6200"/>
                  <a:pt x="3195" y="6211"/>
                  <a:pt x="3186" y="6211"/>
                </a:cubicBezTo>
                <a:cubicBezTo>
                  <a:pt x="3182" y="6211"/>
                  <a:pt x="3180" y="6208"/>
                  <a:pt x="3180" y="6202"/>
                </a:cubicBezTo>
                <a:cubicBezTo>
                  <a:pt x="3180" y="6190"/>
                  <a:pt x="3210" y="6187"/>
                  <a:pt x="3244" y="6187"/>
                </a:cubicBezTo>
                <a:cubicBezTo>
                  <a:pt x="3278" y="6187"/>
                  <a:pt x="3317" y="6190"/>
                  <a:pt x="3335" y="6190"/>
                </a:cubicBezTo>
                <a:cubicBezTo>
                  <a:pt x="3335" y="6190"/>
                  <a:pt x="3311" y="6202"/>
                  <a:pt x="3311" y="6226"/>
                </a:cubicBezTo>
                <a:cubicBezTo>
                  <a:pt x="3351" y="6215"/>
                  <a:pt x="3380" y="6206"/>
                  <a:pt x="3405" y="6205"/>
                </a:cubicBezTo>
                <a:lnTo>
                  <a:pt x="3405" y="6205"/>
                </a:lnTo>
                <a:cubicBezTo>
                  <a:pt x="3396" y="6197"/>
                  <a:pt x="3383" y="6190"/>
                  <a:pt x="3370" y="6190"/>
                </a:cubicBezTo>
                <a:cubicBezTo>
                  <a:pt x="3396" y="6182"/>
                  <a:pt x="3403" y="6173"/>
                  <a:pt x="3426" y="6173"/>
                </a:cubicBezTo>
                <a:cubicBezTo>
                  <a:pt x="3436" y="6173"/>
                  <a:pt x="3448" y="6175"/>
                  <a:pt x="3466" y="6178"/>
                </a:cubicBezTo>
                <a:cubicBezTo>
                  <a:pt x="3459" y="6198"/>
                  <a:pt x="3449" y="6207"/>
                  <a:pt x="3447" y="6215"/>
                </a:cubicBezTo>
                <a:lnTo>
                  <a:pt x="3447" y="6215"/>
                </a:lnTo>
                <a:cubicBezTo>
                  <a:pt x="3434" y="6208"/>
                  <a:pt x="3422" y="6205"/>
                  <a:pt x="3408" y="6205"/>
                </a:cubicBezTo>
                <a:cubicBezTo>
                  <a:pt x="3407" y="6205"/>
                  <a:pt x="3406" y="6205"/>
                  <a:pt x="3405" y="6205"/>
                </a:cubicBezTo>
                <a:lnTo>
                  <a:pt x="3405" y="6205"/>
                </a:lnTo>
                <a:cubicBezTo>
                  <a:pt x="3413" y="6212"/>
                  <a:pt x="3418" y="6220"/>
                  <a:pt x="3418" y="6226"/>
                </a:cubicBezTo>
                <a:cubicBezTo>
                  <a:pt x="3406" y="6226"/>
                  <a:pt x="3406" y="6238"/>
                  <a:pt x="3418" y="6238"/>
                </a:cubicBezTo>
                <a:cubicBezTo>
                  <a:pt x="3422" y="6234"/>
                  <a:pt x="3427" y="6233"/>
                  <a:pt x="3433" y="6233"/>
                </a:cubicBezTo>
                <a:cubicBezTo>
                  <a:pt x="3444" y="6233"/>
                  <a:pt x="3458" y="6238"/>
                  <a:pt x="3466" y="6238"/>
                </a:cubicBezTo>
                <a:cubicBezTo>
                  <a:pt x="3449" y="6227"/>
                  <a:pt x="3445" y="6221"/>
                  <a:pt x="3447" y="6215"/>
                </a:cubicBezTo>
                <a:lnTo>
                  <a:pt x="3447" y="6215"/>
                </a:lnTo>
                <a:cubicBezTo>
                  <a:pt x="3457" y="6220"/>
                  <a:pt x="3467" y="6227"/>
                  <a:pt x="3478" y="6238"/>
                </a:cubicBezTo>
                <a:cubicBezTo>
                  <a:pt x="3488" y="6239"/>
                  <a:pt x="3497" y="6239"/>
                  <a:pt x="3505" y="6239"/>
                </a:cubicBezTo>
                <a:cubicBezTo>
                  <a:pt x="3589" y="6239"/>
                  <a:pt x="3553" y="6186"/>
                  <a:pt x="3597" y="6143"/>
                </a:cubicBezTo>
                <a:cubicBezTo>
                  <a:pt x="3597" y="6129"/>
                  <a:pt x="3589" y="6126"/>
                  <a:pt x="3581" y="6126"/>
                </a:cubicBezTo>
                <a:cubicBezTo>
                  <a:pt x="3574" y="6126"/>
                  <a:pt x="3565" y="6128"/>
                  <a:pt x="3559" y="6128"/>
                </a:cubicBezTo>
                <a:cubicBezTo>
                  <a:pt x="3553" y="6128"/>
                  <a:pt x="3549" y="6126"/>
                  <a:pt x="3549" y="6119"/>
                </a:cubicBezTo>
                <a:cubicBezTo>
                  <a:pt x="3553" y="6119"/>
                  <a:pt x="3557" y="6118"/>
                  <a:pt x="3560" y="6118"/>
                </a:cubicBezTo>
                <a:lnTo>
                  <a:pt x="3560" y="6118"/>
                </a:lnTo>
                <a:cubicBezTo>
                  <a:pt x="3560" y="6118"/>
                  <a:pt x="3561" y="6119"/>
                  <a:pt x="3561" y="6119"/>
                </a:cubicBezTo>
                <a:cubicBezTo>
                  <a:pt x="3571" y="6117"/>
                  <a:pt x="3581" y="6115"/>
                  <a:pt x="3591" y="6113"/>
                </a:cubicBezTo>
                <a:lnTo>
                  <a:pt x="3591" y="6113"/>
                </a:lnTo>
                <a:cubicBezTo>
                  <a:pt x="3598" y="6117"/>
                  <a:pt x="3604" y="6122"/>
                  <a:pt x="3615" y="6122"/>
                </a:cubicBezTo>
                <a:cubicBezTo>
                  <a:pt x="3619" y="6122"/>
                  <a:pt x="3625" y="6121"/>
                  <a:pt x="3632" y="6119"/>
                </a:cubicBezTo>
                <a:cubicBezTo>
                  <a:pt x="3644" y="6119"/>
                  <a:pt x="3632" y="6107"/>
                  <a:pt x="3656" y="6107"/>
                </a:cubicBezTo>
                <a:cubicBezTo>
                  <a:pt x="3656" y="6106"/>
                  <a:pt x="3655" y="6105"/>
                  <a:pt x="3655" y="6105"/>
                </a:cubicBezTo>
                <a:lnTo>
                  <a:pt x="3655" y="6105"/>
                </a:lnTo>
                <a:cubicBezTo>
                  <a:pt x="3635" y="6106"/>
                  <a:pt x="3614" y="6109"/>
                  <a:pt x="3591" y="6113"/>
                </a:cubicBezTo>
                <a:lnTo>
                  <a:pt x="3591" y="6113"/>
                </a:lnTo>
                <a:cubicBezTo>
                  <a:pt x="3586" y="6110"/>
                  <a:pt x="3581" y="6107"/>
                  <a:pt x="3573" y="6107"/>
                </a:cubicBezTo>
                <a:cubicBezTo>
                  <a:pt x="3573" y="6107"/>
                  <a:pt x="3573" y="6115"/>
                  <a:pt x="3560" y="6118"/>
                </a:cubicBezTo>
                <a:lnTo>
                  <a:pt x="3560" y="6118"/>
                </a:lnTo>
                <a:cubicBezTo>
                  <a:pt x="3548" y="6106"/>
                  <a:pt x="3526" y="6094"/>
                  <a:pt x="3549" y="6071"/>
                </a:cubicBezTo>
                <a:lnTo>
                  <a:pt x="3549" y="6071"/>
                </a:lnTo>
                <a:cubicBezTo>
                  <a:pt x="3536" y="6081"/>
                  <a:pt x="3524" y="6085"/>
                  <a:pt x="3513" y="6085"/>
                </a:cubicBezTo>
                <a:cubicBezTo>
                  <a:pt x="3490" y="6085"/>
                  <a:pt x="3471" y="6069"/>
                  <a:pt x="3446" y="6069"/>
                </a:cubicBezTo>
                <a:cubicBezTo>
                  <a:pt x="3441" y="6069"/>
                  <a:pt x="3435" y="6070"/>
                  <a:pt x="3430" y="6071"/>
                </a:cubicBezTo>
                <a:cubicBezTo>
                  <a:pt x="3430" y="6103"/>
                  <a:pt x="3507" y="6078"/>
                  <a:pt x="3523" y="6107"/>
                </a:cubicBezTo>
                <a:lnTo>
                  <a:pt x="3523" y="6107"/>
                </a:lnTo>
                <a:cubicBezTo>
                  <a:pt x="3528" y="6107"/>
                  <a:pt x="3533" y="6107"/>
                  <a:pt x="3537" y="6107"/>
                </a:cubicBezTo>
                <a:cubicBezTo>
                  <a:pt x="3525" y="6107"/>
                  <a:pt x="3525" y="6107"/>
                  <a:pt x="3525" y="6119"/>
                </a:cubicBezTo>
                <a:cubicBezTo>
                  <a:pt x="3512" y="6122"/>
                  <a:pt x="3500" y="6124"/>
                  <a:pt x="3488" y="6124"/>
                </a:cubicBezTo>
                <a:cubicBezTo>
                  <a:pt x="3455" y="6124"/>
                  <a:pt x="3430" y="6113"/>
                  <a:pt x="3430" y="6095"/>
                </a:cubicBezTo>
                <a:cubicBezTo>
                  <a:pt x="3392" y="6095"/>
                  <a:pt x="3399" y="6110"/>
                  <a:pt x="3380" y="6110"/>
                </a:cubicBezTo>
                <a:cubicBezTo>
                  <a:pt x="3375" y="6110"/>
                  <a:pt x="3368" y="6109"/>
                  <a:pt x="3358" y="6107"/>
                </a:cubicBezTo>
                <a:lnTo>
                  <a:pt x="3358" y="6113"/>
                </a:lnTo>
                <a:lnTo>
                  <a:pt x="3358" y="6113"/>
                </a:lnTo>
                <a:cubicBezTo>
                  <a:pt x="3356" y="6112"/>
                  <a:pt x="3354" y="6111"/>
                  <a:pt x="3352" y="6110"/>
                </a:cubicBezTo>
                <a:lnTo>
                  <a:pt x="3352" y="6110"/>
                </a:lnTo>
                <a:cubicBezTo>
                  <a:pt x="3350" y="6110"/>
                  <a:pt x="3348" y="6111"/>
                  <a:pt x="3346" y="6111"/>
                </a:cubicBezTo>
                <a:cubicBezTo>
                  <a:pt x="3346" y="6111"/>
                  <a:pt x="3345" y="6111"/>
                  <a:pt x="3345" y="6111"/>
                </a:cubicBezTo>
                <a:lnTo>
                  <a:pt x="3345" y="6111"/>
                </a:lnTo>
                <a:cubicBezTo>
                  <a:pt x="3344" y="6112"/>
                  <a:pt x="3343" y="6113"/>
                  <a:pt x="3341" y="6114"/>
                </a:cubicBezTo>
                <a:lnTo>
                  <a:pt x="3341" y="6114"/>
                </a:lnTo>
                <a:cubicBezTo>
                  <a:pt x="3339" y="6114"/>
                  <a:pt x="3336" y="6114"/>
                  <a:pt x="3334" y="6114"/>
                </a:cubicBezTo>
                <a:cubicBezTo>
                  <a:pt x="3319" y="6114"/>
                  <a:pt x="3295" y="6119"/>
                  <a:pt x="3287" y="6119"/>
                </a:cubicBezTo>
                <a:cubicBezTo>
                  <a:pt x="3291" y="6110"/>
                  <a:pt x="3301" y="6108"/>
                  <a:pt x="3311" y="6108"/>
                </a:cubicBezTo>
                <a:cubicBezTo>
                  <a:pt x="3323" y="6108"/>
                  <a:pt x="3336" y="6110"/>
                  <a:pt x="3345" y="6111"/>
                </a:cubicBezTo>
                <a:lnTo>
                  <a:pt x="3345" y="6111"/>
                </a:lnTo>
                <a:cubicBezTo>
                  <a:pt x="3346" y="6109"/>
                  <a:pt x="3347" y="6108"/>
                  <a:pt x="3347" y="6107"/>
                </a:cubicBezTo>
                <a:cubicBezTo>
                  <a:pt x="3349" y="6108"/>
                  <a:pt x="3351" y="6109"/>
                  <a:pt x="3352" y="6110"/>
                </a:cubicBezTo>
                <a:lnTo>
                  <a:pt x="3352" y="6110"/>
                </a:lnTo>
                <a:cubicBezTo>
                  <a:pt x="3355" y="6109"/>
                  <a:pt x="3357" y="6108"/>
                  <a:pt x="3358" y="6107"/>
                </a:cubicBezTo>
                <a:cubicBezTo>
                  <a:pt x="3333" y="6094"/>
                  <a:pt x="3267" y="6082"/>
                  <a:pt x="3220" y="6082"/>
                </a:cubicBezTo>
                <a:cubicBezTo>
                  <a:pt x="3181" y="6082"/>
                  <a:pt x="3155" y="6090"/>
                  <a:pt x="3176" y="6115"/>
                </a:cubicBezTo>
                <a:lnTo>
                  <a:pt x="3176" y="6115"/>
                </a:lnTo>
                <a:cubicBezTo>
                  <a:pt x="3167" y="6111"/>
                  <a:pt x="3154" y="6107"/>
                  <a:pt x="3132" y="6107"/>
                </a:cubicBezTo>
                <a:cubicBezTo>
                  <a:pt x="3128" y="6116"/>
                  <a:pt x="3136" y="6122"/>
                  <a:pt x="3148" y="6125"/>
                </a:cubicBezTo>
                <a:lnTo>
                  <a:pt x="3148" y="6125"/>
                </a:lnTo>
                <a:cubicBezTo>
                  <a:pt x="3150" y="6125"/>
                  <a:pt x="3151" y="6125"/>
                  <a:pt x="3153" y="6125"/>
                </a:cubicBezTo>
                <a:cubicBezTo>
                  <a:pt x="3165" y="6125"/>
                  <a:pt x="3174" y="6125"/>
                  <a:pt x="3180" y="6119"/>
                </a:cubicBezTo>
                <a:cubicBezTo>
                  <a:pt x="3178" y="6117"/>
                  <a:pt x="3177" y="6116"/>
                  <a:pt x="3176" y="6115"/>
                </a:cubicBezTo>
                <a:lnTo>
                  <a:pt x="3176" y="6115"/>
                </a:lnTo>
                <a:cubicBezTo>
                  <a:pt x="3182" y="6117"/>
                  <a:pt x="3187" y="6119"/>
                  <a:pt x="3192" y="6119"/>
                </a:cubicBezTo>
                <a:cubicBezTo>
                  <a:pt x="3192" y="6124"/>
                  <a:pt x="3180" y="6127"/>
                  <a:pt x="3166" y="6127"/>
                </a:cubicBezTo>
                <a:cubicBezTo>
                  <a:pt x="3160" y="6127"/>
                  <a:pt x="3154" y="6126"/>
                  <a:pt x="3148" y="6125"/>
                </a:cubicBezTo>
                <a:lnTo>
                  <a:pt x="3148" y="6125"/>
                </a:lnTo>
                <a:cubicBezTo>
                  <a:pt x="3137" y="6125"/>
                  <a:pt x="3124" y="6126"/>
                  <a:pt x="3108" y="6131"/>
                </a:cubicBezTo>
                <a:cubicBezTo>
                  <a:pt x="3108" y="6142"/>
                  <a:pt x="3111" y="6147"/>
                  <a:pt x="3115" y="6151"/>
                </a:cubicBezTo>
                <a:lnTo>
                  <a:pt x="3115" y="6151"/>
                </a:lnTo>
                <a:cubicBezTo>
                  <a:pt x="3148" y="6152"/>
                  <a:pt x="3203" y="6167"/>
                  <a:pt x="3180" y="6167"/>
                </a:cubicBezTo>
                <a:cubicBezTo>
                  <a:pt x="3148" y="6167"/>
                  <a:pt x="3132" y="6172"/>
                  <a:pt x="3118" y="6172"/>
                </a:cubicBezTo>
                <a:cubicBezTo>
                  <a:pt x="3111" y="6172"/>
                  <a:pt x="3104" y="6170"/>
                  <a:pt x="3097" y="6167"/>
                </a:cubicBezTo>
                <a:cubicBezTo>
                  <a:pt x="3096" y="6166"/>
                  <a:pt x="3096" y="6166"/>
                  <a:pt x="3095" y="6165"/>
                </a:cubicBezTo>
                <a:lnTo>
                  <a:pt x="3095" y="6165"/>
                </a:lnTo>
                <a:cubicBezTo>
                  <a:pt x="3092" y="6166"/>
                  <a:pt x="3089" y="6166"/>
                  <a:pt x="3086" y="6166"/>
                </a:cubicBezTo>
                <a:cubicBezTo>
                  <a:pt x="3070" y="6166"/>
                  <a:pt x="3053" y="6163"/>
                  <a:pt x="3031" y="6163"/>
                </a:cubicBezTo>
                <a:cubicBezTo>
                  <a:pt x="3020" y="6163"/>
                  <a:pt x="3007" y="6164"/>
                  <a:pt x="2991" y="6166"/>
                </a:cubicBezTo>
                <a:lnTo>
                  <a:pt x="2991" y="6166"/>
                </a:lnTo>
                <a:cubicBezTo>
                  <a:pt x="3001" y="6163"/>
                  <a:pt x="3001" y="6131"/>
                  <a:pt x="2989" y="6131"/>
                </a:cubicBezTo>
                <a:cubicBezTo>
                  <a:pt x="2989" y="6129"/>
                  <a:pt x="2991" y="6129"/>
                  <a:pt x="2993" y="6129"/>
                </a:cubicBezTo>
                <a:cubicBezTo>
                  <a:pt x="3003" y="6129"/>
                  <a:pt x="3037" y="6144"/>
                  <a:pt x="3061" y="6144"/>
                </a:cubicBezTo>
                <a:cubicBezTo>
                  <a:pt x="3072" y="6144"/>
                  <a:pt x="3081" y="6141"/>
                  <a:pt x="3085" y="6131"/>
                </a:cubicBezTo>
                <a:cubicBezTo>
                  <a:pt x="2966" y="6113"/>
                  <a:pt x="2889" y="6087"/>
                  <a:pt x="2801" y="6087"/>
                </a:cubicBezTo>
                <a:cubicBezTo>
                  <a:pt x="2774" y="6087"/>
                  <a:pt x="2746" y="6090"/>
                  <a:pt x="2716" y="6095"/>
                </a:cubicBezTo>
                <a:cubicBezTo>
                  <a:pt x="2716" y="6107"/>
                  <a:pt x="2751" y="6107"/>
                  <a:pt x="2775" y="6119"/>
                </a:cubicBezTo>
                <a:cubicBezTo>
                  <a:pt x="2775" y="6131"/>
                  <a:pt x="2727" y="6119"/>
                  <a:pt x="2751" y="6155"/>
                </a:cubicBezTo>
                <a:cubicBezTo>
                  <a:pt x="2720" y="6155"/>
                  <a:pt x="2716" y="6136"/>
                  <a:pt x="2724" y="6123"/>
                </a:cubicBezTo>
                <a:lnTo>
                  <a:pt x="2724" y="6123"/>
                </a:lnTo>
                <a:cubicBezTo>
                  <a:pt x="2719" y="6129"/>
                  <a:pt x="2713" y="6131"/>
                  <a:pt x="2706" y="6131"/>
                </a:cubicBezTo>
                <a:cubicBezTo>
                  <a:pt x="2691" y="6131"/>
                  <a:pt x="2673" y="6119"/>
                  <a:pt x="2664" y="6119"/>
                </a:cubicBezTo>
                <a:cubicBezTo>
                  <a:pt x="2659" y="6119"/>
                  <a:pt x="2656" y="6122"/>
                  <a:pt x="2656" y="6131"/>
                </a:cubicBezTo>
                <a:cubicBezTo>
                  <a:pt x="2632" y="6119"/>
                  <a:pt x="2608" y="6107"/>
                  <a:pt x="2596" y="6071"/>
                </a:cubicBezTo>
                <a:cubicBezTo>
                  <a:pt x="2584" y="6076"/>
                  <a:pt x="2570" y="6080"/>
                  <a:pt x="2555" y="6083"/>
                </a:cubicBezTo>
                <a:lnTo>
                  <a:pt x="2555" y="6083"/>
                </a:lnTo>
                <a:cubicBezTo>
                  <a:pt x="2548" y="6071"/>
                  <a:pt x="2585" y="6069"/>
                  <a:pt x="2585" y="6059"/>
                </a:cubicBezTo>
                <a:cubicBezTo>
                  <a:pt x="2573" y="6059"/>
                  <a:pt x="2573" y="6059"/>
                  <a:pt x="2573" y="6047"/>
                </a:cubicBezTo>
                <a:cubicBezTo>
                  <a:pt x="2525" y="6047"/>
                  <a:pt x="2561" y="6071"/>
                  <a:pt x="2537" y="6071"/>
                </a:cubicBezTo>
                <a:cubicBezTo>
                  <a:pt x="2525" y="6047"/>
                  <a:pt x="2466" y="6047"/>
                  <a:pt x="2418" y="6047"/>
                </a:cubicBezTo>
                <a:cubicBezTo>
                  <a:pt x="2440" y="6062"/>
                  <a:pt x="2490" y="6077"/>
                  <a:pt x="2527" y="6086"/>
                </a:cubicBezTo>
                <a:lnTo>
                  <a:pt x="2527" y="6086"/>
                </a:lnTo>
                <a:cubicBezTo>
                  <a:pt x="2537" y="6085"/>
                  <a:pt x="2546" y="6084"/>
                  <a:pt x="2555" y="6083"/>
                </a:cubicBezTo>
                <a:lnTo>
                  <a:pt x="2555" y="6083"/>
                </a:lnTo>
                <a:cubicBezTo>
                  <a:pt x="2557" y="6086"/>
                  <a:pt x="2562" y="6090"/>
                  <a:pt x="2573" y="6095"/>
                </a:cubicBezTo>
                <a:cubicBezTo>
                  <a:pt x="2568" y="6095"/>
                  <a:pt x="2550" y="6092"/>
                  <a:pt x="2527" y="6086"/>
                </a:cubicBezTo>
                <a:lnTo>
                  <a:pt x="2527" y="6086"/>
                </a:lnTo>
                <a:cubicBezTo>
                  <a:pt x="2520" y="6087"/>
                  <a:pt x="2513" y="6087"/>
                  <a:pt x="2506" y="6087"/>
                </a:cubicBezTo>
                <a:cubicBezTo>
                  <a:pt x="2460" y="6087"/>
                  <a:pt x="2415" y="6075"/>
                  <a:pt x="2394" y="6047"/>
                </a:cubicBezTo>
                <a:cubicBezTo>
                  <a:pt x="2358" y="6047"/>
                  <a:pt x="2358" y="6059"/>
                  <a:pt x="2335" y="6059"/>
                </a:cubicBezTo>
                <a:cubicBezTo>
                  <a:pt x="2323" y="6077"/>
                  <a:pt x="2332" y="6077"/>
                  <a:pt x="2342" y="6077"/>
                </a:cubicBezTo>
                <a:cubicBezTo>
                  <a:pt x="2352" y="6077"/>
                  <a:pt x="2364" y="6077"/>
                  <a:pt x="2358" y="6095"/>
                </a:cubicBezTo>
                <a:cubicBezTo>
                  <a:pt x="2311" y="6095"/>
                  <a:pt x="2335" y="6107"/>
                  <a:pt x="2299" y="6107"/>
                </a:cubicBezTo>
                <a:cubicBezTo>
                  <a:pt x="2299" y="6095"/>
                  <a:pt x="2299" y="6071"/>
                  <a:pt x="2311" y="6071"/>
                </a:cubicBezTo>
                <a:cubicBezTo>
                  <a:pt x="2305" y="6071"/>
                  <a:pt x="2281" y="6065"/>
                  <a:pt x="2259" y="6065"/>
                </a:cubicBezTo>
                <a:cubicBezTo>
                  <a:pt x="2236" y="6065"/>
                  <a:pt x="2215" y="6071"/>
                  <a:pt x="2215" y="6095"/>
                </a:cubicBezTo>
                <a:lnTo>
                  <a:pt x="2132" y="6095"/>
                </a:lnTo>
                <a:cubicBezTo>
                  <a:pt x="2132" y="6071"/>
                  <a:pt x="2120" y="6071"/>
                  <a:pt x="2120" y="6059"/>
                </a:cubicBezTo>
                <a:cubicBezTo>
                  <a:pt x="2168" y="6047"/>
                  <a:pt x="2227" y="6071"/>
                  <a:pt x="2227" y="6012"/>
                </a:cubicBezTo>
                <a:cubicBezTo>
                  <a:pt x="2217" y="5981"/>
                  <a:pt x="2269" y="5950"/>
                  <a:pt x="2322" y="5950"/>
                </a:cubicBezTo>
                <a:cubicBezTo>
                  <a:pt x="2330" y="5950"/>
                  <a:pt x="2338" y="5951"/>
                  <a:pt x="2346" y="5952"/>
                </a:cubicBezTo>
                <a:cubicBezTo>
                  <a:pt x="2263" y="6000"/>
                  <a:pt x="2537" y="5952"/>
                  <a:pt x="2573" y="6012"/>
                </a:cubicBezTo>
                <a:cubicBezTo>
                  <a:pt x="2585" y="6012"/>
                  <a:pt x="2573" y="6000"/>
                  <a:pt x="2596" y="6000"/>
                </a:cubicBezTo>
                <a:cubicBezTo>
                  <a:pt x="2596" y="5988"/>
                  <a:pt x="2587" y="5985"/>
                  <a:pt x="2575" y="5985"/>
                </a:cubicBezTo>
                <a:cubicBezTo>
                  <a:pt x="2566" y="5985"/>
                  <a:pt x="2555" y="5987"/>
                  <a:pt x="2545" y="5987"/>
                </a:cubicBezTo>
                <a:cubicBezTo>
                  <a:pt x="2531" y="5987"/>
                  <a:pt x="2520" y="5983"/>
                  <a:pt x="2525" y="5964"/>
                </a:cubicBezTo>
                <a:lnTo>
                  <a:pt x="2525" y="5964"/>
                </a:lnTo>
                <a:cubicBezTo>
                  <a:pt x="2565" y="5964"/>
                  <a:pt x="2594" y="5980"/>
                  <a:pt x="2616" y="5980"/>
                </a:cubicBezTo>
                <a:cubicBezTo>
                  <a:pt x="2627" y="5980"/>
                  <a:pt x="2636" y="5976"/>
                  <a:pt x="2644" y="5964"/>
                </a:cubicBezTo>
                <a:cubicBezTo>
                  <a:pt x="2648" y="5976"/>
                  <a:pt x="2660" y="5979"/>
                  <a:pt x="2673" y="5979"/>
                </a:cubicBezTo>
                <a:cubicBezTo>
                  <a:pt x="2684" y="5979"/>
                  <a:pt x="2695" y="5977"/>
                  <a:pt x="2704" y="5977"/>
                </a:cubicBezTo>
                <a:cubicBezTo>
                  <a:pt x="2717" y="5977"/>
                  <a:pt x="2725" y="5981"/>
                  <a:pt x="2716" y="6000"/>
                </a:cubicBezTo>
                <a:cubicBezTo>
                  <a:pt x="2768" y="6000"/>
                  <a:pt x="2746" y="5962"/>
                  <a:pt x="2782" y="5962"/>
                </a:cubicBezTo>
                <a:cubicBezTo>
                  <a:pt x="2787" y="5962"/>
                  <a:pt x="2792" y="5963"/>
                  <a:pt x="2799" y="5964"/>
                </a:cubicBezTo>
                <a:cubicBezTo>
                  <a:pt x="2775" y="5988"/>
                  <a:pt x="2751" y="5988"/>
                  <a:pt x="2811" y="5988"/>
                </a:cubicBezTo>
                <a:cubicBezTo>
                  <a:pt x="2835" y="5964"/>
                  <a:pt x="2799" y="5964"/>
                  <a:pt x="2823" y="5952"/>
                </a:cubicBezTo>
                <a:cubicBezTo>
                  <a:pt x="2835" y="5952"/>
                  <a:pt x="2835" y="5976"/>
                  <a:pt x="2870" y="5976"/>
                </a:cubicBezTo>
                <a:cubicBezTo>
                  <a:pt x="2870" y="5978"/>
                  <a:pt x="2870" y="5980"/>
                  <a:pt x="2869" y="5981"/>
                </a:cubicBezTo>
                <a:lnTo>
                  <a:pt x="2869" y="5981"/>
                </a:lnTo>
                <a:cubicBezTo>
                  <a:pt x="2917" y="5967"/>
                  <a:pt x="2991" y="5970"/>
                  <a:pt x="3049" y="5968"/>
                </a:cubicBezTo>
                <a:lnTo>
                  <a:pt x="3049" y="5968"/>
                </a:lnTo>
                <a:cubicBezTo>
                  <a:pt x="3049" y="5970"/>
                  <a:pt x="3049" y="5973"/>
                  <a:pt x="3049" y="5976"/>
                </a:cubicBezTo>
                <a:cubicBezTo>
                  <a:pt x="3073" y="5976"/>
                  <a:pt x="3088" y="5970"/>
                  <a:pt x="3098" y="5963"/>
                </a:cubicBezTo>
                <a:lnTo>
                  <a:pt x="3098" y="5963"/>
                </a:lnTo>
                <a:cubicBezTo>
                  <a:pt x="3084" y="5965"/>
                  <a:pt x="3068" y="5967"/>
                  <a:pt x="3049" y="5968"/>
                </a:cubicBezTo>
                <a:lnTo>
                  <a:pt x="3049" y="5968"/>
                </a:lnTo>
                <a:cubicBezTo>
                  <a:pt x="3052" y="5946"/>
                  <a:pt x="3064" y="5931"/>
                  <a:pt x="3086" y="5931"/>
                </a:cubicBezTo>
                <a:cubicBezTo>
                  <a:pt x="3096" y="5931"/>
                  <a:pt x="3107" y="5934"/>
                  <a:pt x="3120" y="5940"/>
                </a:cubicBezTo>
                <a:cubicBezTo>
                  <a:pt x="3114" y="5946"/>
                  <a:pt x="3108" y="5955"/>
                  <a:pt x="3098" y="5963"/>
                </a:cubicBezTo>
                <a:lnTo>
                  <a:pt x="3098" y="5963"/>
                </a:lnTo>
                <a:cubicBezTo>
                  <a:pt x="3124" y="5958"/>
                  <a:pt x="3139" y="5948"/>
                  <a:pt x="3132" y="5928"/>
                </a:cubicBezTo>
                <a:cubicBezTo>
                  <a:pt x="3168" y="5928"/>
                  <a:pt x="3168" y="5940"/>
                  <a:pt x="3168" y="5952"/>
                </a:cubicBezTo>
                <a:lnTo>
                  <a:pt x="3239" y="5952"/>
                </a:lnTo>
                <a:cubicBezTo>
                  <a:pt x="3251" y="5928"/>
                  <a:pt x="3180" y="5940"/>
                  <a:pt x="3180" y="5916"/>
                </a:cubicBezTo>
                <a:close/>
                <a:moveTo>
                  <a:pt x="2632" y="6428"/>
                </a:moveTo>
                <a:cubicBezTo>
                  <a:pt x="2625" y="6433"/>
                  <a:pt x="2619" y="6438"/>
                  <a:pt x="2614" y="6443"/>
                </a:cubicBezTo>
                <a:lnTo>
                  <a:pt x="2614" y="6443"/>
                </a:lnTo>
                <a:cubicBezTo>
                  <a:pt x="2621" y="6439"/>
                  <a:pt x="2627" y="6434"/>
                  <a:pt x="2632" y="6428"/>
                </a:cubicBezTo>
                <a:close/>
                <a:moveTo>
                  <a:pt x="3478" y="6428"/>
                </a:moveTo>
                <a:cubicBezTo>
                  <a:pt x="3466" y="6428"/>
                  <a:pt x="3466" y="6440"/>
                  <a:pt x="3466" y="6462"/>
                </a:cubicBezTo>
                <a:lnTo>
                  <a:pt x="3466" y="6462"/>
                </a:lnTo>
                <a:cubicBezTo>
                  <a:pt x="3488" y="6456"/>
                  <a:pt x="3502" y="6447"/>
                  <a:pt x="3478" y="6428"/>
                </a:cubicBezTo>
                <a:close/>
                <a:moveTo>
                  <a:pt x="2614" y="6443"/>
                </a:moveTo>
                <a:cubicBezTo>
                  <a:pt x="2579" y="6467"/>
                  <a:pt x="2533" y="6478"/>
                  <a:pt x="2503" y="6488"/>
                </a:cubicBezTo>
                <a:lnTo>
                  <a:pt x="2503" y="6488"/>
                </a:lnTo>
                <a:cubicBezTo>
                  <a:pt x="2517" y="6487"/>
                  <a:pt x="2534" y="6487"/>
                  <a:pt x="2551" y="6487"/>
                </a:cubicBezTo>
                <a:cubicBezTo>
                  <a:pt x="2565" y="6487"/>
                  <a:pt x="2578" y="6487"/>
                  <a:pt x="2592" y="6488"/>
                </a:cubicBezTo>
                <a:lnTo>
                  <a:pt x="2592" y="6488"/>
                </a:lnTo>
                <a:cubicBezTo>
                  <a:pt x="2597" y="6471"/>
                  <a:pt x="2602" y="6457"/>
                  <a:pt x="2614" y="6443"/>
                </a:cubicBezTo>
                <a:close/>
                <a:moveTo>
                  <a:pt x="2882" y="6488"/>
                </a:moveTo>
                <a:cubicBezTo>
                  <a:pt x="2884" y="6491"/>
                  <a:pt x="2886" y="6493"/>
                  <a:pt x="2888" y="6495"/>
                </a:cubicBezTo>
                <a:lnTo>
                  <a:pt x="2888" y="6495"/>
                </a:lnTo>
                <a:cubicBezTo>
                  <a:pt x="2887" y="6493"/>
                  <a:pt x="2885" y="6490"/>
                  <a:pt x="2882" y="6488"/>
                </a:cubicBezTo>
                <a:close/>
                <a:moveTo>
                  <a:pt x="2381" y="6490"/>
                </a:moveTo>
                <a:cubicBezTo>
                  <a:pt x="2398" y="6490"/>
                  <a:pt x="2418" y="6503"/>
                  <a:pt x="2418" y="6524"/>
                </a:cubicBezTo>
                <a:cubicBezTo>
                  <a:pt x="2407" y="6527"/>
                  <a:pt x="2400" y="6529"/>
                  <a:pt x="2394" y="6529"/>
                </a:cubicBezTo>
                <a:cubicBezTo>
                  <a:pt x="2380" y="6529"/>
                  <a:pt x="2375" y="6520"/>
                  <a:pt x="2358" y="6512"/>
                </a:cubicBezTo>
                <a:cubicBezTo>
                  <a:pt x="2358" y="6497"/>
                  <a:pt x="2369" y="6490"/>
                  <a:pt x="2381" y="6490"/>
                </a:cubicBezTo>
                <a:close/>
                <a:moveTo>
                  <a:pt x="2136" y="6502"/>
                </a:moveTo>
                <a:cubicBezTo>
                  <a:pt x="2168" y="6502"/>
                  <a:pt x="2215" y="6519"/>
                  <a:pt x="2215" y="6536"/>
                </a:cubicBezTo>
                <a:cubicBezTo>
                  <a:pt x="2168" y="6536"/>
                  <a:pt x="2156" y="6512"/>
                  <a:pt x="2108" y="6512"/>
                </a:cubicBezTo>
                <a:cubicBezTo>
                  <a:pt x="2112" y="6505"/>
                  <a:pt x="2122" y="6502"/>
                  <a:pt x="2136" y="6502"/>
                </a:cubicBezTo>
                <a:close/>
                <a:moveTo>
                  <a:pt x="2848" y="6477"/>
                </a:moveTo>
                <a:cubicBezTo>
                  <a:pt x="2832" y="6477"/>
                  <a:pt x="2827" y="6488"/>
                  <a:pt x="2811" y="6488"/>
                </a:cubicBezTo>
                <a:cubicBezTo>
                  <a:pt x="2823" y="6512"/>
                  <a:pt x="2823" y="6512"/>
                  <a:pt x="2811" y="6536"/>
                </a:cubicBezTo>
                <a:cubicBezTo>
                  <a:pt x="2816" y="6537"/>
                  <a:pt x="2821" y="6537"/>
                  <a:pt x="2824" y="6537"/>
                </a:cubicBezTo>
                <a:cubicBezTo>
                  <a:pt x="2829" y="6537"/>
                  <a:pt x="2832" y="6536"/>
                  <a:pt x="2835" y="6535"/>
                </a:cubicBezTo>
                <a:lnTo>
                  <a:pt x="2835" y="6535"/>
                </a:lnTo>
                <a:cubicBezTo>
                  <a:pt x="2835" y="6535"/>
                  <a:pt x="2835" y="6535"/>
                  <a:pt x="2835" y="6536"/>
                </a:cubicBezTo>
                <a:cubicBezTo>
                  <a:pt x="2840" y="6535"/>
                  <a:pt x="2845" y="6534"/>
                  <a:pt x="2849" y="6534"/>
                </a:cubicBezTo>
                <a:cubicBezTo>
                  <a:pt x="2884" y="6534"/>
                  <a:pt x="2866" y="6573"/>
                  <a:pt x="2886" y="6573"/>
                </a:cubicBezTo>
                <a:cubicBezTo>
                  <a:pt x="2888" y="6573"/>
                  <a:pt x="2891" y="6572"/>
                  <a:pt x="2894" y="6571"/>
                </a:cubicBezTo>
                <a:cubicBezTo>
                  <a:pt x="2918" y="6548"/>
                  <a:pt x="2882" y="6536"/>
                  <a:pt x="2882" y="6524"/>
                </a:cubicBezTo>
                <a:cubicBezTo>
                  <a:pt x="2900" y="6524"/>
                  <a:pt x="2918" y="6527"/>
                  <a:pt x="2931" y="6527"/>
                </a:cubicBezTo>
                <a:cubicBezTo>
                  <a:pt x="2945" y="6527"/>
                  <a:pt x="2954" y="6524"/>
                  <a:pt x="2954" y="6512"/>
                </a:cubicBezTo>
                <a:cubicBezTo>
                  <a:pt x="2948" y="6500"/>
                  <a:pt x="2933" y="6500"/>
                  <a:pt x="2918" y="6500"/>
                </a:cubicBezTo>
                <a:cubicBezTo>
                  <a:pt x="2907" y="6500"/>
                  <a:pt x="2895" y="6500"/>
                  <a:pt x="2888" y="6495"/>
                </a:cubicBezTo>
                <a:lnTo>
                  <a:pt x="2888" y="6495"/>
                </a:lnTo>
                <a:cubicBezTo>
                  <a:pt x="2904" y="6517"/>
                  <a:pt x="2858" y="6515"/>
                  <a:pt x="2841" y="6526"/>
                </a:cubicBezTo>
                <a:lnTo>
                  <a:pt x="2841" y="6526"/>
                </a:lnTo>
                <a:cubicBezTo>
                  <a:pt x="2844" y="6512"/>
                  <a:pt x="2837" y="6488"/>
                  <a:pt x="2882" y="6488"/>
                </a:cubicBezTo>
                <a:cubicBezTo>
                  <a:pt x="2866" y="6480"/>
                  <a:pt x="2856" y="6477"/>
                  <a:pt x="2848" y="6477"/>
                </a:cubicBezTo>
                <a:close/>
                <a:moveTo>
                  <a:pt x="9650" y="1"/>
                </a:moveTo>
                <a:cubicBezTo>
                  <a:pt x="9631" y="1"/>
                  <a:pt x="9606" y="47"/>
                  <a:pt x="9597" y="47"/>
                </a:cubicBezTo>
                <a:cubicBezTo>
                  <a:pt x="9536" y="57"/>
                  <a:pt x="9466" y="111"/>
                  <a:pt x="9394" y="111"/>
                </a:cubicBezTo>
                <a:cubicBezTo>
                  <a:pt x="9383" y="111"/>
                  <a:pt x="9371" y="110"/>
                  <a:pt x="9359" y="106"/>
                </a:cubicBezTo>
                <a:cubicBezTo>
                  <a:pt x="9353" y="105"/>
                  <a:pt x="9347" y="104"/>
                  <a:pt x="9342" y="104"/>
                </a:cubicBezTo>
                <a:cubicBezTo>
                  <a:pt x="9308" y="104"/>
                  <a:pt x="9298" y="136"/>
                  <a:pt x="9288" y="178"/>
                </a:cubicBezTo>
                <a:cubicBezTo>
                  <a:pt x="9288" y="204"/>
                  <a:pt x="9268" y="218"/>
                  <a:pt x="9258" y="218"/>
                </a:cubicBezTo>
                <a:cubicBezTo>
                  <a:pt x="9254" y="218"/>
                  <a:pt x="9252" y="216"/>
                  <a:pt x="9252" y="213"/>
                </a:cubicBezTo>
                <a:cubicBezTo>
                  <a:pt x="9204" y="118"/>
                  <a:pt x="9136" y="102"/>
                  <a:pt x="9063" y="102"/>
                </a:cubicBezTo>
                <a:cubicBezTo>
                  <a:pt x="9027" y="102"/>
                  <a:pt x="8990" y="106"/>
                  <a:pt x="8954" y="106"/>
                </a:cubicBezTo>
                <a:lnTo>
                  <a:pt x="8788" y="106"/>
                </a:lnTo>
                <a:cubicBezTo>
                  <a:pt x="8758" y="106"/>
                  <a:pt x="8722" y="103"/>
                  <a:pt x="8688" y="103"/>
                </a:cubicBezTo>
                <a:cubicBezTo>
                  <a:pt x="8654" y="103"/>
                  <a:pt x="8621" y="106"/>
                  <a:pt x="8597" y="118"/>
                </a:cubicBezTo>
                <a:cubicBezTo>
                  <a:pt x="8579" y="133"/>
                  <a:pt x="8564" y="137"/>
                  <a:pt x="8551" y="137"/>
                </a:cubicBezTo>
                <a:cubicBezTo>
                  <a:pt x="8528" y="137"/>
                  <a:pt x="8509" y="124"/>
                  <a:pt x="8483" y="124"/>
                </a:cubicBezTo>
                <a:cubicBezTo>
                  <a:pt x="8475" y="124"/>
                  <a:pt x="8465" y="126"/>
                  <a:pt x="8454" y="130"/>
                </a:cubicBezTo>
                <a:cubicBezTo>
                  <a:pt x="8431" y="148"/>
                  <a:pt x="8404" y="148"/>
                  <a:pt x="8375" y="148"/>
                </a:cubicBezTo>
                <a:cubicBezTo>
                  <a:pt x="8347" y="148"/>
                  <a:pt x="8317" y="148"/>
                  <a:pt x="8288" y="166"/>
                </a:cubicBezTo>
                <a:cubicBezTo>
                  <a:pt x="8240" y="178"/>
                  <a:pt x="8192" y="178"/>
                  <a:pt x="8157" y="213"/>
                </a:cubicBezTo>
                <a:cubicBezTo>
                  <a:pt x="8146" y="220"/>
                  <a:pt x="8136" y="222"/>
                  <a:pt x="8127" y="222"/>
                </a:cubicBezTo>
                <a:cubicBezTo>
                  <a:pt x="8084" y="222"/>
                  <a:pt x="8051" y="166"/>
                  <a:pt x="8002" y="166"/>
                </a:cubicBezTo>
                <a:cubicBezTo>
                  <a:pt x="7986" y="166"/>
                  <a:pt x="7960" y="160"/>
                  <a:pt x="7933" y="160"/>
                </a:cubicBezTo>
                <a:cubicBezTo>
                  <a:pt x="7920" y="160"/>
                  <a:pt x="7907" y="162"/>
                  <a:pt x="7895" y="166"/>
                </a:cubicBezTo>
                <a:cubicBezTo>
                  <a:pt x="7849" y="192"/>
                  <a:pt x="7807" y="211"/>
                  <a:pt x="7762" y="211"/>
                </a:cubicBezTo>
                <a:cubicBezTo>
                  <a:pt x="7726" y="211"/>
                  <a:pt x="7688" y="198"/>
                  <a:pt x="7645" y="166"/>
                </a:cubicBezTo>
                <a:cubicBezTo>
                  <a:pt x="7639" y="160"/>
                  <a:pt x="7627" y="157"/>
                  <a:pt x="7616" y="157"/>
                </a:cubicBezTo>
                <a:cubicBezTo>
                  <a:pt x="7606" y="157"/>
                  <a:pt x="7597" y="160"/>
                  <a:pt x="7597" y="166"/>
                </a:cubicBezTo>
                <a:cubicBezTo>
                  <a:pt x="7555" y="208"/>
                  <a:pt x="7512" y="214"/>
                  <a:pt x="7470" y="214"/>
                </a:cubicBezTo>
                <a:cubicBezTo>
                  <a:pt x="7453" y="214"/>
                  <a:pt x="7436" y="213"/>
                  <a:pt x="7419" y="213"/>
                </a:cubicBezTo>
                <a:lnTo>
                  <a:pt x="7264" y="213"/>
                </a:lnTo>
                <a:cubicBezTo>
                  <a:pt x="7234" y="213"/>
                  <a:pt x="7204" y="207"/>
                  <a:pt x="7171" y="207"/>
                </a:cubicBezTo>
                <a:cubicBezTo>
                  <a:pt x="7139" y="207"/>
                  <a:pt x="7103" y="213"/>
                  <a:pt x="7061" y="237"/>
                </a:cubicBezTo>
                <a:cubicBezTo>
                  <a:pt x="7056" y="243"/>
                  <a:pt x="7050" y="245"/>
                  <a:pt x="7043" y="245"/>
                </a:cubicBezTo>
                <a:cubicBezTo>
                  <a:pt x="7012" y="245"/>
                  <a:pt x="6974" y="189"/>
                  <a:pt x="6929" y="189"/>
                </a:cubicBezTo>
                <a:cubicBezTo>
                  <a:pt x="6925" y="189"/>
                  <a:pt x="6922" y="189"/>
                  <a:pt x="6918" y="190"/>
                </a:cubicBezTo>
                <a:cubicBezTo>
                  <a:pt x="6859" y="213"/>
                  <a:pt x="6787" y="178"/>
                  <a:pt x="6728" y="237"/>
                </a:cubicBezTo>
                <a:cubicBezTo>
                  <a:pt x="6715" y="250"/>
                  <a:pt x="6700" y="255"/>
                  <a:pt x="6686" y="255"/>
                </a:cubicBezTo>
                <a:cubicBezTo>
                  <a:pt x="6660" y="255"/>
                  <a:pt x="6636" y="240"/>
                  <a:pt x="6621" y="225"/>
                </a:cubicBezTo>
                <a:cubicBezTo>
                  <a:pt x="6600" y="205"/>
                  <a:pt x="6583" y="192"/>
                  <a:pt x="6564" y="192"/>
                </a:cubicBezTo>
                <a:cubicBezTo>
                  <a:pt x="6549" y="192"/>
                  <a:pt x="6534" y="198"/>
                  <a:pt x="6514" y="213"/>
                </a:cubicBezTo>
                <a:cubicBezTo>
                  <a:pt x="6490" y="237"/>
                  <a:pt x="6454" y="249"/>
                  <a:pt x="6406" y="249"/>
                </a:cubicBezTo>
                <a:cubicBezTo>
                  <a:pt x="6377" y="252"/>
                  <a:pt x="6348" y="254"/>
                  <a:pt x="6318" y="254"/>
                </a:cubicBezTo>
                <a:cubicBezTo>
                  <a:pt x="6213" y="254"/>
                  <a:pt x="6103" y="238"/>
                  <a:pt x="5993" y="238"/>
                </a:cubicBezTo>
                <a:cubicBezTo>
                  <a:pt x="5904" y="238"/>
                  <a:pt x="5815" y="248"/>
                  <a:pt x="5728" y="285"/>
                </a:cubicBezTo>
                <a:cubicBezTo>
                  <a:pt x="5704" y="255"/>
                  <a:pt x="5680" y="240"/>
                  <a:pt x="5655" y="240"/>
                </a:cubicBezTo>
                <a:cubicBezTo>
                  <a:pt x="5630" y="240"/>
                  <a:pt x="5603" y="255"/>
                  <a:pt x="5573" y="285"/>
                </a:cubicBezTo>
                <a:cubicBezTo>
                  <a:pt x="5560" y="272"/>
                  <a:pt x="5545" y="267"/>
                  <a:pt x="5529" y="267"/>
                </a:cubicBezTo>
                <a:cubicBezTo>
                  <a:pt x="5502" y="267"/>
                  <a:pt x="5472" y="282"/>
                  <a:pt x="5442" y="297"/>
                </a:cubicBezTo>
                <a:cubicBezTo>
                  <a:pt x="5435" y="300"/>
                  <a:pt x="5426" y="302"/>
                  <a:pt x="5416" y="302"/>
                </a:cubicBezTo>
                <a:cubicBezTo>
                  <a:pt x="5391" y="302"/>
                  <a:pt x="5360" y="293"/>
                  <a:pt x="5335" y="285"/>
                </a:cubicBezTo>
                <a:cubicBezTo>
                  <a:pt x="5317" y="267"/>
                  <a:pt x="5302" y="258"/>
                  <a:pt x="5289" y="258"/>
                </a:cubicBezTo>
                <a:cubicBezTo>
                  <a:pt x="5275" y="258"/>
                  <a:pt x="5263" y="267"/>
                  <a:pt x="5252" y="285"/>
                </a:cubicBezTo>
                <a:cubicBezTo>
                  <a:pt x="5242" y="291"/>
                  <a:pt x="5232" y="294"/>
                  <a:pt x="5222" y="294"/>
                </a:cubicBezTo>
                <a:cubicBezTo>
                  <a:pt x="5196" y="294"/>
                  <a:pt x="5170" y="275"/>
                  <a:pt x="5144" y="249"/>
                </a:cubicBezTo>
                <a:cubicBezTo>
                  <a:pt x="5138" y="237"/>
                  <a:pt x="5133" y="231"/>
                  <a:pt x="5125" y="231"/>
                </a:cubicBezTo>
                <a:cubicBezTo>
                  <a:pt x="5118" y="231"/>
                  <a:pt x="5109" y="237"/>
                  <a:pt x="5097" y="249"/>
                </a:cubicBezTo>
                <a:cubicBezTo>
                  <a:pt x="5097" y="273"/>
                  <a:pt x="5085" y="297"/>
                  <a:pt x="5085" y="309"/>
                </a:cubicBezTo>
                <a:cubicBezTo>
                  <a:pt x="5085" y="376"/>
                  <a:pt x="5103" y="408"/>
                  <a:pt x="5139" y="408"/>
                </a:cubicBezTo>
                <a:cubicBezTo>
                  <a:pt x="5153" y="408"/>
                  <a:pt x="5171" y="402"/>
                  <a:pt x="5192" y="392"/>
                </a:cubicBezTo>
                <a:cubicBezTo>
                  <a:pt x="5206" y="381"/>
                  <a:pt x="5217" y="377"/>
                  <a:pt x="5227" y="377"/>
                </a:cubicBezTo>
                <a:cubicBezTo>
                  <a:pt x="5251" y="377"/>
                  <a:pt x="5266" y="401"/>
                  <a:pt x="5288" y="401"/>
                </a:cubicBezTo>
                <a:cubicBezTo>
                  <a:pt x="5295" y="401"/>
                  <a:pt x="5302" y="399"/>
                  <a:pt x="5311" y="392"/>
                </a:cubicBezTo>
                <a:cubicBezTo>
                  <a:pt x="5332" y="376"/>
                  <a:pt x="5346" y="368"/>
                  <a:pt x="5356" y="368"/>
                </a:cubicBezTo>
                <a:cubicBezTo>
                  <a:pt x="5369" y="368"/>
                  <a:pt x="5376" y="382"/>
                  <a:pt x="5383" y="416"/>
                </a:cubicBezTo>
                <a:cubicBezTo>
                  <a:pt x="5383" y="425"/>
                  <a:pt x="5390" y="463"/>
                  <a:pt x="5409" y="463"/>
                </a:cubicBezTo>
                <a:cubicBezTo>
                  <a:pt x="5415" y="463"/>
                  <a:pt x="5422" y="460"/>
                  <a:pt x="5430" y="452"/>
                </a:cubicBezTo>
                <a:cubicBezTo>
                  <a:pt x="5442" y="392"/>
                  <a:pt x="5454" y="356"/>
                  <a:pt x="5514" y="356"/>
                </a:cubicBezTo>
                <a:lnTo>
                  <a:pt x="5716" y="356"/>
                </a:lnTo>
                <a:cubicBezTo>
                  <a:pt x="5728" y="356"/>
                  <a:pt x="5752" y="392"/>
                  <a:pt x="5752" y="392"/>
                </a:cubicBezTo>
                <a:cubicBezTo>
                  <a:pt x="5740" y="416"/>
                  <a:pt x="5728" y="416"/>
                  <a:pt x="5692" y="428"/>
                </a:cubicBezTo>
                <a:lnTo>
                  <a:pt x="5680" y="452"/>
                </a:lnTo>
                <a:cubicBezTo>
                  <a:pt x="5692" y="463"/>
                  <a:pt x="5692" y="475"/>
                  <a:pt x="5716" y="487"/>
                </a:cubicBezTo>
                <a:lnTo>
                  <a:pt x="5799" y="487"/>
                </a:lnTo>
                <a:cubicBezTo>
                  <a:pt x="5811" y="487"/>
                  <a:pt x="5811" y="511"/>
                  <a:pt x="5811" y="511"/>
                </a:cubicBezTo>
                <a:cubicBezTo>
                  <a:pt x="5811" y="523"/>
                  <a:pt x="5799" y="547"/>
                  <a:pt x="5799" y="547"/>
                </a:cubicBezTo>
                <a:cubicBezTo>
                  <a:pt x="5785" y="552"/>
                  <a:pt x="5770" y="554"/>
                  <a:pt x="5755" y="554"/>
                </a:cubicBezTo>
                <a:cubicBezTo>
                  <a:pt x="5734" y="554"/>
                  <a:pt x="5713" y="551"/>
                  <a:pt x="5692" y="551"/>
                </a:cubicBezTo>
                <a:cubicBezTo>
                  <a:pt x="5663" y="551"/>
                  <a:pt x="5635" y="556"/>
                  <a:pt x="5609" y="582"/>
                </a:cubicBezTo>
                <a:cubicBezTo>
                  <a:pt x="5602" y="589"/>
                  <a:pt x="5591" y="596"/>
                  <a:pt x="5581" y="596"/>
                </a:cubicBezTo>
                <a:cubicBezTo>
                  <a:pt x="5573" y="596"/>
                  <a:pt x="5566" y="593"/>
                  <a:pt x="5561" y="582"/>
                </a:cubicBezTo>
                <a:cubicBezTo>
                  <a:pt x="5535" y="543"/>
                  <a:pt x="5500" y="536"/>
                  <a:pt x="5465" y="536"/>
                </a:cubicBezTo>
                <a:cubicBezTo>
                  <a:pt x="5448" y="536"/>
                  <a:pt x="5431" y="538"/>
                  <a:pt x="5415" y="538"/>
                </a:cubicBezTo>
                <a:cubicBezTo>
                  <a:pt x="5404" y="538"/>
                  <a:pt x="5393" y="537"/>
                  <a:pt x="5383" y="535"/>
                </a:cubicBezTo>
                <a:cubicBezTo>
                  <a:pt x="5347" y="535"/>
                  <a:pt x="5332" y="490"/>
                  <a:pt x="5302" y="490"/>
                </a:cubicBezTo>
                <a:cubicBezTo>
                  <a:pt x="5292" y="490"/>
                  <a:pt x="5279" y="495"/>
                  <a:pt x="5263" y="511"/>
                </a:cubicBezTo>
                <a:cubicBezTo>
                  <a:pt x="5251" y="521"/>
                  <a:pt x="5236" y="523"/>
                  <a:pt x="5221" y="523"/>
                </a:cubicBezTo>
                <a:cubicBezTo>
                  <a:pt x="5202" y="523"/>
                  <a:pt x="5182" y="519"/>
                  <a:pt x="5164" y="519"/>
                </a:cubicBezTo>
                <a:cubicBezTo>
                  <a:pt x="5146" y="519"/>
                  <a:pt x="5130" y="524"/>
                  <a:pt x="5121" y="547"/>
                </a:cubicBezTo>
                <a:cubicBezTo>
                  <a:pt x="5076" y="627"/>
                  <a:pt x="5011" y="647"/>
                  <a:pt x="4936" y="647"/>
                </a:cubicBezTo>
                <a:cubicBezTo>
                  <a:pt x="4911" y="647"/>
                  <a:pt x="4885" y="645"/>
                  <a:pt x="4859" y="642"/>
                </a:cubicBezTo>
                <a:cubicBezTo>
                  <a:pt x="4793" y="636"/>
                  <a:pt x="4725" y="636"/>
                  <a:pt x="4655" y="636"/>
                </a:cubicBezTo>
                <a:cubicBezTo>
                  <a:pt x="4585" y="636"/>
                  <a:pt x="4513" y="636"/>
                  <a:pt x="4442" y="630"/>
                </a:cubicBezTo>
                <a:cubicBezTo>
                  <a:pt x="4410" y="630"/>
                  <a:pt x="4378" y="625"/>
                  <a:pt x="4348" y="625"/>
                </a:cubicBezTo>
                <a:cubicBezTo>
                  <a:pt x="4309" y="625"/>
                  <a:pt x="4273" y="633"/>
                  <a:pt x="4240" y="666"/>
                </a:cubicBezTo>
                <a:cubicBezTo>
                  <a:pt x="4234" y="678"/>
                  <a:pt x="4210" y="684"/>
                  <a:pt x="4186" y="684"/>
                </a:cubicBezTo>
                <a:cubicBezTo>
                  <a:pt x="4162" y="684"/>
                  <a:pt x="4138" y="678"/>
                  <a:pt x="4132" y="666"/>
                </a:cubicBezTo>
                <a:cubicBezTo>
                  <a:pt x="4114" y="643"/>
                  <a:pt x="4098" y="635"/>
                  <a:pt x="4085" y="635"/>
                </a:cubicBezTo>
                <a:cubicBezTo>
                  <a:pt x="4055" y="635"/>
                  <a:pt x="4034" y="673"/>
                  <a:pt x="4001" y="690"/>
                </a:cubicBezTo>
                <a:lnTo>
                  <a:pt x="4001" y="702"/>
                </a:lnTo>
                <a:cubicBezTo>
                  <a:pt x="3990" y="773"/>
                  <a:pt x="3906" y="761"/>
                  <a:pt x="3882" y="809"/>
                </a:cubicBezTo>
                <a:cubicBezTo>
                  <a:pt x="3873" y="816"/>
                  <a:pt x="3865" y="819"/>
                  <a:pt x="3858" y="819"/>
                </a:cubicBezTo>
                <a:cubicBezTo>
                  <a:pt x="3829" y="819"/>
                  <a:pt x="3816" y="771"/>
                  <a:pt x="3787" y="761"/>
                </a:cubicBezTo>
                <a:cubicBezTo>
                  <a:pt x="3751" y="749"/>
                  <a:pt x="3692" y="725"/>
                  <a:pt x="3644" y="690"/>
                </a:cubicBezTo>
                <a:cubicBezTo>
                  <a:pt x="3619" y="665"/>
                  <a:pt x="3599" y="652"/>
                  <a:pt x="3582" y="652"/>
                </a:cubicBezTo>
                <a:cubicBezTo>
                  <a:pt x="3559" y="652"/>
                  <a:pt x="3544" y="677"/>
                  <a:pt x="3537" y="725"/>
                </a:cubicBezTo>
                <a:cubicBezTo>
                  <a:pt x="3537" y="761"/>
                  <a:pt x="3489" y="809"/>
                  <a:pt x="3466" y="809"/>
                </a:cubicBezTo>
                <a:cubicBezTo>
                  <a:pt x="3448" y="811"/>
                  <a:pt x="3430" y="811"/>
                  <a:pt x="3413" y="811"/>
                </a:cubicBezTo>
                <a:cubicBezTo>
                  <a:pt x="3394" y="811"/>
                  <a:pt x="3374" y="811"/>
                  <a:pt x="3355" y="811"/>
                </a:cubicBezTo>
                <a:cubicBezTo>
                  <a:pt x="3297" y="811"/>
                  <a:pt x="3238" y="817"/>
                  <a:pt x="3180" y="868"/>
                </a:cubicBezTo>
                <a:cubicBezTo>
                  <a:pt x="3157" y="831"/>
                  <a:pt x="3135" y="818"/>
                  <a:pt x="3114" y="818"/>
                </a:cubicBezTo>
                <a:cubicBezTo>
                  <a:pt x="3081" y="818"/>
                  <a:pt x="3050" y="851"/>
                  <a:pt x="3013" y="880"/>
                </a:cubicBezTo>
                <a:cubicBezTo>
                  <a:pt x="3006" y="885"/>
                  <a:pt x="2997" y="888"/>
                  <a:pt x="2987" y="888"/>
                </a:cubicBezTo>
                <a:cubicBezTo>
                  <a:pt x="2953" y="888"/>
                  <a:pt x="2910" y="856"/>
                  <a:pt x="2882" y="809"/>
                </a:cubicBezTo>
                <a:cubicBezTo>
                  <a:pt x="2870" y="784"/>
                  <a:pt x="2864" y="768"/>
                  <a:pt x="2856" y="768"/>
                </a:cubicBezTo>
                <a:cubicBezTo>
                  <a:pt x="2848" y="768"/>
                  <a:pt x="2840" y="781"/>
                  <a:pt x="2823" y="809"/>
                </a:cubicBezTo>
                <a:cubicBezTo>
                  <a:pt x="2811" y="868"/>
                  <a:pt x="2775" y="868"/>
                  <a:pt x="2751" y="868"/>
                </a:cubicBezTo>
                <a:cubicBezTo>
                  <a:pt x="2716" y="868"/>
                  <a:pt x="2704" y="844"/>
                  <a:pt x="2680" y="833"/>
                </a:cubicBezTo>
                <a:cubicBezTo>
                  <a:pt x="2692" y="809"/>
                  <a:pt x="2716" y="761"/>
                  <a:pt x="2704" y="761"/>
                </a:cubicBezTo>
                <a:cubicBezTo>
                  <a:pt x="2684" y="737"/>
                  <a:pt x="2654" y="727"/>
                  <a:pt x="2621" y="727"/>
                </a:cubicBezTo>
                <a:cubicBezTo>
                  <a:pt x="2573" y="727"/>
                  <a:pt x="2523" y="749"/>
                  <a:pt x="2501" y="785"/>
                </a:cubicBezTo>
                <a:cubicBezTo>
                  <a:pt x="2472" y="835"/>
                  <a:pt x="2461" y="855"/>
                  <a:pt x="2443" y="855"/>
                </a:cubicBezTo>
                <a:cubicBezTo>
                  <a:pt x="2432" y="855"/>
                  <a:pt x="2418" y="847"/>
                  <a:pt x="2394" y="833"/>
                </a:cubicBezTo>
                <a:cubicBezTo>
                  <a:pt x="2382" y="821"/>
                  <a:pt x="2346" y="809"/>
                  <a:pt x="2335" y="785"/>
                </a:cubicBezTo>
                <a:cubicBezTo>
                  <a:pt x="2324" y="754"/>
                  <a:pt x="2305" y="723"/>
                  <a:pt x="2277" y="723"/>
                </a:cubicBezTo>
                <a:cubicBezTo>
                  <a:pt x="2272" y="723"/>
                  <a:pt x="2268" y="724"/>
                  <a:pt x="2263" y="725"/>
                </a:cubicBezTo>
                <a:cubicBezTo>
                  <a:pt x="2227" y="725"/>
                  <a:pt x="2180" y="725"/>
                  <a:pt x="2180" y="749"/>
                </a:cubicBezTo>
                <a:cubicBezTo>
                  <a:pt x="2168" y="833"/>
                  <a:pt x="2096" y="844"/>
                  <a:pt x="2049" y="880"/>
                </a:cubicBezTo>
                <a:cubicBezTo>
                  <a:pt x="2040" y="889"/>
                  <a:pt x="2014" y="897"/>
                  <a:pt x="1995" y="897"/>
                </a:cubicBezTo>
                <a:cubicBezTo>
                  <a:pt x="1987" y="897"/>
                  <a:pt x="1981" y="896"/>
                  <a:pt x="1977" y="892"/>
                </a:cubicBezTo>
                <a:cubicBezTo>
                  <a:pt x="1965" y="880"/>
                  <a:pt x="1942" y="844"/>
                  <a:pt x="1930" y="821"/>
                </a:cubicBezTo>
                <a:cubicBezTo>
                  <a:pt x="1923" y="801"/>
                  <a:pt x="1917" y="789"/>
                  <a:pt x="1909" y="789"/>
                </a:cubicBezTo>
                <a:cubicBezTo>
                  <a:pt x="1902" y="789"/>
                  <a:pt x="1893" y="798"/>
                  <a:pt x="1882" y="821"/>
                </a:cubicBezTo>
                <a:cubicBezTo>
                  <a:pt x="1870" y="833"/>
                  <a:pt x="1870" y="880"/>
                  <a:pt x="1870" y="880"/>
                </a:cubicBezTo>
                <a:cubicBezTo>
                  <a:pt x="1844" y="874"/>
                  <a:pt x="1822" y="864"/>
                  <a:pt x="1799" y="864"/>
                </a:cubicBezTo>
                <a:cubicBezTo>
                  <a:pt x="1780" y="864"/>
                  <a:pt x="1761" y="870"/>
                  <a:pt x="1739" y="892"/>
                </a:cubicBezTo>
                <a:cubicBezTo>
                  <a:pt x="1739" y="896"/>
                  <a:pt x="1736" y="897"/>
                  <a:pt x="1732" y="897"/>
                </a:cubicBezTo>
                <a:cubicBezTo>
                  <a:pt x="1720" y="897"/>
                  <a:pt x="1700" y="889"/>
                  <a:pt x="1692" y="880"/>
                </a:cubicBezTo>
                <a:cubicBezTo>
                  <a:pt x="1680" y="868"/>
                  <a:pt x="1680" y="844"/>
                  <a:pt x="1668" y="833"/>
                </a:cubicBezTo>
                <a:lnTo>
                  <a:pt x="1501" y="833"/>
                </a:lnTo>
                <a:cubicBezTo>
                  <a:pt x="1442" y="833"/>
                  <a:pt x="1394" y="833"/>
                  <a:pt x="1382" y="928"/>
                </a:cubicBezTo>
                <a:cubicBezTo>
                  <a:pt x="1382" y="942"/>
                  <a:pt x="1378" y="947"/>
                  <a:pt x="1367" y="947"/>
                </a:cubicBezTo>
                <a:cubicBezTo>
                  <a:pt x="1360" y="947"/>
                  <a:pt x="1349" y="945"/>
                  <a:pt x="1334" y="940"/>
                </a:cubicBezTo>
                <a:cubicBezTo>
                  <a:pt x="1273" y="895"/>
                  <a:pt x="1212" y="884"/>
                  <a:pt x="1150" y="884"/>
                </a:cubicBezTo>
                <a:cubicBezTo>
                  <a:pt x="1092" y="884"/>
                  <a:pt x="1033" y="894"/>
                  <a:pt x="972" y="894"/>
                </a:cubicBezTo>
                <a:cubicBezTo>
                  <a:pt x="958" y="894"/>
                  <a:pt x="944" y="893"/>
                  <a:pt x="930" y="892"/>
                </a:cubicBezTo>
                <a:cubicBezTo>
                  <a:pt x="906" y="892"/>
                  <a:pt x="894" y="928"/>
                  <a:pt x="894" y="952"/>
                </a:cubicBezTo>
                <a:lnTo>
                  <a:pt x="894" y="1011"/>
                </a:lnTo>
                <a:cubicBezTo>
                  <a:pt x="894" y="1023"/>
                  <a:pt x="870" y="1047"/>
                  <a:pt x="858" y="1059"/>
                </a:cubicBezTo>
                <a:cubicBezTo>
                  <a:pt x="846" y="1047"/>
                  <a:pt x="834" y="1023"/>
                  <a:pt x="834" y="999"/>
                </a:cubicBezTo>
                <a:cubicBezTo>
                  <a:pt x="834" y="952"/>
                  <a:pt x="811" y="940"/>
                  <a:pt x="787" y="940"/>
                </a:cubicBezTo>
                <a:lnTo>
                  <a:pt x="596" y="940"/>
                </a:lnTo>
                <a:cubicBezTo>
                  <a:pt x="572" y="940"/>
                  <a:pt x="561" y="952"/>
                  <a:pt x="572" y="952"/>
                </a:cubicBezTo>
                <a:cubicBezTo>
                  <a:pt x="572" y="963"/>
                  <a:pt x="596" y="999"/>
                  <a:pt x="596" y="999"/>
                </a:cubicBezTo>
                <a:cubicBezTo>
                  <a:pt x="620" y="1023"/>
                  <a:pt x="656" y="1047"/>
                  <a:pt x="680" y="1059"/>
                </a:cubicBezTo>
                <a:cubicBezTo>
                  <a:pt x="715" y="1071"/>
                  <a:pt x="715" y="1083"/>
                  <a:pt x="691" y="1106"/>
                </a:cubicBezTo>
                <a:cubicBezTo>
                  <a:pt x="656" y="1190"/>
                  <a:pt x="739" y="1285"/>
                  <a:pt x="715" y="1368"/>
                </a:cubicBezTo>
                <a:cubicBezTo>
                  <a:pt x="715" y="1380"/>
                  <a:pt x="727" y="1428"/>
                  <a:pt x="739" y="1464"/>
                </a:cubicBezTo>
                <a:cubicBezTo>
                  <a:pt x="748" y="1472"/>
                  <a:pt x="763" y="1500"/>
                  <a:pt x="780" y="1500"/>
                </a:cubicBezTo>
                <a:cubicBezTo>
                  <a:pt x="786" y="1500"/>
                  <a:pt x="792" y="1497"/>
                  <a:pt x="799" y="1487"/>
                </a:cubicBezTo>
                <a:cubicBezTo>
                  <a:pt x="811" y="1487"/>
                  <a:pt x="811" y="1440"/>
                  <a:pt x="811" y="1428"/>
                </a:cubicBezTo>
                <a:cubicBezTo>
                  <a:pt x="834" y="1356"/>
                  <a:pt x="775" y="1309"/>
                  <a:pt x="775" y="1249"/>
                </a:cubicBezTo>
                <a:cubicBezTo>
                  <a:pt x="775" y="1237"/>
                  <a:pt x="787" y="1202"/>
                  <a:pt x="787" y="1190"/>
                </a:cubicBezTo>
                <a:cubicBezTo>
                  <a:pt x="799" y="1190"/>
                  <a:pt x="799" y="1202"/>
                  <a:pt x="799" y="1202"/>
                </a:cubicBezTo>
                <a:cubicBezTo>
                  <a:pt x="811" y="1237"/>
                  <a:pt x="846" y="1261"/>
                  <a:pt x="858" y="1309"/>
                </a:cubicBezTo>
                <a:cubicBezTo>
                  <a:pt x="870" y="1356"/>
                  <a:pt x="858" y="1404"/>
                  <a:pt x="858" y="1440"/>
                </a:cubicBezTo>
                <a:cubicBezTo>
                  <a:pt x="858" y="1487"/>
                  <a:pt x="870" y="1499"/>
                  <a:pt x="906" y="1499"/>
                </a:cubicBezTo>
                <a:lnTo>
                  <a:pt x="1013" y="1499"/>
                </a:lnTo>
                <a:cubicBezTo>
                  <a:pt x="1024" y="1503"/>
                  <a:pt x="1035" y="1505"/>
                  <a:pt x="1046" y="1505"/>
                </a:cubicBezTo>
                <a:cubicBezTo>
                  <a:pt x="1100" y="1505"/>
                  <a:pt x="1142" y="1460"/>
                  <a:pt x="1192" y="1440"/>
                </a:cubicBezTo>
                <a:cubicBezTo>
                  <a:pt x="1234" y="1440"/>
                  <a:pt x="1282" y="1453"/>
                  <a:pt x="1325" y="1453"/>
                </a:cubicBezTo>
                <a:cubicBezTo>
                  <a:pt x="1354" y="1453"/>
                  <a:pt x="1382" y="1447"/>
                  <a:pt x="1406" y="1428"/>
                </a:cubicBezTo>
                <a:cubicBezTo>
                  <a:pt x="1492" y="1385"/>
                  <a:pt x="1573" y="1376"/>
                  <a:pt x="1653" y="1376"/>
                </a:cubicBezTo>
                <a:cubicBezTo>
                  <a:pt x="1706" y="1376"/>
                  <a:pt x="1758" y="1380"/>
                  <a:pt x="1811" y="1380"/>
                </a:cubicBezTo>
                <a:cubicBezTo>
                  <a:pt x="1834" y="1380"/>
                  <a:pt x="1858" y="1391"/>
                  <a:pt x="1882" y="1391"/>
                </a:cubicBezTo>
                <a:cubicBezTo>
                  <a:pt x="1894" y="1391"/>
                  <a:pt x="1906" y="1388"/>
                  <a:pt x="1918" y="1380"/>
                </a:cubicBezTo>
                <a:cubicBezTo>
                  <a:pt x="1965" y="1356"/>
                  <a:pt x="2001" y="1321"/>
                  <a:pt x="2061" y="1321"/>
                </a:cubicBezTo>
                <a:cubicBezTo>
                  <a:pt x="2088" y="1321"/>
                  <a:pt x="2119" y="1328"/>
                  <a:pt x="2147" y="1328"/>
                </a:cubicBezTo>
                <a:cubicBezTo>
                  <a:pt x="2169" y="1328"/>
                  <a:pt x="2188" y="1324"/>
                  <a:pt x="2204" y="1309"/>
                </a:cubicBezTo>
                <a:cubicBezTo>
                  <a:pt x="2221" y="1287"/>
                  <a:pt x="2237" y="1280"/>
                  <a:pt x="2252" y="1280"/>
                </a:cubicBezTo>
                <a:cubicBezTo>
                  <a:pt x="2286" y="1280"/>
                  <a:pt x="2313" y="1321"/>
                  <a:pt x="2346" y="1321"/>
                </a:cubicBezTo>
                <a:cubicBezTo>
                  <a:pt x="2377" y="1321"/>
                  <a:pt x="2390" y="1294"/>
                  <a:pt x="2408" y="1294"/>
                </a:cubicBezTo>
                <a:cubicBezTo>
                  <a:pt x="2411" y="1294"/>
                  <a:pt x="2414" y="1295"/>
                  <a:pt x="2418" y="1297"/>
                </a:cubicBezTo>
                <a:cubicBezTo>
                  <a:pt x="2442" y="1297"/>
                  <a:pt x="2466" y="1321"/>
                  <a:pt x="2477" y="1344"/>
                </a:cubicBezTo>
                <a:cubicBezTo>
                  <a:pt x="2501" y="1356"/>
                  <a:pt x="2513" y="1380"/>
                  <a:pt x="2477" y="1380"/>
                </a:cubicBezTo>
                <a:cubicBezTo>
                  <a:pt x="2457" y="1400"/>
                  <a:pt x="2454" y="1445"/>
                  <a:pt x="2419" y="1445"/>
                </a:cubicBezTo>
                <a:cubicBezTo>
                  <a:pt x="2412" y="1445"/>
                  <a:pt x="2404" y="1444"/>
                  <a:pt x="2394" y="1440"/>
                </a:cubicBezTo>
                <a:cubicBezTo>
                  <a:pt x="2381" y="1436"/>
                  <a:pt x="2370" y="1434"/>
                  <a:pt x="2360" y="1434"/>
                </a:cubicBezTo>
                <a:cubicBezTo>
                  <a:pt x="2311" y="1434"/>
                  <a:pt x="2289" y="1476"/>
                  <a:pt x="2299" y="1535"/>
                </a:cubicBezTo>
                <a:cubicBezTo>
                  <a:pt x="2323" y="1559"/>
                  <a:pt x="2323" y="1595"/>
                  <a:pt x="2323" y="1618"/>
                </a:cubicBezTo>
                <a:cubicBezTo>
                  <a:pt x="2323" y="1662"/>
                  <a:pt x="2303" y="1715"/>
                  <a:pt x="2272" y="1715"/>
                </a:cubicBezTo>
                <a:cubicBezTo>
                  <a:pt x="2269" y="1715"/>
                  <a:pt x="2266" y="1715"/>
                  <a:pt x="2263" y="1714"/>
                </a:cubicBezTo>
                <a:cubicBezTo>
                  <a:pt x="2238" y="1708"/>
                  <a:pt x="2212" y="1706"/>
                  <a:pt x="2187" y="1706"/>
                </a:cubicBezTo>
                <a:cubicBezTo>
                  <a:pt x="2033" y="1706"/>
                  <a:pt x="1880" y="1785"/>
                  <a:pt x="1727" y="1785"/>
                </a:cubicBezTo>
                <a:cubicBezTo>
                  <a:pt x="1704" y="1785"/>
                  <a:pt x="1704" y="1821"/>
                  <a:pt x="1692" y="1833"/>
                </a:cubicBezTo>
                <a:lnTo>
                  <a:pt x="1561" y="1833"/>
                </a:lnTo>
                <a:cubicBezTo>
                  <a:pt x="1549" y="1831"/>
                  <a:pt x="1537" y="1830"/>
                  <a:pt x="1525" y="1830"/>
                </a:cubicBezTo>
                <a:cubicBezTo>
                  <a:pt x="1463" y="1830"/>
                  <a:pt x="1400" y="1856"/>
                  <a:pt x="1370" y="1916"/>
                </a:cubicBezTo>
                <a:cubicBezTo>
                  <a:pt x="1334" y="1964"/>
                  <a:pt x="1311" y="1964"/>
                  <a:pt x="1263" y="1964"/>
                </a:cubicBezTo>
                <a:lnTo>
                  <a:pt x="1096" y="1964"/>
                </a:lnTo>
                <a:cubicBezTo>
                  <a:pt x="977" y="1964"/>
                  <a:pt x="989" y="1964"/>
                  <a:pt x="965" y="2130"/>
                </a:cubicBezTo>
                <a:cubicBezTo>
                  <a:pt x="965" y="2178"/>
                  <a:pt x="930" y="2202"/>
                  <a:pt x="918" y="2249"/>
                </a:cubicBezTo>
                <a:cubicBezTo>
                  <a:pt x="906" y="2261"/>
                  <a:pt x="918" y="2297"/>
                  <a:pt x="930" y="2297"/>
                </a:cubicBezTo>
                <a:lnTo>
                  <a:pt x="1096" y="2297"/>
                </a:lnTo>
                <a:cubicBezTo>
                  <a:pt x="1168" y="2297"/>
                  <a:pt x="1215" y="2249"/>
                  <a:pt x="1227" y="2178"/>
                </a:cubicBezTo>
                <a:cubicBezTo>
                  <a:pt x="1251" y="2190"/>
                  <a:pt x="1275" y="2202"/>
                  <a:pt x="1287" y="2214"/>
                </a:cubicBezTo>
                <a:cubicBezTo>
                  <a:pt x="1334" y="2261"/>
                  <a:pt x="1334" y="2297"/>
                  <a:pt x="1287" y="2321"/>
                </a:cubicBezTo>
                <a:cubicBezTo>
                  <a:pt x="1210" y="2376"/>
                  <a:pt x="1143" y="2441"/>
                  <a:pt x="1039" y="2441"/>
                </a:cubicBezTo>
                <a:cubicBezTo>
                  <a:pt x="1030" y="2441"/>
                  <a:pt x="1022" y="2441"/>
                  <a:pt x="1013" y="2440"/>
                </a:cubicBezTo>
                <a:cubicBezTo>
                  <a:pt x="977" y="2440"/>
                  <a:pt x="953" y="2452"/>
                  <a:pt x="930" y="2476"/>
                </a:cubicBezTo>
                <a:cubicBezTo>
                  <a:pt x="906" y="2499"/>
                  <a:pt x="870" y="2535"/>
                  <a:pt x="906" y="2571"/>
                </a:cubicBezTo>
                <a:cubicBezTo>
                  <a:pt x="918" y="2607"/>
                  <a:pt x="918" y="2618"/>
                  <a:pt x="906" y="2618"/>
                </a:cubicBezTo>
                <a:cubicBezTo>
                  <a:pt x="870" y="2618"/>
                  <a:pt x="846" y="2630"/>
                  <a:pt x="834" y="2630"/>
                </a:cubicBezTo>
                <a:cubicBezTo>
                  <a:pt x="799" y="2630"/>
                  <a:pt x="787" y="2654"/>
                  <a:pt x="787" y="2690"/>
                </a:cubicBezTo>
                <a:cubicBezTo>
                  <a:pt x="787" y="2738"/>
                  <a:pt x="799" y="2773"/>
                  <a:pt x="858" y="2773"/>
                </a:cubicBezTo>
                <a:lnTo>
                  <a:pt x="918" y="2773"/>
                </a:lnTo>
                <a:cubicBezTo>
                  <a:pt x="943" y="2748"/>
                  <a:pt x="965" y="2735"/>
                  <a:pt x="983" y="2735"/>
                </a:cubicBezTo>
                <a:cubicBezTo>
                  <a:pt x="1008" y="2735"/>
                  <a:pt x="1028" y="2756"/>
                  <a:pt x="1049" y="2797"/>
                </a:cubicBezTo>
                <a:cubicBezTo>
                  <a:pt x="1084" y="2845"/>
                  <a:pt x="1132" y="2857"/>
                  <a:pt x="1168" y="2857"/>
                </a:cubicBezTo>
                <a:cubicBezTo>
                  <a:pt x="1215" y="2857"/>
                  <a:pt x="1263" y="2857"/>
                  <a:pt x="1287" y="2904"/>
                </a:cubicBezTo>
                <a:cubicBezTo>
                  <a:pt x="1323" y="2952"/>
                  <a:pt x="1334" y="2964"/>
                  <a:pt x="1287" y="3011"/>
                </a:cubicBezTo>
                <a:cubicBezTo>
                  <a:pt x="1275" y="3029"/>
                  <a:pt x="1260" y="3038"/>
                  <a:pt x="1245" y="3038"/>
                </a:cubicBezTo>
                <a:cubicBezTo>
                  <a:pt x="1230" y="3038"/>
                  <a:pt x="1215" y="3029"/>
                  <a:pt x="1203" y="3011"/>
                </a:cubicBezTo>
                <a:cubicBezTo>
                  <a:pt x="1189" y="2992"/>
                  <a:pt x="1177" y="2985"/>
                  <a:pt x="1164" y="2985"/>
                </a:cubicBezTo>
                <a:cubicBezTo>
                  <a:pt x="1145" y="2985"/>
                  <a:pt x="1125" y="3002"/>
                  <a:pt x="1096" y="3023"/>
                </a:cubicBezTo>
                <a:cubicBezTo>
                  <a:pt x="1049" y="3047"/>
                  <a:pt x="1037" y="3095"/>
                  <a:pt x="1025" y="3154"/>
                </a:cubicBezTo>
                <a:cubicBezTo>
                  <a:pt x="977" y="3142"/>
                  <a:pt x="918" y="3130"/>
                  <a:pt x="870" y="3107"/>
                </a:cubicBezTo>
                <a:cubicBezTo>
                  <a:pt x="864" y="3106"/>
                  <a:pt x="857" y="3105"/>
                  <a:pt x="851" y="3105"/>
                </a:cubicBezTo>
                <a:cubicBezTo>
                  <a:pt x="790" y="3105"/>
                  <a:pt x="746" y="3155"/>
                  <a:pt x="691" y="3166"/>
                </a:cubicBezTo>
                <a:cubicBezTo>
                  <a:pt x="691" y="3154"/>
                  <a:pt x="691" y="3130"/>
                  <a:pt x="680" y="3130"/>
                </a:cubicBezTo>
                <a:cubicBezTo>
                  <a:pt x="674" y="3125"/>
                  <a:pt x="670" y="3123"/>
                  <a:pt x="667" y="3123"/>
                </a:cubicBezTo>
                <a:cubicBezTo>
                  <a:pt x="656" y="3123"/>
                  <a:pt x="656" y="3148"/>
                  <a:pt x="656" y="3166"/>
                </a:cubicBezTo>
                <a:cubicBezTo>
                  <a:pt x="596" y="3190"/>
                  <a:pt x="596" y="3226"/>
                  <a:pt x="596" y="3285"/>
                </a:cubicBezTo>
                <a:cubicBezTo>
                  <a:pt x="596" y="3369"/>
                  <a:pt x="656" y="3404"/>
                  <a:pt x="656" y="3500"/>
                </a:cubicBezTo>
                <a:cubicBezTo>
                  <a:pt x="656" y="3540"/>
                  <a:pt x="686" y="3561"/>
                  <a:pt x="722" y="3561"/>
                </a:cubicBezTo>
                <a:cubicBezTo>
                  <a:pt x="749" y="3561"/>
                  <a:pt x="778" y="3549"/>
                  <a:pt x="799" y="3523"/>
                </a:cubicBezTo>
                <a:cubicBezTo>
                  <a:pt x="811" y="3511"/>
                  <a:pt x="811" y="3488"/>
                  <a:pt x="811" y="3464"/>
                </a:cubicBezTo>
                <a:cubicBezTo>
                  <a:pt x="825" y="3440"/>
                  <a:pt x="841" y="3429"/>
                  <a:pt x="857" y="3429"/>
                </a:cubicBezTo>
                <a:cubicBezTo>
                  <a:pt x="881" y="3429"/>
                  <a:pt x="903" y="3452"/>
                  <a:pt x="918" y="3488"/>
                </a:cubicBezTo>
                <a:cubicBezTo>
                  <a:pt x="930" y="3500"/>
                  <a:pt x="930" y="3523"/>
                  <a:pt x="930" y="3547"/>
                </a:cubicBezTo>
                <a:cubicBezTo>
                  <a:pt x="934" y="3548"/>
                  <a:pt x="937" y="3549"/>
                  <a:pt x="940" y="3549"/>
                </a:cubicBezTo>
                <a:cubicBezTo>
                  <a:pt x="965" y="3549"/>
                  <a:pt x="967" y="3510"/>
                  <a:pt x="977" y="3500"/>
                </a:cubicBezTo>
                <a:cubicBezTo>
                  <a:pt x="989" y="3464"/>
                  <a:pt x="1013" y="3440"/>
                  <a:pt x="1025" y="3428"/>
                </a:cubicBezTo>
                <a:cubicBezTo>
                  <a:pt x="1037" y="3404"/>
                  <a:pt x="1049" y="3404"/>
                  <a:pt x="1072" y="3392"/>
                </a:cubicBezTo>
                <a:cubicBezTo>
                  <a:pt x="1072" y="3404"/>
                  <a:pt x="1084" y="3440"/>
                  <a:pt x="1084" y="3452"/>
                </a:cubicBezTo>
                <a:lnTo>
                  <a:pt x="1084" y="3583"/>
                </a:lnTo>
                <a:cubicBezTo>
                  <a:pt x="1084" y="3702"/>
                  <a:pt x="1049" y="3750"/>
                  <a:pt x="965" y="3761"/>
                </a:cubicBezTo>
                <a:cubicBezTo>
                  <a:pt x="870" y="3785"/>
                  <a:pt x="811" y="3857"/>
                  <a:pt x="739" y="3869"/>
                </a:cubicBezTo>
                <a:cubicBezTo>
                  <a:pt x="715" y="3881"/>
                  <a:pt x="668" y="3881"/>
                  <a:pt x="632" y="3881"/>
                </a:cubicBezTo>
                <a:cubicBezTo>
                  <a:pt x="632" y="3845"/>
                  <a:pt x="656" y="3785"/>
                  <a:pt x="596" y="3761"/>
                </a:cubicBezTo>
                <a:cubicBezTo>
                  <a:pt x="537" y="3750"/>
                  <a:pt x="501" y="3690"/>
                  <a:pt x="453" y="3642"/>
                </a:cubicBezTo>
                <a:cubicBezTo>
                  <a:pt x="450" y="3639"/>
                  <a:pt x="447" y="3638"/>
                  <a:pt x="444" y="3638"/>
                </a:cubicBezTo>
                <a:cubicBezTo>
                  <a:pt x="435" y="3638"/>
                  <a:pt x="426" y="3649"/>
                  <a:pt x="418" y="3666"/>
                </a:cubicBezTo>
                <a:cubicBezTo>
                  <a:pt x="370" y="3702"/>
                  <a:pt x="358" y="3761"/>
                  <a:pt x="358" y="3845"/>
                </a:cubicBezTo>
                <a:cubicBezTo>
                  <a:pt x="358" y="3861"/>
                  <a:pt x="370" y="3884"/>
                  <a:pt x="389" y="3884"/>
                </a:cubicBezTo>
                <a:cubicBezTo>
                  <a:pt x="397" y="3884"/>
                  <a:pt x="407" y="3879"/>
                  <a:pt x="418" y="3869"/>
                </a:cubicBezTo>
                <a:cubicBezTo>
                  <a:pt x="427" y="3860"/>
                  <a:pt x="434" y="3856"/>
                  <a:pt x="441" y="3856"/>
                </a:cubicBezTo>
                <a:cubicBezTo>
                  <a:pt x="452" y="3856"/>
                  <a:pt x="462" y="3866"/>
                  <a:pt x="477" y="3881"/>
                </a:cubicBezTo>
                <a:cubicBezTo>
                  <a:pt x="489" y="3976"/>
                  <a:pt x="453" y="4000"/>
                  <a:pt x="382" y="4035"/>
                </a:cubicBezTo>
                <a:cubicBezTo>
                  <a:pt x="358" y="4035"/>
                  <a:pt x="310" y="4047"/>
                  <a:pt x="310" y="4059"/>
                </a:cubicBezTo>
                <a:cubicBezTo>
                  <a:pt x="299" y="4154"/>
                  <a:pt x="251" y="4154"/>
                  <a:pt x="191" y="4154"/>
                </a:cubicBezTo>
                <a:lnTo>
                  <a:pt x="132" y="4154"/>
                </a:lnTo>
                <a:cubicBezTo>
                  <a:pt x="96" y="4154"/>
                  <a:pt x="84" y="4166"/>
                  <a:pt x="72" y="4214"/>
                </a:cubicBezTo>
                <a:cubicBezTo>
                  <a:pt x="72" y="4262"/>
                  <a:pt x="96" y="4285"/>
                  <a:pt x="144" y="4285"/>
                </a:cubicBezTo>
                <a:cubicBezTo>
                  <a:pt x="180" y="4285"/>
                  <a:pt x="203" y="4273"/>
                  <a:pt x="215" y="4273"/>
                </a:cubicBezTo>
                <a:cubicBezTo>
                  <a:pt x="240" y="4265"/>
                  <a:pt x="247" y="4246"/>
                  <a:pt x="265" y="4246"/>
                </a:cubicBezTo>
                <a:cubicBezTo>
                  <a:pt x="273" y="4246"/>
                  <a:pt x="283" y="4250"/>
                  <a:pt x="299" y="4262"/>
                </a:cubicBezTo>
                <a:cubicBezTo>
                  <a:pt x="315" y="4278"/>
                  <a:pt x="334" y="4292"/>
                  <a:pt x="353" y="4292"/>
                </a:cubicBezTo>
                <a:cubicBezTo>
                  <a:pt x="375" y="4292"/>
                  <a:pt x="398" y="4272"/>
                  <a:pt x="418" y="4214"/>
                </a:cubicBezTo>
                <a:cubicBezTo>
                  <a:pt x="426" y="4179"/>
                  <a:pt x="473" y="4157"/>
                  <a:pt x="507" y="4157"/>
                </a:cubicBezTo>
                <a:cubicBezTo>
                  <a:pt x="520" y="4157"/>
                  <a:pt x="530" y="4160"/>
                  <a:pt x="537" y="4166"/>
                </a:cubicBezTo>
                <a:cubicBezTo>
                  <a:pt x="572" y="4238"/>
                  <a:pt x="632" y="4297"/>
                  <a:pt x="620" y="4416"/>
                </a:cubicBezTo>
                <a:cubicBezTo>
                  <a:pt x="620" y="4453"/>
                  <a:pt x="606" y="4483"/>
                  <a:pt x="576" y="4483"/>
                </a:cubicBezTo>
                <a:cubicBezTo>
                  <a:pt x="568" y="4483"/>
                  <a:pt x="559" y="4481"/>
                  <a:pt x="549" y="4476"/>
                </a:cubicBezTo>
                <a:cubicBezTo>
                  <a:pt x="513" y="4464"/>
                  <a:pt x="489" y="4440"/>
                  <a:pt x="489" y="4440"/>
                </a:cubicBezTo>
                <a:cubicBezTo>
                  <a:pt x="453" y="4476"/>
                  <a:pt x="412" y="4479"/>
                  <a:pt x="370" y="4479"/>
                </a:cubicBezTo>
                <a:cubicBezTo>
                  <a:pt x="362" y="4479"/>
                  <a:pt x="353" y="4479"/>
                  <a:pt x="345" y="4479"/>
                </a:cubicBezTo>
                <a:cubicBezTo>
                  <a:pt x="312" y="4479"/>
                  <a:pt x="280" y="4481"/>
                  <a:pt x="251" y="4500"/>
                </a:cubicBezTo>
                <a:cubicBezTo>
                  <a:pt x="156" y="4535"/>
                  <a:pt x="96" y="4595"/>
                  <a:pt x="13" y="4643"/>
                </a:cubicBezTo>
                <a:lnTo>
                  <a:pt x="13" y="4678"/>
                </a:lnTo>
                <a:cubicBezTo>
                  <a:pt x="13" y="4706"/>
                  <a:pt x="26" y="4729"/>
                  <a:pt x="34" y="4752"/>
                </a:cubicBezTo>
                <a:lnTo>
                  <a:pt x="34" y="4752"/>
                </a:lnTo>
                <a:cubicBezTo>
                  <a:pt x="29" y="4751"/>
                  <a:pt x="25" y="4751"/>
                  <a:pt x="21" y="4751"/>
                </a:cubicBezTo>
                <a:cubicBezTo>
                  <a:pt x="9" y="4751"/>
                  <a:pt x="1" y="4754"/>
                  <a:pt x="1" y="4762"/>
                </a:cubicBezTo>
                <a:cubicBezTo>
                  <a:pt x="10" y="4762"/>
                  <a:pt x="23" y="4766"/>
                  <a:pt x="39" y="4771"/>
                </a:cubicBezTo>
                <a:lnTo>
                  <a:pt x="39" y="4771"/>
                </a:lnTo>
                <a:cubicBezTo>
                  <a:pt x="38" y="4764"/>
                  <a:pt x="36" y="4758"/>
                  <a:pt x="34" y="4752"/>
                </a:cubicBezTo>
                <a:lnTo>
                  <a:pt x="34" y="4752"/>
                </a:lnTo>
                <a:cubicBezTo>
                  <a:pt x="59" y="4754"/>
                  <a:pt x="93" y="4762"/>
                  <a:pt x="120" y="4762"/>
                </a:cubicBezTo>
                <a:cubicBezTo>
                  <a:pt x="108" y="4773"/>
                  <a:pt x="94" y="4777"/>
                  <a:pt x="79" y="4777"/>
                </a:cubicBezTo>
                <a:cubicBezTo>
                  <a:pt x="65" y="4777"/>
                  <a:pt x="51" y="4774"/>
                  <a:pt x="39" y="4771"/>
                </a:cubicBezTo>
                <a:lnTo>
                  <a:pt x="39" y="4771"/>
                </a:lnTo>
                <a:cubicBezTo>
                  <a:pt x="41" y="4790"/>
                  <a:pt x="36" y="4810"/>
                  <a:pt x="13" y="4833"/>
                </a:cubicBezTo>
                <a:cubicBezTo>
                  <a:pt x="35" y="4876"/>
                  <a:pt x="56" y="4930"/>
                  <a:pt x="105" y="4930"/>
                </a:cubicBezTo>
                <a:cubicBezTo>
                  <a:pt x="110" y="4930"/>
                  <a:pt x="115" y="4929"/>
                  <a:pt x="120" y="4928"/>
                </a:cubicBezTo>
                <a:cubicBezTo>
                  <a:pt x="230" y="4928"/>
                  <a:pt x="307" y="4962"/>
                  <a:pt x="385" y="5030"/>
                </a:cubicBezTo>
                <a:lnTo>
                  <a:pt x="385" y="5030"/>
                </a:lnTo>
                <a:cubicBezTo>
                  <a:pt x="382" y="5029"/>
                  <a:pt x="379" y="5029"/>
                  <a:pt x="376" y="5029"/>
                </a:cubicBezTo>
                <a:cubicBezTo>
                  <a:pt x="361" y="5029"/>
                  <a:pt x="346" y="5029"/>
                  <a:pt x="334" y="5024"/>
                </a:cubicBezTo>
                <a:lnTo>
                  <a:pt x="334" y="5024"/>
                </a:lnTo>
                <a:cubicBezTo>
                  <a:pt x="334" y="5038"/>
                  <a:pt x="366" y="5048"/>
                  <a:pt x="390" y="5048"/>
                </a:cubicBezTo>
                <a:cubicBezTo>
                  <a:pt x="396" y="5048"/>
                  <a:pt x="400" y="5048"/>
                  <a:pt x="405" y="5047"/>
                </a:cubicBezTo>
                <a:lnTo>
                  <a:pt x="405" y="5047"/>
                </a:lnTo>
                <a:cubicBezTo>
                  <a:pt x="413" y="5055"/>
                  <a:pt x="421" y="5063"/>
                  <a:pt x="430" y="5071"/>
                </a:cubicBezTo>
                <a:cubicBezTo>
                  <a:pt x="435" y="5089"/>
                  <a:pt x="441" y="5098"/>
                  <a:pt x="453" y="5098"/>
                </a:cubicBezTo>
                <a:cubicBezTo>
                  <a:pt x="465" y="5098"/>
                  <a:pt x="483" y="5089"/>
                  <a:pt x="513" y="5071"/>
                </a:cubicBezTo>
                <a:cubicBezTo>
                  <a:pt x="537" y="5071"/>
                  <a:pt x="537" y="5059"/>
                  <a:pt x="549" y="5059"/>
                </a:cubicBezTo>
                <a:cubicBezTo>
                  <a:pt x="575" y="5056"/>
                  <a:pt x="601" y="5054"/>
                  <a:pt x="627" y="5054"/>
                </a:cubicBezTo>
                <a:cubicBezTo>
                  <a:pt x="703" y="5054"/>
                  <a:pt x="772" y="5074"/>
                  <a:pt x="834" y="5154"/>
                </a:cubicBezTo>
                <a:lnTo>
                  <a:pt x="906" y="5154"/>
                </a:lnTo>
                <a:lnTo>
                  <a:pt x="906" y="5166"/>
                </a:lnTo>
                <a:lnTo>
                  <a:pt x="918" y="5154"/>
                </a:lnTo>
                <a:cubicBezTo>
                  <a:pt x="937" y="5141"/>
                  <a:pt x="953" y="5132"/>
                  <a:pt x="966" y="5132"/>
                </a:cubicBezTo>
                <a:cubicBezTo>
                  <a:pt x="976" y="5132"/>
                  <a:pt x="984" y="5138"/>
                  <a:pt x="989" y="5154"/>
                </a:cubicBezTo>
                <a:cubicBezTo>
                  <a:pt x="1005" y="5123"/>
                  <a:pt x="1042" y="5117"/>
                  <a:pt x="1079" y="5117"/>
                </a:cubicBezTo>
                <a:cubicBezTo>
                  <a:pt x="1098" y="5117"/>
                  <a:pt x="1116" y="5119"/>
                  <a:pt x="1132" y="5119"/>
                </a:cubicBezTo>
                <a:cubicBezTo>
                  <a:pt x="1120" y="5137"/>
                  <a:pt x="1090" y="5137"/>
                  <a:pt x="1061" y="5137"/>
                </a:cubicBezTo>
                <a:cubicBezTo>
                  <a:pt x="1031" y="5137"/>
                  <a:pt x="1001" y="5137"/>
                  <a:pt x="989" y="5154"/>
                </a:cubicBezTo>
                <a:lnTo>
                  <a:pt x="989" y="5166"/>
                </a:lnTo>
                <a:cubicBezTo>
                  <a:pt x="1025" y="5166"/>
                  <a:pt x="1037" y="5178"/>
                  <a:pt x="1025" y="5190"/>
                </a:cubicBezTo>
                <a:cubicBezTo>
                  <a:pt x="1025" y="5190"/>
                  <a:pt x="1026" y="5190"/>
                  <a:pt x="1026" y="5190"/>
                </a:cubicBezTo>
                <a:lnTo>
                  <a:pt x="1026" y="5190"/>
                </a:lnTo>
                <a:cubicBezTo>
                  <a:pt x="1013" y="5196"/>
                  <a:pt x="1007" y="5208"/>
                  <a:pt x="1025" y="5226"/>
                </a:cubicBezTo>
                <a:cubicBezTo>
                  <a:pt x="1007" y="5220"/>
                  <a:pt x="992" y="5220"/>
                  <a:pt x="977" y="5220"/>
                </a:cubicBezTo>
                <a:cubicBezTo>
                  <a:pt x="962" y="5220"/>
                  <a:pt x="947" y="5220"/>
                  <a:pt x="930" y="5214"/>
                </a:cubicBezTo>
                <a:lnTo>
                  <a:pt x="918" y="5226"/>
                </a:lnTo>
                <a:lnTo>
                  <a:pt x="834" y="5309"/>
                </a:lnTo>
                <a:cubicBezTo>
                  <a:pt x="830" y="5314"/>
                  <a:pt x="825" y="5316"/>
                  <a:pt x="820" y="5316"/>
                </a:cubicBezTo>
                <a:cubicBezTo>
                  <a:pt x="801" y="5316"/>
                  <a:pt x="784" y="5285"/>
                  <a:pt x="775" y="5285"/>
                </a:cubicBezTo>
                <a:cubicBezTo>
                  <a:pt x="751" y="5357"/>
                  <a:pt x="680" y="5416"/>
                  <a:pt x="680" y="5512"/>
                </a:cubicBezTo>
                <a:cubicBezTo>
                  <a:pt x="680" y="5547"/>
                  <a:pt x="691" y="5583"/>
                  <a:pt x="727" y="5607"/>
                </a:cubicBezTo>
                <a:cubicBezTo>
                  <a:pt x="738" y="5629"/>
                  <a:pt x="950" y="5715"/>
                  <a:pt x="1005" y="5715"/>
                </a:cubicBezTo>
                <a:cubicBezTo>
                  <a:pt x="1008" y="5715"/>
                  <a:pt x="1011" y="5715"/>
                  <a:pt x="1013" y="5714"/>
                </a:cubicBezTo>
                <a:cubicBezTo>
                  <a:pt x="1096" y="5666"/>
                  <a:pt x="1168" y="5655"/>
                  <a:pt x="1263" y="5643"/>
                </a:cubicBezTo>
                <a:lnTo>
                  <a:pt x="1275" y="5631"/>
                </a:lnTo>
                <a:lnTo>
                  <a:pt x="1263" y="5607"/>
                </a:lnTo>
                <a:cubicBezTo>
                  <a:pt x="1203" y="5595"/>
                  <a:pt x="1156" y="5595"/>
                  <a:pt x="1096" y="5583"/>
                </a:cubicBezTo>
                <a:lnTo>
                  <a:pt x="1084" y="5571"/>
                </a:lnTo>
                <a:cubicBezTo>
                  <a:pt x="1096" y="5571"/>
                  <a:pt x="1096" y="5547"/>
                  <a:pt x="1108" y="5547"/>
                </a:cubicBezTo>
                <a:lnTo>
                  <a:pt x="1132" y="5547"/>
                </a:lnTo>
                <a:cubicBezTo>
                  <a:pt x="1108" y="5547"/>
                  <a:pt x="1084" y="5547"/>
                  <a:pt x="1084" y="5535"/>
                </a:cubicBezTo>
                <a:cubicBezTo>
                  <a:pt x="1096" y="5524"/>
                  <a:pt x="1108" y="5524"/>
                  <a:pt x="1108" y="5512"/>
                </a:cubicBezTo>
                <a:cubicBezTo>
                  <a:pt x="1144" y="5512"/>
                  <a:pt x="1132" y="5535"/>
                  <a:pt x="1192" y="5535"/>
                </a:cubicBezTo>
                <a:cubicBezTo>
                  <a:pt x="1198" y="5535"/>
                  <a:pt x="1201" y="5540"/>
                  <a:pt x="1203" y="5545"/>
                </a:cubicBezTo>
                <a:lnTo>
                  <a:pt x="1203" y="5545"/>
                </a:lnTo>
                <a:cubicBezTo>
                  <a:pt x="1226" y="5543"/>
                  <a:pt x="1247" y="5542"/>
                  <a:pt x="1264" y="5542"/>
                </a:cubicBezTo>
                <a:cubicBezTo>
                  <a:pt x="1353" y="5542"/>
                  <a:pt x="1378" y="5574"/>
                  <a:pt x="1489" y="5750"/>
                </a:cubicBezTo>
                <a:cubicBezTo>
                  <a:pt x="1489" y="5762"/>
                  <a:pt x="1489" y="5762"/>
                  <a:pt x="1501" y="5774"/>
                </a:cubicBezTo>
                <a:cubicBezTo>
                  <a:pt x="1517" y="5805"/>
                  <a:pt x="1538" y="5811"/>
                  <a:pt x="1558" y="5811"/>
                </a:cubicBezTo>
                <a:cubicBezTo>
                  <a:pt x="1567" y="5811"/>
                  <a:pt x="1577" y="5809"/>
                  <a:pt x="1584" y="5809"/>
                </a:cubicBezTo>
                <a:cubicBezTo>
                  <a:pt x="1584" y="5833"/>
                  <a:pt x="1608" y="5845"/>
                  <a:pt x="1620" y="5869"/>
                </a:cubicBezTo>
                <a:lnTo>
                  <a:pt x="1620" y="5845"/>
                </a:lnTo>
                <a:lnTo>
                  <a:pt x="1680" y="5845"/>
                </a:lnTo>
                <a:cubicBezTo>
                  <a:pt x="1686" y="5827"/>
                  <a:pt x="1671" y="5824"/>
                  <a:pt x="1653" y="5824"/>
                </a:cubicBezTo>
                <a:cubicBezTo>
                  <a:pt x="1644" y="5824"/>
                  <a:pt x="1634" y="5825"/>
                  <a:pt x="1626" y="5825"/>
                </a:cubicBezTo>
                <a:cubicBezTo>
                  <a:pt x="1618" y="5825"/>
                  <a:pt x="1611" y="5824"/>
                  <a:pt x="1608" y="5821"/>
                </a:cubicBezTo>
                <a:cubicBezTo>
                  <a:pt x="1608" y="5811"/>
                  <a:pt x="1652" y="5818"/>
                  <a:pt x="1642" y="5798"/>
                </a:cubicBezTo>
                <a:lnTo>
                  <a:pt x="1642" y="5798"/>
                </a:lnTo>
                <a:cubicBezTo>
                  <a:pt x="1659" y="5814"/>
                  <a:pt x="1691" y="5821"/>
                  <a:pt x="1739" y="5821"/>
                </a:cubicBezTo>
                <a:lnTo>
                  <a:pt x="1739" y="5821"/>
                </a:lnTo>
                <a:cubicBezTo>
                  <a:pt x="1739" y="5817"/>
                  <a:pt x="1739" y="5813"/>
                  <a:pt x="1739" y="5809"/>
                </a:cubicBezTo>
                <a:cubicBezTo>
                  <a:pt x="1787" y="5809"/>
                  <a:pt x="1823" y="5809"/>
                  <a:pt x="1858" y="5762"/>
                </a:cubicBezTo>
                <a:cubicBezTo>
                  <a:pt x="1868" y="5748"/>
                  <a:pt x="1877" y="5743"/>
                  <a:pt x="1886" y="5743"/>
                </a:cubicBezTo>
                <a:cubicBezTo>
                  <a:pt x="1901" y="5743"/>
                  <a:pt x="1915" y="5754"/>
                  <a:pt x="1930" y="5762"/>
                </a:cubicBezTo>
                <a:cubicBezTo>
                  <a:pt x="1965" y="5774"/>
                  <a:pt x="1965" y="5809"/>
                  <a:pt x="1942" y="5833"/>
                </a:cubicBezTo>
                <a:cubicBezTo>
                  <a:pt x="1977" y="5845"/>
                  <a:pt x="2025" y="5833"/>
                  <a:pt x="2025" y="5869"/>
                </a:cubicBezTo>
                <a:cubicBezTo>
                  <a:pt x="1989" y="5869"/>
                  <a:pt x="1977" y="5845"/>
                  <a:pt x="1965" y="5845"/>
                </a:cubicBezTo>
                <a:lnTo>
                  <a:pt x="1942" y="5845"/>
                </a:lnTo>
                <a:cubicBezTo>
                  <a:pt x="1942" y="5869"/>
                  <a:pt x="1930" y="5869"/>
                  <a:pt x="1930" y="5881"/>
                </a:cubicBezTo>
                <a:lnTo>
                  <a:pt x="1930" y="5881"/>
                </a:lnTo>
                <a:cubicBezTo>
                  <a:pt x="1958" y="5881"/>
                  <a:pt x="1994" y="5879"/>
                  <a:pt x="2026" y="5879"/>
                </a:cubicBezTo>
                <a:cubicBezTo>
                  <a:pt x="2074" y="5879"/>
                  <a:pt x="2111" y="5883"/>
                  <a:pt x="2096" y="5905"/>
                </a:cubicBezTo>
                <a:cubicBezTo>
                  <a:pt x="2082" y="5905"/>
                  <a:pt x="2060" y="5903"/>
                  <a:pt x="2035" y="5903"/>
                </a:cubicBezTo>
                <a:cubicBezTo>
                  <a:pt x="1998" y="5903"/>
                  <a:pt x="1954" y="5907"/>
                  <a:pt x="1918" y="5928"/>
                </a:cubicBezTo>
                <a:lnTo>
                  <a:pt x="1918" y="5940"/>
                </a:lnTo>
                <a:cubicBezTo>
                  <a:pt x="1930" y="5940"/>
                  <a:pt x="1930" y="5928"/>
                  <a:pt x="1942" y="5928"/>
                </a:cubicBezTo>
                <a:cubicBezTo>
                  <a:pt x="1965" y="5940"/>
                  <a:pt x="1930" y="5940"/>
                  <a:pt x="1918" y="5940"/>
                </a:cubicBezTo>
                <a:cubicBezTo>
                  <a:pt x="1918" y="5940"/>
                  <a:pt x="1918" y="5952"/>
                  <a:pt x="1930" y="5952"/>
                </a:cubicBezTo>
                <a:cubicBezTo>
                  <a:pt x="1977" y="6012"/>
                  <a:pt x="2037" y="6071"/>
                  <a:pt x="1977" y="6143"/>
                </a:cubicBezTo>
                <a:cubicBezTo>
                  <a:pt x="1989" y="6143"/>
                  <a:pt x="1989" y="6131"/>
                  <a:pt x="1989" y="6131"/>
                </a:cubicBezTo>
                <a:cubicBezTo>
                  <a:pt x="1997" y="6131"/>
                  <a:pt x="2021" y="6152"/>
                  <a:pt x="2036" y="6152"/>
                </a:cubicBezTo>
                <a:cubicBezTo>
                  <a:pt x="2043" y="6152"/>
                  <a:pt x="2049" y="6147"/>
                  <a:pt x="2049" y="6131"/>
                </a:cubicBezTo>
                <a:cubicBezTo>
                  <a:pt x="2049" y="6178"/>
                  <a:pt x="2144" y="6178"/>
                  <a:pt x="2204" y="6178"/>
                </a:cubicBezTo>
                <a:cubicBezTo>
                  <a:pt x="2193" y="6183"/>
                  <a:pt x="2180" y="6184"/>
                  <a:pt x="2168" y="6184"/>
                </a:cubicBezTo>
                <a:cubicBezTo>
                  <a:pt x="2136" y="6184"/>
                  <a:pt x="2100" y="6175"/>
                  <a:pt x="2067" y="6175"/>
                </a:cubicBezTo>
                <a:cubicBezTo>
                  <a:pt x="2042" y="6175"/>
                  <a:pt x="2018" y="6181"/>
                  <a:pt x="2001" y="6202"/>
                </a:cubicBezTo>
                <a:cubicBezTo>
                  <a:pt x="1942" y="6202"/>
                  <a:pt x="2025" y="6190"/>
                  <a:pt x="2025" y="6178"/>
                </a:cubicBezTo>
                <a:lnTo>
                  <a:pt x="1965" y="6178"/>
                </a:lnTo>
                <a:cubicBezTo>
                  <a:pt x="1965" y="6190"/>
                  <a:pt x="1977" y="6202"/>
                  <a:pt x="1977" y="6226"/>
                </a:cubicBezTo>
                <a:cubicBezTo>
                  <a:pt x="2001" y="6226"/>
                  <a:pt x="2025" y="6238"/>
                  <a:pt x="2049" y="6238"/>
                </a:cubicBezTo>
                <a:cubicBezTo>
                  <a:pt x="2049" y="6244"/>
                  <a:pt x="2037" y="6244"/>
                  <a:pt x="2023" y="6244"/>
                </a:cubicBezTo>
                <a:cubicBezTo>
                  <a:pt x="2010" y="6244"/>
                  <a:pt x="1995" y="6244"/>
                  <a:pt x="1989" y="6250"/>
                </a:cubicBezTo>
                <a:cubicBezTo>
                  <a:pt x="2001" y="6286"/>
                  <a:pt x="2001" y="6309"/>
                  <a:pt x="2001" y="6345"/>
                </a:cubicBezTo>
                <a:cubicBezTo>
                  <a:pt x="2049" y="6357"/>
                  <a:pt x="2061" y="6405"/>
                  <a:pt x="2049" y="6440"/>
                </a:cubicBezTo>
                <a:lnTo>
                  <a:pt x="2049" y="6464"/>
                </a:lnTo>
                <a:cubicBezTo>
                  <a:pt x="2096" y="6440"/>
                  <a:pt x="2126" y="6434"/>
                  <a:pt x="2156" y="6434"/>
                </a:cubicBezTo>
                <a:cubicBezTo>
                  <a:pt x="2186" y="6434"/>
                  <a:pt x="2215" y="6440"/>
                  <a:pt x="2263" y="6440"/>
                </a:cubicBezTo>
                <a:cubicBezTo>
                  <a:pt x="2275" y="6476"/>
                  <a:pt x="2239" y="6476"/>
                  <a:pt x="2227" y="6500"/>
                </a:cubicBezTo>
                <a:cubicBezTo>
                  <a:pt x="2144" y="6500"/>
                  <a:pt x="2108" y="6488"/>
                  <a:pt x="2049" y="6488"/>
                </a:cubicBezTo>
                <a:cubicBezTo>
                  <a:pt x="2061" y="6488"/>
                  <a:pt x="2061" y="6500"/>
                  <a:pt x="2061" y="6524"/>
                </a:cubicBezTo>
                <a:cubicBezTo>
                  <a:pt x="2025" y="6524"/>
                  <a:pt x="2049" y="6500"/>
                  <a:pt x="2037" y="6488"/>
                </a:cubicBezTo>
                <a:lnTo>
                  <a:pt x="2037" y="6488"/>
                </a:lnTo>
                <a:cubicBezTo>
                  <a:pt x="2025" y="6500"/>
                  <a:pt x="2025" y="6524"/>
                  <a:pt x="2049" y="6524"/>
                </a:cubicBezTo>
                <a:cubicBezTo>
                  <a:pt x="2096" y="6524"/>
                  <a:pt x="2120" y="6536"/>
                  <a:pt x="2156" y="6548"/>
                </a:cubicBezTo>
                <a:cubicBezTo>
                  <a:pt x="2181" y="6550"/>
                  <a:pt x="2208" y="6551"/>
                  <a:pt x="2237" y="6551"/>
                </a:cubicBezTo>
                <a:cubicBezTo>
                  <a:pt x="2249" y="6551"/>
                  <a:pt x="2261" y="6551"/>
                  <a:pt x="2273" y="6551"/>
                </a:cubicBezTo>
                <a:lnTo>
                  <a:pt x="2273" y="6551"/>
                </a:lnTo>
                <a:cubicBezTo>
                  <a:pt x="2263" y="6553"/>
                  <a:pt x="2251" y="6559"/>
                  <a:pt x="2239" y="6571"/>
                </a:cubicBezTo>
                <a:cubicBezTo>
                  <a:pt x="2287" y="6571"/>
                  <a:pt x="2287" y="6595"/>
                  <a:pt x="2346" y="6595"/>
                </a:cubicBezTo>
                <a:cubicBezTo>
                  <a:pt x="2346" y="6584"/>
                  <a:pt x="2324" y="6572"/>
                  <a:pt x="2301" y="6550"/>
                </a:cubicBezTo>
                <a:lnTo>
                  <a:pt x="2301" y="6550"/>
                </a:lnTo>
                <a:cubicBezTo>
                  <a:pt x="2292" y="6550"/>
                  <a:pt x="2283" y="6550"/>
                  <a:pt x="2273" y="6551"/>
                </a:cubicBezTo>
                <a:lnTo>
                  <a:pt x="2273" y="6551"/>
                </a:lnTo>
                <a:cubicBezTo>
                  <a:pt x="2284" y="6548"/>
                  <a:pt x="2293" y="6548"/>
                  <a:pt x="2299" y="6548"/>
                </a:cubicBezTo>
                <a:cubicBezTo>
                  <a:pt x="2300" y="6548"/>
                  <a:pt x="2300" y="6549"/>
                  <a:pt x="2301" y="6550"/>
                </a:cubicBezTo>
                <a:lnTo>
                  <a:pt x="2301" y="6550"/>
                </a:lnTo>
                <a:cubicBezTo>
                  <a:pt x="2362" y="6548"/>
                  <a:pt x="2425" y="6544"/>
                  <a:pt x="2486" y="6544"/>
                </a:cubicBezTo>
                <a:cubicBezTo>
                  <a:pt x="2516" y="6544"/>
                  <a:pt x="2545" y="6545"/>
                  <a:pt x="2573" y="6548"/>
                </a:cubicBezTo>
                <a:cubicBezTo>
                  <a:pt x="2585" y="6548"/>
                  <a:pt x="2585" y="6536"/>
                  <a:pt x="2585" y="6524"/>
                </a:cubicBezTo>
                <a:cubicBezTo>
                  <a:pt x="2585" y="6524"/>
                  <a:pt x="2585" y="6524"/>
                  <a:pt x="2586" y="6524"/>
                </a:cubicBezTo>
                <a:lnTo>
                  <a:pt x="2586" y="6524"/>
                </a:lnTo>
                <a:cubicBezTo>
                  <a:pt x="2588" y="6514"/>
                  <a:pt x="2595" y="6511"/>
                  <a:pt x="2604" y="6511"/>
                </a:cubicBezTo>
                <a:cubicBezTo>
                  <a:pt x="2623" y="6511"/>
                  <a:pt x="2651" y="6524"/>
                  <a:pt x="2680" y="6524"/>
                </a:cubicBezTo>
                <a:cubicBezTo>
                  <a:pt x="2662" y="6533"/>
                  <a:pt x="2638" y="6535"/>
                  <a:pt x="2611" y="6535"/>
                </a:cubicBezTo>
                <a:lnTo>
                  <a:pt x="2611" y="6535"/>
                </a:lnTo>
                <a:cubicBezTo>
                  <a:pt x="2603" y="6533"/>
                  <a:pt x="2594" y="6530"/>
                  <a:pt x="2586" y="6524"/>
                </a:cubicBezTo>
                <a:lnTo>
                  <a:pt x="2586" y="6524"/>
                </a:lnTo>
                <a:cubicBezTo>
                  <a:pt x="2585" y="6528"/>
                  <a:pt x="2585" y="6531"/>
                  <a:pt x="2585" y="6536"/>
                </a:cubicBezTo>
                <a:cubicBezTo>
                  <a:pt x="2594" y="6536"/>
                  <a:pt x="2603" y="6536"/>
                  <a:pt x="2611" y="6535"/>
                </a:cubicBezTo>
                <a:lnTo>
                  <a:pt x="2611" y="6535"/>
                </a:lnTo>
                <a:cubicBezTo>
                  <a:pt x="2618" y="6537"/>
                  <a:pt x="2624" y="6537"/>
                  <a:pt x="2630" y="6537"/>
                </a:cubicBezTo>
                <a:cubicBezTo>
                  <a:pt x="2650" y="6537"/>
                  <a:pt x="2671" y="6531"/>
                  <a:pt x="2692" y="6524"/>
                </a:cubicBezTo>
                <a:cubicBezTo>
                  <a:pt x="2674" y="6500"/>
                  <a:pt x="2634" y="6491"/>
                  <a:pt x="2592" y="6488"/>
                </a:cubicBezTo>
                <a:lnTo>
                  <a:pt x="2592" y="6488"/>
                </a:lnTo>
                <a:cubicBezTo>
                  <a:pt x="2590" y="6495"/>
                  <a:pt x="2587" y="6503"/>
                  <a:pt x="2585" y="6512"/>
                </a:cubicBezTo>
                <a:cubicBezTo>
                  <a:pt x="2561" y="6488"/>
                  <a:pt x="2537" y="6488"/>
                  <a:pt x="2501" y="6488"/>
                </a:cubicBezTo>
                <a:cubicBezTo>
                  <a:pt x="2502" y="6488"/>
                  <a:pt x="2502" y="6488"/>
                  <a:pt x="2503" y="6488"/>
                </a:cubicBezTo>
                <a:lnTo>
                  <a:pt x="2503" y="6488"/>
                </a:lnTo>
                <a:cubicBezTo>
                  <a:pt x="2493" y="6488"/>
                  <a:pt x="2485" y="6488"/>
                  <a:pt x="2477" y="6488"/>
                </a:cubicBezTo>
                <a:cubicBezTo>
                  <a:pt x="2466" y="6464"/>
                  <a:pt x="2442" y="6440"/>
                  <a:pt x="2442" y="6417"/>
                </a:cubicBezTo>
                <a:lnTo>
                  <a:pt x="2442" y="6417"/>
                </a:lnTo>
                <a:cubicBezTo>
                  <a:pt x="2466" y="6428"/>
                  <a:pt x="2501" y="6428"/>
                  <a:pt x="2513" y="6440"/>
                </a:cubicBezTo>
                <a:cubicBezTo>
                  <a:pt x="2546" y="6426"/>
                  <a:pt x="2577" y="6422"/>
                  <a:pt x="2606" y="6422"/>
                </a:cubicBezTo>
                <a:cubicBezTo>
                  <a:pt x="2673" y="6422"/>
                  <a:pt x="2730" y="6447"/>
                  <a:pt x="2790" y="6447"/>
                </a:cubicBezTo>
                <a:cubicBezTo>
                  <a:pt x="2816" y="6447"/>
                  <a:pt x="2843" y="6442"/>
                  <a:pt x="2870" y="6428"/>
                </a:cubicBezTo>
                <a:cubicBezTo>
                  <a:pt x="2882" y="6428"/>
                  <a:pt x="2882" y="6440"/>
                  <a:pt x="2882" y="6464"/>
                </a:cubicBezTo>
                <a:cubicBezTo>
                  <a:pt x="2918" y="6464"/>
                  <a:pt x="2930" y="6440"/>
                  <a:pt x="2930" y="6428"/>
                </a:cubicBezTo>
                <a:cubicBezTo>
                  <a:pt x="2939" y="6428"/>
                  <a:pt x="2935" y="6454"/>
                  <a:pt x="2941" y="6454"/>
                </a:cubicBezTo>
                <a:cubicBezTo>
                  <a:pt x="2943" y="6454"/>
                  <a:pt x="2947" y="6450"/>
                  <a:pt x="2954" y="6440"/>
                </a:cubicBezTo>
                <a:lnTo>
                  <a:pt x="2954" y="6440"/>
                </a:lnTo>
                <a:cubicBezTo>
                  <a:pt x="2989" y="6464"/>
                  <a:pt x="2942" y="6476"/>
                  <a:pt x="3001" y="6488"/>
                </a:cubicBezTo>
                <a:cubicBezTo>
                  <a:pt x="3013" y="6488"/>
                  <a:pt x="3013" y="6476"/>
                  <a:pt x="3037" y="6476"/>
                </a:cubicBezTo>
                <a:cubicBezTo>
                  <a:pt x="3013" y="6464"/>
                  <a:pt x="3013" y="6464"/>
                  <a:pt x="3001" y="6464"/>
                </a:cubicBezTo>
                <a:lnTo>
                  <a:pt x="3049" y="6464"/>
                </a:lnTo>
                <a:cubicBezTo>
                  <a:pt x="3049" y="6440"/>
                  <a:pt x="3049" y="6440"/>
                  <a:pt x="3061" y="6428"/>
                </a:cubicBezTo>
                <a:cubicBezTo>
                  <a:pt x="3049" y="6428"/>
                  <a:pt x="3037" y="6428"/>
                  <a:pt x="3013" y="6417"/>
                </a:cubicBezTo>
                <a:cubicBezTo>
                  <a:pt x="3037" y="6405"/>
                  <a:pt x="3049" y="6405"/>
                  <a:pt x="3073" y="6405"/>
                </a:cubicBezTo>
                <a:cubicBezTo>
                  <a:pt x="3073" y="6417"/>
                  <a:pt x="3061" y="6417"/>
                  <a:pt x="3073" y="6417"/>
                </a:cubicBezTo>
                <a:cubicBezTo>
                  <a:pt x="3073" y="6417"/>
                  <a:pt x="3073" y="6428"/>
                  <a:pt x="3061" y="6428"/>
                </a:cubicBezTo>
                <a:cubicBezTo>
                  <a:pt x="3061" y="6428"/>
                  <a:pt x="3073" y="6428"/>
                  <a:pt x="3073" y="6440"/>
                </a:cubicBezTo>
                <a:lnTo>
                  <a:pt x="3097" y="6464"/>
                </a:lnTo>
                <a:cubicBezTo>
                  <a:pt x="3108" y="6476"/>
                  <a:pt x="3132" y="6476"/>
                  <a:pt x="3132" y="6500"/>
                </a:cubicBezTo>
                <a:lnTo>
                  <a:pt x="3120" y="6500"/>
                </a:lnTo>
                <a:cubicBezTo>
                  <a:pt x="3120" y="6500"/>
                  <a:pt x="3120" y="6524"/>
                  <a:pt x="3132" y="6524"/>
                </a:cubicBezTo>
                <a:lnTo>
                  <a:pt x="3156" y="6524"/>
                </a:lnTo>
                <a:cubicBezTo>
                  <a:pt x="3132" y="6536"/>
                  <a:pt x="3132" y="6548"/>
                  <a:pt x="3156" y="6559"/>
                </a:cubicBezTo>
                <a:cubicBezTo>
                  <a:pt x="3180" y="6559"/>
                  <a:pt x="3192" y="6548"/>
                  <a:pt x="3180" y="6536"/>
                </a:cubicBezTo>
                <a:cubicBezTo>
                  <a:pt x="3192" y="6536"/>
                  <a:pt x="3216" y="6548"/>
                  <a:pt x="3216" y="6559"/>
                </a:cubicBezTo>
                <a:cubicBezTo>
                  <a:pt x="3251" y="6559"/>
                  <a:pt x="3275" y="6583"/>
                  <a:pt x="3287" y="6583"/>
                </a:cubicBezTo>
                <a:cubicBezTo>
                  <a:pt x="3299" y="6583"/>
                  <a:pt x="3299" y="6559"/>
                  <a:pt x="3311" y="6559"/>
                </a:cubicBezTo>
                <a:cubicBezTo>
                  <a:pt x="3287" y="6548"/>
                  <a:pt x="3239" y="6536"/>
                  <a:pt x="3216" y="6536"/>
                </a:cubicBezTo>
                <a:cubicBezTo>
                  <a:pt x="3275" y="6524"/>
                  <a:pt x="3335" y="6500"/>
                  <a:pt x="3358" y="6476"/>
                </a:cubicBezTo>
                <a:lnTo>
                  <a:pt x="3358" y="6524"/>
                </a:lnTo>
                <a:cubicBezTo>
                  <a:pt x="3394" y="6524"/>
                  <a:pt x="3394" y="6500"/>
                  <a:pt x="3406" y="6500"/>
                </a:cubicBezTo>
                <a:cubicBezTo>
                  <a:pt x="3413" y="6493"/>
                  <a:pt x="3420" y="6486"/>
                  <a:pt x="3429" y="6486"/>
                </a:cubicBezTo>
                <a:cubicBezTo>
                  <a:pt x="3436" y="6486"/>
                  <a:pt x="3444" y="6490"/>
                  <a:pt x="3454" y="6500"/>
                </a:cubicBezTo>
                <a:lnTo>
                  <a:pt x="3478" y="6536"/>
                </a:lnTo>
                <a:lnTo>
                  <a:pt x="3513" y="6536"/>
                </a:lnTo>
                <a:cubicBezTo>
                  <a:pt x="3537" y="6536"/>
                  <a:pt x="3549" y="6524"/>
                  <a:pt x="3549" y="6500"/>
                </a:cubicBezTo>
                <a:cubicBezTo>
                  <a:pt x="3489" y="6500"/>
                  <a:pt x="3454" y="6488"/>
                  <a:pt x="3406" y="6476"/>
                </a:cubicBezTo>
                <a:cubicBezTo>
                  <a:pt x="3417" y="6471"/>
                  <a:pt x="3443" y="6468"/>
                  <a:pt x="3463" y="6463"/>
                </a:cubicBezTo>
                <a:lnTo>
                  <a:pt x="3463" y="6463"/>
                </a:lnTo>
                <a:cubicBezTo>
                  <a:pt x="3464" y="6463"/>
                  <a:pt x="3465" y="6464"/>
                  <a:pt x="3466" y="6464"/>
                </a:cubicBezTo>
                <a:cubicBezTo>
                  <a:pt x="3466" y="6463"/>
                  <a:pt x="3466" y="6463"/>
                  <a:pt x="3466" y="6462"/>
                </a:cubicBezTo>
                <a:lnTo>
                  <a:pt x="3466" y="6462"/>
                </a:lnTo>
                <a:cubicBezTo>
                  <a:pt x="3465" y="6462"/>
                  <a:pt x="3464" y="6462"/>
                  <a:pt x="3463" y="6463"/>
                </a:cubicBezTo>
                <a:lnTo>
                  <a:pt x="3463" y="6463"/>
                </a:lnTo>
                <a:cubicBezTo>
                  <a:pt x="3428" y="6446"/>
                  <a:pt x="3387" y="6434"/>
                  <a:pt x="3350" y="6434"/>
                </a:cubicBezTo>
                <a:cubicBezTo>
                  <a:pt x="3311" y="6434"/>
                  <a:pt x="3275" y="6446"/>
                  <a:pt x="3251" y="6476"/>
                </a:cubicBezTo>
                <a:cubicBezTo>
                  <a:pt x="3180" y="6476"/>
                  <a:pt x="3335" y="6428"/>
                  <a:pt x="3228" y="6428"/>
                </a:cubicBezTo>
                <a:cubicBezTo>
                  <a:pt x="3257" y="6405"/>
                  <a:pt x="3293" y="6399"/>
                  <a:pt x="3335" y="6399"/>
                </a:cubicBezTo>
                <a:cubicBezTo>
                  <a:pt x="3376" y="6399"/>
                  <a:pt x="3424" y="6405"/>
                  <a:pt x="3478" y="6405"/>
                </a:cubicBezTo>
                <a:cubicBezTo>
                  <a:pt x="3430" y="6381"/>
                  <a:pt x="3513" y="6381"/>
                  <a:pt x="3478" y="6369"/>
                </a:cubicBezTo>
                <a:cubicBezTo>
                  <a:pt x="3482" y="6369"/>
                  <a:pt x="3498" y="6371"/>
                  <a:pt x="3515" y="6371"/>
                </a:cubicBezTo>
                <a:cubicBezTo>
                  <a:pt x="3537" y="6371"/>
                  <a:pt x="3558" y="6367"/>
                  <a:pt x="3552" y="6351"/>
                </a:cubicBezTo>
                <a:lnTo>
                  <a:pt x="3552" y="6351"/>
                </a:lnTo>
                <a:cubicBezTo>
                  <a:pt x="3561" y="6364"/>
                  <a:pt x="3580" y="6368"/>
                  <a:pt x="3602" y="6368"/>
                </a:cubicBezTo>
                <a:cubicBezTo>
                  <a:pt x="3638" y="6368"/>
                  <a:pt x="3684" y="6358"/>
                  <a:pt x="3717" y="6358"/>
                </a:cubicBezTo>
                <a:cubicBezTo>
                  <a:pt x="3742" y="6358"/>
                  <a:pt x="3760" y="6363"/>
                  <a:pt x="3763" y="6381"/>
                </a:cubicBezTo>
                <a:cubicBezTo>
                  <a:pt x="3791" y="6367"/>
                  <a:pt x="3817" y="6364"/>
                  <a:pt x="3845" y="6364"/>
                </a:cubicBezTo>
                <a:cubicBezTo>
                  <a:pt x="3868" y="6364"/>
                  <a:pt x="3893" y="6366"/>
                  <a:pt x="3921" y="6366"/>
                </a:cubicBezTo>
                <a:cubicBezTo>
                  <a:pt x="3948" y="6366"/>
                  <a:pt x="3978" y="6364"/>
                  <a:pt x="4013" y="6357"/>
                </a:cubicBezTo>
                <a:cubicBezTo>
                  <a:pt x="4013" y="6345"/>
                  <a:pt x="4001" y="6345"/>
                  <a:pt x="3966" y="6345"/>
                </a:cubicBezTo>
                <a:cubicBezTo>
                  <a:pt x="3963" y="6339"/>
                  <a:pt x="3965" y="6337"/>
                  <a:pt x="3972" y="6337"/>
                </a:cubicBezTo>
                <a:cubicBezTo>
                  <a:pt x="3986" y="6337"/>
                  <a:pt x="4019" y="6348"/>
                  <a:pt x="4050" y="6348"/>
                </a:cubicBezTo>
                <a:cubicBezTo>
                  <a:pt x="4058" y="6348"/>
                  <a:pt x="4066" y="6347"/>
                  <a:pt x="4073" y="6345"/>
                </a:cubicBezTo>
                <a:cubicBezTo>
                  <a:pt x="4073" y="6321"/>
                  <a:pt x="4073" y="6321"/>
                  <a:pt x="4061" y="6321"/>
                </a:cubicBezTo>
                <a:cubicBezTo>
                  <a:pt x="4063" y="6320"/>
                  <a:pt x="4065" y="6319"/>
                  <a:pt x="4069" y="6319"/>
                </a:cubicBezTo>
                <a:cubicBezTo>
                  <a:pt x="4090" y="6319"/>
                  <a:pt x="4139" y="6345"/>
                  <a:pt x="4180" y="6345"/>
                </a:cubicBezTo>
                <a:cubicBezTo>
                  <a:pt x="4219" y="6326"/>
                  <a:pt x="4186" y="6306"/>
                  <a:pt x="4218" y="6306"/>
                </a:cubicBezTo>
                <a:cubicBezTo>
                  <a:pt x="4226" y="6306"/>
                  <a:pt x="4236" y="6307"/>
                  <a:pt x="4251" y="6309"/>
                </a:cubicBezTo>
                <a:cubicBezTo>
                  <a:pt x="4219" y="6288"/>
                  <a:pt x="4177" y="6281"/>
                  <a:pt x="4131" y="6281"/>
                </a:cubicBezTo>
                <a:cubicBezTo>
                  <a:pt x="4075" y="6281"/>
                  <a:pt x="4012" y="6291"/>
                  <a:pt x="3954" y="6297"/>
                </a:cubicBezTo>
                <a:cubicBezTo>
                  <a:pt x="3966" y="6262"/>
                  <a:pt x="3906" y="6286"/>
                  <a:pt x="3894" y="6262"/>
                </a:cubicBezTo>
                <a:cubicBezTo>
                  <a:pt x="3907" y="6257"/>
                  <a:pt x="3917" y="6255"/>
                  <a:pt x="3927" y="6255"/>
                </a:cubicBezTo>
                <a:cubicBezTo>
                  <a:pt x="3953" y="6255"/>
                  <a:pt x="3971" y="6269"/>
                  <a:pt x="4005" y="6269"/>
                </a:cubicBezTo>
                <a:cubicBezTo>
                  <a:pt x="4017" y="6269"/>
                  <a:pt x="4031" y="6267"/>
                  <a:pt x="4049" y="6262"/>
                </a:cubicBezTo>
                <a:cubicBezTo>
                  <a:pt x="4045" y="6259"/>
                  <a:pt x="4040" y="6256"/>
                  <a:pt x="4034" y="6254"/>
                </a:cubicBezTo>
                <a:lnTo>
                  <a:pt x="4034" y="6254"/>
                </a:lnTo>
                <a:cubicBezTo>
                  <a:pt x="4051" y="6259"/>
                  <a:pt x="4068" y="6262"/>
                  <a:pt x="4085" y="6262"/>
                </a:cubicBezTo>
                <a:cubicBezTo>
                  <a:pt x="4109" y="6262"/>
                  <a:pt x="4085" y="6250"/>
                  <a:pt x="4120" y="6250"/>
                </a:cubicBezTo>
                <a:cubicBezTo>
                  <a:pt x="4115" y="6244"/>
                  <a:pt x="4106" y="6241"/>
                  <a:pt x="4095" y="6241"/>
                </a:cubicBezTo>
                <a:cubicBezTo>
                  <a:pt x="4085" y="6241"/>
                  <a:pt x="4073" y="6244"/>
                  <a:pt x="4061" y="6250"/>
                </a:cubicBezTo>
                <a:cubicBezTo>
                  <a:pt x="4079" y="6241"/>
                  <a:pt x="4083" y="6218"/>
                  <a:pt x="4111" y="6218"/>
                </a:cubicBezTo>
                <a:cubicBezTo>
                  <a:pt x="4119" y="6218"/>
                  <a:pt x="4130" y="6220"/>
                  <a:pt x="4144" y="6226"/>
                </a:cubicBezTo>
                <a:cubicBezTo>
                  <a:pt x="4144" y="6238"/>
                  <a:pt x="4144" y="6250"/>
                  <a:pt x="4132" y="6262"/>
                </a:cubicBezTo>
                <a:cubicBezTo>
                  <a:pt x="4214" y="6262"/>
                  <a:pt x="4269" y="6288"/>
                  <a:pt x="4321" y="6288"/>
                </a:cubicBezTo>
                <a:cubicBezTo>
                  <a:pt x="4330" y="6288"/>
                  <a:pt x="4338" y="6287"/>
                  <a:pt x="4347" y="6286"/>
                </a:cubicBezTo>
                <a:cubicBezTo>
                  <a:pt x="4323" y="6262"/>
                  <a:pt x="4299" y="6262"/>
                  <a:pt x="4263" y="6250"/>
                </a:cubicBezTo>
                <a:cubicBezTo>
                  <a:pt x="4269" y="6249"/>
                  <a:pt x="4275" y="6248"/>
                  <a:pt x="4282" y="6248"/>
                </a:cubicBezTo>
                <a:cubicBezTo>
                  <a:pt x="4328" y="6248"/>
                  <a:pt x="4399" y="6273"/>
                  <a:pt x="4467" y="6273"/>
                </a:cubicBezTo>
                <a:cubicBezTo>
                  <a:pt x="4491" y="6273"/>
                  <a:pt x="4515" y="6270"/>
                  <a:pt x="4537" y="6262"/>
                </a:cubicBezTo>
                <a:cubicBezTo>
                  <a:pt x="4537" y="6238"/>
                  <a:pt x="4478" y="6250"/>
                  <a:pt x="4466" y="6238"/>
                </a:cubicBezTo>
                <a:lnTo>
                  <a:pt x="4466" y="6238"/>
                </a:lnTo>
                <a:cubicBezTo>
                  <a:pt x="4473" y="6239"/>
                  <a:pt x="4480" y="6240"/>
                  <a:pt x="4488" y="6240"/>
                </a:cubicBezTo>
                <a:cubicBezTo>
                  <a:pt x="4537" y="6240"/>
                  <a:pt x="4605" y="6219"/>
                  <a:pt x="4649" y="6219"/>
                </a:cubicBezTo>
                <a:cubicBezTo>
                  <a:pt x="4662" y="6219"/>
                  <a:pt x="4673" y="6221"/>
                  <a:pt x="4680" y="6226"/>
                </a:cubicBezTo>
                <a:cubicBezTo>
                  <a:pt x="4716" y="6202"/>
                  <a:pt x="4668" y="6202"/>
                  <a:pt x="4704" y="6190"/>
                </a:cubicBezTo>
                <a:lnTo>
                  <a:pt x="4704" y="6190"/>
                </a:lnTo>
                <a:cubicBezTo>
                  <a:pt x="4708" y="6194"/>
                  <a:pt x="4717" y="6196"/>
                  <a:pt x="4729" y="6196"/>
                </a:cubicBezTo>
                <a:cubicBezTo>
                  <a:pt x="4752" y="6196"/>
                  <a:pt x="4783" y="6190"/>
                  <a:pt x="4799" y="6190"/>
                </a:cubicBezTo>
                <a:cubicBezTo>
                  <a:pt x="4818" y="6210"/>
                  <a:pt x="4813" y="6229"/>
                  <a:pt x="4795" y="6241"/>
                </a:cubicBezTo>
                <a:lnTo>
                  <a:pt x="4795" y="6241"/>
                </a:lnTo>
                <a:cubicBezTo>
                  <a:pt x="4798" y="6236"/>
                  <a:pt x="4795" y="6234"/>
                  <a:pt x="4787" y="6226"/>
                </a:cubicBezTo>
                <a:cubicBezTo>
                  <a:pt x="4763" y="6226"/>
                  <a:pt x="4740" y="6226"/>
                  <a:pt x="4728" y="6238"/>
                </a:cubicBezTo>
                <a:cubicBezTo>
                  <a:pt x="4757" y="6238"/>
                  <a:pt x="4762" y="6246"/>
                  <a:pt x="4777" y="6249"/>
                </a:cubicBezTo>
                <a:lnTo>
                  <a:pt x="4777" y="6249"/>
                </a:lnTo>
                <a:cubicBezTo>
                  <a:pt x="4784" y="6247"/>
                  <a:pt x="4790" y="6244"/>
                  <a:pt x="4795" y="6241"/>
                </a:cubicBezTo>
                <a:lnTo>
                  <a:pt x="4795" y="6241"/>
                </a:lnTo>
                <a:cubicBezTo>
                  <a:pt x="4794" y="6243"/>
                  <a:pt x="4791" y="6246"/>
                  <a:pt x="4787" y="6250"/>
                </a:cubicBezTo>
                <a:cubicBezTo>
                  <a:pt x="4783" y="6250"/>
                  <a:pt x="4780" y="6249"/>
                  <a:pt x="4777" y="6249"/>
                </a:cubicBezTo>
                <a:lnTo>
                  <a:pt x="4777" y="6249"/>
                </a:lnTo>
                <a:cubicBezTo>
                  <a:pt x="4769" y="6251"/>
                  <a:pt x="4760" y="6252"/>
                  <a:pt x="4751" y="6252"/>
                </a:cubicBezTo>
                <a:cubicBezTo>
                  <a:pt x="4743" y="6252"/>
                  <a:pt x="4736" y="6251"/>
                  <a:pt x="4728" y="6250"/>
                </a:cubicBezTo>
                <a:lnTo>
                  <a:pt x="4728" y="6250"/>
                </a:lnTo>
                <a:cubicBezTo>
                  <a:pt x="4732" y="6273"/>
                  <a:pt x="4742" y="6280"/>
                  <a:pt x="4755" y="6280"/>
                </a:cubicBezTo>
                <a:cubicBezTo>
                  <a:pt x="4776" y="6280"/>
                  <a:pt x="4806" y="6262"/>
                  <a:pt x="4835" y="6262"/>
                </a:cubicBezTo>
                <a:lnTo>
                  <a:pt x="4835" y="6238"/>
                </a:lnTo>
                <a:cubicBezTo>
                  <a:pt x="4840" y="6239"/>
                  <a:pt x="4846" y="6240"/>
                  <a:pt x="4851" y="6240"/>
                </a:cubicBezTo>
                <a:cubicBezTo>
                  <a:pt x="4872" y="6240"/>
                  <a:pt x="4889" y="6229"/>
                  <a:pt x="4910" y="6226"/>
                </a:cubicBezTo>
                <a:lnTo>
                  <a:pt x="4910" y="6226"/>
                </a:lnTo>
                <a:cubicBezTo>
                  <a:pt x="4919" y="6228"/>
                  <a:pt x="4929" y="6232"/>
                  <a:pt x="4942" y="6238"/>
                </a:cubicBezTo>
                <a:cubicBezTo>
                  <a:pt x="4937" y="6233"/>
                  <a:pt x="4933" y="6229"/>
                  <a:pt x="4927" y="6225"/>
                </a:cubicBezTo>
                <a:lnTo>
                  <a:pt x="4927" y="6225"/>
                </a:lnTo>
                <a:cubicBezTo>
                  <a:pt x="4939" y="6225"/>
                  <a:pt x="4951" y="6229"/>
                  <a:pt x="4966" y="6238"/>
                </a:cubicBezTo>
                <a:cubicBezTo>
                  <a:pt x="4966" y="6244"/>
                  <a:pt x="4954" y="6244"/>
                  <a:pt x="4941" y="6244"/>
                </a:cubicBezTo>
                <a:cubicBezTo>
                  <a:pt x="4927" y="6244"/>
                  <a:pt x="4912" y="6244"/>
                  <a:pt x="4906" y="6250"/>
                </a:cubicBezTo>
                <a:cubicBezTo>
                  <a:pt x="4911" y="6265"/>
                  <a:pt x="4925" y="6270"/>
                  <a:pt x="4944" y="6270"/>
                </a:cubicBezTo>
                <a:cubicBezTo>
                  <a:pt x="4947" y="6270"/>
                  <a:pt x="4950" y="6269"/>
                  <a:pt x="4953" y="6269"/>
                </a:cubicBezTo>
                <a:lnTo>
                  <a:pt x="4953" y="6269"/>
                </a:lnTo>
                <a:cubicBezTo>
                  <a:pt x="4954" y="6267"/>
                  <a:pt x="4954" y="6265"/>
                  <a:pt x="4954" y="6262"/>
                </a:cubicBezTo>
                <a:lnTo>
                  <a:pt x="4954" y="6262"/>
                </a:lnTo>
                <a:cubicBezTo>
                  <a:pt x="4956" y="6264"/>
                  <a:pt x="4957" y="6267"/>
                  <a:pt x="4958" y="6269"/>
                </a:cubicBezTo>
                <a:lnTo>
                  <a:pt x="4958" y="6269"/>
                </a:lnTo>
                <a:cubicBezTo>
                  <a:pt x="4972" y="6268"/>
                  <a:pt x="4987" y="6265"/>
                  <a:pt x="5004" y="6264"/>
                </a:cubicBezTo>
                <a:lnTo>
                  <a:pt x="5004" y="6264"/>
                </a:lnTo>
                <a:cubicBezTo>
                  <a:pt x="4994" y="6278"/>
                  <a:pt x="5002" y="6297"/>
                  <a:pt x="5025" y="6297"/>
                </a:cubicBezTo>
                <a:cubicBezTo>
                  <a:pt x="5025" y="6279"/>
                  <a:pt x="5047" y="6275"/>
                  <a:pt x="5045" y="6263"/>
                </a:cubicBezTo>
                <a:lnTo>
                  <a:pt x="5045" y="6263"/>
                </a:lnTo>
                <a:cubicBezTo>
                  <a:pt x="5061" y="6268"/>
                  <a:pt x="5061" y="6287"/>
                  <a:pt x="5061" y="6297"/>
                </a:cubicBezTo>
                <a:cubicBezTo>
                  <a:pt x="5061" y="6292"/>
                  <a:pt x="5064" y="6289"/>
                  <a:pt x="5066" y="6289"/>
                </a:cubicBezTo>
                <a:lnTo>
                  <a:pt x="5066" y="6289"/>
                </a:lnTo>
                <a:cubicBezTo>
                  <a:pt x="5066" y="6289"/>
                  <a:pt x="5066" y="6289"/>
                  <a:pt x="5066" y="6289"/>
                </a:cubicBezTo>
                <a:lnTo>
                  <a:pt x="5066" y="6289"/>
                </a:lnTo>
                <a:cubicBezTo>
                  <a:pt x="5073" y="6277"/>
                  <a:pt x="5079" y="6273"/>
                  <a:pt x="5084" y="6273"/>
                </a:cubicBezTo>
                <a:cubicBezTo>
                  <a:pt x="5090" y="6273"/>
                  <a:pt x="5096" y="6278"/>
                  <a:pt x="5103" y="6284"/>
                </a:cubicBezTo>
                <a:lnTo>
                  <a:pt x="5103" y="6284"/>
                </a:lnTo>
                <a:cubicBezTo>
                  <a:pt x="5103" y="6284"/>
                  <a:pt x="5103" y="6284"/>
                  <a:pt x="5103" y="6284"/>
                </a:cubicBezTo>
                <a:cubicBezTo>
                  <a:pt x="5108" y="6284"/>
                  <a:pt x="5114" y="6287"/>
                  <a:pt x="5121" y="6297"/>
                </a:cubicBezTo>
                <a:cubicBezTo>
                  <a:pt x="5144" y="6297"/>
                  <a:pt x="5097" y="6286"/>
                  <a:pt x="5121" y="6262"/>
                </a:cubicBezTo>
                <a:cubicBezTo>
                  <a:pt x="5156" y="6262"/>
                  <a:pt x="5183" y="6270"/>
                  <a:pt x="5217" y="6277"/>
                </a:cubicBezTo>
                <a:lnTo>
                  <a:pt x="5217" y="6277"/>
                </a:lnTo>
                <a:cubicBezTo>
                  <a:pt x="5216" y="6270"/>
                  <a:pt x="5216" y="6261"/>
                  <a:pt x="5216" y="6250"/>
                </a:cubicBezTo>
                <a:lnTo>
                  <a:pt x="5287" y="6250"/>
                </a:lnTo>
                <a:cubicBezTo>
                  <a:pt x="5311" y="6274"/>
                  <a:pt x="5275" y="6274"/>
                  <a:pt x="5263" y="6274"/>
                </a:cubicBezTo>
                <a:cubicBezTo>
                  <a:pt x="5257" y="6274"/>
                  <a:pt x="5254" y="6277"/>
                  <a:pt x="5253" y="6283"/>
                </a:cubicBezTo>
                <a:lnTo>
                  <a:pt x="5253" y="6283"/>
                </a:lnTo>
                <a:cubicBezTo>
                  <a:pt x="5240" y="6281"/>
                  <a:pt x="5228" y="6279"/>
                  <a:pt x="5217" y="6277"/>
                </a:cubicBezTo>
                <a:lnTo>
                  <a:pt x="5217" y="6277"/>
                </a:lnTo>
                <a:cubicBezTo>
                  <a:pt x="5219" y="6292"/>
                  <a:pt x="5227" y="6297"/>
                  <a:pt x="5252" y="6297"/>
                </a:cubicBezTo>
                <a:cubicBezTo>
                  <a:pt x="5252" y="6292"/>
                  <a:pt x="5252" y="6287"/>
                  <a:pt x="5253" y="6283"/>
                </a:cubicBezTo>
                <a:lnTo>
                  <a:pt x="5253" y="6283"/>
                </a:lnTo>
                <a:cubicBezTo>
                  <a:pt x="5266" y="6285"/>
                  <a:pt x="5282" y="6286"/>
                  <a:pt x="5299" y="6286"/>
                </a:cubicBezTo>
                <a:cubicBezTo>
                  <a:pt x="5299" y="6297"/>
                  <a:pt x="5323" y="6309"/>
                  <a:pt x="5275" y="6309"/>
                </a:cubicBezTo>
                <a:cubicBezTo>
                  <a:pt x="5299" y="6321"/>
                  <a:pt x="5323" y="6321"/>
                  <a:pt x="5335" y="6321"/>
                </a:cubicBezTo>
                <a:cubicBezTo>
                  <a:pt x="5324" y="6316"/>
                  <a:pt x="5318" y="6312"/>
                  <a:pt x="5315" y="6309"/>
                </a:cubicBezTo>
                <a:lnTo>
                  <a:pt x="5315" y="6309"/>
                </a:lnTo>
                <a:cubicBezTo>
                  <a:pt x="5317" y="6309"/>
                  <a:pt x="5320" y="6309"/>
                  <a:pt x="5323" y="6309"/>
                </a:cubicBezTo>
                <a:cubicBezTo>
                  <a:pt x="5325" y="6305"/>
                  <a:pt x="5328" y="6303"/>
                  <a:pt x="5331" y="6303"/>
                </a:cubicBezTo>
                <a:cubicBezTo>
                  <a:pt x="5344" y="6303"/>
                  <a:pt x="5363" y="6333"/>
                  <a:pt x="5383" y="6333"/>
                </a:cubicBezTo>
                <a:cubicBezTo>
                  <a:pt x="5375" y="6319"/>
                  <a:pt x="5368" y="6309"/>
                  <a:pt x="5356" y="6301"/>
                </a:cubicBezTo>
                <a:lnTo>
                  <a:pt x="5356" y="6301"/>
                </a:lnTo>
                <a:cubicBezTo>
                  <a:pt x="5365" y="6301"/>
                  <a:pt x="5375" y="6301"/>
                  <a:pt x="5385" y="6301"/>
                </a:cubicBezTo>
                <a:cubicBezTo>
                  <a:pt x="5402" y="6301"/>
                  <a:pt x="5418" y="6300"/>
                  <a:pt x="5430" y="6297"/>
                </a:cubicBezTo>
                <a:cubicBezTo>
                  <a:pt x="5442" y="6309"/>
                  <a:pt x="5442" y="6309"/>
                  <a:pt x="5478" y="6321"/>
                </a:cubicBezTo>
                <a:cubicBezTo>
                  <a:pt x="5514" y="6309"/>
                  <a:pt x="5478" y="6297"/>
                  <a:pt x="5502" y="6297"/>
                </a:cubicBezTo>
                <a:cubicBezTo>
                  <a:pt x="5514" y="6297"/>
                  <a:pt x="5502" y="6309"/>
                  <a:pt x="5502" y="6321"/>
                </a:cubicBezTo>
                <a:cubicBezTo>
                  <a:pt x="5516" y="6326"/>
                  <a:pt x="5526" y="6328"/>
                  <a:pt x="5533" y="6328"/>
                </a:cubicBezTo>
                <a:cubicBezTo>
                  <a:pt x="5562" y="6328"/>
                  <a:pt x="5544" y="6297"/>
                  <a:pt x="5573" y="6297"/>
                </a:cubicBezTo>
                <a:cubicBezTo>
                  <a:pt x="5569" y="6313"/>
                  <a:pt x="5570" y="6318"/>
                  <a:pt x="5574" y="6318"/>
                </a:cubicBezTo>
                <a:cubicBezTo>
                  <a:pt x="5580" y="6318"/>
                  <a:pt x="5597" y="6294"/>
                  <a:pt x="5597" y="6286"/>
                </a:cubicBezTo>
                <a:cubicBezTo>
                  <a:pt x="5597" y="6274"/>
                  <a:pt x="5582" y="6274"/>
                  <a:pt x="5567" y="6274"/>
                </a:cubicBezTo>
                <a:cubicBezTo>
                  <a:pt x="5552" y="6274"/>
                  <a:pt x="5537" y="6274"/>
                  <a:pt x="5537" y="6262"/>
                </a:cubicBezTo>
                <a:cubicBezTo>
                  <a:pt x="5541" y="6258"/>
                  <a:pt x="5551" y="6256"/>
                  <a:pt x="5562" y="6256"/>
                </a:cubicBezTo>
                <a:cubicBezTo>
                  <a:pt x="5585" y="6256"/>
                  <a:pt x="5617" y="6262"/>
                  <a:pt x="5633" y="6262"/>
                </a:cubicBezTo>
                <a:cubicBezTo>
                  <a:pt x="5621" y="6262"/>
                  <a:pt x="5633" y="6297"/>
                  <a:pt x="5609" y="6297"/>
                </a:cubicBezTo>
                <a:cubicBezTo>
                  <a:pt x="5609" y="6309"/>
                  <a:pt x="5633" y="6309"/>
                  <a:pt x="5668" y="6321"/>
                </a:cubicBezTo>
                <a:cubicBezTo>
                  <a:pt x="5716" y="6309"/>
                  <a:pt x="5633" y="6286"/>
                  <a:pt x="5680" y="6286"/>
                </a:cubicBezTo>
                <a:cubicBezTo>
                  <a:pt x="5692" y="6281"/>
                  <a:pt x="5699" y="6279"/>
                  <a:pt x="5703" y="6279"/>
                </a:cubicBezTo>
                <a:cubicBezTo>
                  <a:pt x="5714" y="6279"/>
                  <a:pt x="5690" y="6299"/>
                  <a:pt x="5712" y="6299"/>
                </a:cubicBezTo>
                <a:cubicBezTo>
                  <a:pt x="5716" y="6299"/>
                  <a:pt x="5721" y="6299"/>
                  <a:pt x="5728" y="6297"/>
                </a:cubicBezTo>
                <a:lnTo>
                  <a:pt x="5728" y="6297"/>
                </a:lnTo>
                <a:cubicBezTo>
                  <a:pt x="5728" y="6309"/>
                  <a:pt x="5692" y="6321"/>
                  <a:pt x="5692" y="6345"/>
                </a:cubicBezTo>
                <a:cubicBezTo>
                  <a:pt x="5656" y="6345"/>
                  <a:pt x="5633" y="6321"/>
                  <a:pt x="5621" y="6321"/>
                </a:cubicBezTo>
                <a:cubicBezTo>
                  <a:pt x="5621" y="6333"/>
                  <a:pt x="5623" y="6341"/>
                  <a:pt x="5628" y="6347"/>
                </a:cubicBezTo>
                <a:lnTo>
                  <a:pt x="5628" y="6347"/>
                </a:lnTo>
                <a:cubicBezTo>
                  <a:pt x="5642" y="6349"/>
                  <a:pt x="5652" y="6350"/>
                  <a:pt x="5661" y="6350"/>
                </a:cubicBezTo>
                <a:cubicBezTo>
                  <a:pt x="5685" y="6350"/>
                  <a:pt x="5698" y="6342"/>
                  <a:pt x="5740" y="6333"/>
                </a:cubicBezTo>
                <a:lnTo>
                  <a:pt x="5740" y="6333"/>
                </a:lnTo>
                <a:cubicBezTo>
                  <a:pt x="5740" y="6345"/>
                  <a:pt x="5728" y="6345"/>
                  <a:pt x="5716" y="6357"/>
                </a:cubicBezTo>
                <a:cubicBezTo>
                  <a:pt x="5724" y="6365"/>
                  <a:pt x="5733" y="6374"/>
                  <a:pt x="5750" y="6374"/>
                </a:cubicBezTo>
                <a:cubicBezTo>
                  <a:pt x="5751" y="6374"/>
                  <a:pt x="5752" y="6374"/>
                  <a:pt x="5753" y="6374"/>
                </a:cubicBezTo>
                <a:lnTo>
                  <a:pt x="5753" y="6374"/>
                </a:lnTo>
                <a:cubicBezTo>
                  <a:pt x="5750" y="6375"/>
                  <a:pt x="5747" y="6376"/>
                  <a:pt x="5744" y="6377"/>
                </a:cubicBezTo>
                <a:lnTo>
                  <a:pt x="5744" y="6377"/>
                </a:lnTo>
                <a:cubicBezTo>
                  <a:pt x="5738" y="6376"/>
                  <a:pt x="5733" y="6376"/>
                  <a:pt x="5729" y="6376"/>
                </a:cubicBezTo>
                <a:cubicBezTo>
                  <a:pt x="5718" y="6376"/>
                  <a:pt x="5711" y="6378"/>
                  <a:pt x="5712" y="6385"/>
                </a:cubicBezTo>
                <a:lnTo>
                  <a:pt x="5712" y="6385"/>
                </a:lnTo>
                <a:cubicBezTo>
                  <a:pt x="5722" y="6383"/>
                  <a:pt x="5733" y="6380"/>
                  <a:pt x="5744" y="6377"/>
                </a:cubicBezTo>
                <a:lnTo>
                  <a:pt x="5744" y="6377"/>
                </a:lnTo>
                <a:cubicBezTo>
                  <a:pt x="5751" y="6377"/>
                  <a:pt x="5758" y="6378"/>
                  <a:pt x="5764" y="6378"/>
                </a:cubicBezTo>
                <a:cubicBezTo>
                  <a:pt x="5773" y="6378"/>
                  <a:pt x="5779" y="6376"/>
                  <a:pt x="5775" y="6369"/>
                </a:cubicBezTo>
                <a:lnTo>
                  <a:pt x="5775" y="6369"/>
                </a:lnTo>
                <a:cubicBezTo>
                  <a:pt x="5767" y="6372"/>
                  <a:pt x="5759" y="6373"/>
                  <a:pt x="5753" y="6374"/>
                </a:cubicBezTo>
                <a:lnTo>
                  <a:pt x="5753" y="6374"/>
                </a:lnTo>
                <a:cubicBezTo>
                  <a:pt x="5762" y="6371"/>
                  <a:pt x="5770" y="6369"/>
                  <a:pt x="5775" y="6369"/>
                </a:cubicBezTo>
                <a:cubicBezTo>
                  <a:pt x="5775" y="6357"/>
                  <a:pt x="5811" y="6369"/>
                  <a:pt x="5799" y="6345"/>
                </a:cubicBezTo>
                <a:cubicBezTo>
                  <a:pt x="5795" y="6341"/>
                  <a:pt x="5787" y="6341"/>
                  <a:pt x="5779" y="6341"/>
                </a:cubicBezTo>
                <a:cubicBezTo>
                  <a:pt x="5761" y="6341"/>
                  <a:pt x="5740" y="6341"/>
                  <a:pt x="5740" y="6309"/>
                </a:cubicBezTo>
                <a:cubicBezTo>
                  <a:pt x="5787" y="6309"/>
                  <a:pt x="5775" y="6297"/>
                  <a:pt x="5799" y="6297"/>
                </a:cubicBezTo>
                <a:cubicBezTo>
                  <a:pt x="5799" y="6333"/>
                  <a:pt x="5847" y="6369"/>
                  <a:pt x="5775" y="6369"/>
                </a:cubicBezTo>
                <a:cubicBezTo>
                  <a:pt x="5819" y="6369"/>
                  <a:pt x="5881" y="6387"/>
                  <a:pt x="5934" y="6387"/>
                </a:cubicBezTo>
                <a:cubicBezTo>
                  <a:pt x="5966" y="6387"/>
                  <a:pt x="5995" y="6380"/>
                  <a:pt x="6014" y="6357"/>
                </a:cubicBezTo>
                <a:cubicBezTo>
                  <a:pt x="6014" y="6345"/>
                  <a:pt x="5990" y="6345"/>
                  <a:pt x="5978" y="6345"/>
                </a:cubicBezTo>
                <a:cubicBezTo>
                  <a:pt x="5978" y="6321"/>
                  <a:pt x="5990" y="6321"/>
                  <a:pt x="5990" y="6309"/>
                </a:cubicBezTo>
                <a:cubicBezTo>
                  <a:pt x="5995" y="6308"/>
                  <a:pt x="5999" y="6307"/>
                  <a:pt x="6003" y="6307"/>
                </a:cubicBezTo>
                <a:cubicBezTo>
                  <a:pt x="6033" y="6307"/>
                  <a:pt x="6016" y="6345"/>
                  <a:pt x="6037" y="6345"/>
                </a:cubicBezTo>
                <a:cubicBezTo>
                  <a:pt x="6073" y="6321"/>
                  <a:pt x="6097" y="6345"/>
                  <a:pt x="6109" y="6309"/>
                </a:cubicBezTo>
                <a:cubicBezTo>
                  <a:pt x="6130" y="6322"/>
                  <a:pt x="6154" y="6326"/>
                  <a:pt x="6178" y="6326"/>
                </a:cubicBezTo>
                <a:cubicBezTo>
                  <a:pt x="6211" y="6326"/>
                  <a:pt x="6244" y="6319"/>
                  <a:pt x="6268" y="6319"/>
                </a:cubicBezTo>
                <a:cubicBezTo>
                  <a:pt x="6275" y="6319"/>
                  <a:pt x="6282" y="6319"/>
                  <a:pt x="6287" y="6321"/>
                </a:cubicBezTo>
                <a:cubicBezTo>
                  <a:pt x="6287" y="6309"/>
                  <a:pt x="6264" y="6309"/>
                  <a:pt x="6276" y="6286"/>
                </a:cubicBezTo>
                <a:lnTo>
                  <a:pt x="6276" y="6286"/>
                </a:lnTo>
                <a:cubicBezTo>
                  <a:pt x="6280" y="6287"/>
                  <a:pt x="6283" y="6287"/>
                  <a:pt x="6286" y="6287"/>
                </a:cubicBezTo>
                <a:cubicBezTo>
                  <a:pt x="6312" y="6287"/>
                  <a:pt x="6286" y="6248"/>
                  <a:pt x="6312" y="6248"/>
                </a:cubicBezTo>
                <a:cubicBezTo>
                  <a:pt x="6315" y="6248"/>
                  <a:pt x="6319" y="6249"/>
                  <a:pt x="6323" y="6250"/>
                </a:cubicBezTo>
                <a:cubicBezTo>
                  <a:pt x="6323" y="6286"/>
                  <a:pt x="6287" y="6297"/>
                  <a:pt x="6311" y="6321"/>
                </a:cubicBezTo>
                <a:lnTo>
                  <a:pt x="6335" y="6321"/>
                </a:lnTo>
                <a:cubicBezTo>
                  <a:pt x="6371" y="6321"/>
                  <a:pt x="6335" y="6297"/>
                  <a:pt x="6347" y="6286"/>
                </a:cubicBezTo>
                <a:lnTo>
                  <a:pt x="6347" y="6286"/>
                </a:lnTo>
                <a:cubicBezTo>
                  <a:pt x="6355" y="6291"/>
                  <a:pt x="6364" y="6293"/>
                  <a:pt x="6374" y="6293"/>
                </a:cubicBezTo>
                <a:cubicBezTo>
                  <a:pt x="6391" y="6293"/>
                  <a:pt x="6409" y="6287"/>
                  <a:pt x="6422" y="6287"/>
                </a:cubicBezTo>
                <a:cubicBezTo>
                  <a:pt x="6434" y="6287"/>
                  <a:pt x="6442" y="6292"/>
                  <a:pt x="6442" y="6309"/>
                </a:cubicBezTo>
                <a:cubicBezTo>
                  <a:pt x="6464" y="6304"/>
                  <a:pt x="6478" y="6301"/>
                  <a:pt x="6491" y="6301"/>
                </a:cubicBezTo>
                <a:lnTo>
                  <a:pt x="6491" y="6301"/>
                </a:lnTo>
                <a:cubicBezTo>
                  <a:pt x="6482" y="6296"/>
                  <a:pt x="6472" y="6292"/>
                  <a:pt x="6464" y="6292"/>
                </a:cubicBezTo>
                <a:cubicBezTo>
                  <a:pt x="6460" y="6292"/>
                  <a:pt x="6456" y="6293"/>
                  <a:pt x="6454" y="6297"/>
                </a:cubicBezTo>
                <a:cubicBezTo>
                  <a:pt x="6443" y="6297"/>
                  <a:pt x="6412" y="6237"/>
                  <a:pt x="6445" y="6237"/>
                </a:cubicBezTo>
                <a:cubicBezTo>
                  <a:pt x="6447" y="6237"/>
                  <a:pt x="6450" y="6237"/>
                  <a:pt x="6454" y="6238"/>
                </a:cubicBezTo>
                <a:cubicBezTo>
                  <a:pt x="6437" y="6264"/>
                  <a:pt x="6451" y="6283"/>
                  <a:pt x="6478" y="6283"/>
                </a:cubicBezTo>
                <a:cubicBezTo>
                  <a:pt x="6488" y="6283"/>
                  <a:pt x="6500" y="6280"/>
                  <a:pt x="6514" y="6274"/>
                </a:cubicBezTo>
                <a:cubicBezTo>
                  <a:pt x="6514" y="6286"/>
                  <a:pt x="6514" y="6297"/>
                  <a:pt x="6526" y="6297"/>
                </a:cubicBezTo>
                <a:cubicBezTo>
                  <a:pt x="6526" y="6300"/>
                  <a:pt x="6525" y="6302"/>
                  <a:pt x="6525" y="6304"/>
                </a:cubicBezTo>
                <a:lnTo>
                  <a:pt x="6525" y="6304"/>
                </a:lnTo>
                <a:cubicBezTo>
                  <a:pt x="6514" y="6302"/>
                  <a:pt x="6505" y="6300"/>
                  <a:pt x="6496" y="6300"/>
                </a:cubicBezTo>
                <a:cubicBezTo>
                  <a:pt x="6494" y="6300"/>
                  <a:pt x="6493" y="6300"/>
                  <a:pt x="6491" y="6301"/>
                </a:cubicBezTo>
                <a:lnTo>
                  <a:pt x="6491" y="6301"/>
                </a:lnTo>
                <a:cubicBezTo>
                  <a:pt x="6501" y="6305"/>
                  <a:pt x="6510" y="6309"/>
                  <a:pt x="6517" y="6309"/>
                </a:cubicBezTo>
                <a:cubicBezTo>
                  <a:pt x="6520" y="6309"/>
                  <a:pt x="6523" y="6308"/>
                  <a:pt x="6525" y="6304"/>
                </a:cubicBezTo>
                <a:lnTo>
                  <a:pt x="6525" y="6304"/>
                </a:lnTo>
                <a:cubicBezTo>
                  <a:pt x="6532" y="6305"/>
                  <a:pt x="6540" y="6307"/>
                  <a:pt x="6549" y="6309"/>
                </a:cubicBezTo>
                <a:cubicBezTo>
                  <a:pt x="6526" y="6297"/>
                  <a:pt x="6526" y="6262"/>
                  <a:pt x="6502" y="6262"/>
                </a:cubicBezTo>
                <a:cubicBezTo>
                  <a:pt x="6504" y="6257"/>
                  <a:pt x="6507" y="6255"/>
                  <a:pt x="6511" y="6255"/>
                </a:cubicBezTo>
                <a:cubicBezTo>
                  <a:pt x="6526" y="6255"/>
                  <a:pt x="6549" y="6288"/>
                  <a:pt x="6549" y="6297"/>
                </a:cubicBezTo>
                <a:cubicBezTo>
                  <a:pt x="6586" y="6297"/>
                  <a:pt x="6630" y="6302"/>
                  <a:pt x="6672" y="6302"/>
                </a:cubicBezTo>
                <a:cubicBezTo>
                  <a:pt x="6724" y="6302"/>
                  <a:pt x="6773" y="6295"/>
                  <a:pt x="6799" y="6262"/>
                </a:cubicBezTo>
                <a:cubicBezTo>
                  <a:pt x="6847" y="6286"/>
                  <a:pt x="6871" y="6286"/>
                  <a:pt x="6883" y="6309"/>
                </a:cubicBezTo>
                <a:cubicBezTo>
                  <a:pt x="6930" y="6297"/>
                  <a:pt x="6859" y="6286"/>
                  <a:pt x="6907" y="6262"/>
                </a:cubicBezTo>
                <a:lnTo>
                  <a:pt x="6990" y="6262"/>
                </a:lnTo>
                <a:cubicBezTo>
                  <a:pt x="7002" y="6297"/>
                  <a:pt x="6978" y="6297"/>
                  <a:pt x="6990" y="6309"/>
                </a:cubicBezTo>
                <a:cubicBezTo>
                  <a:pt x="7026" y="6309"/>
                  <a:pt x="7049" y="6297"/>
                  <a:pt x="7061" y="6286"/>
                </a:cubicBezTo>
                <a:cubicBezTo>
                  <a:pt x="6990" y="6286"/>
                  <a:pt x="7049" y="6250"/>
                  <a:pt x="7026" y="6250"/>
                </a:cubicBezTo>
                <a:cubicBezTo>
                  <a:pt x="6998" y="6241"/>
                  <a:pt x="7019" y="6218"/>
                  <a:pt x="7052" y="6218"/>
                </a:cubicBezTo>
                <a:cubicBezTo>
                  <a:pt x="7062" y="6218"/>
                  <a:pt x="7074" y="6220"/>
                  <a:pt x="7085" y="6226"/>
                </a:cubicBezTo>
                <a:cubicBezTo>
                  <a:pt x="7026" y="6238"/>
                  <a:pt x="7061" y="6250"/>
                  <a:pt x="7085" y="6286"/>
                </a:cubicBezTo>
                <a:cubicBezTo>
                  <a:pt x="7061" y="6238"/>
                  <a:pt x="7121" y="6250"/>
                  <a:pt x="7145" y="6226"/>
                </a:cubicBezTo>
                <a:cubicBezTo>
                  <a:pt x="7171" y="6221"/>
                  <a:pt x="7195" y="6219"/>
                  <a:pt x="7216" y="6219"/>
                </a:cubicBezTo>
                <a:lnTo>
                  <a:pt x="7216" y="6219"/>
                </a:lnTo>
                <a:cubicBezTo>
                  <a:pt x="7187" y="6209"/>
                  <a:pt x="7154" y="6190"/>
                  <a:pt x="7121" y="6190"/>
                </a:cubicBezTo>
                <a:cubicBezTo>
                  <a:pt x="7131" y="6186"/>
                  <a:pt x="7140" y="6185"/>
                  <a:pt x="7148" y="6185"/>
                </a:cubicBezTo>
                <a:cubicBezTo>
                  <a:pt x="7185" y="6185"/>
                  <a:pt x="7210" y="6216"/>
                  <a:pt x="7257" y="6216"/>
                </a:cubicBezTo>
                <a:cubicBezTo>
                  <a:pt x="7263" y="6216"/>
                  <a:pt x="7269" y="6215"/>
                  <a:pt x="7276" y="6214"/>
                </a:cubicBezTo>
                <a:lnTo>
                  <a:pt x="7276" y="6214"/>
                </a:lnTo>
                <a:cubicBezTo>
                  <a:pt x="7273" y="6217"/>
                  <a:pt x="7270" y="6219"/>
                  <a:pt x="7267" y="6221"/>
                </a:cubicBezTo>
                <a:lnTo>
                  <a:pt x="7267" y="6221"/>
                </a:lnTo>
                <a:cubicBezTo>
                  <a:pt x="7254" y="6220"/>
                  <a:pt x="7239" y="6219"/>
                  <a:pt x="7224" y="6219"/>
                </a:cubicBezTo>
                <a:cubicBezTo>
                  <a:pt x="7222" y="6219"/>
                  <a:pt x="7219" y="6219"/>
                  <a:pt x="7216" y="6219"/>
                </a:cubicBezTo>
                <a:lnTo>
                  <a:pt x="7216" y="6219"/>
                </a:lnTo>
                <a:cubicBezTo>
                  <a:pt x="7227" y="6223"/>
                  <a:pt x="7238" y="6226"/>
                  <a:pt x="7247" y="6226"/>
                </a:cubicBezTo>
                <a:cubicBezTo>
                  <a:pt x="7255" y="6226"/>
                  <a:pt x="7261" y="6224"/>
                  <a:pt x="7267" y="6221"/>
                </a:cubicBezTo>
                <a:lnTo>
                  <a:pt x="7267" y="6221"/>
                </a:lnTo>
                <a:cubicBezTo>
                  <a:pt x="7292" y="6222"/>
                  <a:pt x="7316" y="6224"/>
                  <a:pt x="7340" y="6224"/>
                </a:cubicBezTo>
                <a:cubicBezTo>
                  <a:pt x="7374" y="6224"/>
                  <a:pt x="7410" y="6220"/>
                  <a:pt x="7454" y="6202"/>
                </a:cubicBezTo>
                <a:cubicBezTo>
                  <a:pt x="7452" y="6198"/>
                  <a:pt x="7448" y="6196"/>
                  <a:pt x="7443" y="6196"/>
                </a:cubicBezTo>
                <a:cubicBezTo>
                  <a:pt x="7432" y="6196"/>
                  <a:pt x="7414" y="6206"/>
                  <a:pt x="7401" y="6206"/>
                </a:cubicBezTo>
                <a:cubicBezTo>
                  <a:pt x="7391" y="6206"/>
                  <a:pt x="7384" y="6201"/>
                  <a:pt x="7383" y="6184"/>
                </a:cubicBezTo>
                <a:lnTo>
                  <a:pt x="7383" y="6184"/>
                </a:lnTo>
                <a:cubicBezTo>
                  <a:pt x="7381" y="6185"/>
                  <a:pt x="7378" y="6186"/>
                  <a:pt x="7375" y="6186"/>
                </a:cubicBezTo>
                <a:cubicBezTo>
                  <a:pt x="7359" y="6186"/>
                  <a:pt x="7337" y="6173"/>
                  <a:pt x="7313" y="6173"/>
                </a:cubicBezTo>
                <a:cubicBezTo>
                  <a:pt x="7309" y="6173"/>
                  <a:pt x="7305" y="6173"/>
                  <a:pt x="7301" y="6174"/>
                </a:cubicBezTo>
                <a:lnTo>
                  <a:pt x="7301" y="6174"/>
                </a:lnTo>
                <a:cubicBezTo>
                  <a:pt x="7309" y="6170"/>
                  <a:pt x="7307" y="6165"/>
                  <a:pt x="7304" y="6160"/>
                </a:cubicBezTo>
                <a:lnTo>
                  <a:pt x="7304" y="6160"/>
                </a:lnTo>
                <a:cubicBezTo>
                  <a:pt x="7302" y="6161"/>
                  <a:pt x="7301" y="6164"/>
                  <a:pt x="7299" y="6167"/>
                </a:cubicBezTo>
                <a:cubicBezTo>
                  <a:pt x="7293" y="6110"/>
                  <a:pt x="7233" y="6096"/>
                  <a:pt x="7152" y="6096"/>
                </a:cubicBezTo>
                <a:cubicBezTo>
                  <a:pt x="7080" y="6096"/>
                  <a:pt x="6991" y="6107"/>
                  <a:pt x="6907" y="6107"/>
                </a:cubicBezTo>
                <a:cubicBezTo>
                  <a:pt x="6907" y="6131"/>
                  <a:pt x="6930" y="6131"/>
                  <a:pt x="6978" y="6131"/>
                </a:cubicBezTo>
                <a:cubicBezTo>
                  <a:pt x="6963" y="6140"/>
                  <a:pt x="6947" y="6143"/>
                  <a:pt x="6932" y="6143"/>
                </a:cubicBezTo>
                <a:cubicBezTo>
                  <a:pt x="6886" y="6143"/>
                  <a:pt x="6841" y="6110"/>
                  <a:pt x="6823" y="6083"/>
                </a:cubicBezTo>
                <a:cubicBezTo>
                  <a:pt x="6859" y="6083"/>
                  <a:pt x="6883" y="6083"/>
                  <a:pt x="6907" y="6071"/>
                </a:cubicBezTo>
                <a:cubicBezTo>
                  <a:pt x="6897" y="6065"/>
                  <a:pt x="6889" y="6063"/>
                  <a:pt x="6881" y="6063"/>
                </a:cubicBezTo>
                <a:cubicBezTo>
                  <a:pt x="6862" y="6063"/>
                  <a:pt x="6846" y="6074"/>
                  <a:pt x="6827" y="6074"/>
                </a:cubicBezTo>
                <a:cubicBezTo>
                  <a:pt x="6822" y="6074"/>
                  <a:pt x="6817" y="6073"/>
                  <a:pt x="6811" y="6071"/>
                </a:cubicBezTo>
                <a:cubicBezTo>
                  <a:pt x="6799" y="6083"/>
                  <a:pt x="6811" y="6107"/>
                  <a:pt x="6811" y="6119"/>
                </a:cubicBezTo>
                <a:cubicBezTo>
                  <a:pt x="6787" y="6119"/>
                  <a:pt x="6787" y="6071"/>
                  <a:pt x="6740" y="6071"/>
                </a:cubicBezTo>
                <a:cubicBezTo>
                  <a:pt x="6740" y="6071"/>
                  <a:pt x="6752" y="6059"/>
                  <a:pt x="6752" y="6047"/>
                </a:cubicBezTo>
                <a:cubicBezTo>
                  <a:pt x="6776" y="6036"/>
                  <a:pt x="6799" y="6036"/>
                  <a:pt x="6826" y="6036"/>
                </a:cubicBezTo>
                <a:cubicBezTo>
                  <a:pt x="6853" y="6036"/>
                  <a:pt x="6883" y="6036"/>
                  <a:pt x="6918" y="6024"/>
                </a:cubicBezTo>
                <a:cubicBezTo>
                  <a:pt x="6942" y="6053"/>
                  <a:pt x="7005" y="6062"/>
                  <a:pt x="7081" y="6062"/>
                </a:cubicBezTo>
                <a:cubicBezTo>
                  <a:pt x="7157" y="6062"/>
                  <a:pt x="7246" y="6053"/>
                  <a:pt x="7323" y="6047"/>
                </a:cubicBezTo>
                <a:cubicBezTo>
                  <a:pt x="7288" y="6024"/>
                  <a:pt x="7240" y="6047"/>
                  <a:pt x="7276" y="6012"/>
                </a:cubicBezTo>
                <a:cubicBezTo>
                  <a:pt x="7264" y="6009"/>
                  <a:pt x="7254" y="6008"/>
                  <a:pt x="7246" y="6008"/>
                </a:cubicBezTo>
                <a:cubicBezTo>
                  <a:pt x="7215" y="6008"/>
                  <a:pt x="7209" y="6024"/>
                  <a:pt x="7180" y="6024"/>
                </a:cubicBezTo>
                <a:cubicBezTo>
                  <a:pt x="7228" y="5988"/>
                  <a:pt x="7026" y="5988"/>
                  <a:pt x="7097" y="5964"/>
                </a:cubicBezTo>
                <a:cubicBezTo>
                  <a:pt x="7097" y="5964"/>
                  <a:pt x="7096" y="5964"/>
                  <a:pt x="7096" y="5964"/>
                </a:cubicBezTo>
                <a:lnTo>
                  <a:pt x="7096" y="5964"/>
                </a:lnTo>
                <a:cubicBezTo>
                  <a:pt x="7100" y="5964"/>
                  <a:pt x="7105" y="5964"/>
                  <a:pt x="7109" y="5964"/>
                </a:cubicBezTo>
                <a:cubicBezTo>
                  <a:pt x="7140" y="5964"/>
                  <a:pt x="7126" y="5938"/>
                  <a:pt x="7107" y="5938"/>
                </a:cubicBezTo>
                <a:cubicBezTo>
                  <a:pt x="7104" y="5938"/>
                  <a:pt x="7100" y="5939"/>
                  <a:pt x="7097" y="5940"/>
                </a:cubicBezTo>
                <a:cubicBezTo>
                  <a:pt x="7121" y="5928"/>
                  <a:pt x="7180" y="5905"/>
                  <a:pt x="7228" y="5893"/>
                </a:cubicBezTo>
                <a:cubicBezTo>
                  <a:pt x="7240" y="5893"/>
                  <a:pt x="7240" y="5928"/>
                  <a:pt x="7288" y="5928"/>
                </a:cubicBezTo>
                <a:cubicBezTo>
                  <a:pt x="7299" y="5893"/>
                  <a:pt x="7240" y="5881"/>
                  <a:pt x="7204" y="5881"/>
                </a:cubicBezTo>
                <a:cubicBezTo>
                  <a:pt x="7181" y="5904"/>
                  <a:pt x="7146" y="5905"/>
                  <a:pt x="7089" y="5927"/>
                </a:cubicBezTo>
                <a:lnTo>
                  <a:pt x="7089" y="5927"/>
                </a:lnTo>
                <a:cubicBezTo>
                  <a:pt x="7099" y="5919"/>
                  <a:pt x="7106" y="5881"/>
                  <a:pt x="7085" y="5881"/>
                </a:cubicBezTo>
                <a:cubicBezTo>
                  <a:pt x="7085" y="5875"/>
                  <a:pt x="7103" y="5872"/>
                  <a:pt x="7119" y="5872"/>
                </a:cubicBezTo>
                <a:cubicBezTo>
                  <a:pt x="7136" y="5872"/>
                  <a:pt x="7151" y="5875"/>
                  <a:pt x="7145" y="5881"/>
                </a:cubicBezTo>
                <a:lnTo>
                  <a:pt x="7145" y="5881"/>
                </a:lnTo>
                <a:cubicBezTo>
                  <a:pt x="7157" y="5881"/>
                  <a:pt x="7157" y="5869"/>
                  <a:pt x="7168" y="5869"/>
                </a:cubicBezTo>
                <a:cubicBezTo>
                  <a:pt x="7168" y="5833"/>
                  <a:pt x="7109" y="5845"/>
                  <a:pt x="7180" y="5833"/>
                </a:cubicBezTo>
                <a:cubicBezTo>
                  <a:pt x="7157" y="5821"/>
                  <a:pt x="7157" y="5833"/>
                  <a:pt x="7168" y="5809"/>
                </a:cubicBezTo>
                <a:lnTo>
                  <a:pt x="7168" y="5809"/>
                </a:lnTo>
                <a:cubicBezTo>
                  <a:pt x="7121" y="5845"/>
                  <a:pt x="7097" y="5809"/>
                  <a:pt x="7085" y="5869"/>
                </a:cubicBezTo>
                <a:cubicBezTo>
                  <a:pt x="7043" y="5869"/>
                  <a:pt x="7095" y="5831"/>
                  <a:pt x="7065" y="5831"/>
                </a:cubicBezTo>
                <a:cubicBezTo>
                  <a:pt x="7061" y="5831"/>
                  <a:pt x="7056" y="5832"/>
                  <a:pt x="7049" y="5833"/>
                </a:cubicBezTo>
                <a:cubicBezTo>
                  <a:pt x="7049" y="5827"/>
                  <a:pt x="7052" y="5827"/>
                  <a:pt x="7058" y="5827"/>
                </a:cubicBezTo>
                <a:cubicBezTo>
                  <a:pt x="7064" y="5827"/>
                  <a:pt x="7073" y="5827"/>
                  <a:pt x="7085" y="5821"/>
                </a:cubicBezTo>
                <a:cubicBezTo>
                  <a:pt x="7085" y="5809"/>
                  <a:pt x="7038" y="5821"/>
                  <a:pt x="7049" y="5786"/>
                </a:cubicBezTo>
                <a:lnTo>
                  <a:pt x="7049" y="5786"/>
                </a:lnTo>
                <a:cubicBezTo>
                  <a:pt x="7029" y="5816"/>
                  <a:pt x="6990" y="5830"/>
                  <a:pt x="6973" y="5863"/>
                </a:cubicBezTo>
                <a:lnTo>
                  <a:pt x="6973" y="5863"/>
                </a:lnTo>
                <a:cubicBezTo>
                  <a:pt x="6963" y="5858"/>
                  <a:pt x="6949" y="5854"/>
                  <a:pt x="6941" y="5847"/>
                </a:cubicBezTo>
                <a:lnTo>
                  <a:pt x="6941" y="5847"/>
                </a:lnTo>
                <a:cubicBezTo>
                  <a:pt x="6940" y="5853"/>
                  <a:pt x="6939" y="5858"/>
                  <a:pt x="6938" y="5862"/>
                </a:cubicBezTo>
                <a:lnTo>
                  <a:pt x="6938" y="5862"/>
                </a:lnTo>
                <a:cubicBezTo>
                  <a:pt x="6930" y="5857"/>
                  <a:pt x="6924" y="5851"/>
                  <a:pt x="6920" y="5846"/>
                </a:cubicBezTo>
                <a:lnTo>
                  <a:pt x="6920" y="5846"/>
                </a:lnTo>
                <a:cubicBezTo>
                  <a:pt x="6915" y="5852"/>
                  <a:pt x="6917" y="5861"/>
                  <a:pt x="6930" y="5881"/>
                </a:cubicBezTo>
                <a:cubicBezTo>
                  <a:pt x="6907" y="5881"/>
                  <a:pt x="6883" y="5881"/>
                  <a:pt x="6883" y="5893"/>
                </a:cubicBezTo>
                <a:lnTo>
                  <a:pt x="6866" y="5893"/>
                </a:lnTo>
                <a:cubicBezTo>
                  <a:pt x="6868" y="5898"/>
                  <a:pt x="6866" y="5900"/>
                  <a:pt x="6860" y="5900"/>
                </a:cubicBezTo>
                <a:cubicBezTo>
                  <a:pt x="6850" y="5900"/>
                  <a:pt x="6827" y="5893"/>
                  <a:pt x="6799" y="5893"/>
                </a:cubicBezTo>
                <a:cubicBezTo>
                  <a:pt x="6799" y="5880"/>
                  <a:pt x="6807" y="5876"/>
                  <a:pt x="6817" y="5876"/>
                </a:cubicBezTo>
                <a:cubicBezTo>
                  <a:pt x="6830" y="5876"/>
                  <a:pt x="6847" y="5883"/>
                  <a:pt x="6855" y="5883"/>
                </a:cubicBezTo>
                <a:cubicBezTo>
                  <a:pt x="6857" y="5883"/>
                  <a:pt x="6859" y="5883"/>
                  <a:pt x="6859" y="5881"/>
                </a:cubicBezTo>
                <a:cubicBezTo>
                  <a:pt x="6862" y="5885"/>
                  <a:pt x="6864" y="5888"/>
                  <a:pt x="6865" y="5891"/>
                </a:cubicBezTo>
                <a:lnTo>
                  <a:pt x="6865" y="5891"/>
                </a:lnTo>
                <a:cubicBezTo>
                  <a:pt x="6871" y="5888"/>
                  <a:pt x="6871" y="5878"/>
                  <a:pt x="6871" y="5869"/>
                </a:cubicBezTo>
                <a:lnTo>
                  <a:pt x="6871" y="5869"/>
                </a:lnTo>
                <a:cubicBezTo>
                  <a:pt x="6858" y="5874"/>
                  <a:pt x="6844" y="5876"/>
                  <a:pt x="6831" y="5876"/>
                </a:cubicBezTo>
                <a:cubicBezTo>
                  <a:pt x="6814" y="5876"/>
                  <a:pt x="6797" y="5873"/>
                  <a:pt x="6782" y="5870"/>
                </a:cubicBezTo>
                <a:lnTo>
                  <a:pt x="6782" y="5870"/>
                </a:lnTo>
                <a:cubicBezTo>
                  <a:pt x="6825" y="5863"/>
                  <a:pt x="6875" y="5853"/>
                  <a:pt x="6883" y="5821"/>
                </a:cubicBezTo>
                <a:cubicBezTo>
                  <a:pt x="6890" y="5820"/>
                  <a:pt x="6895" y="5819"/>
                  <a:pt x="6899" y="5819"/>
                </a:cubicBezTo>
                <a:cubicBezTo>
                  <a:pt x="6912" y="5819"/>
                  <a:pt x="6915" y="5826"/>
                  <a:pt x="6917" y="5833"/>
                </a:cubicBezTo>
                <a:lnTo>
                  <a:pt x="6917" y="5833"/>
                </a:lnTo>
                <a:cubicBezTo>
                  <a:pt x="6919" y="5828"/>
                  <a:pt x="6927" y="5824"/>
                  <a:pt x="6942" y="5821"/>
                </a:cubicBezTo>
                <a:lnTo>
                  <a:pt x="6942" y="5821"/>
                </a:lnTo>
                <a:cubicBezTo>
                  <a:pt x="6942" y="5822"/>
                  <a:pt x="6941" y="5822"/>
                  <a:pt x="6941" y="5823"/>
                </a:cubicBezTo>
                <a:lnTo>
                  <a:pt x="6941" y="5823"/>
                </a:lnTo>
                <a:cubicBezTo>
                  <a:pt x="6953" y="5823"/>
                  <a:pt x="6974" y="5833"/>
                  <a:pt x="6990" y="5833"/>
                </a:cubicBezTo>
                <a:cubicBezTo>
                  <a:pt x="6967" y="5815"/>
                  <a:pt x="6942" y="5809"/>
                  <a:pt x="6915" y="5809"/>
                </a:cubicBezTo>
                <a:cubicBezTo>
                  <a:pt x="6871" y="5809"/>
                  <a:pt x="6825" y="5826"/>
                  <a:pt x="6787" y="5833"/>
                </a:cubicBezTo>
                <a:cubicBezTo>
                  <a:pt x="6811" y="5821"/>
                  <a:pt x="6740" y="5809"/>
                  <a:pt x="6728" y="5774"/>
                </a:cubicBezTo>
                <a:cubicBezTo>
                  <a:pt x="6704" y="5786"/>
                  <a:pt x="6680" y="5786"/>
                  <a:pt x="6692" y="5809"/>
                </a:cubicBezTo>
                <a:cubicBezTo>
                  <a:pt x="6645" y="5809"/>
                  <a:pt x="6704" y="5774"/>
                  <a:pt x="6680" y="5774"/>
                </a:cubicBezTo>
                <a:cubicBezTo>
                  <a:pt x="6645" y="5774"/>
                  <a:pt x="6633" y="5786"/>
                  <a:pt x="6645" y="5809"/>
                </a:cubicBezTo>
                <a:cubicBezTo>
                  <a:pt x="6621" y="5809"/>
                  <a:pt x="6621" y="5774"/>
                  <a:pt x="6585" y="5774"/>
                </a:cubicBezTo>
                <a:cubicBezTo>
                  <a:pt x="6573" y="5786"/>
                  <a:pt x="6549" y="5786"/>
                  <a:pt x="6561" y="5821"/>
                </a:cubicBezTo>
                <a:cubicBezTo>
                  <a:pt x="6533" y="5812"/>
                  <a:pt x="6504" y="5794"/>
                  <a:pt x="6481" y="5776"/>
                </a:cubicBezTo>
                <a:lnTo>
                  <a:pt x="6481" y="5776"/>
                </a:lnTo>
                <a:cubicBezTo>
                  <a:pt x="6468" y="5780"/>
                  <a:pt x="6455" y="5777"/>
                  <a:pt x="6430" y="5786"/>
                </a:cubicBezTo>
                <a:cubicBezTo>
                  <a:pt x="6430" y="5762"/>
                  <a:pt x="6371" y="5774"/>
                  <a:pt x="6371" y="5750"/>
                </a:cubicBezTo>
                <a:cubicBezTo>
                  <a:pt x="6335" y="5750"/>
                  <a:pt x="6335" y="5762"/>
                  <a:pt x="6323" y="5762"/>
                </a:cubicBezTo>
                <a:cubicBezTo>
                  <a:pt x="6335" y="5726"/>
                  <a:pt x="6323" y="5726"/>
                  <a:pt x="6311" y="5714"/>
                </a:cubicBezTo>
                <a:cubicBezTo>
                  <a:pt x="6305" y="5713"/>
                  <a:pt x="6299" y="5713"/>
                  <a:pt x="6292" y="5713"/>
                </a:cubicBezTo>
                <a:cubicBezTo>
                  <a:pt x="6240" y="5713"/>
                  <a:pt x="6201" y="5744"/>
                  <a:pt x="6204" y="5762"/>
                </a:cubicBezTo>
                <a:lnTo>
                  <a:pt x="6204" y="5762"/>
                </a:lnTo>
                <a:cubicBezTo>
                  <a:pt x="6172" y="5762"/>
                  <a:pt x="6151" y="5788"/>
                  <a:pt x="6134" y="5788"/>
                </a:cubicBezTo>
                <a:cubicBezTo>
                  <a:pt x="6125" y="5788"/>
                  <a:pt x="6117" y="5782"/>
                  <a:pt x="6109" y="5762"/>
                </a:cubicBezTo>
                <a:cubicBezTo>
                  <a:pt x="6133" y="5762"/>
                  <a:pt x="6146" y="5767"/>
                  <a:pt x="6156" y="5767"/>
                </a:cubicBezTo>
                <a:cubicBezTo>
                  <a:pt x="6160" y="5767"/>
                  <a:pt x="6164" y="5766"/>
                  <a:pt x="6168" y="5762"/>
                </a:cubicBezTo>
                <a:cubicBezTo>
                  <a:pt x="6168" y="5750"/>
                  <a:pt x="6109" y="5762"/>
                  <a:pt x="6133" y="5726"/>
                </a:cubicBezTo>
                <a:cubicBezTo>
                  <a:pt x="6125" y="5724"/>
                  <a:pt x="6118" y="5723"/>
                  <a:pt x="6111" y="5723"/>
                </a:cubicBezTo>
                <a:cubicBezTo>
                  <a:pt x="6090" y="5723"/>
                  <a:pt x="6071" y="5730"/>
                  <a:pt x="6055" y="5730"/>
                </a:cubicBezTo>
                <a:cubicBezTo>
                  <a:pt x="6044" y="5730"/>
                  <a:pt x="6034" y="5727"/>
                  <a:pt x="6025" y="5714"/>
                </a:cubicBezTo>
                <a:cubicBezTo>
                  <a:pt x="5978" y="5714"/>
                  <a:pt x="5966" y="5726"/>
                  <a:pt x="5966" y="5762"/>
                </a:cubicBezTo>
                <a:cubicBezTo>
                  <a:pt x="5968" y="5765"/>
                  <a:pt x="5969" y="5767"/>
                  <a:pt x="5971" y="5769"/>
                </a:cubicBezTo>
                <a:lnTo>
                  <a:pt x="5971" y="5769"/>
                </a:lnTo>
                <a:cubicBezTo>
                  <a:pt x="5958" y="5772"/>
                  <a:pt x="5944" y="5774"/>
                  <a:pt x="5930" y="5774"/>
                </a:cubicBezTo>
                <a:cubicBezTo>
                  <a:pt x="5954" y="5726"/>
                  <a:pt x="5966" y="5714"/>
                  <a:pt x="5966" y="5666"/>
                </a:cubicBezTo>
                <a:cubicBezTo>
                  <a:pt x="6010" y="5684"/>
                  <a:pt x="6028" y="5695"/>
                  <a:pt x="6071" y="5695"/>
                </a:cubicBezTo>
                <a:cubicBezTo>
                  <a:pt x="6088" y="5695"/>
                  <a:pt x="6107" y="5693"/>
                  <a:pt x="6133" y="5690"/>
                </a:cubicBezTo>
                <a:cubicBezTo>
                  <a:pt x="6104" y="5669"/>
                  <a:pt x="6050" y="5665"/>
                  <a:pt x="5998" y="5665"/>
                </a:cubicBezTo>
                <a:cubicBezTo>
                  <a:pt x="5964" y="5665"/>
                  <a:pt x="5930" y="5666"/>
                  <a:pt x="5906" y="5666"/>
                </a:cubicBezTo>
                <a:cubicBezTo>
                  <a:pt x="5913" y="5652"/>
                  <a:pt x="5941" y="5647"/>
                  <a:pt x="5972" y="5647"/>
                </a:cubicBezTo>
                <a:cubicBezTo>
                  <a:pt x="5994" y="5647"/>
                  <a:pt x="6018" y="5650"/>
                  <a:pt x="6037" y="5655"/>
                </a:cubicBezTo>
                <a:cubicBezTo>
                  <a:pt x="6085" y="5643"/>
                  <a:pt x="5966" y="5631"/>
                  <a:pt x="6014" y="5607"/>
                </a:cubicBezTo>
                <a:lnTo>
                  <a:pt x="6014" y="5607"/>
                </a:lnTo>
                <a:cubicBezTo>
                  <a:pt x="5980" y="5614"/>
                  <a:pt x="5952" y="5617"/>
                  <a:pt x="5926" y="5617"/>
                </a:cubicBezTo>
                <a:cubicBezTo>
                  <a:pt x="5868" y="5617"/>
                  <a:pt x="5825" y="5603"/>
                  <a:pt x="5775" y="5595"/>
                </a:cubicBezTo>
                <a:cubicBezTo>
                  <a:pt x="5728" y="5595"/>
                  <a:pt x="5787" y="5607"/>
                  <a:pt x="5775" y="5631"/>
                </a:cubicBezTo>
                <a:cubicBezTo>
                  <a:pt x="5744" y="5631"/>
                  <a:pt x="5728" y="5620"/>
                  <a:pt x="5714" y="5620"/>
                </a:cubicBezTo>
                <a:cubicBezTo>
                  <a:pt x="5707" y="5620"/>
                  <a:pt x="5700" y="5623"/>
                  <a:pt x="5692" y="5631"/>
                </a:cubicBezTo>
                <a:cubicBezTo>
                  <a:pt x="5692" y="5638"/>
                  <a:pt x="5708" y="5644"/>
                  <a:pt x="5721" y="5644"/>
                </a:cubicBezTo>
                <a:cubicBezTo>
                  <a:pt x="5731" y="5644"/>
                  <a:pt x="5740" y="5641"/>
                  <a:pt x="5740" y="5631"/>
                </a:cubicBezTo>
                <a:lnTo>
                  <a:pt x="5740" y="5631"/>
                </a:lnTo>
                <a:cubicBezTo>
                  <a:pt x="5775" y="5643"/>
                  <a:pt x="5704" y="5655"/>
                  <a:pt x="5680" y="5655"/>
                </a:cubicBezTo>
                <a:cubicBezTo>
                  <a:pt x="5680" y="5660"/>
                  <a:pt x="5698" y="5663"/>
                  <a:pt x="5714" y="5663"/>
                </a:cubicBezTo>
                <a:cubicBezTo>
                  <a:pt x="5731" y="5663"/>
                  <a:pt x="5746" y="5660"/>
                  <a:pt x="5740" y="5655"/>
                </a:cubicBezTo>
                <a:lnTo>
                  <a:pt x="5740" y="5655"/>
                </a:lnTo>
                <a:cubicBezTo>
                  <a:pt x="5748" y="5655"/>
                  <a:pt x="5744" y="5680"/>
                  <a:pt x="5755" y="5680"/>
                </a:cubicBezTo>
                <a:cubicBezTo>
                  <a:pt x="5760" y="5680"/>
                  <a:pt x="5766" y="5676"/>
                  <a:pt x="5775" y="5666"/>
                </a:cubicBezTo>
                <a:cubicBezTo>
                  <a:pt x="5799" y="5666"/>
                  <a:pt x="5740" y="5690"/>
                  <a:pt x="5752" y="5714"/>
                </a:cubicBezTo>
                <a:cubicBezTo>
                  <a:pt x="5746" y="5702"/>
                  <a:pt x="5728" y="5702"/>
                  <a:pt x="5711" y="5702"/>
                </a:cubicBezTo>
                <a:cubicBezTo>
                  <a:pt x="5695" y="5702"/>
                  <a:pt x="5680" y="5702"/>
                  <a:pt x="5680" y="5690"/>
                </a:cubicBezTo>
                <a:cubicBezTo>
                  <a:pt x="5633" y="5702"/>
                  <a:pt x="5680" y="5702"/>
                  <a:pt x="5668" y="5726"/>
                </a:cubicBezTo>
                <a:cubicBezTo>
                  <a:pt x="5651" y="5718"/>
                  <a:pt x="5635" y="5709"/>
                  <a:pt x="5605" y="5709"/>
                </a:cubicBezTo>
                <a:cubicBezTo>
                  <a:pt x="5594" y="5709"/>
                  <a:pt x="5581" y="5710"/>
                  <a:pt x="5565" y="5713"/>
                </a:cubicBezTo>
                <a:lnTo>
                  <a:pt x="5565" y="5713"/>
                </a:lnTo>
                <a:cubicBezTo>
                  <a:pt x="5564" y="5713"/>
                  <a:pt x="5563" y="5713"/>
                  <a:pt x="5562" y="5713"/>
                </a:cubicBezTo>
                <a:lnTo>
                  <a:pt x="5562" y="5713"/>
                </a:lnTo>
                <a:cubicBezTo>
                  <a:pt x="5562" y="5713"/>
                  <a:pt x="5561" y="5714"/>
                  <a:pt x="5561" y="5714"/>
                </a:cubicBezTo>
                <a:cubicBezTo>
                  <a:pt x="5562" y="5714"/>
                  <a:pt x="5564" y="5714"/>
                  <a:pt x="5565" y="5713"/>
                </a:cubicBezTo>
                <a:lnTo>
                  <a:pt x="5565" y="5713"/>
                </a:lnTo>
                <a:cubicBezTo>
                  <a:pt x="5567" y="5714"/>
                  <a:pt x="5570" y="5714"/>
                  <a:pt x="5573" y="5714"/>
                </a:cubicBezTo>
                <a:cubicBezTo>
                  <a:pt x="5537" y="5738"/>
                  <a:pt x="5573" y="5762"/>
                  <a:pt x="5573" y="5774"/>
                </a:cubicBezTo>
                <a:cubicBezTo>
                  <a:pt x="5568" y="5779"/>
                  <a:pt x="5564" y="5780"/>
                  <a:pt x="5560" y="5780"/>
                </a:cubicBezTo>
                <a:cubicBezTo>
                  <a:pt x="5549" y="5780"/>
                  <a:pt x="5542" y="5767"/>
                  <a:pt x="5539" y="5767"/>
                </a:cubicBezTo>
                <a:cubicBezTo>
                  <a:pt x="5538" y="5767"/>
                  <a:pt x="5537" y="5769"/>
                  <a:pt x="5537" y="5774"/>
                </a:cubicBezTo>
                <a:cubicBezTo>
                  <a:pt x="5490" y="5762"/>
                  <a:pt x="5537" y="5738"/>
                  <a:pt x="5514" y="5690"/>
                </a:cubicBezTo>
                <a:lnTo>
                  <a:pt x="5514" y="5690"/>
                </a:lnTo>
                <a:cubicBezTo>
                  <a:pt x="5507" y="5694"/>
                  <a:pt x="5502" y="5696"/>
                  <a:pt x="5496" y="5696"/>
                </a:cubicBezTo>
                <a:cubicBezTo>
                  <a:pt x="5472" y="5696"/>
                  <a:pt x="5451" y="5665"/>
                  <a:pt x="5419" y="5665"/>
                </a:cubicBezTo>
                <a:cubicBezTo>
                  <a:pt x="5415" y="5665"/>
                  <a:pt x="5411" y="5665"/>
                  <a:pt x="5406" y="5666"/>
                </a:cubicBezTo>
                <a:cubicBezTo>
                  <a:pt x="5386" y="5666"/>
                  <a:pt x="5401" y="5693"/>
                  <a:pt x="5428" y="5693"/>
                </a:cubicBezTo>
                <a:cubicBezTo>
                  <a:pt x="5432" y="5693"/>
                  <a:pt x="5437" y="5692"/>
                  <a:pt x="5442" y="5690"/>
                </a:cubicBezTo>
                <a:lnTo>
                  <a:pt x="5442" y="5690"/>
                </a:lnTo>
                <a:cubicBezTo>
                  <a:pt x="5448" y="5702"/>
                  <a:pt x="5430" y="5702"/>
                  <a:pt x="5411" y="5702"/>
                </a:cubicBezTo>
                <a:cubicBezTo>
                  <a:pt x="5391" y="5702"/>
                  <a:pt x="5371" y="5702"/>
                  <a:pt x="5371" y="5714"/>
                </a:cubicBezTo>
                <a:cubicBezTo>
                  <a:pt x="5323" y="5702"/>
                  <a:pt x="5394" y="5690"/>
                  <a:pt x="5383" y="5666"/>
                </a:cubicBezTo>
                <a:lnTo>
                  <a:pt x="5371" y="5655"/>
                </a:lnTo>
                <a:cubicBezTo>
                  <a:pt x="5331" y="5655"/>
                  <a:pt x="5323" y="5670"/>
                  <a:pt x="5312" y="5670"/>
                </a:cubicBezTo>
                <a:cubicBezTo>
                  <a:pt x="5306" y="5670"/>
                  <a:pt x="5299" y="5666"/>
                  <a:pt x="5287" y="5655"/>
                </a:cubicBezTo>
                <a:lnTo>
                  <a:pt x="5287" y="5655"/>
                </a:lnTo>
                <a:cubicBezTo>
                  <a:pt x="5311" y="5714"/>
                  <a:pt x="5133" y="5666"/>
                  <a:pt x="5180" y="5714"/>
                </a:cubicBezTo>
                <a:cubicBezTo>
                  <a:pt x="5171" y="5716"/>
                  <a:pt x="5164" y="5717"/>
                  <a:pt x="5159" y="5717"/>
                </a:cubicBezTo>
                <a:cubicBezTo>
                  <a:pt x="5136" y="5717"/>
                  <a:pt x="5140" y="5700"/>
                  <a:pt x="5121" y="5690"/>
                </a:cubicBezTo>
                <a:cubicBezTo>
                  <a:pt x="5097" y="5690"/>
                  <a:pt x="5097" y="5702"/>
                  <a:pt x="5085" y="5702"/>
                </a:cubicBezTo>
                <a:cubicBezTo>
                  <a:pt x="5085" y="5703"/>
                  <a:pt x="5085" y="5704"/>
                  <a:pt x="5085" y="5704"/>
                </a:cubicBezTo>
                <a:lnTo>
                  <a:pt x="5085" y="5704"/>
                </a:lnTo>
                <a:cubicBezTo>
                  <a:pt x="5094" y="5703"/>
                  <a:pt x="5102" y="5702"/>
                  <a:pt x="5109" y="5702"/>
                </a:cubicBezTo>
                <a:lnTo>
                  <a:pt x="5109" y="5702"/>
                </a:lnTo>
                <a:cubicBezTo>
                  <a:pt x="5109" y="5703"/>
                  <a:pt x="5110" y="5705"/>
                  <a:pt x="5110" y="5706"/>
                </a:cubicBezTo>
                <a:lnTo>
                  <a:pt x="5110" y="5706"/>
                </a:lnTo>
                <a:cubicBezTo>
                  <a:pt x="5119" y="5704"/>
                  <a:pt x="5128" y="5702"/>
                  <a:pt x="5133" y="5702"/>
                </a:cubicBezTo>
                <a:lnTo>
                  <a:pt x="5133" y="5702"/>
                </a:lnTo>
                <a:cubicBezTo>
                  <a:pt x="5125" y="5705"/>
                  <a:pt x="5118" y="5707"/>
                  <a:pt x="5111" y="5708"/>
                </a:cubicBezTo>
                <a:lnTo>
                  <a:pt x="5111" y="5708"/>
                </a:lnTo>
                <a:cubicBezTo>
                  <a:pt x="5111" y="5707"/>
                  <a:pt x="5111" y="5707"/>
                  <a:pt x="5110" y="5706"/>
                </a:cubicBezTo>
                <a:lnTo>
                  <a:pt x="5110" y="5706"/>
                </a:lnTo>
                <a:cubicBezTo>
                  <a:pt x="5105" y="5707"/>
                  <a:pt x="5099" y="5707"/>
                  <a:pt x="5095" y="5707"/>
                </a:cubicBezTo>
                <a:cubicBezTo>
                  <a:pt x="5090" y="5707"/>
                  <a:pt x="5087" y="5707"/>
                  <a:pt x="5085" y="5704"/>
                </a:cubicBezTo>
                <a:lnTo>
                  <a:pt x="5085" y="5704"/>
                </a:lnTo>
                <a:cubicBezTo>
                  <a:pt x="5078" y="5706"/>
                  <a:pt x="5071" y="5707"/>
                  <a:pt x="5064" y="5709"/>
                </a:cubicBezTo>
                <a:lnTo>
                  <a:pt x="5064" y="5709"/>
                </a:lnTo>
                <a:cubicBezTo>
                  <a:pt x="5057" y="5708"/>
                  <a:pt x="5051" y="5707"/>
                  <a:pt x="5044" y="5705"/>
                </a:cubicBezTo>
                <a:lnTo>
                  <a:pt x="5044" y="5705"/>
                </a:lnTo>
                <a:cubicBezTo>
                  <a:pt x="5037" y="5711"/>
                  <a:pt x="5037" y="5713"/>
                  <a:pt x="5041" y="5713"/>
                </a:cubicBezTo>
                <a:cubicBezTo>
                  <a:pt x="5045" y="5713"/>
                  <a:pt x="5053" y="5711"/>
                  <a:pt x="5064" y="5709"/>
                </a:cubicBezTo>
                <a:lnTo>
                  <a:pt x="5064" y="5709"/>
                </a:lnTo>
                <a:cubicBezTo>
                  <a:pt x="5072" y="5710"/>
                  <a:pt x="5080" y="5710"/>
                  <a:pt x="5088" y="5710"/>
                </a:cubicBezTo>
                <a:cubicBezTo>
                  <a:pt x="5096" y="5710"/>
                  <a:pt x="5104" y="5710"/>
                  <a:pt x="5111" y="5708"/>
                </a:cubicBezTo>
                <a:lnTo>
                  <a:pt x="5111" y="5708"/>
                </a:lnTo>
                <a:cubicBezTo>
                  <a:pt x="5116" y="5721"/>
                  <a:pt x="5110" y="5724"/>
                  <a:pt x="5101" y="5724"/>
                </a:cubicBezTo>
                <a:cubicBezTo>
                  <a:pt x="5089" y="5724"/>
                  <a:pt x="5071" y="5719"/>
                  <a:pt x="5060" y="5719"/>
                </a:cubicBezTo>
                <a:cubicBezTo>
                  <a:pt x="5053" y="5719"/>
                  <a:pt x="5049" y="5721"/>
                  <a:pt x="5049" y="5726"/>
                </a:cubicBezTo>
                <a:cubicBezTo>
                  <a:pt x="5026" y="5718"/>
                  <a:pt x="5002" y="5712"/>
                  <a:pt x="4980" y="5705"/>
                </a:cubicBezTo>
                <a:lnTo>
                  <a:pt x="4980" y="5705"/>
                </a:lnTo>
                <a:cubicBezTo>
                  <a:pt x="4991" y="5704"/>
                  <a:pt x="5003" y="5701"/>
                  <a:pt x="5016" y="5699"/>
                </a:cubicBezTo>
                <a:lnTo>
                  <a:pt x="5016" y="5699"/>
                </a:lnTo>
                <a:cubicBezTo>
                  <a:pt x="5026" y="5701"/>
                  <a:pt x="5035" y="5704"/>
                  <a:pt x="5044" y="5705"/>
                </a:cubicBezTo>
                <a:lnTo>
                  <a:pt x="5044" y="5705"/>
                </a:lnTo>
                <a:cubicBezTo>
                  <a:pt x="5046" y="5704"/>
                  <a:pt x="5047" y="5703"/>
                  <a:pt x="5049" y="5702"/>
                </a:cubicBezTo>
                <a:cubicBezTo>
                  <a:pt x="5042" y="5700"/>
                  <a:pt x="5034" y="5699"/>
                  <a:pt x="5027" y="5699"/>
                </a:cubicBezTo>
                <a:cubicBezTo>
                  <a:pt x="5023" y="5699"/>
                  <a:pt x="5020" y="5699"/>
                  <a:pt x="5016" y="5699"/>
                </a:cubicBezTo>
                <a:lnTo>
                  <a:pt x="5016" y="5699"/>
                </a:lnTo>
                <a:cubicBezTo>
                  <a:pt x="4995" y="5695"/>
                  <a:pt x="4975" y="5690"/>
                  <a:pt x="4954" y="5690"/>
                </a:cubicBezTo>
                <a:lnTo>
                  <a:pt x="4954" y="5697"/>
                </a:lnTo>
                <a:lnTo>
                  <a:pt x="4954" y="5697"/>
                </a:lnTo>
                <a:cubicBezTo>
                  <a:pt x="4919" y="5686"/>
                  <a:pt x="4890" y="5674"/>
                  <a:pt x="4871" y="5655"/>
                </a:cubicBezTo>
                <a:cubicBezTo>
                  <a:pt x="4859" y="5655"/>
                  <a:pt x="4859" y="5666"/>
                  <a:pt x="4859" y="5690"/>
                </a:cubicBezTo>
                <a:cubicBezTo>
                  <a:pt x="4847" y="5690"/>
                  <a:pt x="4811" y="5666"/>
                  <a:pt x="4811" y="5655"/>
                </a:cubicBezTo>
                <a:cubicBezTo>
                  <a:pt x="4835" y="5655"/>
                  <a:pt x="4847" y="5655"/>
                  <a:pt x="4859" y="5643"/>
                </a:cubicBezTo>
                <a:cubicBezTo>
                  <a:pt x="4859" y="5639"/>
                  <a:pt x="4854" y="5638"/>
                  <a:pt x="4846" y="5638"/>
                </a:cubicBezTo>
                <a:cubicBezTo>
                  <a:pt x="4829" y="5638"/>
                  <a:pt x="4799" y="5646"/>
                  <a:pt x="4799" y="5655"/>
                </a:cubicBezTo>
                <a:cubicBezTo>
                  <a:pt x="4775" y="5655"/>
                  <a:pt x="4775" y="5643"/>
                  <a:pt x="4740" y="5631"/>
                </a:cubicBezTo>
                <a:cubicBezTo>
                  <a:pt x="4728" y="5643"/>
                  <a:pt x="4692" y="5655"/>
                  <a:pt x="4656" y="5655"/>
                </a:cubicBezTo>
                <a:cubicBezTo>
                  <a:pt x="4621" y="5631"/>
                  <a:pt x="4692" y="5643"/>
                  <a:pt x="4692" y="5631"/>
                </a:cubicBezTo>
                <a:cubicBezTo>
                  <a:pt x="4679" y="5618"/>
                  <a:pt x="4652" y="5608"/>
                  <a:pt x="4626" y="5608"/>
                </a:cubicBezTo>
                <a:cubicBezTo>
                  <a:pt x="4604" y="5608"/>
                  <a:pt x="4584" y="5615"/>
                  <a:pt x="4573" y="5631"/>
                </a:cubicBezTo>
                <a:cubicBezTo>
                  <a:pt x="4546" y="5607"/>
                  <a:pt x="4515" y="5600"/>
                  <a:pt x="4482" y="5600"/>
                </a:cubicBezTo>
                <a:cubicBezTo>
                  <a:pt x="4423" y="5600"/>
                  <a:pt x="4359" y="5624"/>
                  <a:pt x="4308" y="5624"/>
                </a:cubicBezTo>
                <a:cubicBezTo>
                  <a:pt x="4286" y="5624"/>
                  <a:pt x="4267" y="5620"/>
                  <a:pt x="4251" y="5607"/>
                </a:cubicBezTo>
                <a:cubicBezTo>
                  <a:pt x="4204" y="5655"/>
                  <a:pt x="4144" y="5643"/>
                  <a:pt x="4097" y="5666"/>
                </a:cubicBezTo>
                <a:cubicBezTo>
                  <a:pt x="4061" y="5655"/>
                  <a:pt x="4132" y="5655"/>
                  <a:pt x="4132" y="5643"/>
                </a:cubicBezTo>
                <a:cubicBezTo>
                  <a:pt x="4129" y="5632"/>
                  <a:pt x="4114" y="5629"/>
                  <a:pt x="4096" y="5629"/>
                </a:cubicBezTo>
                <a:cubicBezTo>
                  <a:pt x="4066" y="5629"/>
                  <a:pt x="4028" y="5638"/>
                  <a:pt x="4018" y="5638"/>
                </a:cubicBezTo>
                <a:cubicBezTo>
                  <a:pt x="4015" y="5638"/>
                  <a:pt x="4015" y="5637"/>
                  <a:pt x="4017" y="5636"/>
                </a:cubicBezTo>
                <a:lnTo>
                  <a:pt x="4017" y="5636"/>
                </a:lnTo>
                <a:cubicBezTo>
                  <a:pt x="4056" y="5618"/>
                  <a:pt x="4017" y="5583"/>
                  <a:pt x="4109" y="5583"/>
                </a:cubicBezTo>
                <a:cubicBezTo>
                  <a:pt x="4109" y="5576"/>
                  <a:pt x="4069" y="5564"/>
                  <a:pt x="4041" y="5564"/>
                </a:cubicBezTo>
                <a:cubicBezTo>
                  <a:pt x="4022" y="5564"/>
                  <a:pt x="4009" y="5569"/>
                  <a:pt x="4013" y="5583"/>
                </a:cubicBezTo>
                <a:cubicBezTo>
                  <a:pt x="4009" y="5587"/>
                  <a:pt x="4007" y="5589"/>
                  <a:pt x="4005" y="5589"/>
                </a:cubicBezTo>
                <a:cubicBezTo>
                  <a:pt x="3997" y="5589"/>
                  <a:pt x="4013" y="5547"/>
                  <a:pt x="4013" y="5547"/>
                </a:cubicBezTo>
                <a:cubicBezTo>
                  <a:pt x="3990" y="5547"/>
                  <a:pt x="3966" y="5547"/>
                  <a:pt x="3990" y="5583"/>
                </a:cubicBezTo>
                <a:cubicBezTo>
                  <a:pt x="3958" y="5552"/>
                  <a:pt x="3906" y="5557"/>
                  <a:pt x="3867" y="5553"/>
                </a:cubicBezTo>
                <a:lnTo>
                  <a:pt x="3867" y="5553"/>
                </a:lnTo>
                <a:cubicBezTo>
                  <a:pt x="3849" y="5583"/>
                  <a:pt x="3872" y="5584"/>
                  <a:pt x="3894" y="5595"/>
                </a:cubicBezTo>
                <a:cubicBezTo>
                  <a:pt x="3910" y="5587"/>
                  <a:pt x="3921" y="5584"/>
                  <a:pt x="3930" y="5584"/>
                </a:cubicBezTo>
                <a:cubicBezTo>
                  <a:pt x="3948" y="5584"/>
                  <a:pt x="3962" y="5595"/>
                  <a:pt x="4001" y="5595"/>
                </a:cubicBezTo>
                <a:cubicBezTo>
                  <a:pt x="4013" y="5631"/>
                  <a:pt x="3966" y="5607"/>
                  <a:pt x="3966" y="5631"/>
                </a:cubicBezTo>
                <a:lnTo>
                  <a:pt x="3976" y="5636"/>
                </a:lnTo>
                <a:lnTo>
                  <a:pt x="3976" y="5636"/>
                </a:lnTo>
                <a:cubicBezTo>
                  <a:pt x="3943" y="5642"/>
                  <a:pt x="3907" y="5651"/>
                  <a:pt x="3876" y="5651"/>
                </a:cubicBezTo>
                <a:cubicBezTo>
                  <a:pt x="3861" y="5651"/>
                  <a:pt x="3847" y="5649"/>
                  <a:pt x="3835" y="5643"/>
                </a:cubicBezTo>
                <a:cubicBezTo>
                  <a:pt x="3859" y="5631"/>
                  <a:pt x="3954" y="5631"/>
                  <a:pt x="3942" y="5607"/>
                </a:cubicBezTo>
                <a:cubicBezTo>
                  <a:pt x="3942" y="5602"/>
                  <a:pt x="3940" y="5600"/>
                  <a:pt x="3938" y="5600"/>
                </a:cubicBezTo>
                <a:cubicBezTo>
                  <a:pt x="3930" y="5600"/>
                  <a:pt x="3916" y="5614"/>
                  <a:pt x="3904" y="5614"/>
                </a:cubicBezTo>
                <a:cubicBezTo>
                  <a:pt x="3900" y="5614"/>
                  <a:pt x="3897" y="5612"/>
                  <a:pt x="3894" y="5607"/>
                </a:cubicBezTo>
                <a:lnTo>
                  <a:pt x="3894" y="5607"/>
                </a:lnTo>
                <a:cubicBezTo>
                  <a:pt x="3899" y="5622"/>
                  <a:pt x="3890" y="5628"/>
                  <a:pt x="3877" y="5628"/>
                </a:cubicBezTo>
                <a:cubicBezTo>
                  <a:pt x="3859" y="5628"/>
                  <a:pt x="3835" y="5616"/>
                  <a:pt x="3835" y="5595"/>
                </a:cubicBezTo>
                <a:cubicBezTo>
                  <a:pt x="3823" y="5595"/>
                  <a:pt x="3799" y="5607"/>
                  <a:pt x="3787" y="5607"/>
                </a:cubicBezTo>
                <a:cubicBezTo>
                  <a:pt x="3870" y="5631"/>
                  <a:pt x="3823" y="5631"/>
                  <a:pt x="3763" y="5643"/>
                </a:cubicBezTo>
                <a:cubicBezTo>
                  <a:pt x="3763" y="5631"/>
                  <a:pt x="3763" y="5607"/>
                  <a:pt x="3751" y="5595"/>
                </a:cubicBezTo>
                <a:cubicBezTo>
                  <a:pt x="3716" y="5606"/>
                  <a:pt x="3680" y="5609"/>
                  <a:pt x="3643" y="5609"/>
                </a:cubicBezTo>
                <a:cubicBezTo>
                  <a:pt x="3582" y="5609"/>
                  <a:pt x="3519" y="5600"/>
                  <a:pt x="3456" y="5600"/>
                </a:cubicBezTo>
                <a:cubicBezTo>
                  <a:pt x="3428" y="5600"/>
                  <a:pt x="3399" y="5602"/>
                  <a:pt x="3370" y="5607"/>
                </a:cubicBezTo>
                <a:cubicBezTo>
                  <a:pt x="3406" y="5595"/>
                  <a:pt x="3358" y="5595"/>
                  <a:pt x="3370" y="5571"/>
                </a:cubicBezTo>
                <a:lnTo>
                  <a:pt x="3430" y="5571"/>
                </a:lnTo>
                <a:cubicBezTo>
                  <a:pt x="3430" y="5577"/>
                  <a:pt x="3421" y="5577"/>
                  <a:pt x="3412" y="5577"/>
                </a:cubicBezTo>
                <a:cubicBezTo>
                  <a:pt x="3403" y="5577"/>
                  <a:pt x="3394" y="5577"/>
                  <a:pt x="3394" y="5583"/>
                </a:cubicBezTo>
                <a:cubicBezTo>
                  <a:pt x="3414" y="5587"/>
                  <a:pt x="3430" y="5588"/>
                  <a:pt x="3445" y="5588"/>
                </a:cubicBezTo>
                <a:cubicBezTo>
                  <a:pt x="3475" y="5588"/>
                  <a:pt x="3501" y="5583"/>
                  <a:pt x="3549" y="5583"/>
                </a:cubicBezTo>
                <a:cubicBezTo>
                  <a:pt x="3585" y="5583"/>
                  <a:pt x="3549" y="5535"/>
                  <a:pt x="3573" y="5535"/>
                </a:cubicBezTo>
                <a:cubicBezTo>
                  <a:pt x="3573" y="5571"/>
                  <a:pt x="3585" y="5583"/>
                  <a:pt x="3644" y="5595"/>
                </a:cubicBezTo>
                <a:cubicBezTo>
                  <a:pt x="3704" y="5571"/>
                  <a:pt x="3668" y="5583"/>
                  <a:pt x="3728" y="5571"/>
                </a:cubicBezTo>
                <a:lnTo>
                  <a:pt x="3728" y="5595"/>
                </a:lnTo>
                <a:lnTo>
                  <a:pt x="3811" y="5595"/>
                </a:lnTo>
                <a:cubicBezTo>
                  <a:pt x="3840" y="5595"/>
                  <a:pt x="3829" y="5562"/>
                  <a:pt x="3851" y="5551"/>
                </a:cubicBezTo>
                <a:lnTo>
                  <a:pt x="3851" y="5551"/>
                </a:lnTo>
                <a:cubicBezTo>
                  <a:pt x="3856" y="5552"/>
                  <a:pt x="3861" y="5553"/>
                  <a:pt x="3867" y="5553"/>
                </a:cubicBezTo>
                <a:lnTo>
                  <a:pt x="3867" y="5553"/>
                </a:lnTo>
                <a:cubicBezTo>
                  <a:pt x="3868" y="5551"/>
                  <a:pt x="3869" y="5549"/>
                  <a:pt x="3870" y="5547"/>
                </a:cubicBezTo>
                <a:cubicBezTo>
                  <a:pt x="3862" y="5547"/>
                  <a:pt x="3856" y="5549"/>
                  <a:pt x="3851" y="5551"/>
                </a:cubicBezTo>
                <a:lnTo>
                  <a:pt x="3851" y="5551"/>
                </a:lnTo>
                <a:cubicBezTo>
                  <a:pt x="3839" y="5549"/>
                  <a:pt x="3829" y="5544"/>
                  <a:pt x="3823" y="5535"/>
                </a:cubicBezTo>
                <a:lnTo>
                  <a:pt x="3823" y="5535"/>
                </a:lnTo>
                <a:cubicBezTo>
                  <a:pt x="3775" y="5547"/>
                  <a:pt x="3847" y="5571"/>
                  <a:pt x="3799" y="5583"/>
                </a:cubicBezTo>
                <a:cubicBezTo>
                  <a:pt x="3775" y="5583"/>
                  <a:pt x="3775" y="5571"/>
                  <a:pt x="3763" y="5535"/>
                </a:cubicBezTo>
                <a:cubicBezTo>
                  <a:pt x="3704" y="5535"/>
                  <a:pt x="3644" y="5535"/>
                  <a:pt x="3632" y="5571"/>
                </a:cubicBezTo>
                <a:cubicBezTo>
                  <a:pt x="3585" y="5571"/>
                  <a:pt x="3632" y="5535"/>
                  <a:pt x="3644" y="5535"/>
                </a:cubicBezTo>
                <a:cubicBezTo>
                  <a:pt x="3641" y="5529"/>
                  <a:pt x="3633" y="5527"/>
                  <a:pt x="3623" y="5527"/>
                </a:cubicBezTo>
                <a:cubicBezTo>
                  <a:pt x="3600" y="5527"/>
                  <a:pt x="3567" y="5538"/>
                  <a:pt x="3554" y="5538"/>
                </a:cubicBezTo>
                <a:cubicBezTo>
                  <a:pt x="3551" y="5538"/>
                  <a:pt x="3549" y="5537"/>
                  <a:pt x="3549" y="5535"/>
                </a:cubicBezTo>
                <a:cubicBezTo>
                  <a:pt x="3542" y="5555"/>
                  <a:pt x="3525" y="5564"/>
                  <a:pt x="3497" y="5564"/>
                </a:cubicBezTo>
                <a:cubicBezTo>
                  <a:pt x="3474" y="5564"/>
                  <a:pt x="3444" y="5558"/>
                  <a:pt x="3406" y="5547"/>
                </a:cubicBezTo>
                <a:cubicBezTo>
                  <a:pt x="3406" y="5541"/>
                  <a:pt x="3412" y="5541"/>
                  <a:pt x="3418" y="5541"/>
                </a:cubicBezTo>
                <a:cubicBezTo>
                  <a:pt x="3424" y="5541"/>
                  <a:pt x="3430" y="5541"/>
                  <a:pt x="3430" y="5535"/>
                </a:cubicBezTo>
                <a:cubicBezTo>
                  <a:pt x="3385" y="5528"/>
                  <a:pt x="3322" y="5511"/>
                  <a:pt x="3267" y="5511"/>
                </a:cubicBezTo>
                <a:cubicBezTo>
                  <a:pt x="3233" y="5511"/>
                  <a:pt x="3202" y="5518"/>
                  <a:pt x="3180" y="5535"/>
                </a:cubicBezTo>
                <a:cubicBezTo>
                  <a:pt x="3168" y="5524"/>
                  <a:pt x="3132" y="5524"/>
                  <a:pt x="3132" y="5488"/>
                </a:cubicBezTo>
                <a:cubicBezTo>
                  <a:pt x="3097" y="5488"/>
                  <a:pt x="3049" y="5488"/>
                  <a:pt x="3049" y="5464"/>
                </a:cubicBezTo>
                <a:cubicBezTo>
                  <a:pt x="3037" y="5464"/>
                  <a:pt x="3037" y="5476"/>
                  <a:pt x="3013" y="5476"/>
                </a:cubicBezTo>
                <a:cubicBezTo>
                  <a:pt x="3013" y="5524"/>
                  <a:pt x="3108" y="5488"/>
                  <a:pt x="3120" y="5535"/>
                </a:cubicBezTo>
                <a:cubicBezTo>
                  <a:pt x="3007" y="5515"/>
                  <a:pt x="2903" y="5485"/>
                  <a:pt x="2777" y="5485"/>
                </a:cubicBezTo>
                <a:cubicBezTo>
                  <a:pt x="2757" y="5485"/>
                  <a:pt x="2737" y="5486"/>
                  <a:pt x="2716" y="5488"/>
                </a:cubicBezTo>
                <a:cubicBezTo>
                  <a:pt x="2716" y="5476"/>
                  <a:pt x="2739" y="5476"/>
                  <a:pt x="2739" y="5464"/>
                </a:cubicBezTo>
                <a:lnTo>
                  <a:pt x="2739" y="5464"/>
                </a:lnTo>
                <a:cubicBezTo>
                  <a:pt x="2725" y="5471"/>
                  <a:pt x="2682" y="5488"/>
                  <a:pt x="2646" y="5488"/>
                </a:cubicBezTo>
                <a:cubicBezTo>
                  <a:pt x="2625" y="5488"/>
                  <a:pt x="2605" y="5482"/>
                  <a:pt x="2596" y="5464"/>
                </a:cubicBezTo>
                <a:lnTo>
                  <a:pt x="2596" y="5464"/>
                </a:lnTo>
                <a:cubicBezTo>
                  <a:pt x="2609" y="5470"/>
                  <a:pt x="2619" y="5472"/>
                  <a:pt x="2628" y="5472"/>
                </a:cubicBezTo>
                <a:cubicBezTo>
                  <a:pt x="2648" y="5472"/>
                  <a:pt x="2662" y="5462"/>
                  <a:pt x="2684" y="5462"/>
                </a:cubicBezTo>
                <a:cubicBezTo>
                  <a:pt x="2690" y="5462"/>
                  <a:pt x="2696" y="5462"/>
                  <a:pt x="2704" y="5464"/>
                </a:cubicBezTo>
                <a:cubicBezTo>
                  <a:pt x="2692" y="5452"/>
                  <a:pt x="2680" y="5428"/>
                  <a:pt x="2632" y="5428"/>
                </a:cubicBezTo>
                <a:cubicBezTo>
                  <a:pt x="2632" y="5404"/>
                  <a:pt x="2642" y="5395"/>
                  <a:pt x="2656" y="5395"/>
                </a:cubicBezTo>
                <a:cubicBezTo>
                  <a:pt x="2682" y="5395"/>
                  <a:pt x="2724" y="5429"/>
                  <a:pt x="2739" y="5452"/>
                </a:cubicBezTo>
                <a:cubicBezTo>
                  <a:pt x="2811" y="5452"/>
                  <a:pt x="2811" y="5428"/>
                  <a:pt x="2858" y="5428"/>
                </a:cubicBezTo>
                <a:cubicBezTo>
                  <a:pt x="2835" y="5405"/>
                  <a:pt x="2775" y="5405"/>
                  <a:pt x="2751" y="5369"/>
                </a:cubicBezTo>
                <a:cubicBezTo>
                  <a:pt x="2745" y="5387"/>
                  <a:pt x="2716" y="5387"/>
                  <a:pt x="2678" y="5387"/>
                </a:cubicBezTo>
                <a:cubicBezTo>
                  <a:pt x="2641" y="5387"/>
                  <a:pt x="2596" y="5387"/>
                  <a:pt x="2561" y="5405"/>
                </a:cubicBezTo>
                <a:cubicBezTo>
                  <a:pt x="2525" y="5369"/>
                  <a:pt x="2656" y="5393"/>
                  <a:pt x="2644" y="5345"/>
                </a:cubicBezTo>
                <a:cubicBezTo>
                  <a:pt x="2644" y="5339"/>
                  <a:pt x="2643" y="5335"/>
                  <a:pt x="2642" y="5333"/>
                </a:cubicBezTo>
                <a:lnTo>
                  <a:pt x="2716" y="5333"/>
                </a:lnTo>
                <a:cubicBezTo>
                  <a:pt x="2716" y="5346"/>
                  <a:pt x="2708" y="5349"/>
                  <a:pt x="2698" y="5349"/>
                </a:cubicBezTo>
                <a:cubicBezTo>
                  <a:pt x="2685" y="5349"/>
                  <a:pt x="2667" y="5342"/>
                  <a:pt x="2660" y="5342"/>
                </a:cubicBezTo>
                <a:cubicBezTo>
                  <a:pt x="2657" y="5342"/>
                  <a:pt x="2656" y="5343"/>
                  <a:pt x="2656" y="5345"/>
                </a:cubicBezTo>
                <a:cubicBezTo>
                  <a:pt x="2671" y="5359"/>
                  <a:pt x="2691" y="5364"/>
                  <a:pt x="2712" y="5364"/>
                </a:cubicBezTo>
                <a:cubicBezTo>
                  <a:pt x="2749" y="5364"/>
                  <a:pt x="2789" y="5351"/>
                  <a:pt x="2815" y="5351"/>
                </a:cubicBezTo>
                <a:cubicBezTo>
                  <a:pt x="2821" y="5351"/>
                  <a:pt x="2827" y="5352"/>
                  <a:pt x="2831" y="5354"/>
                </a:cubicBezTo>
                <a:lnTo>
                  <a:pt x="2831" y="5354"/>
                </a:lnTo>
                <a:cubicBezTo>
                  <a:pt x="2823" y="5343"/>
                  <a:pt x="2896" y="5331"/>
                  <a:pt x="2918" y="5309"/>
                </a:cubicBezTo>
                <a:cubicBezTo>
                  <a:pt x="2942" y="5333"/>
                  <a:pt x="2918" y="5333"/>
                  <a:pt x="2918" y="5345"/>
                </a:cubicBezTo>
                <a:cubicBezTo>
                  <a:pt x="2945" y="5345"/>
                  <a:pt x="2938" y="5325"/>
                  <a:pt x="2953" y="5325"/>
                </a:cubicBezTo>
                <a:cubicBezTo>
                  <a:pt x="2958" y="5325"/>
                  <a:pt x="2966" y="5327"/>
                  <a:pt x="2977" y="5333"/>
                </a:cubicBezTo>
                <a:cubicBezTo>
                  <a:pt x="2977" y="5345"/>
                  <a:pt x="2930" y="5345"/>
                  <a:pt x="2942" y="5369"/>
                </a:cubicBezTo>
                <a:cubicBezTo>
                  <a:pt x="2918" y="5369"/>
                  <a:pt x="2894" y="5369"/>
                  <a:pt x="2882" y="5357"/>
                </a:cubicBezTo>
                <a:cubicBezTo>
                  <a:pt x="2858" y="5357"/>
                  <a:pt x="2858" y="5393"/>
                  <a:pt x="2858" y="5393"/>
                </a:cubicBezTo>
                <a:cubicBezTo>
                  <a:pt x="2870" y="5405"/>
                  <a:pt x="2890" y="5408"/>
                  <a:pt x="2913" y="5408"/>
                </a:cubicBezTo>
                <a:cubicBezTo>
                  <a:pt x="2958" y="5408"/>
                  <a:pt x="3013" y="5393"/>
                  <a:pt x="3037" y="5393"/>
                </a:cubicBezTo>
                <a:cubicBezTo>
                  <a:pt x="3037" y="5385"/>
                  <a:pt x="3033" y="5382"/>
                  <a:pt x="3027" y="5382"/>
                </a:cubicBezTo>
                <a:cubicBezTo>
                  <a:pt x="3015" y="5382"/>
                  <a:pt x="2993" y="5393"/>
                  <a:pt x="2977" y="5393"/>
                </a:cubicBezTo>
                <a:cubicBezTo>
                  <a:pt x="2996" y="5374"/>
                  <a:pt x="3017" y="5367"/>
                  <a:pt x="3039" y="5367"/>
                </a:cubicBezTo>
                <a:cubicBezTo>
                  <a:pt x="3087" y="5367"/>
                  <a:pt x="3139" y="5400"/>
                  <a:pt x="3180" y="5416"/>
                </a:cubicBezTo>
                <a:cubicBezTo>
                  <a:pt x="3208" y="5416"/>
                  <a:pt x="3199" y="5386"/>
                  <a:pt x="3218" y="5386"/>
                </a:cubicBezTo>
                <a:cubicBezTo>
                  <a:pt x="3223" y="5386"/>
                  <a:pt x="3230" y="5388"/>
                  <a:pt x="3239" y="5393"/>
                </a:cubicBezTo>
                <a:cubicBezTo>
                  <a:pt x="3239" y="5405"/>
                  <a:pt x="3216" y="5405"/>
                  <a:pt x="3216" y="5416"/>
                </a:cubicBezTo>
                <a:cubicBezTo>
                  <a:pt x="3318" y="5396"/>
                  <a:pt x="3448" y="5366"/>
                  <a:pt x="3558" y="5366"/>
                </a:cubicBezTo>
                <a:cubicBezTo>
                  <a:pt x="3575" y="5366"/>
                  <a:pt x="3592" y="5367"/>
                  <a:pt x="3609" y="5369"/>
                </a:cubicBezTo>
                <a:cubicBezTo>
                  <a:pt x="3609" y="5345"/>
                  <a:pt x="3537" y="5357"/>
                  <a:pt x="3537" y="5333"/>
                </a:cubicBezTo>
                <a:lnTo>
                  <a:pt x="3537" y="5333"/>
                </a:lnTo>
                <a:cubicBezTo>
                  <a:pt x="3585" y="5345"/>
                  <a:pt x="3632" y="5345"/>
                  <a:pt x="3632" y="5369"/>
                </a:cubicBezTo>
                <a:cubicBezTo>
                  <a:pt x="3638" y="5368"/>
                  <a:pt x="3644" y="5367"/>
                  <a:pt x="3650" y="5367"/>
                </a:cubicBezTo>
                <a:cubicBezTo>
                  <a:pt x="3699" y="5367"/>
                  <a:pt x="3763" y="5393"/>
                  <a:pt x="3823" y="5393"/>
                </a:cubicBezTo>
                <a:cubicBezTo>
                  <a:pt x="3853" y="5393"/>
                  <a:pt x="3881" y="5387"/>
                  <a:pt x="3906" y="5369"/>
                </a:cubicBezTo>
                <a:cubicBezTo>
                  <a:pt x="3906" y="5393"/>
                  <a:pt x="3954" y="5393"/>
                  <a:pt x="3990" y="5405"/>
                </a:cubicBezTo>
                <a:cubicBezTo>
                  <a:pt x="4006" y="5396"/>
                  <a:pt x="4005" y="5377"/>
                  <a:pt x="4011" y="5377"/>
                </a:cubicBezTo>
                <a:cubicBezTo>
                  <a:pt x="4014" y="5377"/>
                  <a:pt x="4018" y="5381"/>
                  <a:pt x="4025" y="5393"/>
                </a:cubicBezTo>
                <a:cubicBezTo>
                  <a:pt x="4061" y="5393"/>
                  <a:pt x="4001" y="5369"/>
                  <a:pt x="4013" y="5345"/>
                </a:cubicBezTo>
                <a:cubicBezTo>
                  <a:pt x="4061" y="5345"/>
                  <a:pt x="4049" y="5393"/>
                  <a:pt x="4085" y="5393"/>
                </a:cubicBezTo>
                <a:cubicBezTo>
                  <a:pt x="4109" y="5393"/>
                  <a:pt x="4085" y="5369"/>
                  <a:pt x="4073" y="5369"/>
                </a:cubicBezTo>
                <a:cubicBezTo>
                  <a:pt x="4080" y="5365"/>
                  <a:pt x="4091" y="5364"/>
                  <a:pt x="4104" y="5364"/>
                </a:cubicBezTo>
                <a:cubicBezTo>
                  <a:pt x="4149" y="5364"/>
                  <a:pt x="4222" y="5381"/>
                  <a:pt x="4278" y="5381"/>
                </a:cubicBezTo>
                <a:cubicBezTo>
                  <a:pt x="4310" y="5381"/>
                  <a:pt x="4336" y="5375"/>
                  <a:pt x="4347" y="5357"/>
                </a:cubicBezTo>
                <a:cubicBezTo>
                  <a:pt x="4359" y="5357"/>
                  <a:pt x="4359" y="5369"/>
                  <a:pt x="4359" y="5393"/>
                </a:cubicBezTo>
                <a:cubicBezTo>
                  <a:pt x="4366" y="5385"/>
                  <a:pt x="4379" y="5382"/>
                  <a:pt x="4395" y="5382"/>
                </a:cubicBezTo>
                <a:cubicBezTo>
                  <a:pt x="4432" y="5382"/>
                  <a:pt x="4484" y="5396"/>
                  <a:pt x="4525" y="5405"/>
                </a:cubicBezTo>
                <a:cubicBezTo>
                  <a:pt x="4561" y="5405"/>
                  <a:pt x="4490" y="5369"/>
                  <a:pt x="4537" y="5369"/>
                </a:cubicBezTo>
                <a:cubicBezTo>
                  <a:pt x="4565" y="5380"/>
                  <a:pt x="4620" y="5391"/>
                  <a:pt x="4670" y="5391"/>
                </a:cubicBezTo>
                <a:cubicBezTo>
                  <a:pt x="4725" y="5391"/>
                  <a:pt x="4775" y="5377"/>
                  <a:pt x="4775" y="5333"/>
                </a:cubicBezTo>
                <a:cubicBezTo>
                  <a:pt x="4823" y="5333"/>
                  <a:pt x="4775" y="5345"/>
                  <a:pt x="4787" y="5369"/>
                </a:cubicBezTo>
                <a:cubicBezTo>
                  <a:pt x="4787" y="5381"/>
                  <a:pt x="4796" y="5381"/>
                  <a:pt x="4805" y="5381"/>
                </a:cubicBezTo>
                <a:cubicBezTo>
                  <a:pt x="4814" y="5381"/>
                  <a:pt x="4823" y="5381"/>
                  <a:pt x="4823" y="5393"/>
                </a:cubicBezTo>
                <a:cubicBezTo>
                  <a:pt x="4847" y="5393"/>
                  <a:pt x="4823" y="5357"/>
                  <a:pt x="4835" y="5345"/>
                </a:cubicBezTo>
                <a:cubicBezTo>
                  <a:pt x="4906" y="5345"/>
                  <a:pt x="4978" y="5333"/>
                  <a:pt x="5013" y="5274"/>
                </a:cubicBezTo>
                <a:cubicBezTo>
                  <a:pt x="5002" y="5250"/>
                  <a:pt x="4978" y="5250"/>
                  <a:pt x="4966" y="5250"/>
                </a:cubicBezTo>
                <a:cubicBezTo>
                  <a:pt x="4954" y="5250"/>
                  <a:pt x="4954" y="5274"/>
                  <a:pt x="4954" y="5285"/>
                </a:cubicBezTo>
                <a:cubicBezTo>
                  <a:pt x="4951" y="5277"/>
                  <a:pt x="4947" y="5272"/>
                  <a:pt x="4942" y="5270"/>
                </a:cubicBezTo>
                <a:lnTo>
                  <a:pt x="4942" y="5270"/>
                </a:lnTo>
                <a:cubicBezTo>
                  <a:pt x="4938" y="5250"/>
                  <a:pt x="4893" y="5250"/>
                  <a:pt x="4859" y="5250"/>
                </a:cubicBezTo>
                <a:cubicBezTo>
                  <a:pt x="4918" y="5238"/>
                  <a:pt x="4847" y="5226"/>
                  <a:pt x="4847" y="5214"/>
                </a:cubicBezTo>
                <a:cubicBezTo>
                  <a:pt x="4835" y="5226"/>
                  <a:pt x="4835" y="5229"/>
                  <a:pt x="4832" y="5229"/>
                </a:cubicBezTo>
                <a:cubicBezTo>
                  <a:pt x="4829" y="5229"/>
                  <a:pt x="4823" y="5226"/>
                  <a:pt x="4799" y="5226"/>
                </a:cubicBezTo>
                <a:cubicBezTo>
                  <a:pt x="4799" y="5250"/>
                  <a:pt x="4859" y="5250"/>
                  <a:pt x="4894" y="5274"/>
                </a:cubicBezTo>
                <a:cubicBezTo>
                  <a:pt x="4894" y="5274"/>
                  <a:pt x="4894" y="5274"/>
                  <a:pt x="4894" y="5274"/>
                </a:cubicBezTo>
                <a:lnTo>
                  <a:pt x="4894" y="5274"/>
                </a:lnTo>
                <a:cubicBezTo>
                  <a:pt x="4882" y="5285"/>
                  <a:pt x="4835" y="5285"/>
                  <a:pt x="4823" y="5285"/>
                </a:cubicBezTo>
                <a:cubicBezTo>
                  <a:pt x="4823" y="5250"/>
                  <a:pt x="4787" y="5274"/>
                  <a:pt x="4775" y="5250"/>
                </a:cubicBezTo>
                <a:cubicBezTo>
                  <a:pt x="4787" y="5238"/>
                  <a:pt x="4799" y="5238"/>
                  <a:pt x="4799" y="5226"/>
                </a:cubicBezTo>
                <a:cubicBezTo>
                  <a:pt x="4791" y="5222"/>
                  <a:pt x="4778" y="5221"/>
                  <a:pt x="4762" y="5221"/>
                </a:cubicBezTo>
                <a:cubicBezTo>
                  <a:pt x="4730" y="5221"/>
                  <a:pt x="4688" y="5226"/>
                  <a:pt x="4656" y="5226"/>
                </a:cubicBezTo>
                <a:cubicBezTo>
                  <a:pt x="4656" y="5214"/>
                  <a:pt x="4668" y="5214"/>
                  <a:pt x="4680" y="5190"/>
                </a:cubicBezTo>
                <a:lnTo>
                  <a:pt x="4680" y="5190"/>
                </a:lnTo>
                <a:cubicBezTo>
                  <a:pt x="4660" y="5198"/>
                  <a:pt x="4643" y="5199"/>
                  <a:pt x="4629" y="5199"/>
                </a:cubicBezTo>
                <a:cubicBezTo>
                  <a:pt x="4622" y="5199"/>
                  <a:pt x="4616" y="5199"/>
                  <a:pt x="4610" y="5199"/>
                </a:cubicBezTo>
                <a:cubicBezTo>
                  <a:pt x="4594" y="5199"/>
                  <a:pt x="4585" y="5202"/>
                  <a:pt x="4585" y="5226"/>
                </a:cubicBezTo>
                <a:cubicBezTo>
                  <a:pt x="4549" y="5214"/>
                  <a:pt x="4537" y="5190"/>
                  <a:pt x="4501" y="5190"/>
                </a:cubicBezTo>
                <a:cubicBezTo>
                  <a:pt x="4490" y="5190"/>
                  <a:pt x="4501" y="5214"/>
                  <a:pt x="4501" y="5226"/>
                </a:cubicBezTo>
                <a:lnTo>
                  <a:pt x="4418" y="5178"/>
                </a:lnTo>
                <a:cubicBezTo>
                  <a:pt x="4394" y="5186"/>
                  <a:pt x="4342" y="5216"/>
                  <a:pt x="4297" y="5216"/>
                </a:cubicBezTo>
                <a:cubicBezTo>
                  <a:pt x="4275" y="5216"/>
                  <a:pt x="4255" y="5209"/>
                  <a:pt x="4240" y="5190"/>
                </a:cubicBezTo>
                <a:cubicBezTo>
                  <a:pt x="4204" y="5190"/>
                  <a:pt x="4192" y="5214"/>
                  <a:pt x="4204" y="5226"/>
                </a:cubicBezTo>
                <a:cubicBezTo>
                  <a:pt x="4168" y="5214"/>
                  <a:pt x="4132" y="5214"/>
                  <a:pt x="4049" y="5214"/>
                </a:cubicBezTo>
                <a:cubicBezTo>
                  <a:pt x="4025" y="5178"/>
                  <a:pt x="4085" y="5178"/>
                  <a:pt x="4132" y="5178"/>
                </a:cubicBezTo>
                <a:cubicBezTo>
                  <a:pt x="4128" y="5169"/>
                  <a:pt x="4119" y="5167"/>
                  <a:pt x="4108" y="5167"/>
                </a:cubicBezTo>
                <a:cubicBezTo>
                  <a:pt x="4095" y="5167"/>
                  <a:pt x="4081" y="5170"/>
                  <a:pt x="4068" y="5170"/>
                </a:cubicBezTo>
                <a:cubicBezTo>
                  <a:pt x="4061" y="5170"/>
                  <a:pt x="4054" y="5169"/>
                  <a:pt x="4049" y="5166"/>
                </a:cubicBezTo>
                <a:cubicBezTo>
                  <a:pt x="4025" y="5166"/>
                  <a:pt x="4001" y="5190"/>
                  <a:pt x="4025" y="5190"/>
                </a:cubicBezTo>
                <a:cubicBezTo>
                  <a:pt x="4019" y="5202"/>
                  <a:pt x="4013" y="5208"/>
                  <a:pt x="4004" y="5208"/>
                </a:cubicBezTo>
                <a:cubicBezTo>
                  <a:pt x="3995" y="5208"/>
                  <a:pt x="3984" y="5202"/>
                  <a:pt x="3966" y="5190"/>
                </a:cubicBezTo>
                <a:cubicBezTo>
                  <a:pt x="3963" y="5196"/>
                  <a:pt x="3956" y="5199"/>
                  <a:pt x="3948" y="5199"/>
                </a:cubicBezTo>
                <a:cubicBezTo>
                  <a:pt x="3930" y="5199"/>
                  <a:pt x="3903" y="5188"/>
                  <a:pt x="3883" y="5188"/>
                </a:cubicBezTo>
                <a:cubicBezTo>
                  <a:pt x="3878" y="5188"/>
                  <a:pt x="3874" y="5188"/>
                  <a:pt x="3870" y="5190"/>
                </a:cubicBezTo>
                <a:cubicBezTo>
                  <a:pt x="3882" y="5182"/>
                  <a:pt x="3893" y="5180"/>
                  <a:pt x="3903" y="5180"/>
                </a:cubicBezTo>
                <a:cubicBezTo>
                  <a:pt x="3923" y="5180"/>
                  <a:pt x="3942" y="5190"/>
                  <a:pt x="3966" y="5190"/>
                </a:cubicBezTo>
                <a:cubicBezTo>
                  <a:pt x="3954" y="5190"/>
                  <a:pt x="3942" y="5178"/>
                  <a:pt x="3942" y="5166"/>
                </a:cubicBezTo>
                <a:cubicBezTo>
                  <a:pt x="3912" y="5166"/>
                  <a:pt x="3882" y="5163"/>
                  <a:pt x="3856" y="5163"/>
                </a:cubicBezTo>
                <a:cubicBezTo>
                  <a:pt x="3829" y="5163"/>
                  <a:pt x="3805" y="5166"/>
                  <a:pt x="3787" y="5178"/>
                </a:cubicBezTo>
                <a:cubicBezTo>
                  <a:pt x="3787" y="5187"/>
                  <a:pt x="3790" y="5190"/>
                  <a:pt x="3795" y="5190"/>
                </a:cubicBezTo>
                <a:cubicBezTo>
                  <a:pt x="3803" y="5190"/>
                  <a:pt x="3818" y="5178"/>
                  <a:pt x="3827" y="5178"/>
                </a:cubicBezTo>
                <a:cubicBezTo>
                  <a:pt x="3832" y="5178"/>
                  <a:pt x="3835" y="5181"/>
                  <a:pt x="3835" y="5190"/>
                </a:cubicBezTo>
                <a:cubicBezTo>
                  <a:pt x="3820" y="5196"/>
                  <a:pt x="3807" y="5198"/>
                  <a:pt x="3796" y="5198"/>
                </a:cubicBezTo>
                <a:cubicBezTo>
                  <a:pt x="3761" y="5198"/>
                  <a:pt x="3737" y="5178"/>
                  <a:pt x="3692" y="5178"/>
                </a:cubicBezTo>
                <a:cubicBezTo>
                  <a:pt x="3668" y="5178"/>
                  <a:pt x="3692" y="5190"/>
                  <a:pt x="3692" y="5214"/>
                </a:cubicBezTo>
                <a:cubicBezTo>
                  <a:pt x="3585" y="5190"/>
                  <a:pt x="3483" y="5190"/>
                  <a:pt x="3385" y="5190"/>
                </a:cubicBezTo>
                <a:cubicBezTo>
                  <a:pt x="3287" y="5190"/>
                  <a:pt x="3192" y="5190"/>
                  <a:pt x="3097" y="5166"/>
                </a:cubicBezTo>
                <a:cubicBezTo>
                  <a:pt x="3073" y="5166"/>
                  <a:pt x="3049" y="5154"/>
                  <a:pt x="3037" y="5154"/>
                </a:cubicBezTo>
                <a:cubicBezTo>
                  <a:pt x="3004" y="5175"/>
                  <a:pt x="2966" y="5181"/>
                  <a:pt x="2924" y="5181"/>
                </a:cubicBezTo>
                <a:cubicBezTo>
                  <a:pt x="2857" y="5181"/>
                  <a:pt x="2783" y="5165"/>
                  <a:pt x="2715" y="5165"/>
                </a:cubicBezTo>
                <a:cubicBezTo>
                  <a:pt x="2703" y="5165"/>
                  <a:pt x="2691" y="5165"/>
                  <a:pt x="2680" y="5166"/>
                </a:cubicBezTo>
                <a:cubicBezTo>
                  <a:pt x="2751" y="5131"/>
                  <a:pt x="2858" y="5166"/>
                  <a:pt x="2894" y="5119"/>
                </a:cubicBezTo>
                <a:lnTo>
                  <a:pt x="2894" y="5119"/>
                </a:lnTo>
                <a:cubicBezTo>
                  <a:pt x="2930" y="5131"/>
                  <a:pt x="2882" y="5154"/>
                  <a:pt x="2918" y="5166"/>
                </a:cubicBezTo>
                <a:cubicBezTo>
                  <a:pt x="2942" y="5119"/>
                  <a:pt x="3049" y="5154"/>
                  <a:pt x="3073" y="5119"/>
                </a:cubicBezTo>
                <a:lnTo>
                  <a:pt x="3073" y="5119"/>
                </a:lnTo>
                <a:cubicBezTo>
                  <a:pt x="3120" y="5131"/>
                  <a:pt x="3061" y="5166"/>
                  <a:pt x="3097" y="5166"/>
                </a:cubicBezTo>
                <a:cubicBezTo>
                  <a:pt x="3114" y="5166"/>
                  <a:pt x="3126" y="5146"/>
                  <a:pt x="3145" y="5146"/>
                </a:cubicBezTo>
                <a:cubicBezTo>
                  <a:pt x="3152" y="5146"/>
                  <a:pt x="3159" y="5149"/>
                  <a:pt x="3168" y="5154"/>
                </a:cubicBezTo>
                <a:cubicBezTo>
                  <a:pt x="3132" y="5119"/>
                  <a:pt x="3192" y="5131"/>
                  <a:pt x="3180" y="5107"/>
                </a:cubicBezTo>
                <a:cubicBezTo>
                  <a:pt x="3216" y="5107"/>
                  <a:pt x="3216" y="5119"/>
                  <a:pt x="3216" y="5131"/>
                </a:cubicBezTo>
                <a:cubicBezTo>
                  <a:pt x="3223" y="5126"/>
                  <a:pt x="3229" y="5124"/>
                  <a:pt x="3236" y="5124"/>
                </a:cubicBezTo>
                <a:cubicBezTo>
                  <a:pt x="3262" y="5124"/>
                  <a:pt x="3287" y="5154"/>
                  <a:pt x="3335" y="5154"/>
                </a:cubicBezTo>
                <a:cubicBezTo>
                  <a:pt x="3358" y="5154"/>
                  <a:pt x="3311" y="5119"/>
                  <a:pt x="3299" y="5119"/>
                </a:cubicBezTo>
                <a:cubicBezTo>
                  <a:pt x="3302" y="5116"/>
                  <a:pt x="3306" y="5115"/>
                  <a:pt x="3312" y="5115"/>
                </a:cubicBezTo>
                <a:cubicBezTo>
                  <a:pt x="3321" y="5115"/>
                  <a:pt x="3334" y="5118"/>
                  <a:pt x="3343" y="5118"/>
                </a:cubicBezTo>
                <a:cubicBezTo>
                  <a:pt x="3352" y="5118"/>
                  <a:pt x="3358" y="5116"/>
                  <a:pt x="3358" y="5107"/>
                </a:cubicBezTo>
                <a:cubicBezTo>
                  <a:pt x="3425" y="5114"/>
                  <a:pt x="3478" y="5131"/>
                  <a:pt x="3532" y="5131"/>
                </a:cubicBezTo>
                <a:cubicBezTo>
                  <a:pt x="3564" y="5131"/>
                  <a:pt x="3596" y="5125"/>
                  <a:pt x="3632" y="5107"/>
                </a:cubicBezTo>
                <a:lnTo>
                  <a:pt x="3632" y="5131"/>
                </a:lnTo>
                <a:cubicBezTo>
                  <a:pt x="3640" y="5127"/>
                  <a:pt x="3646" y="5125"/>
                  <a:pt x="3650" y="5125"/>
                </a:cubicBezTo>
                <a:cubicBezTo>
                  <a:pt x="3660" y="5125"/>
                  <a:pt x="3668" y="5131"/>
                  <a:pt x="3692" y="5131"/>
                </a:cubicBezTo>
                <a:cubicBezTo>
                  <a:pt x="3716" y="5119"/>
                  <a:pt x="3656" y="5107"/>
                  <a:pt x="3644" y="5095"/>
                </a:cubicBezTo>
                <a:cubicBezTo>
                  <a:pt x="3668" y="5071"/>
                  <a:pt x="3692" y="5071"/>
                  <a:pt x="3668" y="5047"/>
                </a:cubicBezTo>
                <a:cubicBezTo>
                  <a:pt x="3692" y="5047"/>
                  <a:pt x="3721" y="5068"/>
                  <a:pt x="3738" y="5068"/>
                </a:cubicBezTo>
                <a:cubicBezTo>
                  <a:pt x="3746" y="5068"/>
                  <a:pt x="3751" y="5063"/>
                  <a:pt x="3751" y="5047"/>
                </a:cubicBezTo>
                <a:lnTo>
                  <a:pt x="3751" y="5047"/>
                </a:lnTo>
                <a:cubicBezTo>
                  <a:pt x="3787" y="5059"/>
                  <a:pt x="3751" y="5095"/>
                  <a:pt x="3728" y="5095"/>
                </a:cubicBezTo>
                <a:cubicBezTo>
                  <a:pt x="3742" y="5098"/>
                  <a:pt x="3754" y="5099"/>
                  <a:pt x="3764" y="5099"/>
                </a:cubicBezTo>
                <a:cubicBezTo>
                  <a:pt x="3795" y="5099"/>
                  <a:pt x="3813" y="5086"/>
                  <a:pt x="3830" y="5057"/>
                </a:cubicBezTo>
                <a:lnTo>
                  <a:pt x="3830" y="5057"/>
                </a:lnTo>
                <a:cubicBezTo>
                  <a:pt x="3818" y="5088"/>
                  <a:pt x="3858" y="5102"/>
                  <a:pt x="3904" y="5102"/>
                </a:cubicBezTo>
                <a:cubicBezTo>
                  <a:pt x="3950" y="5102"/>
                  <a:pt x="4002" y="5088"/>
                  <a:pt x="4013" y="5059"/>
                </a:cubicBezTo>
                <a:cubicBezTo>
                  <a:pt x="4066" y="5059"/>
                  <a:pt x="4016" y="5097"/>
                  <a:pt x="4054" y="5097"/>
                </a:cubicBezTo>
                <a:cubicBezTo>
                  <a:pt x="4059" y="5097"/>
                  <a:pt x="4065" y="5096"/>
                  <a:pt x="4073" y="5095"/>
                </a:cubicBezTo>
                <a:lnTo>
                  <a:pt x="4073" y="5095"/>
                </a:lnTo>
                <a:cubicBezTo>
                  <a:pt x="4073" y="5107"/>
                  <a:pt x="4049" y="5107"/>
                  <a:pt x="4025" y="5107"/>
                </a:cubicBezTo>
                <a:cubicBezTo>
                  <a:pt x="4034" y="5111"/>
                  <a:pt x="4042" y="5113"/>
                  <a:pt x="4049" y="5113"/>
                </a:cubicBezTo>
                <a:cubicBezTo>
                  <a:pt x="4075" y="5113"/>
                  <a:pt x="4096" y="5095"/>
                  <a:pt x="4113" y="5095"/>
                </a:cubicBezTo>
                <a:cubicBezTo>
                  <a:pt x="4120" y="5095"/>
                  <a:pt x="4127" y="5098"/>
                  <a:pt x="4132" y="5107"/>
                </a:cubicBezTo>
                <a:cubicBezTo>
                  <a:pt x="4144" y="5095"/>
                  <a:pt x="4132" y="5095"/>
                  <a:pt x="4144" y="5071"/>
                </a:cubicBezTo>
                <a:cubicBezTo>
                  <a:pt x="4170" y="5082"/>
                  <a:pt x="4189" y="5085"/>
                  <a:pt x="4205" y="5085"/>
                </a:cubicBezTo>
                <a:cubicBezTo>
                  <a:pt x="4224" y="5085"/>
                  <a:pt x="4238" y="5081"/>
                  <a:pt x="4254" y="5081"/>
                </a:cubicBezTo>
                <a:cubicBezTo>
                  <a:pt x="4267" y="5081"/>
                  <a:pt x="4281" y="5084"/>
                  <a:pt x="4299" y="5095"/>
                </a:cubicBezTo>
                <a:cubicBezTo>
                  <a:pt x="4299" y="5059"/>
                  <a:pt x="4359" y="5071"/>
                  <a:pt x="4382" y="5047"/>
                </a:cubicBezTo>
                <a:lnTo>
                  <a:pt x="4382" y="5047"/>
                </a:lnTo>
                <a:cubicBezTo>
                  <a:pt x="4418" y="5059"/>
                  <a:pt x="4382" y="5059"/>
                  <a:pt x="4371" y="5071"/>
                </a:cubicBezTo>
                <a:cubicBezTo>
                  <a:pt x="4381" y="5078"/>
                  <a:pt x="4394" y="5081"/>
                  <a:pt x="4408" y="5081"/>
                </a:cubicBezTo>
                <a:cubicBezTo>
                  <a:pt x="4441" y="5081"/>
                  <a:pt x="4474" y="5064"/>
                  <a:pt x="4466" y="5047"/>
                </a:cubicBezTo>
                <a:cubicBezTo>
                  <a:pt x="4525" y="5047"/>
                  <a:pt x="4478" y="5071"/>
                  <a:pt x="4525" y="5071"/>
                </a:cubicBezTo>
                <a:cubicBezTo>
                  <a:pt x="4567" y="5063"/>
                  <a:pt x="4562" y="5054"/>
                  <a:pt x="4572" y="5054"/>
                </a:cubicBezTo>
                <a:cubicBezTo>
                  <a:pt x="4576" y="5054"/>
                  <a:pt x="4583" y="5056"/>
                  <a:pt x="4597" y="5059"/>
                </a:cubicBezTo>
                <a:cubicBezTo>
                  <a:pt x="4639" y="5038"/>
                  <a:pt x="4579" y="5017"/>
                  <a:pt x="4564" y="5004"/>
                </a:cubicBezTo>
                <a:lnTo>
                  <a:pt x="4564" y="5004"/>
                </a:lnTo>
                <a:cubicBezTo>
                  <a:pt x="4551" y="5006"/>
                  <a:pt x="4537" y="5006"/>
                  <a:pt x="4537" y="5012"/>
                </a:cubicBezTo>
                <a:cubicBezTo>
                  <a:pt x="4490" y="5000"/>
                  <a:pt x="4585" y="5000"/>
                  <a:pt x="4549" y="4976"/>
                </a:cubicBezTo>
                <a:cubicBezTo>
                  <a:pt x="4537" y="4976"/>
                  <a:pt x="4537" y="4988"/>
                  <a:pt x="4537" y="4988"/>
                </a:cubicBezTo>
                <a:cubicBezTo>
                  <a:pt x="4537" y="4981"/>
                  <a:pt x="4509" y="4971"/>
                  <a:pt x="4489" y="4971"/>
                </a:cubicBezTo>
                <a:cubicBezTo>
                  <a:pt x="4472" y="4971"/>
                  <a:pt x="4461" y="4978"/>
                  <a:pt x="4478" y="5000"/>
                </a:cubicBezTo>
                <a:cubicBezTo>
                  <a:pt x="4442" y="5000"/>
                  <a:pt x="4442" y="4988"/>
                  <a:pt x="4430" y="4976"/>
                </a:cubicBezTo>
                <a:cubicBezTo>
                  <a:pt x="4398" y="4976"/>
                  <a:pt x="4372" y="4986"/>
                  <a:pt x="4347" y="4986"/>
                </a:cubicBezTo>
                <a:cubicBezTo>
                  <a:pt x="4335" y="4986"/>
                  <a:pt x="4323" y="4984"/>
                  <a:pt x="4311" y="4976"/>
                </a:cubicBezTo>
                <a:cubicBezTo>
                  <a:pt x="4299" y="4976"/>
                  <a:pt x="4311" y="4988"/>
                  <a:pt x="4311" y="5000"/>
                </a:cubicBezTo>
                <a:cubicBezTo>
                  <a:pt x="4284" y="4991"/>
                  <a:pt x="4248" y="4987"/>
                  <a:pt x="4210" y="4987"/>
                </a:cubicBezTo>
                <a:cubicBezTo>
                  <a:pt x="4150" y="4987"/>
                  <a:pt x="4086" y="4997"/>
                  <a:pt x="4049" y="5012"/>
                </a:cubicBezTo>
                <a:cubicBezTo>
                  <a:pt x="3954" y="5000"/>
                  <a:pt x="3930" y="5012"/>
                  <a:pt x="3775" y="4988"/>
                </a:cubicBezTo>
                <a:lnTo>
                  <a:pt x="3775" y="4988"/>
                </a:lnTo>
                <a:cubicBezTo>
                  <a:pt x="3775" y="5000"/>
                  <a:pt x="3787" y="5000"/>
                  <a:pt x="3787" y="5012"/>
                </a:cubicBezTo>
                <a:cubicBezTo>
                  <a:pt x="3769" y="4994"/>
                  <a:pt x="3738" y="5003"/>
                  <a:pt x="3718" y="4993"/>
                </a:cubicBezTo>
                <a:lnTo>
                  <a:pt x="3718" y="4993"/>
                </a:lnTo>
                <a:cubicBezTo>
                  <a:pt x="3703" y="4999"/>
                  <a:pt x="3687" y="5003"/>
                  <a:pt x="3672" y="5003"/>
                </a:cubicBezTo>
                <a:cubicBezTo>
                  <a:pt x="3661" y="5003"/>
                  <a:pt x="3651" y="5001"/>
                  <a:pt x="3644" y="4995"/>
                </a:cubicBezTo>
                <a:lnTo>
                  <a:pt x="3644" y="4995"/>
                </a:lnTo>
                <a:cubicBezTo>
                  <a:pt x="3639" y="5002"/>
                  <a:pt x="3637" y="5012"/>
                  <a:pt x="3644" y="5012"/>
                </a:cubicBezTo>
                <a:cubicBezTo>
                  <a:pt x="3637" y="5016"/>
                  <a:pt x="3632" y="5018"/>
                  <a:pt x="3627" y="5018"/>
                </a:cubicBezTo>
                <a:cubicBezTo>
                  <a:pt x="3608" y="5018"/>
                  <a:pt x="3606" y="4985"/>
                  <a:pt x="3597" y="4976"/>
                </a:cubicBezTo>
                <a:cubicBezTo>
                  <a:pt x="3603" y="4976"/>
                  <a:pt x="3634" y="4968"/>
                  <a:pt x="3660" y="4968"/>
                </a:cubicBezTo>
                <a:cubicBezTo>
                  <a:pt x="3669" y="4968"/>
                  <a:pt x="3678" y="4969"/>
                  <a:pt x="3685" y="4971"/>
                </a:cubicBezTo>
                <a:lnTo>
                  <a:pt x="3685" y="4971"/>
                </a:lnTo>
                <a:cubicBezTo>
                  <a:pt x="3679" y="4971"/>
                  <a:pt x="3674" y="4971"/>
                  <a:pt x="3668" y="4971"/>
                </a:cubicBezTo>
                <a:cubicBezTo>
                  <a:pt x="3656" y="4971"/>
                  <a:pt x="3644" y="4972"/>
                  <a:pt x="3632" y="4976"/>
                </a:cubicBezTo>
                <a:cubicBezTo>
                  <a:pt x="3634" y="4985"/>
                  <a:pt x="3639" y="4991"/>
                  <a:pt x="3644" y="4995"/>
                </a:cubicBezTo>
                <a:lnTo>
                  <a:pt x="3644" y="4995"/>
                </a:lnTo>
                <a:cubicBezTo>
                  <a:pt x="3647" y="4991"/>
                  <a:pt x="3652" y="4988"/>
                  <a:pt x="3656" y="4988"/>
                </a:cubicBezTo>
                <a:cubicBezTo>
                  <a:pt x="3684" y="4988"/>
                  <a:pt x="3690" y="4981"/>
                  <a:pt x="3697" y="4978"/>
                </a:cubicBezTo>
                <a:lnTo>
                  <a:pt x="3697" y="4978"/>
                </a:lnTo>
                <a:cubicBezTo>
                  <a:pt x="3700" y="4980"/>
                  <a:pt x="3702" y="4984"/>
                  <a:pt x="3704" y="4988"/>
                </a:cubicBezTo>
                <a:cubicBezTo>
                  <a:pt x="3705" y="4987"/>
                  <a:pt x="3707" y="4986"/>
                  <a:pt x="3709" y="4986"/>
                </a:cubicBezTo>
                <a:lnTo>
                  <a:pt x="3709" y="4986"/>
                </a:lnTo>
                <a:cubicBezTo>
                  <a:pt x="3707" y="4983"/>
                  <a:pt x="3705" y="4980"/>
                  <a:pt x="3704" y="4976"/>
                </a:cubicBezTo>
                <a:cubicBezTo>
                  <a:pt x="3701" y="4976"/>
                  <a:pt x="3699" y="4977"/>
                  <a:pt x="3697" y="4978"/>
                </a:cubicBezTo>
                <a:lnTo>
                  <a:pt x="3697" y="4978"/>
                </a:lnTo>
                <a:cubicBezTo>
                  <a:pt x="3694" y="4975"/>
                  <a:pt x="3690" y="4973"/>
                  <a:pt x="3685" y="4971"/>
                </a:cubicBezTo>
                <a:lnTo>
                  <a:pt x="3685" y="4971"/>
                </a:lnTo>
                <a:cubicBezTo>
                  <a:pt x="3705" y="4973"/>
                  <a:pt x="3727" y="4976"/>
                  <a:pt x="3751" y="4976"/>
                </a:cubicBezTo>
                <a:cubicBezTo>
                  <a:pt x="3751" y="4976"/>
                  <a:pt x="3750" y="4977"/>
                  <a:pt x="3749" y="4978"/>
                </a:cubicBezTo>
                <a:lnTo>
                  <a:pt x="3749" y="4978"/>
                </a:lnTo>
                <a:cubicBezTo>
                  <a:pt x="3781" y="4973"/>
                  <a:pt x="3820" y="4967"/>
                  <a:pt x="3835" y="4952"/>
                </a:cubicBezTo>
                <a:cubicBezTo>
                  <a:pt x="3870" y="4952"/>
                  <a:pt x="3870" y="4976"/>
                  <a:pt x="3870" y="4988"/>
                </a:cubicBezTo>
                <a:cubicBezTo>
                  <a:pt x="3954" y="4952"/>
                  <a:pt x="4061" y="4988"/>
                  <a:pt x="4109" y="4940"/>
                </a:cubicBezTo>
                <a:cubicBezTo>
                  <a:pt x="4093" y="4936"/>
                  <a:pt x="4074" y="4935"/>
                  <a:pt x="4053" y="4935"/>
                </a:cubicBezTo>
                <a:cubicBezTo>
                  <a:pt x="4012" y="4935"/>
                  <a:pt x="3962" y="4940"/>
                  <a:pt x="3906" y="4940"/>
                </a:cubicBezTo>
                <a:lnTo>
                  <a:pt x="3906" y="4940"/>
                </a:lnTo>
                <a:cubicBezTo>
                  <a:pt x="3930" y="4916"/>
                  <a:pt x="4013" y="4928"/>
                  <a:pt x="4049" y="4916"/>
                </a:cubicBezTo>
                <a:cubicBezTo>
                  <a:pt x="4025" y="4893"/>
                  <a:pt x="3954" y="4916"/>
                  <a:pt x="4001" y="4881"/>
                </a:cubicBezTo>
                <a:cubicBezTo>
                  <a:pt x="3970" y="4881"/>
                  <a:pt x="3959" y="4886"/>
                  <a:pt x="3948" y="4886"/>
                </a:cubicBezTo>
                <a:cubicBezTo>
                  <a:pt x="3943" y="4886"/>
                  <a:pt x="3938" y="4885"/>
                  <a:pt x="3930" y="4881"/>
                </a:cubicBezTo>
                <a:lnTo>
                  <a:pt x="3930" y="4881"/>
                </a:lnTo>
                <a:cubicBezTo>
                  <a:pt x="3936" y="4882"/>
                  <a:pt x="3943" y="4882"/>
                  <a:pt x="3949" y="4882"/>
                </a:cubicBezTo>
                <a:cubicBezTo>
                  <a:pt x="4021" y="4882"/>
                  <a:pt x="4065" y="4820"/>
                  <a:pt x="3966" y="4809"/>
                </a:cubicBezTo>
                <a:cubicBezTo>
                  <a:pt x="3930" y="4809"/>
                  <a:pt x="3990" y="4833"/>
                  <a:pt x="3954" y="4857"/>
                </a:cubicBezTo>
                <a:cubicBezTo>
                  <a:pt x="3930" y="4857"/>
                  <a:pt x="3930" y="4833"/>
                  <a:pt x="3930" y="4821"/>
                </a:cubicBezTo>
                <a:cubicBezTo>
                  <a:pt x="3916" y="4832"/>
                  <a:pt x="3903" y="4835"/>
                  <a:pt x="3891" y="4835"/>
                </a:cubicBezTo>
                <a:cubicBezTo>
                  <a:pt x="3872" y="4835"/>
                  <a:pt x="3856" y="4826"/>
                  <a:pt x="3846" y="4826"/>
                </a:cubicBezTo>
                <a:cubicBezTo>
                  <a:pt x="3841" y="4826"/>
                  <a:pt x="3837" y="4828"/>
                  <a:pt x="3835" y="4833"/>
                </a:cubicBezTo>
                <a:cubicBezTo>
                  <a:pt x="3775" y="4833"/>
                  <a:pt x="3835" y="4809"/>
                  <a:pt x="3823" y="4773"/>
                </a:cubicBezTo>
                <a:lnTo>
                  <a:pt x="3823" y="4773"/>
                </a:lnTo>
                <a:cubicBezTo>
                  <a:pt x="3832" y="4792"/>
                  <a:pt x="3862" y="4817"/>
                  <a:pt x="3881" y="4817"/>
                </a:cubicBezTo>
                <a:cubicBezTo>
                  <a:pt x="3887" y="4817"/>
                  <a:pt x="3891" y="4815"/>
                  <a:pt x="3894" y="4809"/>
                </a:cubicBezTo>
                <a:cubicBezTo>
                  <a:pt x="3894" y="4809"/>
                  <a:pt x="3835" y="4773"/>
                  <a:pt x="3906" y="4773"/>
                </a:cubicBezTo>
                <a:cubicBezTo>
                  <a:pt x="3894" y="4762"/>
                  <a:pt x="3835" y="4773"/>
                  <a:pt x="3835" y="4750"/>
                </a:cubicBezTo>
                <a:cubicBezTo>
                  <a:pt x="3845" y="4747"/>
                  <a:pt x="3853" y="4746"/>
                  <a:pt x="3860" y="4746"/>
                </a:cubicBezTo>
                <a:cubicBezTo>
                  <a:pt x="3880" y="4746"/>
                  <a:pt x="3890" y="4753"/>
                  <a:pt x="3898" y="4753"/>
                </a:cubicBezTo>
                <a:cubicBezTo>
                  <a:pt x="3901" y="4753"/>
                  <a:pt x="3904" y="4752"/>
                  <a:pt x="3906" y="4750"/>
                </a:cubicBezTo>
                <a:cubicBezTo>
                  <a:pt x="3906" y="4738"/>
                  <a:pt x="3894" y="4738"/>
                  <a:pt x="3882" y="4738"/>
                </a:cubicBezTo>
                <a:cubicBezTo>
                  <a:pt x="3882" y="4714"/>
                  <a:pt x="3954" y="4738"/>
                  <a:pt x="3954" y="4702"/>
                </a:cubicBezTo>
                <a:lnTo>
                  <a:pt x="3954" y="4702"/>
                </a:lnTo>
                <a:cubicBezTo>
                  <a:pt x="3990" y="4714"/>
                  <a:pt x="3942" y="4738"/>
                  <a:pt x="3966" y="4750"/>
                </a:cubicBezTo>
                <a:cubicBezTo>
                  <a:pt x="3980" y="4745"/>
                  <a:pt x="3997" y="4742"/>
                  <a:pt x="4012" y="4742"/>
                </a:cubicBezTo>
                <a:cubicBezTo>
                  <a:pt x="4033" y="4742"/>
                  <a:pt x="4049" y="4748"/>
                  <a:pt x="4049" y="4762"/>
                </a:cubicBezTo>
                <a:cubicBezTo>
                  <a:pt x="4073" y="4762"/>
                  <a:pt x="4073" y="4750"/>
                  <a:pt x="4073" y="4738"/>
                </a:cubicBezTo>
                <a:cubicBezTo>
                  <a:pt x="4073" y="4766"/>
                  <a:pt x="4097" y="4777"/>
                  <a:pt x="4125" y="4777"/>
                </a:cubicBezTo>
                <a:cubicBezTo>
                  <a:pt x="4140" y="4777"/>
                  <a:pt x="4156" y="4774"/>
                  <a:pt x="4169" y="4768"/>
                </a:cubicBezTo>
                <a:lnTo>
                  <a:pt x="4169" y="4768"/>
                </a:lnTo>
                <a:cubicBezTo>
                  <a:pt x="4173" y="4783"/>
                  <a:pt x="4182" y="4789"/>
                  <a:pt x="4193" y="4789"/>
                </a:cubicBezTo>
                <a:cubicBezTo>
                  <a:pt x="4206" y="4789"/>
                  <a:pt x="4223" y="4780"/>
                  <a:pt x="4240" y="4773"/>
                </a:cubicBezTo>
                <a:lnTo>
                  <a:pt x="4240" y="4773"/>
                </a:lnTo>
                <a:cubicBezTo>
                  <a:pt x="4240" y="4773"/>
                  <a:pt x="4240" y="4773"/>
                  <a:pt x="4240" y="4773"/>
                </a:cubicBezTo>
                <a:cubicBezTo>
                  <a:pt x="4244" y="4773"/>
                  <a:pt x="4248" y="4774"/>
                  <a:pt x="4253" y="4776"/>
                </a:cubicBezTo>
                <a:lnTo>
                  <a:pt x="4253" y="4776"/>
                </a:lnTo>
                <a:cubicBezTo>
                  <a:pt x="4252" y="4775"/>
                  <a:pt x="4252" y="4774"/>
                  <a:pt x="4251" y="4773"/>
                </a:cubicBezTo>
                <a:cubicBezTo>
                  <a:pt x="4251" y="4768"/>
                  <a:pt x="4263" y="4768"/>
                  <a:pt x="4275" y="4768"/>
                </a:cubicBezTo>
                <a:cubicBezTo>
                  <a:pt x="4287" y="4768"/>
                  <a:pt x="4299" y="4768"/>
                  <a:pt x="4299" y="4762"/>
                </a:cubicBezTo>
                <a:cubicBezTo>
                  <a:pt x="4285" y="4762"/>
                  <a:pt x="4273" y="4762"/>
                  <a:pt x="4263" y="4762"/>
                </a:cubicBezTo>
                <a:lnTo>
                  <a:pt x="4263" y="4762"/>
                </a:lnTo>
                <a:cubicBezTo>
                  <a:pt x="4271" y="4759"/>
                  <a:pt x="4278" y="4758"/>
                  <a:pt x="4285" y="4758"/>
                </a:cubicBezTo>
                <a:cubicBezTo>
                  <a:pt x="4290" y="4758"/>
                  <a:pt x="4295" y="4759"/>
                  <a:pt x="4299" y="4762"/>
                </a:cubicBezTo>
                <a:cubicBezTo>
                  <a:pt x="4302" y="4762"/>
                  <a:pt x="4304" y="4763"/>
                  <a:pt x="4306" y="4766"/>
                </a:cubicBezTo>
                <a:lnTo>
                  <a:pt x="4306" y="4766"/>
                </a:lnTo>
                <a:cubicBezTo>
                  <a:pt x="4314" y="4761"/>
                  <a:pt x="4359" y="4759"/>
                  <a:pt x="4360" y="4752"/>
                </a:cubicBezTo>
                <a:lnTo>
                  <a:pt x="4360" y="4752"/>
                </a:lnTo>
                <a:cubicBezTo>
                  <a:pt x="4363" y="4758"/>
                  <a:pt x="4372" y="4780"/>
                  <a:pt x="4362" y="4780"/>
                </a:cubicBezTo>
                <a:cubicBezTo>
                  <a:pt x="4359" y="4780"/>
                  <a:pt x="4355" y="4779"/>
                  <a:pt x="4349" y="4775"/>
                </a:cubicBezTo>
                <a:lnTo>
                  <a:pt x="4349" y="4775"/>
                </a:lnTo>
                <a:cubicBezTo>
                  <a:pt x="4351" y="4774"/>
                  <a:pt x="4355" y="4773"/>
                  <a:pt x="4359" y="4773"/>
                </a:cubicBezTo>
                <a:cubicBezTo>
                  <a:pt x="4359" y="4768"/>
                  <a:pt x="4350" y="4765"/>
                  <a:pt x="4341" y="4765"/>
                </a:cubicBezTo>
                <a:cubicBezTo>
                  <a:pt x="4332" y="4765"/>
                  <a:pt x="4323" y="4768"/>
                  <a:pt x="4323" y="4773"/>
                </a:cubicBezTo>
                <a:cubicBezTo>
                  <a:pt x="4316" y="4772"/>
                  <a:pt x="4311" y="4771"/>
                  <a:pt x="4308" y="4770"/>
                </a:cubicBezTo>
                <a:lnTo>
                  <a:pt x="4308" y="4770"/>
                </a:lnTo>
                <a:cubicBezTo>
                  <a:pt x="4311" y="4778"/>
                  <a:pt x="4311" y="4790"/>
                  <a:pt x="4311" y="4797"/>
                </a:cubicBezTo>
                <a:cubicBezTo>
                  <a:pt x="4292" y="4797"/>
                  <a:pt x="4272" y="4781"/>
                  <a:pt x="4253" y="4776"/>
                </a:cubicBezTo>
                <a:lnTo>
                  <a:pt x="4253" y="4776"/>
                </a:lnTo>
                <a:cubicBezTo>
                  <a:pt x="4265" y="4797"/>
                  <a:pt x="4300" y="4798"/>
                  <a:pt x="4323" y="4809"/>
                </a:cubicBezTo>
                <a:cubicBezTo>
                  <a:pt x="4343" y="4809"/>
                  <a:pt x="4329" y="4783"/>
                  <a:pt x="4347" y="4775"/>
                </a:cubicBezTo>
                <a:lnTo>
                  <a:pt x="4347" y="4775"/>
                </a:lnTo>
                <a:cubicBezTo>
                  <a:pt x="4347" y="4795"/>
                  <a:pt x="4355" y="4804"/>
                  <a:pt x="4362" y="4809"/>
                </a:cubicBezTo>
                <a:lnTo>
                  <a:pt x="4362" y="4809"/>
                </a:lnTo>
                <a:cubicBezTo>
                  <a:pt x="4360" y="4811"/>
                  <a:pt x="4357" y="4811"/>
                  <a:pt x="4355" y="4811"/>
                </a:cubicBezTo>
                <a:cubicBezTo>
                  <a:pt x="4352" y="4811"/>
                  <a:pt x="4349" y="4811"/>
                  <a:pt x="4347" y="4809"/>
                </a:cubicBezTo>
                <a:cubicBezTo>
                  <a:pt x="4323" y="4809"/>
                  <a:pt x="4347" y="4833"/>
                  <a:pt x="4311" y="4833"/>
                </a:cubicBezTo>
                <a:cubicBezTo>
                  <a:pt x="4347" y="4857"/>
                  <a:pt x="4359" y="4857"/>
                  <a:pt x="4382" y="4869"/>
                </a:cubicBezTo>
                <a:cubicBezTo>
                  <a:pt x="4382" y="4881"/>
                  <a:pt x="4371" y="4893"/>
                  <a:pt x="4371" y="4928"/>
                </a:cubicBezTo>
                <a:cubicBezTo>
                  <a:pt x="4377" y="4935"/>
                  <a:pt x="4389" y="4938"/>
                  <a:pt x="4401" y="4939"/>
                </a:cubicBezTo>
                <a:lnTo>
                  <a:pt x="4401" y="4939"/>
                </a:lnTo>
                <a:cubicBezTo>
                  <a:pt x="4408" y="4937"/>
                  <a:pt x="4416" y="4935"/>
                  <a:pt x="4422" y="4933"/>
                </a:cubicBezTo>
                <a:lnTo>
                  <a:pt x="4422" y="4933"/>
                </a:lnTo>
                <a:cubicBezTo>
                  <a:pt x="4424" y="4935"/>
                  <a:pt x="4426" y="4937"/>
                  <a:pt x="4430" y="4940"/>
                </a:cubicBezTo>
                <a:lnTo>
                  <a:pt x="4430" y="4940"/>
                </a:lnTo>
                <a:cubicBezTo>
                  <a:pt x="4432" y="4935"/>
                  <a:pt x="4432" y="4931"/>
                  <a:pt x="4430" y="4928"/>
                </a:cubicBezTo>
                <a:lnTo>
                  <a:pt x="4430" y="4928"/>
                </a:lnTo>
                <a:cubicBezTo>
                  <a:pt x="4428" y="4930"/>
                  <a:pt x="4425" y="4932"/>
                  <a:pt x="4422" y="4933"/>
                </a:cubicBezTo>
                <a:lnTo>
                  <a:pt x="4422" y="4933"/>
                </a:lnTo>
                <a:cubicBezTo>
                  <a:pt x="4411" y="4921"/>
                  <a:pt x="4418" y="4918"/>
                  <a:pt x="4433" y="4918"/>
                </a:cubicBezTo>
                <a:cubicBezTo>
                  <a:pt x="4453" y="4918"/>
                  <a:pt x="4485" y="4923"/>
                  <a:pt x="4506" y="4923"/>
                </a:cubicBezTo>
                <a:cubicBezTo>
                  <a:pt x="4513" y="4923"/>
                  <a:pt x="4519" y="4923"/>
                  <a:pt x="4522" y="4921"/>
                </a:cubicBezTo>
                <a:lnTo>
                  <a:pt x="4522" y="4921"/>
                </a:lnTo>
                <a:cubicBezTo>
                  <a:pt x="4515" y="4940"/>
                  <a:pt x="4598" y="4940"/>
                  <a:pt x="4621" y="4940"/>
                </a:cubicBezTo>
                <a:lnTo>
                  <a:pt x="4621" y="4940"/>
                </a:lnTo>
                <a:cubicBezTo>
                  <a:pt x="4644" y="4916"/>
                  <a:pt x="4609" y="4928"/>
                  <a:pt x="4609" y="4893"/>
                </a:cubicBezTo>
                <a:lnTo>
                  <a:pt x="4609" y="4893"/>
                </a:lnTo>
                <a:cubicBezTo>
                  <a:pt x="4668" y="4916"/>
                  <a:pt x="4621" y="4928"/>
                  <a:pt x="4656" y="4952"/>
                </a:cubicBezTo>
                <a:lnTo>
                  <a:pt x="4549" y="4952"/>
                </a:lnTo>
                <a:cubicBezTo>
                  <a:pt x="4549" y="4976"/>
                  <a:pt x="4561" y="4988"/>
                  <a:pt x="4585" y="4988"/>
                </a:cubicBezTo>
                <a:cubicBezTo>
                  <a:pt x="4586" y="4990"/>
                  <a:pt x="4586" y="4992"/>
                  <a:pt x="4586" y="4994"/>
                </a:cubicBezTo>
                <a:lnTo>
                  <a:pt x="4586" y="4994"/>
                </a:lnTo>
                <a:cubicBezTo>
                  <a:pt x="4595" y="4992"/>
                  <a:pt x="4601" y="4991"/>
                  <a:pt x="4607" y="4991"/>
                </a:cubicBezTo>
                <a:cubicBezTo>
                  <a:pt x="4618" y="4991"/>
                  <a:pt x="4626" y="4994"/>
                  <a:pt x="4644" y="5000"/>
                </a:cubicBezTo>
                <a:cubicBezTo>
                  <a:pt x="4656" y="4988"/>
                  <a:pt x="4704" y="4988"/>
                  <a:pt x="4716" y="4976"/>
                </a:cubicBezTo>
                <a:cubicBezTo>
                  <a:pt x="4716" y="4970"/>
                  <a:pt x="4715" y="4967"/>
                  <a:pt x="4713" y="4967"/>
                </a:cubicBezTo>
                <a:cubicBezTo>
                  <a:pt x="4709" y="4967"/>
                  <a:pt x="4700" y="4978"/>
                  <a:pt x="4683" y="4978"/>
                </a:cubicBezTo>
                <a:cubicBezTo>
                  <a:pt x="4678" y="4978"/>
                  <a:pt x="4674" y="4978"/>
                  <a:pt x="4668" y="4976"/>
                </a:cubicBezTo>
                <a:cubicBezTo>
                  <a:pt x="4680" y="4928"/>
                  <a:pt x="4680" y="4952"/>
                  <a:pt x="4656" y="4928"/>
                </a:cubicBezTo>
                <a:lnTo>
                  <a:pt x="4656" y="4928"/>
                </a:lnTo>
                <a:cubicBezTo>
                  <a:pt x="4728" y="4940"/>
                  <a:pt x="4775" y="4928"/>
                  <a:pt x="4835" y="4976"/>
                </a:cubicBezTo>
                <a:cubicBezTo>
                  <a:pt x="4882" y="4940"/>
                  <a:pt x="4954" y="4928"/>
                  <a:pt x="5025" y="4916"/>
                </a:cubicBezTo>
                <a:lnTo>
                  <a:pt x="5025" y="4916"/>
                </a:lnTo>
                <a:cubicBezTo>
                  <a:pt x="5002" y="4952"/>
                  <a:pt x="4859" y="4928"/>
                  <a:pt x="4894" y="4976"/>
                </a:cubicBezTo>
                <a:cubicBezTo>
                  <a:pt x="4942" y="4988"/>
                  <a:pt x="5002" y="5000"/>
                  <a:pt x="5002" y="5047"/>
                </a:cubicBezTo>
                <a:cubicBezTo>
                  <a:pt x="4942" y="5047"/>
                  <a:pt x="4906" y="5000"/>
                  <a:pt x="4799" y="5000"/>
                </a:cubicBezTo>
                <a:cubicBezTo>
                  <a:pt x="4823" y="5035"/>
                  <a:pt x="4894" y="5012"/>
                  <a:pt x="4906" y="5047"/>
                </a:cubicBezTo>
                <a:cubicBezTo>
                  <a:pt x="4899" y="5049"/>
                  <a:pt x="4891" y="5049"/>
                  <a:pt x="4883" y="5049"/>
                </a:cubicBezTo>
                <a:cubicBezTo>
                  <a:pt x="4838" y="5049"/>
                  <a:pt x="4773" y="5034"/>
                  <a:pt x="4716" y="5034"/>
                </a:cubicBezTo>
                <a:cubicBezTo>
                  <a:pt x="4690" y="5034"/>
                  <a:pt x="4665" y="5037"/>
                  <a:pt x="4644" y="5047"/>
                </a:cubicBezTo>
                <a:cubicBezTo>
                  <a:pt x="4656" y="5059"/>
                  <a:pt x="4716" y="5095"/>
                  <a:pt x="4668" y="5107"/>
                </a:cubicBezTo>
                <a:cubicBezTo>
                  <a:pt x="4684" y="5115"/>
                  <a:pt x="4701" y="5117"/>
                  <a:pt x="4720" y="5117"/>
                </a:cubicBezTo>
                <a:cubicBezTo>
                  <a:pt x="4757" y="5117"/>
                  <a:pt x="4799" y="5107"/>
                  <a:pt x="4847" y="5107"/>
                </a:cubicBezTo>
                <a:cubicBezTo>
                  <a:pt x="4847" y="5095"/>
                  <a:pt x="4835" y="5095"/>
                  <a:pt x="4835" y="5071"/>
                </a:cubicBezTo>
                <a:cubicBezTo>
                  <a:pt x="4848" y="5071"/>
                  <a:pt x="4862" y="5079"/>
                  <a:pt x="4871" y="5079"/>
                </a:cubicBezTo>
                <a:cubicBezTo>
                  <a:pt x="4878" y="5079"/>
                  <a:pt x="4882" y="5075"/>
                  <a:pt x="4882" y="5059"/>
                </a:cubicBezTo>
                <a:cubicBezTo>
                  <a:pt x="4894" y="5071"/>
                  <a:pt x="4918" y="5071"/>
                  <a:pt x="4954" y="5095"/>
                </a:cubicBezTo>
                <a:cubicBezTo>
                  <a:pt x="4964" y="5095"/>
                  <a:pt x="4966" y="5077"/>
                  <a:pt x="4958" y="5072"/>
                </a:cubicBezTo>
                <a:lnTo>
                  <a:pt x="4958" y="5072"/>
                </a:lnTo>
                <a:cubicBezTo>
                  <a:pt x="5040" y="5095"/>
                  <a:pt x="5123" y="5095"/>
                  <a:pt x="5240" y="5095"/>
                </a:cubicBezTo>
                <a:cubicBezTo>
                  <a:pt x="5252" y="5095"/>
                  <a:pt x="5240" y="5071"/>
                  <a:pt x="5263" y="5071"/>
                </a:cubicBezTo>
                <a:cubicBezTo>
                  <a:pt x="5252" y="5059"/>
                  <a:pt x="5240" y="5059"/>
                  <a:pt x="5204" y="5059"/>
                </a:cubicBezTo>
                <a:cubicBezTo>
                  <a:pt x="5263" y="5047"/>
                  <a:pt x="5216" y="5012"/>
                  <a:pt x="5180" y="5012"/>
                </a:cubicBezTo>
                <a:cubicBezTo>
                  <a:pt x="5156" y="5035"/>
                  <a:pt x="5192" y="5059"/>
                  <a:pt x="5144" y="5059"/>
                </a:cubicBezTo>
                <a:cubicBezTo>
                  <a:pt x="5121" y="5047"/>
                  <a:pt x="5156" y="5012"/>
                  <a:pt x="5133" y="5000"/>
                </a:cubicBezTo>
                <a:cubicBezTo>
                  <a:pt x="5085" y="5000"/>
                  <a:pt x="5121" y="5047"/>
                  <a:pt x="5097" y="5047"/>
                </a:cubicBezTo>
                <a:cubicBezTo>
                  <a:pt x="5035" y="5016"/>
                  <a:pt x="5071" y="4985"/>
                  <a:pt x="5028" y="4985"/>
                </a:cubicBezTo>
                <a:cubicBezTo>
                  <a:pt x="5021" y="4985"/>
                  <a:pt x="5013" y="4986"/>
                  <a:pt x="5002" y="4988"/>
                </a:cubicBezTo>
                <a:cubicBezTo>
                  <a:pt x="4991" y="4972"/>
                  <a:pt x="4996" y="4968"/>
                  <a:pt x="5008" y="4968"/>
                </a:cubicBezTo>
                <a:cubicBezTo>
                  <a:pt x="5024" y="4968"/>
                  <a:pt x="5053" y="4976"/>
                  <a:pt x="5073" y="4976"/>
                </a:cubicBezTo>
                <a:cubicBezTo>
                  <a:pt x="5085" y="4976"/>
                  <a:pt x="5085" y="4988"/>
                  <a:pt x="5085" y="5000"/>
                </a:cubicBezTo>
                <a:cubicBezTo>
                  <a:pt x="5092" y="5000"/>
                  <a:pt x="5098" y="5001"/>
                  <a:pt x="5105" y="5001"/>
                </a:cubicBezTo>
                <a:cubicBezTo>
                  <a:pt x="5189" y="5001"/>
                  <a:pt x="5178" y="4936"/>
                  <a:pt x="5097" y="4936"/>
                </a:cubicBezTo>
                <a:cubicBezTo>
                  <a:pt x="5087" y="4936"/>
                  <a:pt x="5074" y="4938"/>
                  <a:pt x="5061" y="4940"/>
                </a:cubicBezTo>
                <a:lnTo>
                  <a:pt x="5061" y="4940"/>
                </a:lnTo>
                <a:cubicBezTo>
                  <a:pt x="5061" y="4928"/>
                  <a:pt x="5073" y="4928"/>
                  <a:pt x="5061" y="4928"/>
                </a:cubicBezTo>
                <a:cubicBezTo>
                  <a:pt x="5061" y="4928"/>
                  <a:pt x="5085" y="4925"/>
                  <a:pt x="5109" y="4925"/>
                </a:cubicBezTo>
                <a:cubicBezTo>
                  <a:pt x="5133" y="4925"/>
                  <a:pt x="5156" y="4928"/>
                  <a:pt x="5156" y="4940"/>
                </a:cubicBezTo>
                <a:lnTo>
                  <a:pt x="5156" y="4940"/>
                </a:lnTo>
                <a:cubicBezTo>
                  <a:pt x="5192" y="4928"/>
                  <a:pt x="5133" y="4916"/>
                  <a:pt x="5180" y="4893"/>
                </a:cubicBezTo>
                <a:lnTo>
                  <a:pt x="5180" y="4893"/>
                </a:lnTo>
                <a:cubicBezTo>
                  <a:pt x="5158" y="4897"/>
                  <a:pt x="5140" y="4899"/>
                  <a:pt x="5125" y="4899"/>
                </a:cubicBezTo>
                <a:cubicBezTo>
                  <a:pt x="5073" y="4899"/>
                  <a:pt x="5047" y="4879"/>
                  <a:pt x="4987" y="4879"/>
                </a:cubicBezTo>
                <a:cubicBezTo>
                  <a:pt x="4977" y="4879"/>
                  <a:pt x="4966" y="4879"/>
                  <a:pt x="4954" y="4881"/>
                </a:cubicBezTo>
                <a:cubicBezTo>
                  <a:pt x="4954" y="4893"/>
                  <a:pt x="4894" y="4916"/>
                  <a:pt x="4918" y="4916"/>
                </a:cubicBezTo>
                <a:cubicBezTo>
                  <a:pt x="4847" y="4916"/>
                  <a:pt x="4775" y="4893"/>
                  <a:pt x="4704" y="4893"/>
                </a:cubicBezTo>
                <a:cubicBezTo>
                  <a:pt x="4740" y="4881"/>
                  <a:pt x="4763" y="4869"/>
                  <a:pt x="4716" y="4857"/>
                </a:cubicBezTo>
                <a:cubicBezTo>
                  <a:pt x="4763" y="4857"/>
                  <a:pt x="4775" y="4869"/>
                  <a:pt x="4763" y="4881"/>
                </a:cubicBezTo>
                <a:cubicBezTo>
                  <a:pt x="4773" y="4876"/>
                  <a:pt x="4787" y="4873"/>
                  <a:pt x="4799" y="4873"/>
                </a:cubicBezTo>
                <a:cubicBezTo>
                  <a:pt x="4816" y="4873"/>
                  <a:pt x="4830" y="4879"/>
                  <a:pt x="4823" y="4893"/>
                </a:cubicBezTo>
                <a:cubicBezTo>
                  <a:pt x="4859" y="4893"/>
                  <a:pt x="4835" y="4869"/>
                  <a:pt x="4859" y="4869"/>
                </a:cubicBezTo>
                <a:cubicBezTo>
                  <a:pt x="4859" y="4858"/>
                  <a:pt x="4851" y="4855"/>
                  <a:pt x="4841" y="4855"/>
                </a:cubicBezTo>
                <a:cubicBezTo>
                  <a:pt x="4824" y="4855"/>
                  <a:pt x="4799" y="4864"/>
                  <a:pt x="4786" y="4864"/>
                </a:cubicBezTo>
                <a:cubicBezTo>
                  <a:pt x="4779" y="4864"/>
                  <a:pt x="4775" y="4862"/>
                  <a:pt x="4775" y="4857"/>
                </a:cubicBezTo>
                <a:cubicBezTo>
                  <a:pt x="4763" y="4821"/>
                  <a:pt x="4835" y="4833"/>
                  <a:pt x="4835" y="4821"/>
                </a:cubicBezTo>
                <a:cubicBezTo>
                  <a:pt x="4835" y="4810"/>
                  <a:pt x="4795" y="4809"/>
                  <a:pt x="4788" y="4800"/>
                </a:cubicBezTo>
                <a:lnTo>
                  <a:pt x="4788" y="4800"/>
                </a:lnTo>
                <a:cubicBezTo>
                  <a:pt x="4791" y="4812"/>
                  <a:pt x="4770" y="4817"/>
                  <a:pt x="4741" y="4817"/>
                </a:cubicBezTo>
                <a:cubicBezTo>
                  <a:pt x="4720" y="4817"/>
                  <a:pt x="4693" y="4814"/>
                  <a:pt x="4668" y="4809"/>
                </a:cubicBezTo>
                <a:lnTo>
                  <a:pt x="4668" y="4809"/>
                </a:lnTo>
                <a:cubicBezTo>
                  <a:pt x="4728" y="4833"/>
                  <a:pt x="4680" y="4833"/>
                  <a:pt x="4644" y="4857"/>
                </a:cubicBezTo>
                <a:cubicBezTo>
                  <a:pt x="4656" y="4829"/>
                  <a:pt x="4619" y="4817"/>
                  <a:pt x="4576" y="4817"/>
                </a:cubicBezTo>
                <a:cubicBezTo>
                  <a:pt x="4528" y="4817"/>
                  <a:pt x="4472" y="4832"/>
                  <a:pt x="4466" y="4857"/>
                </a:cubicBezTo>
                <a:cubicBezTo>
                  <a:pt x="4457" y="4859"/>
                  <a:pt x="4450" y="4859"/>
                  <a:pt x="4444" y="4859"/>
                </a:cubicBezTo>
                <a:cubicBezTo>
                  <a:pt x="4407" y="4859"/>
                  <a:pt x="4402" y="4835"/>
                  <a:pt x="4374" y="4833"/>
                </a:cubicBezTo>
                <a:lnTo>
                  <a:pt x="4374" y="4833"/>
                </a:lnTo>
                <a:cubicBezTo>
                  <a:pt x="4372" y="4841"/>
                  <a:pt x="4369" y="4847"/>
                  <a:pt x="4359" y="4847"/>
                </a:cubicBezTo>
                <a:cubicBezTo>
                  <a:pt x="4356" y="4847"/>
                  <a:pt x="4352" y="4847"/>
                  <a:pt x="4347" y="4845"/>
                </a:cubicBezTo>
                <a:cubicBezTo>
                  <a:pt x="4327" y="4826"/>
                  <a:pt x="4339" y="4814"/>
                  <a:pt x="4363" y="4811"/>
                </a:cubicBezTo>
                <a:lnTo>
                  <a:pt x="4363" y="4811"/>
                </a:lnTo>
                <a:cubicBezTo>
                  <a:pt x="4367" y="4814"/>
                  <a:pt x="4371" y="4817"/>
                  <a:pt x="4371" y="4821"/>
                </a:cubicBezTo>
                <a:cubicBezTo>
                  <a:pt x="4373" y="4821"/>
                  <a:pt x="4375" y="4821"/>
                  <a:pt x="4377" y="4821"/>
                </a:cubicBezTo>
                <a:lnTo>
                  <a:pt x="4377" y="4821"/>
                </a:lnTo>
                <a:cubicBezTo>
                  <a:pt x="4377" y="4823"/>
                  <a:pt x="4376" y="4824"/>
                  <a:pt x="4376" y="4826"/>
                </a:cubicBezTo>
                <a:lnTo>
                  <a:pt x="4376" y="4826"/>
                </a:lnTo>
                <a:cubicBezTo>
                  <a:pt x="4380" y="4824"/>
                  <a:pt x="4386" y="4822"/>
                  <a:pt x="4391" y="4820"/>
                </a:cubicBezTo>
                <a:lnTo>
                  <a:pt x="4391" y="4820"/>
                </a:lnTo>
                <a:cubicBezTo>
                  <a:pt x="4419" y="4817"/>
                  <a:pt x="4426" y="4809"/>
                  <a:pt x="4466" y="4809"/>
                </a:cubicBezTo>
                <a:cubicBezTo>
                  <a:pt x="4457" y="4797"/>
                  <a:pt x="4449" y="4793"/>
                  <a:pt x="4441" y="4793"/>
                </a:cubicBezTo>
                <a:cubicBezTo>
                  <a:pt x="4430" y="4793"/>
                  <a:pt x="4420" y="4800"/>
                  <a:pt x="4413" y="4800"/>
                </a:cubicBezTo>
                <a:cubicBezTo>
                  <a:pt x="4410" y="4800"/>
                  <a:pt x="4408" y="4799"/>
                  <a:pt x="4406" y="4797"/>
                </a:cubicBezTo>
                <a:cubicBezTo>
                  <a:pt x="4406" y="4773"/>
                  <a:pt x="4430" y="4773"/>
                  <a:pt x="4442" y="4773"/>
                </a:cubicBezTo>
                <a:cubicBezTo>
                  <a:pt x="4473" y="4773"/>
                  <a:pt x="4442" y="4747"/>
                  <a:pt x="4463" y="4747"/>
                </a:cubicBezTo>
                <a:cubicBezTo>
                  <a:pt x="4466" y="4747"/>
                  <a:pt x="4471" y="4748"/>
                  <a:pt x="4478" y="4750"/>
                </a:cubicBezTo>
                <a:cubicBezTo>
                  <a:pt x="4478" y="4762"/>
                  <a:pt x="4478" y="4773"/>
                  <a:pt x="4442" y="4773"/>
                </a:cubicBezTo>
                <a:cubicBezTo>
                  <a:pt x="4456" y="4795"/>
                  <a:pt x="4488" y="4799"/>
                  <a:pt x="4523" y="4799"/>
                </a:cubicBezTo>
                <a:cubicBezTo>
                  <a:pt x="4547" y="4799"/>
                  <a:pt x="4573" y="4797"/>
                  <a:pt x="4597" y="4797"/>
                </a:cubicBezTo>
                <a:cubicBezTo>
                  <a:pt x="4609" y="4773"/>
                  <a:pt x="4621" y="4750"/>
                  <a:pt x="4597" y="4738"/>
                </a:cubicBezTo>
                <a:cubicBezTo>
                  <a:pt x="4621" y="4738"/>
                  <a:pt x="4656" y="4762"/>
                  <a:pt x="4621" y="4773"/>
                </a:cubicBezTo>
                <a:cubicBezTo>
                  <a:pt x="4632" y="4785"/>
                  <a:pt x="4644" y="4789"/>
                  <a:pt x="4657" y="4789"/>
                </a:cubicBezTo>
                <a:cubicBezTo>
                  <a:pt x="4683" y="4789"/>
                  <a:pt x="4708" y="4770"/>
                  <a:pt x="4716" y="4762"/>
                </a:cubicBezTo>
                <a:cubicBezTo>
                  <a:pt x="4668" y="4762"/>
                  <a:pt x="4704" y="4738"/>
                  <a:pt x="4680" y="4738"/>
                </a:cubicBezTo>
                <a:cubicBezTo>
                  <a:pt x="4687" y="4733"/>
                  <a:pt x="4692" y="4731"/>
                  <a:pt x="4697" y="4731"/>
                </a:cubicBezTo>
                <a:cubicBezTo>
                  <a:pt x="4714" y="4731"/>
                  <a:pt x="4716" y="4762"/>
                  <a:pt x="4763" y="4762"/>
                </a:cubicBezTo>
                <a:cubicBezTo>
                  <a:pt x="4799" y="4750"/>
                  <a:pt x="4740" y="4702"/>
                  <a:pt x="4823" y="4690"/>
                </a:cubicBezTo>
                <a:cubicBezTo>
                  <a:pt x="4823" y="4687"/>
                  <a:pt x="4816" y="4685"/>
                  <a:pt x="4806" y="4685"/>
                </a:cubicBezTo>
                <a:cubicBezTo>
                  <a:pt x="4783" y="4685"/>
                  <a:pt x="4747" y="4694"/>
                  <a:pt x="4763" y="4702"/>
                </a:cubicBezTo>
                <a:cubicBezTo>
                  <a:pt x="4728" y="4702"/>
                  <a:pt x="4728" y="4690"/>
                  <a:pt x="4740" y="4678"/>
                </a:cubicBezTo>
                <a:cubicBezTo>
                  <a:pt x="4716" y="4678"/>
                  <a:pt x="4716" y="4678"/>
                  <a:pt x="4716" y="4690"/>
                </a:cubicBezTo>
                <a:cubicBezTo>
                  <a:pt x="4680" y="4690"/>
                  <a:pt x="4680" y="4678"/>
                  <a:pt x="4704" y="4654"/>
                </a:cubicBezTo>
                <a:cubicBezTo>
                  <a:pt x="4609" y="4643"/>
                  <a:pt x="4549" y="4643"/>
                  <a:pt x="4478" y="4631"/>
                </a:cubicBezTo>
                <a:cubicBezTo>
                  <a:pt x="4466" y="4595"/>
                  <a:pt x="4490" y="4619"/>
                  <a:pt x="4490" y="4583"/>
                </a:cubicBezTo>
                <a:cubicBezTo>
                  <a:pt x="4507" y="4594"/>
                  <a:pt x="4525" y="4597"/>
                  <a:pt x="4542" y="4597"/>
                </a:cubicBezTo>
                <a:cubicBezTo>
                  <a:pt x="4570" y="4597"/>
                  <a:pt x="4598" y="4588"/>
                  <a:pt x="4623" y="4588"/>
                </a:cubicBezTo>
                <a:cubicBezTo>
                  <a:pt x="4635" y="4588"/>
                  <a:pt x="4646" y="4590"/>
                  <a:pt x="4656" y="4595"/>
                </a:cubicBezTo>
                <a:cubicBezTo>
                  <a:pt x="4609" y="4523"/>
                  <a:pt x="4430" y="4512"/>
                  <a:pt x="4323" y="4500"/>
                </a:cubicBezTo>
                <a:cubicBezTo>
                  <a:pt x="4311" y="4512"/>
                  <a:pt x="4323" y="4523"/>
                  <a:pt x="4311" y="4535"/>
                </a:cubicBezTo>
                <a:cubicBezTo>
                  <a:pt x="4299" y="4535"/>
                  <a:pt x="4287" y="4523"/>
                  <a:pt x="4299" y="4523"/>
                </a:cubicBezTo>
                <a:cubicBezTo>
                  <a:pt x="4293" y="4512"/>
                  <a:pt x="4284" y="4512"/>
                  <a:pt x="4274" y="4512"/>
                </a:cubicBezTo>
                <a:cubicBezTo>
                  <a:pt x="4263" y="4512"/>
                  <a:pt x="4251" y="4512"/>
                  <a:pt x="4240" y="4500"/>
                </a:cubicBezTo>
                <a:cubicBezTo>
                  <a:pt x="4240" y="4476"/>
                  <a:pt x="4263" y="4476"/>
                  <a:pt x="4287" y="4476"/>
                </a:cubicBezTo>
                <a:cubicBezTo>
                  <a:pt x="4245" y="4476"/>
                  <a:pt x="4184" y="4445"/>
                  <a:pt x="4148" y="4445"/>
                </a:cubicBezTo>
                <a:cubicBezTo>
                  <a:pt x="4134" y="4445"/>
                  <a:pt x="4124" y="4450"/>
                  <a:pt x="4120" y="4464"/>
                </a:cubicBezTo>
                <a:cubicBezTo>
                  <a:pt x="4109" y="4452"/>
                  <a:pt x="4132" y="4440"/>
                  <a:pt x="4132" y="4416"/>
                </a:cubicBezTo>
                <a:lnTo>
                  <a:pt x="4132" y="4416"/>
                </a:lnTo>
                <a:cubicBezTo>
                  <a:pt x="3990" y="4440"/>
                  <a:pt x="4001" y="4440"/>
                  <a:pt x="3835" y="4440"/>
                </a:cubicBezTo>
                <a:cubicBezTo>
                  <a:pt x="3874" y="4421"/>
                  <a:pt x="3881" y="4401"/>
                  <a:pt x="3850" y="4401"/>
                </a:cubicBezTo>
                <a:cubicBezTo>
                  <a:pt x="3843" y="4401"/>
                  <a:pt x="3834" y="4402"/>
                  <a:pt x="3823" y="4404"/>
                </a:cubicBezTo>
                <a:cubicBezTo>
                  <a:pt x="3818" y="4384"/>
                  <a:pt x="3828" y="4379"/>
                  <a:pt x="3843" y="4379"/>
                </a:cubicBezTo>
                <a:cubicBezTo>
                  <a:pt x="3856" y="4379"/>
                  <a:pt x="3873" y="4383"/>
                  <a:pt x="3885" y="4383"/>
                </a:cubicBezTo>
                <a:cubicBezTo>
                  <a:pt x="3889" y="4383"/>
                  <a:pt x="3892" y="4382"/>
                  <a:pt x="3894" y="4381"/>
                </a:cubicBezTo>
                <a:cubicBezTo>
                  <a:pt x="3891" y="4373"/>
                  <a:pt x="3879" y="4370"/>
                  <a:pt x="3864" y="4370"/>
                </a:cubicBezTo>
                <a:cubicBezTo>
                  <a:pt x="3832" y="4370"/>
                  <a:pt x="3787" y="4384"/>
                  <a:pt x="3787" y="4392"/>
                </a:cubicBezTo>
                <a:cubicBezTo>
                  <a:pt x="3775" y="4381"/>
                  <a:pt x="3751" y="4381"/>
                  <a:pt x="3728" y="4345"/>
                </a:cubicBezTo>
                <a:cubicBezTo>
                  <a:pt x="3716" y="4357"/>
                  <a:pt x="3656" y="4357"/>
                  <a:pt x="3668" y="4381"/>
                </a:cubicBezTo>
                <a:cubicBezTo>
                  <a:pt x="3650" y="4369"/>
                  <a:pt x="3632" y="4369"/>
                  <a:pt x="3613" y="4369"/>
                </a:cubicBezTo>
                <a:cubicBezTo>
                  <a:pt x="3594" y="4369"/>
                  <a:pt x="3573" y="4369"/>
                  <a:pt x="3549" y="4357"/>
                </a:cubicBezTo>
                <a:lnTo>
                  <a:pt x="3549" y="4357"/>
                </a:lnTo>
                <a:cubicBezTo>
                  <a:pt x="3554" y="4357"/>
                  <a:pt x="3558" y="4358"/>
                  <a:pt x="3563" y="4358"/>
                </a:cubicBezTo>
                <a:cubicBezTo>
                  <a:pt x="3579" y="4358"/>
                  <a:pt x="3592" y="4352"/>
                  <a:pt x="3597" y="4333"/>
                </a:cubicBezTo>
                <a:lnTo>
                  <a:pt x="3597" y="4333"/>
                </a:lnTo>
                <a:cubicBezTo>
                  <a:pt x="3586" y="4336"/>
                  <a:pt x="3574" y="4337"/>
                  <a:pt x="3563" y="4337"/>
                </a:cubicBezTo>
                <a:cubicBezTo>
                  <a:pt x="3562" y="4337"/>
                  <a:pt x="3560" y="4336"/>
                  <a:pt x="3559" y="4336"/>
                </a:cubicBezTo>
                <a:lnTo>
                  <a:pt x="3559" y="4336"/>
                </a:lnTo>
                <a:cubicBezTo>
                  <a:pt x="3556" y="4343"/>
                  <a:pt x="3549" y="4351"/>
                  <a:pt x="3549" y="4357"/>
                </a:cubicBezTo>
                <a:lnTo>
                  <a:pt x="3549" y="4357"/>
                </a:lnTo>
                <a:cubicBezTo>
                  <a:pt x="3525" y="4354"/>
                  <a:pt x="3495" y="4345"/>
                  <a:pt x="3466" y="4345"/>
                </a:cubicBezTo>
                <a:cubicBezTo>
                  <a:pt x="3474" y="4336"/>
                  <a:pt x="3488" y="4334"/>
                  <a:pt x="3504" y="4334"/>
                </a:cubicBezTo>
                <a:cubicBezTo>
                  <a:pt x="3521" y="4334"/>
                  <a:pt x="3540" y="4336"/>
                  <a:pt x="3559" y="4336"/>
                </a:cubicBezTo>
                <a:lnTo>
                  <a:pt x="3559" y="4336"/>
                </a:lnTo>
                <a:cubicBezTo>
                  <a:pt x="3562" y="4328"/>
                  <a:pt x="3558" y="4321"/>
                  <a:pt x="3525" y="4321"/>
                </a:cubicBezTo>
                <a:cubicBezTo>
                  <a:pt x="3525" y="4297"/>
                  <a:pt x="3549" y="4297"/>
                  <a:pt x="3537" y="4273"/>
                </a:cubicBezTo>
                <a:lnTo>
                  <a:pt x="3537" y="4273"/>
                </a:lnTo>
                <a:cubicBezTo>
                  <a:pt x="3555" y="4279"/>
                  <a:pt x="3585" y="4285"/>
                  <a:pt x="3611" y="4285"/>
                </a:cubicBezTo>
                <a:cubicBezTo>
                  <a:pt x="3638" y="4285"/>
                  <a:pt x="3662" y="4279"/>
                  <a:pt x="3668" y="4262"/>
                </a:cubicBezTo>
                <a:cubicBezTo>
                  <a:pt x="3728" y="4295"/>
                  <a:pt x="3766" y="4310"/>
                  <a:pt x="3815" y="4310"/>
                </a:cubicBezTo>
                <a:cubicBezTo>
                  <a:pt x="3853" y="4310"/>
                  <a:pt x="3898" y="4301"/>
                  <a:pt x="3966" y="4285"/>
                </a:cubicBezTo>
                <a:lnTo>
                  <a:pt x="3966" y="4285"/>
                </a:lnTo>
                <a:cubicBezTo>
                  <a:pt x="3966" y="4285"/>
                  <a:pt x="3966" y="4285"/>
                  <a:pt x="3966" y="4285"/>
                </a:cubicBezTo>
                <a:cubicBezTo>
                  <a:pt x="4001" y="4285"/>
                  <a:pt x="3990" y="4321"/>
                  <a:pt x="4013" y="4321"/>
                </a:cubicBezTo>
                <a:cubicBezTo>
                  <a:pt x="4049" y="4297"/>
                  <a:pt x="4025" y="4297"/>
                  <a:pt x="4025" y="4285"/>
                </a:cubicBezTo>
                <a:lnTo>
                  <a:pt x="4025" y="4285"/>
                </a:lnTo>
                <a:cubicBezTo>
                  <a:pt x="4046" y="4302"/>
                  <a:pt x="4066" y="4306"/>
                  <a:pt x="4084" y="4306"/>
                </a:cubicBezTo>
                <a:cubicBezTo>
                  <a:pt x="4096" y="4306"/>
                  <a:pt x="4108" y="4304"/>
                  <a:pt x="4118" y="4304"/>
                </a:cubicBezTo>
                <a:cubicBezTo>
                  <a:pt x="4135" y="4304"/>
                  <a:pt x="4149" y="4308"/>
                  <a:pt x="4163" y="4325"/>
                </a:cubicBezTo>
                <a:lnTo>
                  <a:pt x="4163" y="4325"/>
                </a:lnTo>
                <a:cubicBezTo>
                  <a:pt x="4164" y="4325"/>
                  <a:pt x="4166" y="4325"/>
                  <a:pt x="4168" y="4325"/>
                </a:cubicBezTo>
                <a:cubicBezTo>
                  <a:pt x="4181" y="4325"/>
                  <a:pt x="4193" y="4327"/>
                  <a:pt x="4205" y="4331"/>
                </a:cubicBezTo>
                <a:lnTo>
                  <a:pt x="4205" y="4331"/>
                </a:lnTo>
                <a:cubicBezTo>
                  <a:pt x="4237" y="4326"/>
                  <a:pt x="4254" y="4315"/>
                  <a:pt x="4299" y="4297"/>
                </a:cubicBezTo>
                <a:cubicBezTo>
                  <a:pt x="4311" y="4321"/>
                  <a:pt x="4311" y="4333"/>
                  <a:pt x="4347" y="4333"/>
                </a:cubicBezTo>
                <a:cubicBezTo>
                  <a:pt x="4359" y="4321"/>
                  <a:pt x="4311" y="4285"/>
                  <a:pt x="4347" y="4273"/>
                </a:cubicBezTo>
                <a:cubicBezTo>
                  <a:pt x="4371" y="4273"/>
                  <a:pt x="4359" y="4285"/>
                  <a:pt x="4406" y="4285"/>
                </a:cubicBezTo>
                <a:cubicBezTo>
                  <a:pt x="4371" y="4297"/>
                  <a:pt x="4371" y="4333"/>
                  <a:pt x="4430" y="4333"/>
                </a:cubicBezTo>
                <a:cubicBezTo>
                  <a:pt x="4406" y="4297"/>
                  <a:pt x="4406" y="4285"/>
                  <a:pt x="4442" y="4273"/>
                </a:cubicBezTo>
                <a:lnTo>
                  <a:pt x="4442" y="4273"/>
                </a:lnTo>
                <a:cubicBezTo>
                  <a:pt x="4431" y="4300"/>
                  <a:pt x="4447" y="4308"/>
                  <a:pt x="4469" y="4308"/>
                </a:cubicBezTo>
                <a:cubicBezTo>
                  <a:pt x="4496" y="4308"/>
                  <a:pt x="4531" y="4297"/>
                  <a:pt x="4537" y="4297"/>
                </a:cubicBezTo>
                <a:cubicBezTo>
                  <a:pt x="4549" y="4297"/>
                  <a:pt x="4525" y="4333"/>
                  <a:pt x="4585" y="4333"/>
                </a:cubicBezTo>
                <a:cubicBezTo>
                  <a:pt x="4602" y="4298"/>
                  <a:pt x="4562" y="4276"/>
                  <a:pt x="4516" y="4276"/>
                </a:cubicBezTo>
                <a:cubicBezTo>
                  <a:pt x="4499" y="4276"/>
                  <a:pt x="4482" y="4279"/>
                  <a:pt x="4466" y="4285"/>
                </a:cubicBezTo>
                <a:cubicBezTo>
                  <a:pt x="4474" y="4269"/>
                  <a:pt x="4488" y="4264"/>
                  <a:pt x="4505" y="4264"/>
                </a:cubicBezTo>
                <a:cubicBezTo>
                  <a:pt x="4530" y="4264"/>
                  <a:pt x="4560" y="4275"/>
                  <a:pt x="4583" y="4275"/>
                </a:cubicBezTo>
                <a:cubicBezTo>
                  <a:pt x="4588" y="4275"/>
                  <a:pt x="4593" y="4275"/>
                  <a:pt x="4597" y="4273"/>
                </a:cubicBezTo>
                <a:cubicBezTo>
                  <a:pt x="4609" y="4285"/>
                  <a:pt x="4609" y="4333"/>
                  <a:pt x="4656" y="4345"/>
                </a:cubicBezTo>
                <a:cubicBezTo>
                  <a:pt x="4680" y="4345"/>
                  <a:pt x="4716" y="4333"/>
                  <a:pt x="4704" y="4297"/>
                </a:cubicBezTo>
                <a:cubicBezTo>
                  <a:pt x="4656" y="4297"/>
                  <a:pt x="4668" y="4333"/>
                  <a:pt x="4656" y="4333"/>
                </a:cubicBezTo>
                <a:cubicBezTo>
                  <a:pt x="4585" y="4297"/>
                  <a:pt x="4728" y="4285"/>
                  <a:pt x="4656" y="4285"/>
                </a:cubicBezTo>
                <a:cubicBezTo>
                  <a:pt x="4662" y="4279"/>
                  <a:pt x="4680" y="4279"/>
                  <a:pt x="4702" y="4279"/>
                </a:cubicBezTo>
                <a:cubicBezTo>
                  <a:pt x="4725" y="4279"/>
                  <a:pt x="4752" y="4279"/>
                  <a:pt x="4775" y="4273"/>
                </a:cubicBezTo>
                <a:lnTo>
                  <a:pt x="4775" y="4273"/>
                </a:lnTo>
                <a:cubicBezTo>
                  <a:pt x="4775" y="4285"/>
                  <a:pt x="4680" y="4285"/>
                  <a:pt x="4740" y="4333"/>
                </a:cubicBezTo>
                <a:cubicBezTo>
                  <a:pt x="4787" y="4333"/>
                  <a:pt x="4799" y="4321"/>
                  <a:pt x="4823" y="4297"/>
                </a:cubicBezTo>
                <a:cubicBezTo>
                  <a:pt x="4828" y="4308"/>
                  <a:pt x="4848" y="4314"/>
                  <a:pt x="4867" y="4314"/>
                </a:cubicBezTo>
                <a:cubicBezTo>
                  <a:pt x="4891" y="4314"/>
                  <a:pt x="4913" y="4305"/>
                  <a:pt x="4906" y="4285"/>
                </a:cubicBezTo>
                <a:cubicBezTo>
                  <a:pt x="4966" y="4285"/>
                  <a:pt x="5061" y="4285"/>
                  <a:pt x="5037" y="4238"/>
                </a:cubicBezTo>
                <a:cubicBezTo>
                  <a:pt x="5061" y="4238"/>
                  <a:pt x="5037" y="4273"/>
                  <a:pt x="5073" y="4273"/>
                </a:cubicBezTo>
                <a:cubicBezTo>
                  <a:pt x="5002" y="4297"/>
                  <a:pt x="5061" y="4333"/>
                  <a:pt x="5085" y="4381"/>
                </a:cubicBezTo>
                <a:cubicBezTo>
                  <a:pt x="5133" y="4357"/>
                  <a:pt x="5097" y="4345"/>
                  <a:pt x="5121" y="4297"/>
                </a:cubicBezTo>
                <a:lnTo>
                  <a:pt x="5121" y="4297"/>
                </a:lnTo>
                <a:cubicBezTo>
                  <a:pt x="5144" y="4321"/>
                  <a:pt x="5204" y="4321"/>
                  <a:pt x="5240" y="4345"/>
                </a:cubicBezTo>
                <a:cubicBezTo>
                  <a:pt x="5287" y="4333"/>
                  <a:pt x="5338" y="4333"/>
                  <a:pt x="5386" y="4333"/>
                </a:cubicBezTo>
                <a:cubicBezTo>
                  <a:pt x="5433" y="4333"/>
                  <a:pt x="5478" y="4333"/>
                  <a:pt x="5514" y="4321"/>
                </a:cubicBezTo>
                <a:cubicBezTo>
                  <a:pt x="5514" y="4297"/>
                  <a:pt x="5478" y="4321"/>
                  <a:pt x="5478" y="4285"/>
                </a:cubicBezTo>
                <a:cubicBezTo>
                  <a:pt x="5486" y="4285"/>
                  <a:pt x="5494" y="4291"/>
                  <a:pt x="5502" y="4291"/>
                </a:cubicBezTo>
                <a:cubicBezTo>
                  <a:pt x="5506" y="4291"/>
                  <a:pt x="5510" y="4289"/>
                  <a:pt x="5514" y="4285"/>
                </a:cubicBezTo>
                <a:cubicBezTo>
                  <a:pt x="5537" y="4285"/>
                  <a:pt x="5537" y="4297"/>
                  <a:pt x="5537" y="4321"/>
                </a:cubicBezTo>
                <a:cubicBezTo>
                  <a:pt x="5597" y="4321"/>
                  <a:pt x="5609" y="4285"/>
                  <a:pt x="5668" y="4273"/>
                </a:cubicBezTo>
                <a:lnTo>
                  <a:pt x="5668" y="4273"/>
                </a:lnTo>
                <a:cubicBezTo>
                  <a:pt x="5668" y="4285"/>
                  <a:pt x="5656" y="4285"/>
                  <a:pt x="5633" y="4297"/>
                </a:cubicBezTo>
                <a:cubicBezTo>
                  <a:pt x="5668" y="4295"/>
                  <a:pt x="5701" y="4295"/>
                  <a:pt x="5732" y="4295"/>
                </a:cubicBezTo>
                <a:cubicBezTo>
                  <a:pt x="5852" y="4295"/>
                  <a:pt x="5940" y="4306"/>
                  <a:pt x="6047" y="4306"/>
                </a:cubicBezTo>
                <a:cubicBezTo>
                  <a:pt x="6094" y="4306"/>
                  <a:pt x="6145" y="4303"/>
                  <a:pt x="6204" y="4297"/>
                </a:cubicBezTo>
                <a:cubicBezTo>
                  <a:pt x="6164" y="4287"/>
                  <a:pt x="6123" y="4286"/>
                  <a:pt x="6097" y="4285"/>
                </a:cubicBezTo>
                <a:lnTo>
                  <a:pt x="6097" y="4285"/>
                </a:lnTo>
                <a:cubicBezTo>
                  <a:pt x="6071" y="4291"/>
                  <a:pt x="6048" y="4296"/>
                  <a:pt x="6026" y="4296"/>
                </a:cubicBezTo>
                <a:cubicBezTo>
                  <a:pt x="6009" y="4296"/>
                  <a:pt x="5993" y="4293"/>
                  <a:pt x="5978" y="4285"/>
                </a:cubicBezTo>
                <a:cubicBezTo>
                  <a:pt x="5978" y="4273"/>
                  <a:pt x="6014" y="4273"/>
                  <a:pt x="6025" y="4273"/>
                </a:cubicBezTo>
                <a:cubicBezTo>
                  <a:pt x="6025" y="4273"/>
                  <a:pt x="6025" y="4262"/>
                  <a:pt x="6014" y="4262"/>
                </a:cubicBezTo>
                <a:cubicBezTo>
                  <a:pt x="6016" y="4256"/>
                  <a:pt x="6024" y="4254"/>
                  <a:pt x="6034" y="4254"/>
                </a:cubicBezTo>
                <a:cubicBezTo>
                  <a:pt x="6051" y="4254"/>
                  <a:pt x="6076" y="4260"/>
                  <a:pt x="6093" y="4260"/>
                </a:cubicBezTo>
                <a:cubicBezTo>
                  <a:pt x="6109" y="4260"/>
                  <a:pt x="6118" y="4255"/>
                  <a:pt x="6109" y="4238"/>
                </a:cubicBezTo>
                <a:lnTo>
                  <a:pt x="6145" y="4238"/>
                </a:lnTo>
                <a:cubicBezTo>
                  <a:pt x="6152" y="4238"/>
                  <a:pt x="6155" y="4246"/>
                  <a:pt x="6156" y="4256"/>
                </a:cubicBezTo>
                <a:lnTo>
                  <a:pt x="6156" y="4256"/>
                </a:lnTo>
                <a:cubicBezTo>
                  <a:pt x="6160" y="4255"/>
                  <a:pt x="6165" y="4255"/>
                  <a:pt x="6170" y="4255"/>
                </a:cubicBezTo>
                <a:cubicBezTo>
                  <a:pt x="6218" y="4255"/>
                  <a:pt x="6273" y="4271"/>
                  <a:pt x="6324" y="4271"/>
                </a:cubicBezTo>
                <a:cubicBezTo>
                  <a:pt x="6345" y="4271"/>
                  <a:pt x="6364" y="4268"/>
                  <a:pt x="6383" y="4262"/>
                </a:cubicBezTo>
                <a:cubicBezTo>
                  <a:pt x="6347" y="4238"/>
                  <a:pt x="6335" y="4238"/>
                  <a:pt x="6347" y="4214"/>
                </a:cubicBezTo>
                <a:cubicBezTo>
                  <a:pt x="6410" y="4214"/>
                  <a:pt x="6471" y="4227"/>
                  <a:pt x="6520" y="4227"/>
                </a:cubicBezTo>
                <a:cubicBezTo>
                  <a:pt x="6563" y="4227"/>
                  <a:pt x="6599" y="4217"/>
                  <a:pt x="6621" y="4178"/>
                </a:cubicBezTo>
                <a:cubicBezTo>
                  <a:pt x="6597" y="4178"/>
                  <a:pt x="6571" y="4181"/>
                  <a:pt x="6546" y="4181"/>
                </a:cubicBezTo>
                <a:cubicBezTo>
                  <a:pt x="6496" y="4181"/>
                  <a:pt x="6454" y="4170"/>
                  <a:pt x="6454" y="4107"/>
                </a:cubicBezTo>
                <a:lnTo>
                  <a:pt x="6502" y="4107"/>
                </a:lnTo>
                <a:cubicBezTo>
                  <a:pt x="6502" y="4059"/>
                  <a:pt x="6466" y="4047"/>
                  <a:pt x="6430" y="4047"/>
                </a:cubicBezTo>
                <a:cubicBezTo>
                  <a:pt x="6383" y="4047"/>
                  <a:pt x="6454" y="4083"/>
                  <a:pt x="6406" y="4083"/>
                </a:cubicBezTo>
                <a:cubicBezTo>
                  <a:pt x="6388" y="4039"/>
                  <a:pt x="6318" y="4011"/>
                  <a:pt x="6248" y="4011"/>
                </a:cubicBezTo>
                <a:cubicBezTo>
                  <a:pt x="6228" y="4011"/>
                  <a:pt x="6208" y="4014"/>
                  <a:pt x="6189" y="4018"/>
                </a:cubicBezTo>
                <a:lnTo>
                  <a:pt x="6189" y="4018"/>
                </a:lnTo>
                <a:cubicBezTo>
                  <a:pt x="6163" y="3988"/>
                  <a:pt x="6108" y="3987"/>
                  <a:pt x="6085" y="3964"/>
                </a:cubicBezTo>
                <a:cubicBezTo>
                  <a:pt x="6049" y="3976"/>
                  <a:pt x="6025" y="3976"/>
                  <a:pt x="6025" y="3988"/>
                </a:cubicBezTo>
                <a:cubicBezTo>
                  <a:pt x="5990" y="3988"/>
                  <a:pt x="6025" y="3940"/>
                  <a:pt x="5990" y="3940"/>
                </a:cubicBezTo>
                <a:cubicBezTo>
                  <a:pt x="5966" y="3940"/>
                  <a:pt x="5978" y="3976"/>
                  <a:pt x="5930" y="3976"/>
                </a:cubicBezTo>
                <a:cubicBezTo>
                  <a:pt x="5921" y="3958"/>
                  <a:pt x="5907" y="3952"/>
                  <a:pt x="5890" y="3952"/>
                </a:cubicBezTo>
                <a:cubicBezTo>
                  <a:pt x="5862" y="3952"/>
                  <a:pt x="5824" y="3968"/>
                  <a:pt x="5787" y="3976"/>
                </a:cubicBezTo>
                <a:cubicBezTo>
                  <a:pt x="5692" y="3928"/>
                  <a:pt x="5573" y="3964"/>
                  <a:pt x="5514" y="3928"/>
                </a:cubicBezTo>
                <a:cubicBezTo>
                  <a:pt x="5478" y="3940"/>
                  <a:pt x="5454" y="3964"/>
                  <a:pt x="5418" y="3964"/>
                </a:cubicBezTo>
                <a:cubicBezTo>
                  <a:pt x="5418" y="3940"/>
                  <a:pt x="5371" y="3940"/>
                  <a:pt x="5371" y="3916"/>
                </a:cubicBezTo>
                <a:cubicBezTo>
                  <a:pt x="5252" y="3916"/>
                  <a:pt x="5240" y="3928"/>
                  <a:pt x="5121" y="3928"/>
                </a:cubicBezTo>
                <a:cubicBezTo>
                  <a:pt x="5121" y="3916"/>
                  <a:pt x="5156" y="3916"/>
                  <a:pt x="5192" y="3916"/>
                </a:cubicBezTo>
                <a:cubicBezTo>
                  <a:pt x="5133" y="3904"/>
                  <a:pt x="5097" y="3869"/>
                  <a:pt x="5061" y="3857"/>
                </a:cubicBezTo>
                <a:cubicBezTo>
                  <a:pt x="5037" y="3857"/>
                  <a:pt x="5037" y="3869"/>
                  <a:pt x="5025" y="3881"/>
                </a:cubicBezTo>
                <a:cubicBezTo>
                  <a:pt x="5002" y="3869"/>
                  <a:pt x="4966" y="3869"/>
                  <a:pt x="4966" y="3845"/>
                </a:cubicBezTo>
                <a:cubicBezTo>
                  <a:pt x="4970" y="3834"/>
                  <a:pt x="4978" y="3831"/>
                  <a:pt x="4987" y="3831"/>
                </a:cubicBezTo>
                <a:cubicBezTo>
                  <a:pt x="4999" y="3831"/>
                  <a:pt x="5011" y="3835"/>
                  <a:pt x="5019" y="3835"/>
                </a:cubicBezTo>
                <a:cubicBezTo>
                  <a:pt x="5026" y="3835"/>
                  <a:pt x="5029" y="3832"/>
                  <a:pt x="5025" y="3821"/>
                </a:cubicBezTo>
                <a:lnTo>
                  <a:pt x="5025" y="3821"/>
                </a:lnTo>
                <a:cubicBezTo>
                  <a:pt x="5044" y="3827"/>
                  <a:pt x="5065" y="3830"/>
                  <a:pt x="5087" y="3830"/>
                </a:cubicBezTo>
                <a:cubicBezTo>
                  <a:pt x="5150" y="3830"/>
                  <a:pt x="5216" y="3806"/>
                  <a:pt x="5216" y="3761"/>
                </a:cubicBezTo>
                <a:cubicBezTo>
                  <a:pt x="5220" y="3757"/>
                  <a:pt x="5223" y="3756"/>
                  <a:pt x="5226" y="3756"/>
                </a:cubicBezTo>
                <a:cubicBezTo>
                  <a:pt x="5238" y="3756"/>
                  <a:pt x="5236" y="3789"/>
                  <a:pt x="5222" y="3796"/>
                </a:cubicBezTo>
                <a:lnTo>
                  <a:pt x="5222" y="3796"/>
                </a:lnTo>
                <a:cubicBezTo>
                  <a:pt x="5229" y="3794"/>
                  <a:pt x="5236" y="3794"/>
                  <a:pt x="5242" y="3794"/>
                </a:cubicBezTo>
                <a:cubicBezTo>
                  <a:pt x="5264" y="3794"/>
                  <a:pt x="5281" y="3801"/>
                  <a:pt x="5314" y="3801"/>
                </a:cubicBezTo>
                <a:cubicBezTo>
                  <a:pt x="5327" y="3801"/>
                  <a:pt x="5341" y="3800"/>
                  <a:pt x="5359" y="3797"/>
                </a:cubicBezTo>
                <a:cubicBezTo>
                  <a:pt x="5383" y="3797"/>
                  <a:pt x="5359" y="3761"/>
                  <a:pt x="5394" y="3761"/>
                </a:cubicBezTo>
                <a:cubicBezTo>
                  <a:pt x="5394" y="3750"/>
                  <a:pt x="5383" y="3750"/>
                  <a:pt x="5383" y="3738"/>
                </a:cubicBezTo>
                <a:cubicBezTo>
                  <a:pt x="5402" y="3738"/>
                  <a:pt x="5429" y="3739"/>
                  <a:pt x="5456" y="3739"/>
                </a:cubicBezTo>
                <a:cubicBezTo>
                  <a:pt x="5510" y="3739"/>
                  <a:pt x="5565" y="3734"/>
                  <a:pt x="5573" y="3702"/>
                </a:cubicBezTo>
                <a:cubicBezTo>
                  <a:pt x="5601" y="3710"/>
                  <a:pt x="5629" y="3711"/>
                  <a:pt x="5656" y="3711"/>
                </a:cubicBezTo>
                <a:cubicBezTo>
                  <a:pt x="5670" y="3711"/>
                  <a:pt x="5683" y="3711"/>
                  <a:pt x="5697" y="3711"/>
                </a:cubicBezTo>
                <a:cubicBezTo>
                  <a:pt x="5737" y="3711"/>
                  <a:pt x="5775" y="3714"/>
                  <a:pt x="5811" y="3738"/>
                </a:cubicBezTo>
                <a:cubicBezTo>
                  <a:pt x="5828" y="3717"/>
                  <a:pt x="5855" y="3712"/>
                  <a:pt x="5884" y="3712"/>
                </a:cubicBezTo>
                <a:cubicBezTo>
                  <a:pt x="5910" y="3712"/>
                  <a:pt x="5938" y="3716"/>
                  <a:pt x="5964" y="3716"/>
                </a:cubicBezTo>
                <a:cubicBezTo>
                  <a:pt x="5994" y="3716"/>
                  <a:pt x="6021" y="3711"/>
                  <a:pt x="6037" y="3690"/>
                </a:cubicBezTo>
                <a:cubicBezTo>
                  <a:pt x="6049" y="3702"/>
                  <a:pt x="6049" y="3726"/>
                  <a:pt x="6073" y="3738"/>
                </a:cubicBezTo>
                <a:cubicBezTo>
                  <a:pt x="6073" y="3720"/>
                  <a:pt x="6079" y="3711"/>
                  <a:pt x="6086" y="3711"/>
                </a:cubicBezTo>
                <a:cubicBezTo>
                  <a:pt x="6094" y="3711"/>
                  <a:pt x="6103" y="3720"/>
                  <a:pt x="6109" y="3738"/>
                </a:cubicBezTo>
                <a:cubicBezTo>
                  <a:pt x="6127" y="3736"/>
                  <a:pt x="6147" y="3735"/>
                  <a:pt x="6168" y="3735"/>
                </a:cubicBezTo>
                <a:cubicBezTo>
                  <a:pt x="6233" y="3735"/>
                  <a:pt x="6308" y="3742"/>
                  <a:pt x="6372" y="3742"/>
                </a:cubicBezTo>
                <a:cubicBezTo>
                  <a:pt x="6419" y="3742"/>
                  <a:pt x="6460" y="3738"/>
                  <a:pt x="6490" y="3726"/>
                </a:cubicBezTo>
                <a:cubicBezTo>
                  <a:pt x="6504" y="3740"/>
                  <a:pt x="6554" y="3745"/>
                  <a:pt x="6604" y="3745"/>
                </a:cubicBezTo>
                <a:cubicBezTo>
                  <a:pt x="6638" y="3745"/>
                  <a:pt x="6672" y="3743"/>
                  <a:pt x="6692" y="3738"/>
                </a:cubicBezTo>
                <a:cubicBezTo>
                  <a:pt x="6680" y="3738"/>
                  <a:pt x="6680" y="3726"/>
                  <a:pt x="6680" y="3702"/>
                </a:cubicBezTo>
                <a:cubicBezTo>
                  <a:pt x="6728" y="3690"/>
                  <a:pt x="6773" y="3689"/>
                  <a:pt x="6815" y="3689"/>
                </a:cubicBezTo>
                <a:cubicBezTo>
                  <a:pt x="6827" y="3689"/>
                  <a:pt x="6839" y="3689"/>
                  <a:pt x="6851" y="3689"/>
                </a:cubicBezTo>
                <a:cubicBezTo>
                  <a:pt x="6921" y="3689"/>
                  <a:pt x="6983" y="3685"/>
                  <a:pt x="7038" y="3630"/>
                </a:cubicBezTo>
                <a:cubicBezTo>
                  <a:pt x="7029" y="3626"/>
                  <a:pt x="7022" y="3625"/>
                  <a:pt x="7017" y="3625"/>
                </a:cubicBezTo>
                <a:cubicBezTo>
                  <a:pt x="6994" y="3625"/>
                  <a:pt x="6984" y="3648"/>
                  <a:pt x="6956" y="3648"/>
                </a:cubicBezTo>
                <a:cubicBezTo>
                  <a:pt x="6949" y="3648"/>
                  <a:pt x="6941" y="3646"/>
                  <a:pt x="6930" y="3642"/>
                </a:cubicBezTo>
                <a:cubicBezTo>
                  <a:pt x="6978" y="3600"/>
                  <a:pt x="7061" y="3593"/>
                  <a:pt x="7150" y="3593"/>
                </a:cubicBezTo>
                <a:cubicBezTo>
                  <a:pt x="7194" y="3593"/>
                  <a:pt x="7240" y="3595"/>
                  <a:pt x="7284" y="3595"/>
                </a:cubicBezTo>
                <a:cubicBezTo>
                  <a:pt x="7350" y="3595"/>
                  <a:pt x="7411" y="3591"/>
                  <a:pt x="7454" y="3571"/>
                </a:cubicBezTo>
                <a:cubicBezTo>
                  <a:pt x="7477" y="3584"/>
                  <a:pt x="7498" y="3588"/>
                  <a:pt x="7518" y="3588"/>
                </a:cubicBezTo>
                <a:cubicBezTo>
                  <a:pt x="7568" y="3588"/>
                  <a:pt x="7607" y="3559"/>
                  <a:pt x="7636" y="3559"/>
                </a:cubicBezTo>
                <a:cubicBezTo>
                  <a:pt x="7649" y="3559"/>
                  <a:pt x="7660" y="3565"/>
                  <a:pt x="7669" y="3583"/>
                </a:cubicBezTo>
                <a:cubicBezTo>
                  <a:pt x="7704" y="3583"/>
                  <a:pt x="7716" y="3583"/>
                  <a:pt x="7716" y="3571"/>
                </a:cubicBezTo>
                <a:cubicBezTo>
                  <a:pt x="7752" y="3583"/>
                  <a:pt x="7764" y="3583"/>
                  <a:pt x="7788" y="3607"/>
                </a:cubicBezTo>
                <a:cubicBezTo>
                  <a:pt x="7811" y="3607"/>
                  <a:pt x="7823" y="3583"/>
                  <a:pt x="7811" y="3583"/>
                </a:cubicBezTo>
                <a:cubicBezTo>
                  <a:pt x="7818" y="3580"/>
                  <a:pt x="7825" y="3578"/>
                  <a:pt x="7833" y="3578"/>
                </a:cubicBezTo>
                <a:cubicBezTo>
                  <a:pt x="7854" y="3578"/>
                  <a:pt x="7877" y="3589"/>
                  <a:pt x="7895" y="3607"/>
                </a:cubicBezTo>
                <a:cubicBezTo>
                  <a:pt x="8017" y="3589"/>
                  <a:pt x="8107" y="3578"/>
                  <a:pt x="8202" y="3578"/>
                </a:cubicBezTo>
                <a:cubicBezTo>
                  <a:pt x="8237" y="3578"/>
                  <a:pt x="8273" y="3580"/>
                  <a:pt x="8311" y="3583"/>
                </a:cubicBezTo>
                <a:cubicBezTo>
                  <a:pt x="8357" y="3568"/>
                  <a:pt x="8416" y="3563"/>
                  <a:pt x="8478" y="3563"/>
                </a:cubicBezTo>
                <a:cubicBezTo>
                  <a:pt x="8561" y="3563"/>
                  <a:pt x="8648" y="3571"/>
                  <a:pt x="8716" y="3571"/>
                </a:cubicBezTo>
                <a:cubicBezTo>
                  <a:pt x="8814" y="3550"/>
                  <a:pt x="8908" y="3545"/>
                  <a:pt x="8997" y="3545"/>
                </a:cubicBezTo>
                <a:cubicBezTo>
                  <a:pt x="9080" y="3545"/>
                  <a:pt x="9160" y="3550"/>
                  <a:pt x="9236" y="3550"/>
                </a:cubicBezTo>
                <a:cubicBezTo>
                  <a:pt x="9266" y="3550"/>
                  <a:pt x="9295" y="3549"/>
                  <a:pt x="9324" y="3547"/>
                </a:cubicBezTo>
                <a:cubicBezTo>
                  <a:pt x="9347" y="3559"/>
                  <a:pt x="9359" y="3583"/>
                  <a:pt x="9347" y="3630"/>
                </a:cubicBezTo>
                <a:lnTo>
                  <a:pt x="9347" y="3638"/>
                </a:lnTo>
                <a:lnTo>
                  <a:pt x="9347" y="3638"/>
                </a:lnTo>
                <a:cubicBezTo>
                  <a:pt x="9331" y="3630"/>
                  <a:pt x="9309" y="3626"/>
                  <a:pt x="9291" y="3626"/>
                </a:cubicBezTo>
                <a:cubicBezTo>
                  <a:pt x="9280" y="3626"/>
                  <a:pt x="9270" y="3628"/>
                  <a:pt x="9264" y="3630"/>
                </a:cubicBezTo>
                <a:cubicBezTo>
                  <a:pt x="9312" y="3654"/>
                  <a:pt x="9324" y="3666"/>
                  <a:pt x="9371" y="3666"/>
                </a:cubicBezTo>
                <a:cubicBezTo>
                  <a:pt x="9371" y="3655"/>
                  <a:pt x="9364" y="3647"/>
                  <a:pt x="9352" y="3640"/>
                </a:cubicBezTo>
                <a:lnTo>
                  <a:pt x="9352" y="3640"/>
                </a:lnTo>
                <a:cubicBezTo>
                  <a:pt x="9351" y="3641"/>
                  <a:pt x="9349" y="3642"/>
                  <a:pt x="9347" y="3642"/>
                </a:cubicBezTo>
                <a:lnTo>
                  <a:pt x="9347" y="3638"/>
                </a:lnTo>
                <a:lnTo>
                  <a:pt x="9347" y="3638"/>
                </a:lnTo>
                <a:cubicBezTo>
                  <a:pt x="9349" y="3639"/>
                  <a:pt x="9351" y="3639"/>
                  <a:pt x="9352" y="3640"/>
                </a:cubicBezTo>
                <a:lnTo>
                  <a:pt x="9352" y="3640"/>
                </a:lnTo>
                <a:cubicBezTo>
                  <a:pt x="9385" y="3627"/>
                  <a:pt x="9409" y="3623"/>
                  <a:pt x="9432" y="3623"/>
                </a:cubicBezTo>
                <a:cubicBezTo>
                  <a:pt x="9459" y="3623"/>
                  <a:pt x="9486" y="3628"/>
                  <a:pt x="9526" y="3630"/>
                </a:cubicBezTo>
                <a:lnTo>
                  <a:pt x="9526" y="3630"/>
                </a:lnTo>
                <a:cubicBezTo>
                  <a:pt x="9526" y="3627"/>
                  <a:pt x="9531" y="3626"/>
                  <a:pt x="9538" y="3626"/>
                </a:cubicBezTo>
                <a:cubicBezTo>
                  <a:pt x="9558" y="3626"/>
                  <a:pt x="9594" y="3637"/>
                  <a:pt x="9585" y="3654"/>
                </a:cubicBezTo>
                <a:cubicBezTo>
                  <a:pt x="9573" y="3657"/>
                  <a:pt x="9563" y="3659"/>
                  <a:pt x="9556" y="3659"/>
                </a:cubicBezTo>
                <a:cubicBezTo>
                  <a:pt x="9554" y="3659"/>
                  <a:pt x="9552" y="3659"/>
                  <a:pt x="9550" y="3659"/>
                </a:cubicBezTo>
                <a:lnTo>
                  <a:pt x="9550" y="3659"/>
                </a:lnTo>
                <a:cubicBezTo>
                  <a:pt x="9544" y="3669"/>
                  <a:pt x="9529" y="3675"/>
                  <a:pt x="9514" y="3690"/>
                </a:cubicBezTo>
                <a:cubicBezTo>
                  <a:pt x="9501" y="3690"/>
                  <a:pt x="9490" y="3690"/>
                  <a:pt x="9479" y="3689"/>
                </a:cubicBezTo>
                <a:lnTo>
                  <a:pt x="9479" y="3689"/>
                </a:lnTo>
                <a:cubicBezTo>
                  <a:pt x="9491" y="3698"/>
                  <a:pt x="9502" y="3709"/>
                  <a:pt x="9502" y="3726"/>
                </a:cubicBezTo>
                <a:cubicBezTo>
                  <a:pt x="9498" y="3727"/>
                  <a:pt x="9494" y="3728"/>
                  <a:pt x="9491" y="3728"/>
                </a:cubicBezTo>
                <a:cubicBezTo>
                  <a:pt x="9461" y="3728"/>
                  <a:pt x="9439" y="3690"/>
                  <a:pt x="9407" y="3690"/>
                </a:cubicBezTo>
                <a:cubicBezTo>
                  <a:pt x="9410" y="3687"/>
                  <a:pt x="9413" y="3685"/>
                  <a:pt x="9417" y="3684"/>
                </a:cubicBezTo>
                <a:lnTo>
                  <a:pt x="9417" y="3684"/>
                </a:lnTo>
                <a:cubicBezTo>
                  <a:pt x="9435" y="3686"/>
                  <a:pt x="9454" y="3688"/>
                  <a:pt x="9479" y="3689"/>
                </a:cubicBezTo>
                <a:lnTo>
                  <a:pt x="9479" y="3689"/>
                </a:lnTo>
                <a:cubicBezTo>
                  <a:pt x="9475" y="3685"/>
                  <a:pt x="9470" y="3682"/>
                  <a:pt x="9466" y="3678"/>
                </a:cubicBezTo>
                <a:cubicBezTo>
                  <a:pt x="9448" y="3678"/>
                  <a:pt x="9430" y="3678"/>
                  <a:pt x="9417" y="3684"/>
                </a:cubicBezTo>
                <a:lnTo>
                  <a:pt x="9417" y="3684"/>
                </a:lnTo>
                <a:cubicBezTo>
                  <a:pt x="9393" y="3681"/>
                  <a:pt x="9369" y="3678"/>
                  <a:pt x="9335" y="3678"/>
                </a:cubicBezTo>
                <a:cubicBezTo>
                  <a:pt x="9359" y="3678"/>
                  <a:pt x="9359" y="3690"/>
                  <a:pt x="9359" y="3702"/>
                </a:cubicBezTo>
                <a:cubicBezTo>
                  <a:pt x="9312" y="3702"/>
                  <a:pt x="9335" y="3690"/>
                  <a:pt x="9324" y="3678"/>
                </a:cubicBezTo>
                <a:lnTo>
                  <a:pt x="9324" y="3678"/>
                </a:lnTo>
                <a:cubicBezTo>
                  <a:pt x="9312" y="3690"/>
                  <a:pt x="9312" y="3702"/>
                  <a:pt x="9335" y="3702"/>
                </a:cubicBezTo>
                <a:cubicBezTo>
                  <a:pt x="9383" y="3702"/>
                  <a:pt x="9419" y="3726"/>
                  <a:pt x="9443" y="3738"/>
                </a:cubicBezTo>
                <a:cubicBezTo>
                  <a:pt x="9468" y="3740"/>
                  <a:pt x="9495" y="3741"/>
                  <a:pt x="9524" y="3741"/>
                </a:cubicBezTo>
                <a:cubicBezTo>
                  <a:pt x="9602" y="3741"/>
                  <a:pt x="9690" y="3734"/>
                  <a:pt x="9772" y="3734"/>
                </a:cubicBezTo>
                <a:cubicBezTo>
                  <a:pt x="9802" y="3734"/>
                  <a:pt x="9832" y="3735"/>
                  <a:pt x="9859" y="3738"/>
                </a:cubicBezTo>
                <a:cubicBezTo>
                  <a:pt x="9871" y="3738"/>
                  <a:pt x="9871" y="3726"/>
                  <a:pt x="9871" y="3702"/>
                </a:cubicBezTo>
                <a:cubicBezTo>
                  <a:pt x="9887" y="3718"/>
                  <a:pt x="9906" y="3724"/>
                  <a:pt x="9924" y="3724"/>
                </a:cubicBezTo>
                <a:cubicBezTo>
                  <a:pt x="9945" y="3724"/>
                  <a:pt x="9965" y="3715"/>
                  <a:pt x="9978" y="3702"/>
                </a:cubicBezTo>
                <a:cubicBezTo>
                  <a:pt x="9964" y="3680"/>
                  <a:pt x="9915" y="3676"/>
                  <a:pt x="9866" y="3676"/>
                </a:cubicBezTo>
                <a:cubicBezTo>
                  <a:pt x="9833" y="3676"/>
                  <a:pt x="9800" y="3678"/>
                  <a:pt x="9776" y="3678"/>
                </a:cubicBezTo>
                <a:cubicBezTo>
                  <a:pt x="9773" y="3674"/>
                  <a:pt x="9770" y="3670"/>
                  <a:pt x="9767" y="3666"/>
                </a:cubicBezTo>
                <a:lnTo>
                  <a:pt x="9767" y="3666"/>
                </a:lnTo>
                <a:cubicBezTo>
                  <a:pt x="9758" y="3666"/>
                  <a:pt x="9749" y="3666"/>
                  <a:pt x="9740" y="3666"/>
                </a:cubicBezTo>
                <a:cubicBezTo>
                  <a:pt x="9745" y="3659"/>
                  <a:pt x="9750" y="3654"/>
                  <a:pt x="9756" y="3652"/>
                </a:cubicBezTo>
                <a:lnTo>
                  <a:pt x="9756" y="3652"/>
                </a:lnTo>
                <a:cubicBezTo>
                  <a:pt x="9759" y="3656"/>
                  <a:pt x="9763" y="3661"/>
                  <a:pt x="9767" y="3666"/>
                </a:cubicBezTo>
                <a:lnTo>
                  <a:pt x="9767" y="3666"/>
                </a:lnTo>
                <a:cubicBezTo>
                  <a:pt x="9797" y="3666"/>
                  <a:pt x="9826" y="3663"/>
                  <a:pt x="9835" y="3654"/>
                </a:cubicBezTo>
                <a:lnTo>
                  <a:pt x="9835" y="3654"/>
                </a:lnTo>
                <a:cubicBezTo>
                  <a:pt x="9828" y="3656"/>
                  <a:pt x="9821" y="3657"/>
                  <a:pt x="9815" y="3657"/>
                </a:cubicBezTo>
                <a:cubicBezTo>
                  <a:pt x="9795" y="3657"/>
                  <a:pt x="9780" y="3650"/>
                  <a:pt x="9767" y="3650"/>
                </a:cubicBezTo>
                <a:cubicBezTo>
                  <a:pt x="9766" y="3650"/>
                  <a:pt x="9766" y="3650"/>
                  <a:pt x="9765" y="3650"/>
                </a:cubicBezTo>
                <a:lnTo>
                  <a:pt x="9765" y="3650"/>
                </a:lnTo>
                <a:cubicBezTo>
                  <a:pt x="9769" y="3638"/>
                  <a:pt x="9772" y="3628"/>
                  <a:pt x="9774" y="3619"/>
                </a:cubicBezTo>
                <a:lnTo>
                  <a:pt x="9774" y="3619"/>
                </a:lnTo>
                <a:cubicBezTo>
                  <a:pt x="9785" y="3622"/>
                  <a:pt x="9794" y="3625"/>
                  <a:pt x="9800" y="3630"/>
                </a:cubicBezTo>
                <a:cubicBezTo>
                  <a:pt x="9836" y="3617"/>
                  <a:pt x="9868" y="3612"/>
                  <a:pt x="9898" y="3612"/>
                </a:cubicBezTo>
                <a:cubicBezTo>
                  <a:pt x="9922" y="3612"/>
                  <a:pt x="9945" y="3615"/>
                  <a:pt x="9967" y="3619"/>
                </a:cubicBezTo>
                <a:lnTo>
                  <a:pt x="9967" y="3619"/>
                </a:lnTo>
                <a:cubicBezTo>
                  <a:pt x="9967" y="3619"/>
                  <a:pt x="9967" y="3619"/>
                  <a:pt x="9966" y="3619"/>
                </a:cubicBezTo>
                <a:lnTo>
                  <a:pt x="9966" y="3619"/>
                </a:lnTo>
                <a:cubicBezTo>
                  <a:pt x="9972" y="3620"/>
                  <a:pt x="9977" y="3621"/>
                  <a:pt x="9981" y="3621"/>
                </a:cubicBezTo>
                <a:cubicBezTo>
                  <a:pt x="9998" y="3621"/>
                  <a:pt x="10009" y="3610"/>
                  <a:pt x="10021" y="3610"/>
                </a:cubicBezTo>
                <a:cubicBezTo>
                  <a:pt x="10026" y="3610"/>
                  <a:pt x="10032" y="3612"/>
                  <a:pt x="10038" y="3619"/>
                </a:cubicBezTo>
                <a:cubicBezTo>
                  <a:pt x="10020" y="3619"/>
                  <a:pt x="10011" y="3622"/>
                  <a:pt x="10005" y="3627"/>
                </a:cubicBezTo>
                <a:lnTo>
                  <a:pt x="10005" y="3627"/>
                </a:lnTo>
                <a:cubicBezTo>
                  <a:pt x="9993" y="3625"/>
                  <a:pt x="9980" y="3622"/>
                  <a:pt x="9967" y="3619"/>
                </a:cubicBezTo>
                <a:lnTo>
                  <a:pt x="9967" y="3619"/>
                </a:lnTo>
                <a:cubicBezTo>
                  <a:pt x="9978" y="3631"/>
                  <a:pt x="9978" y="3631"/>
                  <a:pt x="9966" y="3666"/>
                </a:cubicBezTo>
                <a:cubicBezTo>
                  <a:pt x="9972" y="3667"/>
                  <a:pt x="9976" y="3668"/>
                  <a:pt x="9980" y="3668"/>
                </a:cubicBezTo>
                <a:cubicBezTo>
                  <a:pt x="10006" y="3668"/>
                  <a:pt x="9991" y="3642"/>
                  <a:pt x="10005" y="3627"/>
                </a:cubicBezTo>
                <a:lnTo>
                  <a:pt x="10005" y="3627"/>
                </a:lnTo>
                <a:cubicBezTo>
                  <a:pt x="10025" y="3632"/>
                  <a:pt x="10043" y="3635"/>
                  <a:pt x="10063" y="3637"/>
                </a:cubicBezTo>
                <a:lnTo>
                  <a:pt x="10063" y="3637"/>
                </a:lnTo>
                <a:cubicBezTo>
                  <a:pt x="10064" y="3632"/>
                  <a:pt x="10064" y="3626"/>
                  <a:pt x="10062" y="3619"/>
                </a:cubicBezTo>
                <a:lnTo>
                  <a:pt x="10062" y="3619"/>
                </a:lnTo>
                <a:cubicBezTo>
                  <a:pt x="10068" y="3625"/>
                  <a:pt x="10083" y="3625"/>
                  <a:pt x="10097" y="3625"/>
                </a:cubicBezTo>
                <a:cubicBezTo>
                  <a:pt x="10111" y="3625"/>
                  <a:pt x="10125" y="3625"/>
                  <a:pt x="10131" y="3629"/>
                </a:cubicBezTo>
                <a:lnTo>
                  <a:pt x="10131" y="3629"/>
                </a:lnTo>
                <a:cubicBezTo>
                  <a:pt x="10140" y="3626"/>
                  <a:pt x="10148" y="3623"/>
                  <a:pt x="10157" y="3619"/>
                </a:cubicBezTo>
                <a:cubicBezTo>
                  <a:pt x="10181" y="3619"/>
                  <a:pt x="10181" y="3630"/>
                  <a:pt x="10181" y="3642"/>
                </a:cubicBezTo>
                <a:cubicBezTo>
                  <a:pt x="10205" y="3642"/>
                  <a:pt x="10216" y="3630"/>
                  <a:pt x="10216" y="3619"/>
                </a:cubicBezTo>
                <a:cubicBezTo>
                  <a:pt x="10234" y="3619"/>
                  <a:pt x="10226" y="3644"/>
                  <a:pt x="10234" y="3644"/>
                </a:cubicBezTo>
                <a:cubicBezTo>
                  <a:pt x="10237" y="3644"/>
                  <a:pt x="10242" y="3640"/>
                  <a:pt x="10252" y="3630"/>
                </a:cubicBezTo>
                <a:lnTo>
                  <a:pt x="10252" y="3630"/>
                </a:lnTo>
                <a:cubicBezTo>
                  <a:pt x="10270" y="3639"/>
                  <a:pt x="10255" y="3654"/>
                  <a:pt x="10269" y="3666"/>
                </a:cubicBezTo>
                <a:lnTo>
                  <a:pt x="10269" y="3666"/>
                </a:lnTo>
                <a:cubicBezTo>
                  <a:pt x="10272" y="3666"/>
                  <a:pt x="10274" y="3666"/>
                  <a:pt x="10276" y="3666"/>
                </a:cubicBezTo>
                <a:cubicBezTo>
                  <a:pt x="10276" y="3668"/>
                  <a:pt x="10276" y="3669"/>
                  <a:pt x="10275" y="3670"/>
                </a:cubicBezTo>
                <a:lnTo>
                  <a:pt x="10275" y="3670"/>
                </a:lnTo>
                <a:cubicBezTo>
                  <a:pt x="10273" y="3669"/>
                  <a:pt x="10271" y="3668"/>
                  <a:pt x="10269" y="3666"/>
                </a:cubicBezTo>
                <a:lnTo>
                  <a:pt x="10269" y="3666"/>
                </a:lnTo>
                <a:cubicBezTo>
                  <a:pt x="10176" y="3670"/>
                  <a:pt x="10233" y="3747"/>
                  <a:pt x="10285" y="3747"/>
                </a:cubicBezTo>
                <a:cubicBezTo>
                  <a:pt x="10299" y="3747"/>
                  <a:pt x="10313" y="3741"/>
                  <a:pt x="10324" y="3726"/>
                </a:cubicBezTo>
                <a:cubicBezTo>
                  <a:pt x="10324" y="3723"/>
                  <a:pt x="10321" y="3722"/>
                  <a:pt x="10316" y="3722"/>
                </a:cubicBezTo>
                <a:cubicBezTo>
                  <a:pt x="10307" y="3722"/>
                  <a:pt x="10293" y="3725"/>
                  <a:pt x="10279" y="3725"/>
                </a:cubicBezTo>
                <a:cubicBezTo>
                  <a:pt x="10267" y="3725"/>
                  <a:pt x="10257" y="3723"/>
                  <a:pt x="10252" y="3714"/>
                </a:cubicBezTo>
                <a:cubicBezTo>
                  <a:pt x="10252" y="3693"/>
                  <a:pt x="10271" y="3681"/>
                  <a:pt x="10275" y="3670"/>
                </a:cubicBezTo>
                <a:lnTo>
                  <a:pt x="10275" y="3670"/>
                </a:lnTo>
                <a:cubicBezTo>
                  <a:pt x="10281" y="3673"/>
                  <a:pt x="10289" y="3676"/>
                  <a:pt x="10300" y="3678"/>
                </a:cubicBezTo>
                <a:cubicBezTo>
                  <a:pt x="10312" y="3678"/>
                  <a:pt x="10312" y="3666"/>
                  <a:pt x="10324" y="3666"/>
                </a:cubicBezTo>
                <a:cubicBezTo>
                  <a:pt x="10312" y="3642"/>
                  <a:pt x="10312" y="3642"/>
                  <a:pt x="10300" y="3642"/>
                </a:cubicBezTo>
                <a:lnTo>
                  <a:pt x="10336" y="3642"/>
                </a:lnTo>
                <a:cubicBezTo>
                  <a:pt x="10336" y="3630"/>
                  <a:pt x="10336" y="3630"/>
                  <a:pt x="10347" y="3619"/>
                </a:cubicBezTo>
                <a:cubicBezTo>
                  <a:pt x="10336" y="3619"/>
                  <a:pt x="10324" y="3619"/>
                  <a:pt x="10312" y="3607"/>
                </a:cubicBezTo>
                <a:cubicBezTo>
                  <a:pt x="10324" y="3583"/>
                  <a:pt x="10336" y="3583"/>
                  <a:pt x="10371" y="3583"/>
                </a:cubicBezTo>
                <a:cubicBezTo>
                  <a:pt x="10371" y="3607"/>
                  <a:pt x="10347" y="3607"/>
                  <a:pt x="10371" y="3607"/>
                </a:cubicBezTo>
                <a:cubicBezTo>
                  <a:pt x="10371" y="3607"/>
                  <a:pt x="10371" y="3619"/>
                  <a:pt x="10347" y="3619"/>
                </a:cubicBezTo>
                <a:cubicBezTo>
                  <a:pt x="10347" y="3619"/>
                  <a:pt x="10371" y="3619"/>
                  <a:pt x="10371" y="3630"/>
                </a:cubicBezTo>
                <a:lnTo>
                  <a:pt x="10383" y="3642"/>
                </a:lnTo>
                <a:cubicBezTo>
                  <a:pt x="10395" y="3666"/>
                  <a:pt x="10431" y="3666"/>
                  <a:pt x="10431" y="3690"/>
                </a:cubicBezTo>
                <a:lnTo>
                  <a:pt x="10407" y="3690"/>
                </a:lnTo>
                <a:cubicBezTo>
                  <a:pt x="10407" y="3690"/>
                  <a:pt x="10407" y="3702"/>
                  <a:pt x="10431" y="3702"/>
                </a:cubicBezTo>
                <a:lnTo>
                  <a:pt x="10443" y="3702"/>
                </a:lnTo>
                <a:cubicBezTo>
                  <a:pt x="10431" y="3726"/>
                  <a:pt x="10431" y="3738"/>
                  <a:pt x="10443" y="3750"/>
                </a:cubicBezTo>
                <a:cubicBezTo>
                  <a:pt x="10478" y="3750"/>
                  <a:pt x="10490" y="3738"/>
                  <a:pt x="10478" y="3726"/>
                </a:cubicBezTo>
                <a:cubicBezTo>
                  <a:pt x="10490" y="3726"/>
                  <a:pt x="10502" y="3738"/>
                  <a:pt x="10502" y="3750"/>
                </a:cubicBezTo>
                <a:cubicBezTo>
                  <a:pt x="10550" y="3750"/>
                  <a:pt x="10562" y="3761"/>
                  <a:pt x="10574" y="3761"/>
                </a:cubicBezTo>
                <a:cubicBezTo>
                  <a:pt x="10597" y="3761"/>
                  <a:pt x="10597" y="3750"/>
                  <a:pt x="10609" y="3750"/>
                </a:cubicBezTo>
                <a:cubicBezTo>
                  <a:pt x="10574" y="3738"/>
                  <a:pt x="10538" y="3726"/>
                  <a:pt x="10502" y="3726"/>
                </a:cubicBezTo>
                <a:cubicBezTo>
                  <a:pt x="10562" y="3702"/>
                  <a:pt x="10621" y="3690"/>
                  <a:pt x="10657" y="3666"/>
                </a:cubicBezTo>
                <a:lnTo>
                  <a:pt x="10657" y="3702"/>
                </a:lnTo>
                <a:cubicBezTo>
                  <a:pt x="10681" y="3702"/>
                  <a:pt x="10681" y="3690"/>
                  <a:pt x="10693" y="3690"/>
                </a:cubicBezTo>
                <a:cubicBezTo>
                  <a:pt x="10706" y="3683"/>
                  <a:pt x="10716" y="3676"/>
                  <a:pt x="10724" y="3676"/>
                </a:cubicBezTo>
                <a:cubicBezTo>
                  <a:pt x="10730" y="3676"/>
                  <a:pt x="10735" y="3680"/>
                  <a:pt x="10740" y="3690"/>
                </a:cubicBezTo>
                <a:lnTo>
                  <a:pt x="10776" y="3726"/>
                </a:lnTo>
                <a:lnTo>
                  <a:pt x="10800" y="3726"/>
                </a:lnTo>
                <a:cubicBezTo>
                  <a:pt x="10836" y="3726"/>
                  <a:pt x="10848" y="3702"/>
                  <a:pt x="10848" y="3690"/>
                </a:cubicBezTo>
                <a:cubicBezTo>
                  <a:pt x="10788" y="3690"/>
                  <a:pt x="10740" y="3678"/>
                  <a:pt x="10693" y="3666"/>
                </a:cubicBezTo>
                <a:cubicBezTo>
                  <a:pt x="10728" y="3642"/>
                  <a:pt x="10812" y="3642"/>
                  <a:pt x="10776" y="3619"/>
                </a:cubicBezTo>
                <a:cubicBezTo>
                  <a:pt x="10752" y="3619"/>
                  <a:pt x="10752" y="3630"/>
                  <a:pt x="10752" y="3642"/>
                </a:cubicBezTo>
                <a:cubicBezTo>
                  <a:pt x="10719" y="3631"/>
                  <a:pt x="10684" y="3623"/>
                  <a:pt x="10650" y="3623"/>
                </a:cubicBezTo>
                <a:cubicBezTo>
                  <a:pt x="10611" y="3623"/>
                  <a:pt x="10575" y="3634"/>
                  <a:pt x="10550" y="3666"/>
                </a:cubicBezTo>
                <a:cubicBezTo>
                  <a:pt x="10478" y="3666"/>
                  <a:pt x="10621" y="3619"/>
                  <a:pt x="10514" y="3619"/>
                </a:cubicBezTo>
                <a:cubicBezTo>
                  <a:pt x="10554" y="3587"/>
                  <a:pt x="10609" y="3582"/>
                  <a:pt x="10674" y="3582"/>
                </a:cubicBezTo>
                <a:cubicBezTo>
                  <a:pt x="10706" y="3582"/>
                  <a:pt x="10740" y="3583"/>
                  <a:pt x="10776" y="3583"/>
                </a:cubicBezTo>
                <a:cubicBezTo>
                  <a:pt x="10728" y="3571"/>
                  <a:pt x="10800" y="3571"/>
                  <a:pt x="10776" y="3559"/>
                </a:cubicBezTo>
                <a:cubicBezTo>
                  <a:pt x="10780" y="3559"/>
                  <a:pt x="10791" y="3560"/>
                  <a:pt x="10803" y="3560"/>
                </a:cubicBezTo>
                <a:cubicBezTo>
                  <a:pt x="10826" y="3560"/>
                  <a:pt x="10854" y="3555"/>
                  <a:pt x="10848" y="3525"/>
                </a:cubicBezTo>
                <a:lnTo>
                  <a:pt x="10848" y="3525"/>
                </a:lnTo>
                <a:cubicBezTo>
                  <a:pt x="10853" y="3544"/>
                  <a:pt x="10877" y="3549"/>
                  <a:pt x="10907" y="3549"/>
                </a:cubicBezTo>
                <a:cubicBezTo>
                  <a:pt x="10933" y="3549"/>
                  <a:pt x="10964" y="3545"/>
                  <a:pt x="10991" y="3545"/>
                </a:cubicBezTo>
                <a:cubicBezTo>
                  <a:pt x="11021" y="3545"/>
                  <a:pt x="11046" y="3550"/>
                  <a:pt x="11050" y="3571"/>
                </a:cubicBezTo>
                <a:cubicBezTo>
                  <a:pt x="11081" y="3553"/>
                  <a:pt x="11108" y="3549"/>
                  <a:pt x="11137" y="3549"/>
                </a:cubicBezTo>
                <a:cubicBezTo>
                  <a:pt x="11168" y="3549"/>
                  <a:pt x="11200" y="3554"/>
                  <a:pt x="11239" y="3554"/>
                </a:cubicBezTo>
                <a:cubicBezTo>
                  <a:pt x="11261" y="3554"/>
                  <a:pt x="11285" y="3553"/>
                  <a:pt x="11312" y="3547"/>
                </a:cubicBezTo>
                <a:cubicBezTo>
                  <a:pt x="11312" y="3538"/>
                  <a:pt x="11309" y="3533"/>
                  <a:pt x="11303" y="3529"/>
                </a:cubicBezTo>
                <a:lnTo>
                  <a:pt x="11303" y="3529"/>
                </a:lnTo>
                <a:cubicBezTo>
                  <a:pt x="11312" y="3531"/>
                  <a:pt x="11321" y="3532"/>
                  <a:pt x="11331" y="3532"/>
                </a:cubicBezTo>
                <a:cubicBezTo>
                  <a:pt x="11345" y="3532"/>
                  <a:pt x="11359" y="3530"/>
                  <a:pt x="11371" y="3523"/>
                </a:cubicBezTo>
                <a:cubicBezTo>
                  <a:pt x="11371" y="3511"/>
                  <a:pt x="11371" y="3511"/>
                  <a:pt x="11348" y="3511"/>
                </a:cubicBezTo>
                <a:cubicBezTo>
                  <a:pt x="11352" y="3509"/>
                  <a:pt x="11359" y="3508"/>
                  <a:pt x="11366" y="3508"/>
                </a:cubicBezTo>
                <a:cubicBezTo>
                  <a:pt x="11394" y="3508"/>
                  <a:pt x="11438" y="3523"/>
                  <a:pt x="11467" y="3523"/>
                </a:cubicBezTo>
                <a:cubicBezTo>
                  <a:pt x="11505" y="3514"/>
                  <a:pt x="11474" y="3496"/>
                  <a:pt x="11511" y="3496"/>
                </a:cubicBezTo>
                <a:cubicBezTo>
                  <a:pt x="11519" y="3496"/>
                  <a:pt x="11532" y="3497"/>
                  <a:pt x="11550" y="3500"/>
                </a:cubicBezTo>
                <a:cubicBezTo>
                  <a:pt x="11508" y="3476"/>
                  <a:pt x="11458" y="3467"/>
                  <a:pt x="11406" y="3467"/>
                </a:cubicBezTo>
                <a:cubicBezTo>
                  <a:pt x="11354" y="3467"/>
                  <a:pt x="11300" y="3476"/>
                  <a:pt x="11252" y="3488"/>
                </a:cubicBezTo>
                <a:cubicBezTo>
                  <a:pt x="11264" y="3452"/>
                  <a:pt x="11205" y="3464"/>
                  <a:pt x="11193" y="3452"/>
                </a:cubicBezTo>
                <a:cubicBezTo>
                  <a:pt x="11208" y="3446"/>
                  <a:pt x="11221" y="3444"/>
                  <a:pt x="11232" y="3444"/>
                </a:cubicBezTo>
                <a:cubicBezTo>
                  <a:pt x="11256" y="3444"/>
                  <a:pt x="11274" y="3454"/>
                  <a:pt x="11307" y="3454"/>
                </a:cubicBezTo>
                <a:cubicBezTo>
                  <a:pt x="11316" y="3454"/>
                  <a:pt x="11325" y="3454"/>
                  <a:pt x="11336" y="3452"/>
                </a:cubicBezTo>
                <a:cubicBezTo>
                  <a:pt x="11312" y="3428"/>
                  <a:pt x="11229" y="3440"/>
                  <a:pt x="11229" y="3380"/>
                </a:cubicBezTo>
                <a:lnTo>
                  <a:pt x="11229" y="3380"/>
                </a:lnTo>
                <a:cubicBezTo>
                  <a:pt x="11252" y="3404"/>
                  <a:pt x="11324" y="3452"/>
                  <a:pt x="11383" y="3452"/>
                </a:cubicBezTo>
                <a:cubicBezTo>
                  <a:pt x="11395" y="3452"/>
                  <a:pt x="11383" y="3440"/>
                  <a:pt x="11407" y="3440"/>
                </a:cubicBezTo>
                <a:cubicBezTo>
                  <a:pt x="11401" y="3434"/>
                  <a:pt x="11395" y="3431"/>
                  <a:pt x="11386" y="3431"/>
                </a:cubicBezTo>
                <a:cubicBezTo>
                  <a:pt x="11377" y="3431"/>
                  <a:pt x="11365" y="3434"/>
                  <a:pt x="11348" y="3440"/>
                </a:cubicBezTo>
                <a:cubicBezTo>
                  <a:pt x="11378" y="3430"/>
                  <a:pt x="11383" y="3402"/>
                  <a:pt x="11421" y="3402"/>
                </a:cubicBezTo>
                <a:cubicBezTo>
                  <a:pt x="11427" y="3402"/>
                  <a:pt x="11435" y="3403"/>
                  <a:pt x="11443" y="3404"/>
                </a:cubicBezTo>
                <a:cubicBezTo>
                  <a:pt x="11443" y="3428"/>
                  <a:pt x="11443" y="3440"/>
                  <a:pt x="11431" y="3452"/>
                </a:cubicBezTo>
                <a:cubicBezTo>
                  <a:pt x="11493" y="3452"/>
                  <a:pt x="11543" y="3472"/>
                  <a:pt x="11588" y="3472"/>
                </a:cubicBezTo>
                <a:cubicBezTo>
                  <a:pt x="11604" y="3472"/>
                  <a:pt x="11618" y="3470"/>
                  <a:pt x="11633" y="3464"/>
                </a:cubicBezTo>
                <a:cubicBezTo>
                  <a:pt x="11621" y="3452"/>
                  <a:pt x="11586" y="3452"/>
                  <a:pt x="11562" y="3440"/>
                </a:cubicBezTo>
                <a:cubicBezTo>
                  <a:pt x="11567" y="3439"/>
                  <a:pt x="11574" y="3438"/>
                  <a:pt x="11580" y="3438"/>
                </a:cubicBezTo>
                <a:cubicBezTo>
                  <a:pt x="11627" y="3438"/>
                  <a:pt x="11696" y="3463"/>
                  <a:pt x="11760" y="3463"/>
                </a:cubicBezTo>
                <a:cubicBezTo>
                  <a:pt x="11782" y="3463"/>
                  <a:pt x="11804" y="3460"/>
                  <a:pt x="11824" y="3452"/>
                </a:cubicBezTo>
                <a:cubicBezTo>
                  <a:pt x="11824" y="3428"/>
                  <a:pt x="11764" y="3440"/>
                  <a:pt x="11752" y="3428"/>
                </a:cubicBezTo>
                <a:lnTo>
                  <a:pt x="11752" y="3428"/>
                </a:lnTo>
                <a:cubicBezTo>
                  <a:pt x="11759" y="3429"/>
                  <a:pt x="11767" y="3430"/>
                  <a:pt x="11775" y="3430"/>
                </a:cubicBezTo>
                <a:cubicBezTo>
                  <a:pt x="11830" y="3430"/>
                  <a:pt x="11912" y="3402"/>
                  <a:pt x="11960" y="3402"/>
                </a:cubicBezTo>
                <a:cubicBezTo>
                  <a:pt x="11967" y="3402"/>
                  <a:pt x="11973" y="3403"/>
                  <a:pt x="11979" y="3404"/>
                </a:cubicBezTo>
                <a:cubicBezTo>
                  <a:pt x="12002" y="3392"/>
                  <a:pt x="11967" y="3392"/>
                  <a:pt x="11991" y="3380"/>
                </a:cubicBezTo>
                <a:lnTo>
                  <a:pt x="11991" y="3380"/>
                </a:lnTo>
                <a:cubicBezTo>
                  <a:pt x="11994" y="3384"/>
                  <a:pt x="12004" y="3386"/>
                  <a:pt x="12016" y="3386"/>
                </a:cubicBezTo>
                <a:cubicBezTo>
                  <a:pt x="12026" y="3386"/>
                  <a:pt x="12038" y="3385"/>
                  <a:pt x="12050" y="3384"/>
                </a:cubicBezTo>
                <a:lnTo>
                  <a:pt x="12050" y="3384"/>
                </a:lnTo>
                <a:cubicBezTo>
                  <a:pt x="12053" y="3400"/>
                  <a:pt x="12078" y="3413"/>
                  <a:pt x="12098" y="3417"/>
                </a:cubicBezTo>
                <a:lnTo>
                  <a:pt x="12098" y="3417"/>
                </a:lnTo>
                <a:cubicBezTo>
                  <a:pt x="12099" y="3417"/>
                  <a:pt x="12099" y="3417"/>
                  <a:pt x="12099" y="3416"/>
                </a:cubicBezTo>
                <a:lnTo>
                  <a:pt x="12099" y="3416"/>
                </a:lnTo>
                <a:cubicBezTo>
                  <a:pt x="12099" y="3416"/>
                  <a:pt x="12098" y="3416"/>
                  <a:pt x="12098" y="3416"/>
                </a:cubicBezTo>
                <a:cubicBezTo>
                  <a:pt x="12098" y="3405"/>
                  <a:pt x="12089" y="3390"/>
                  <a:pt x="12079" y="3381"/>
                </a:cubicBezTo>
                <a:lnTo>
                  <a:pt x="12079" y="3381"/>
                </a:lnTo>
                <a:cubicBezTo>
                  <a:pt x="12070" y="3382"/>
                  <a:pt x="12060" y="3383"/>
                  <a:pt x="12050" y="3384"/>
                </a:cubicBezTo>
                <a:lnTo>
                  <a:pt x="12050" y="3384"/>
                </a:lnTo>
                <a:cubicBezTo>
                  <a:pt x="12050" y="3383"/>
                  <a:pt x="12050" y="3382"/>
                  <a:pt x="12050" y="3380"/>
                </a:cubicBezTo>
                <a:cubicBezTo>
                  <a:pt x="12053" y="3375"/>
                  <a:pt x="12057" y="3373"/>
                  <a:pt x="12061" y="3373"/>
                </a:cubicBezTo>
                <a:cubicBezTo>
                  <a:pt x="12067" y="3373"/>
                  <a:pt x="12073" y="3376"/>
                  <a:pt x="12079" y="3381"/>
                </a:cubicBezTo>
                <a:lnTo>
                  <a:pt x="12079" y="3381"/>
                </a:lnTo>
                <a:cubicBezTo>
                  <a:pt x="12086" y="3381"/>
                  <a:pt x="12092" y="3380"/>
                  <a:pt x="12098" y="3380"/>
                </a:cubicBezTo>
                <a:cubicBezTo>
                  <a:pt x="12070" y="3367"/>
                  <a:pt x="12058" y="3361"/>
                  <a:pt x="12041" y="3361"/>
                </a:cubicBezTo>
                <a:cubicBezTo>
                  <a:pt x="12030" y="3361"/>
                  <a:pt x="12015" y="3364"/>
                  <a:pt x="11991" y="3369"/>
                </a:cubicBezTo>
                <a:cubicBezTo>
                  <a:pt x="11991" y="3357"/>
                  <a:pt x="12002" y="3357"/>
                  <a:pt x="12002" y="3333"/>
                </a:cubicBezTo>
                <a:cubicBezTo>
                  <a:pt x="12038" y="3333"/>
                  <a:pt x="12086" y="3357"/>
                  <a:pt x="12098" y="3380"/>
                </a:cubicBezTo>
                <a:cubicBezTo>
                  <a:pt x="12107" y="3390"/>
                  <a:pt x="12107" y="3404"/>
                  <a:pt x="12099" y="3416"/>
                </a:cubicBezTo>
                <a:lnTo>
                  <a:pt x="12099" y="3416"/>
                </a:lnTo>
                <a:cubicBezTo>
                  <a:pt x="12111" y="3416"/>
                  <a:pt x="12121" y="3415"/>
                  <a:pt x="12121" y="3392"/>
                </a:cubicBezTo>
                <a:lnTo>
                  <a:pt x="12121" y="3392"/>
                </a:lnTo>
                <a:cubicBezTo>
                  <a:pt x="12136" y="3411"/>
                  <a:pt x="12127" y="3419"/>
                  <a:pt x="12112" y="3419"/>
                </a:cubicBezTo>
                <a:cubicBezTo>
                  <a:pt x="12108" y="3419"/>
                  <a:pt x="12103" y="3418"/>
                  <a:pt x="12098" y="3417"/>
                </a:cubicBezTo>
                <a:lnTo>
                  <a:pt x="12098" y="3417"/>
                </a:lnTo>
                <a:cubicBezTo>
                  <a:pt x="12089" y="3431"/>
                  <a:pt x="12070" y="3442"/>
                  <a:pt x="12045" y="3442"/>
                </a:cubicBezTo>
                <a:cubicBezTo>
                  <a:pt x="12039" y="3442"/>
                  <a:pt x="12033" y="3441"/>
                  <a:pt x="12026" y="3440"/>
                </a:cubicBezTo>
                <a:lnTo>
                  <a:pt x="12026" y="3440"/>
                </a:lnTo>
                <a:cubicBezTo>
                  <a:pt x="12031" y="3463"/>
                  <a:pt x="12041" y="3470"/>
                  <a:pt x="12053" y="3470"/>
                </a:cubicBezTo>
                <a:cubicBezTo>
                  <a:pt x="12073" y="3470"/>
                  <a:pt x="12099" y="3452"/>
                  <a:pt x="12121" y="3452"/>
                </a:cubicBezTo>
                <a:lnTo>
                  <a:pt x="12121" y="3428"/>
                </a:lnTo>
                <a:cubicBezTo>
                  <a:pt x="12127" y="3429"/>
                  <a:pt x="12132" y="3430"/>
                  <a:pt x="12138" y="3430"/>
                </a:cubicBezTo>
                <a:cubicBezTo>
                  <a:pt x="12154" y="3430"/>
                  <a:pt x="12169" y="3425"/>
                  <a:pt x="12185" y="3420"/>
                </a:cubicBezTo>
                <a:lnTo>
                  <a:pt x="12185" y="3420"/>
                </a:lnTo>
                <a:cubicBezTo>
                  <a:pt x="12189" y="3425"/>
                  <a:pt x="12196" y="3428"/>
                  <a:pt x="12205" y="3428"/>
                </a:cubicBezTo>
                <a:cubicBezTo>
                  <a:pt x="12196" y="3423"/>
                  <a:pt x="12195" y="3421"/>
                  <a:pt x="12198" y="3417"/>
                </a:cubicBezTo>
                <a:lnTo>
                  <a:pt x="12198" y="3417"/>
                </a:lnTo>
                <a:cubicBezTo>
                  <a:pt x="12194" y="3418"/>
                  <a:pt x="12189" y="3419"/>
                  <a:pt x="12185" y="3420"/>
                </a:cubicBezTo>
                <a:lnTo>
                  <a:pt x="12185" y="3420"/>
                </a:lnTo>
                <a:cubicBezTo>
                  <a:pt x="12172" y="3407"/>
                  <a:pt x="12181" y="3380"/>
                  <a:pt x="12217" y="3380"/>
                </a:cubicBezTo>
                <a:cubicBezTo>
                  <a:pt x="12217" y="3402"/>
                  <a:pt x="12203" y="3411"/>
                  <a:pt x="12198" y="3417"/>
                </a:cubicBezTo>
                <a:lnTo>
                  <a:pt x="12198" y="3417"/>
                </a:lnTo>
                <a:cubicBezTo>
                  <a:pt x="12205" y="3415"/>
                  <a:pt x="12212" y="3415"/>
                  <a:pt x="12219" y="3415"/>
                </a:cubicBezTo>
                <a:cubicBezTo>
                  <a:pt x="12225" y="3415"/>
                  <a:pt x="12231" y="3415"/>
                  <a:pt x="12238" y="3417"/>
                </a:cubicBezTo>
                <a:lnTo>
                  <a:pt x="12238" y="3417"/>
                </a:lnTo>
                <a:cubicBezTo>
                  <a:pt x="12248" y="3405"/>
                  <a:pt x="12256" y="3401"/>
                  <a:pt x="12263" y="3401"/>
                </a:cubicBezTo>
                <a:cubicBezTo>
                  <a:pt x="12274" y="3401"/>
                  <a:pt x="12281" y="3414"/>
                  <a:pt x="12288" y="3428"/>
                </a:cubicBezTo>
                <a:cubicBezTo>
                  <a:pt x="12280" y="3432"/>
                  <a:pt x="12275" y="3433"/>
                  <a:pt x="12270" y="3433"/>
                </a:cubicBezTo>
                <a:cubicBezTo>
                  <a:pt x="12267" y="3433"/>
                  <a:pt x="12264" y="3433"/>
                  <a:pt x="12261" y="3432"/>
                </a:cubicBezTo>
                <a:lnTo>
                  <a:pt x="12261" y="3432"/>
                </a:lnTo>
                <a:cubicBezTo>
                  <a:pt x="12257" y="3434"/>
                  <a:pt x="12248" y="3434"/>
                  <a:pt x="12239" y="3434"/>
                </a:cubicBezTo>
                <a:cubicBezTo>
                  <a:pt x="12226" y="3434"/>
                  <a:pt x="12211" y="3434"/>
                  <a:pt x="12205" y="3440"/>
                </a:cubicBezTo>
                <a:cubicBezTo>
                  <a:pt x="12211" y="3452"/>
                  <a:pt x="12229" y="3455"/>
                  <a:pt x="12252" y="3455"/>
                </a:cubicBezTo>
                <a:cubicBezTo>
                  <a:pt x="12276" y="3455"/>
                  <a:pt x="12306" y="3452"/>
                  <a:pt x="12336" y="3452"/>
                </a:cubicBezTo>
                <a:cubicBezTo>
                  <a:pt x="12348" y="3452"/>
                  <a:pt x="12348" y="3464"/>
                  <a:pt x="12348" y="3488"/>
                </a:cubicBezTo>
                <a:cubicBezTo>
                  <a:pt x="12352" y="3489"/>
                  <a:pt x="12356" y="3490"/>
                  <a:pt x="12359" y="3490"/>
                </a:cubicBezTo>
                <a:cubicBezTo>
                  <a:pt x="12378" y="3490"/>
                  <a:pt x="12388" y="3474"/>
                  <a:pt x="12397" y="3474"/>
                </a:cubicBezTo>
                <a:cubicBezTo>
                  <a:pt x="12400" y="3474"/>
                  <a:pt x="12404" y="3478"/>
                  <a:pt x="12407" y="3488"/>
                </a:cubicBezTo>
                <a:cubicBezTo>
                  <a:pt x="12443" y="3488"/>
                  <a:pt x="12395" y="3464"/>
                  <a:pt x="12407" y="3452"/>
                </a:cubicBezTo>
                <a:cubicBezTo>
                  <a:pt x="12446" y="3452"/>
                  <a:pt x="12479" y="3457"/>
                  <a:pt x="12517" y="3460"/>
                </a:cubicBezTo>
                <a:lnTo>
                  <a:pt x="12517" y="3460"/>
                </a:lnTo>
                <a:cubicBezTo>
                  <a:pt x="12511" y="3453"/>
                  <a:pt x="12506" y="3445"/>
                  <a:pt x="12496" y="3445"/>
                </a:cubicBezTo>
                <a:cubicBezTo>
                  <a:pt x="12492" y="3445"/>
                  <a:pt x="12486" y="3447"/>
                  <a:pt x="12479" y="3452"/>
                </a:cubicBezTo>
                <a:cubicBezTo>
                  <a:pt x="12455" y="3452"/>
                  <a:pt x="12479" y="3428"/>
                  <a:pt x="12479" y="3428"/>
                </a:cubicBezTo>
                <a:cubicBezTo>
                  <a:pt x="12506" y="3437"/>
                  <a:pt x="12520" y="3447"/>
                  <a:pt x="12530" y="3461"/>
                </a:cubicBezTo>
                <a:lnTo>
                  <a:pt x="12530" y="3461"/>
                </a:lnTo>
                <a:cubicBezTo>
                  <a:pt x="12526" y="3461"/>
                  <a:pt x="12521" y="3461"/>
                  <a:pt x="12517" y="3460"/>
                </a:cubicBezTo>
                <a:lnTo>
                  <a:pt x="12517" y="3460"/>
                </a:lnTo>
                <a:cubicBezTo>
                  <a:pt x="12523" y="3468"/>
                  <a:pt x="12529" y="3476"/>
                  <a:pt x="12538" y="3476"/>
                </a:cubicBezTo>
                <a:cubicBezTo>
                  <a:pt x="12536" y="3470"/>
                  <a:pt x="12533" y="3466"/>
                  <a:pt x="12530" y="3461"/>
                </a:cubicBezTo>
                <a:lnTo>
                  <a:pt x="12530" y="3461"/>
                </a:lnTo>
                <a:cubicBezTo>
                  <a:pt x="12547" y="3463"/>
                  <a:pt x="12566" y="3464"/>
                  <a:pt x="12586" y="3464"/>
                </a:cubicBezTo>
                <a:cubicBezTo>
                  <a:pt x="12586" y="3488"/>
                  <a:pt x="12622" y="3500"/>
                  <a:pt x="12574" y="3500"/>
                </a:cubicBezTo>
                <a:cubicBezTo>
                  <a:pt x="12586" y="3511"/>
                  <a:pt x="12622" y="3511"/>
                  <a:pt x="12633" y="3511"/>
                </a:cubicBezTo>
                <a:cubicBezTo>
                  <a:pt x="12603" y="3491"/>
                  <a:pt x="12607" y="3486"/>
                  <a:pt x="12626" y="3486"/>
                </a:cubicBezTo>
                <a:cubicBezTo>
                  <a:pt x="12643" y="3486"/>
                  <a:pt x="12672" y="3490"/>
                  <a:pt x="12694" y="3490"/>
                </a:cubicBezTo>
                <a:cubicBezTo>
                  <a:pt x="12703" y="3490"/>
                  <a:pt x="12711" y="3490"/>
                  <a:pt x="12717" y="3488"/>
                </a:cubicBezTo>
                <a:cubicBezTo>
                  <a:pt x="12741" y="3500"/>
                  <a:pt x="12741" y="3500"/>
                  <a:pt x="12764" y="3511"/>
                </a:cubicBezTo>
                <a:cubicBezTo>
                  <a:pt x="12764" y="3500"/>
                  <a:pt x="12764" y="3488"/>
                  <a:pt x="12776" y="3476"/>
                </a:cubicBezTo>
                <a:cubicBezTo>
                  <a:pt x="12792" y="3479"/>
                  <a:pt x="12804" y="3480"/>
                  <a:pt x="12814" y="3480"/>
                </a:cubicBezTo>
                <a:cubicBezTo>
                  <a:pt x="12836" y="3480"/>
                  <a:pt x="12848" y="3472"/>
                  <a:pt x="12878" y="3459"/>
                </a:cubicBezTo>
                <a:lnTo>
                  <a:pt x="12878" y="3459"/>
                </a:lnTo>
                <a:cubicBezTo>
                  <a:pt x="12881" y="3460"/>
                  <a:pt x="12883" y="3462"/>
                  <a:pt x="12883" y="3464"/>
                </a:cubicBezTo>
                <a:cubicBezTo>
                  <a:pt x="12883" y="3469"/>
                  <a:pt x="12882" y="3475"/>
                  <a:pt x="12881" y="3480"/>
                </a:cubicBezTo>
                <a:lnTo>
                  <a:pt x="12881" y="3480"/>
                </a:lnTo>
                <a:cubicBezTo>
                  <a:pt x="12889" y="3474"/>
                  <a:pt x="12895" y="3469"/>
                  <a:pt x="12895" y="3452"/>
                </a:cubicBezTo>
                <a:lnTo>
                  <a:pt x="12895" y="3452"/>
                </a:lnTo>
                <a:cubicBezTo>
                  <a:pt x="12889" y="3454"/>
                  <a:pt x="12883" y="3457"/>
                  <a:pt x="12878" y="3459"/>
                </a:cubicBezTo>
                <a:lnTo>
                  <a:pt x="12878" y="3459"/>
                </a:lnTo>
                <a:cubicBezTo>
                  <a:pt x="12872" y="3458"/>
                  <a:pt x="12863" y="3458"/>
                  <a:pt x="12854" y="3458"/>
                </a:cubicBezTo>
                <a:cubicBezTo>
                  <a:pt x="12839" y="3458"/>
                  <a:pt x="12824" y="3458"/>
                  <a:pt x="12824" y="3452"/>
                </a:cubicBezTo>
                <a:cubicBezTo>
                  <a:pt x="12828" y="3448"/>
                  <a:pt x="12837" y="3447"/>
                  <a:pt x="12849" y="3447"/>
                </a:cubicBezTo>
                <a:cubicBezTo>
                  <a:pt x="12871" y="3447"/>
                  <a:pt x="12901" y="3451"/>
                  <a:pt x="12925" y="3452"/>
                </a:cubicBezTo>
                <a:lnTo>
                  <a:pt x="12925" y="3452"/>
                </a:lnTo>
                <a:cubicBezTo>
                  <a:pt x="12954" y="3451"/>
                  <a:pt x="12945" y="3440"/>
                  <a:pt x="12979" y="3440"/>
                </a:cubicBezTo>
                <a:cubicBezTo>
                  <a:pt x="12979" y="3448"/>
                  <a:pt x="12980" y="3456"/>
                  <a:pt x="12982" y="3463"/>
                </a:cubicBezTo>
                <a:lnTo>
                  <a:pt x="12982" y="3463"/>
                </a:lnTo>
                <a:cubicBezTo>
                  <a:pt x="12987" y="3462"/>
                  <a:pt x="12991" y="3462"/>
                  <a:pt x="12994" y="3462"/>
                </a:cubicBezTo>
                <a:cubicBezTo>
                  <a:pt x="13018" y="3462"/>
                  <a:pt x="12975" y="3490"/>
                  <a:pt x="12999" y="3490"/>
                </a:cubicBezTo>
                <a:cubicBezTo>
                  <a:pt x="13003" y="3490"/>
                  <a:pt x="13008" y="3489"/>
                  <a:pt x="13014" y="3488"/>
                </a:cubicBezTo>
                <a:lnTo>
                  <a:pt x="13014" y="3488"/>
                </a:lnTo>
                <a:cubicBezTo>
                  <a:pt x="13014" y="3500"/>
                  <a:pt x="12991" y="3511"/>
                  <a:pt x="12991" y="3523"/>
                </a:cubicBezTo>
                <a:cubicBezTo>
                  <a:pt x="12956" y="3523"/>
                  <a:pt x="12940" y="3517"/>
                  <a:pt x="12929" y="3513"/>
                </a:cubicBezTo>
                <a:lnTo>
                  <a:pt x="12929" y="3513"/>
                </a:lnTo>
                <a:cubicBezTo>
                  <a:pt x="12927" y="3515"/>
                  <a:pt x="12923" y="3516"/>
                  <a:pt x="12919" y="3516"/>
                </a:cubicBezTo>
                <a:lnTo>
                  <a:pt x="12919" y="3516"/>
                </a:lnTo>
                <a:cubicBezTo>
                  <a:pt x="12919" y="3514"/>
                  <a:pt x="12919" y="3513"/>
                  <a:pt x="12919" y="3511"/>
                </a:cubicBezTo>
                <a:cubicBezTo>
                  <a:pt x="12922" y="3511"/>
                  <a:pt x="12925" y="3512"/>
                  <a:pt x="12929" y="3513"/>
                </a:cubicBezTo>
                <a:lnTo>
                  <a:pt x="12929" y="3513"/>
                </a:lnTo>
                <a:cubicBezTo>
                  <a:pt x="12932" y="3512"/>
                  <a:pt x="12933" y="3508"/>
                  <a:pt x="12932" y="3503"/>
                </a:cubicBezTo>
                <a:lnTo>
                  <a:pt x="12932" y="3503"/>
                </a:lnTo>
                <a:cubicBezTo>
                  <a:pt x="12937" y="3505"/>
                  <a:pt x="12941" y="3506"/>
                  <a:pt x="12946" y="3508"/>
                </a:cubicBezTo>
                <a:lnTo>
                  <a:pt x="12946" y="3508"/>
                </a:lnTo>
                <a:cubicBezTo>
                  <a:pt x="12951" y="3505"/>
                  <a:pt x="12962" y="3505"/>
                  <a:pt x="12970" y="3503"/>
                </a:cubicBezTo>
                <a:lnTo>
                  <a:pt x="12970" y="3503"/>
                </a:lnTo>
                <a:cubicBezTo>
                  <a:pt x="12974" y="3497"/>
                  <a:pt x="12971" y="3491"/>
                  <a:pt x="12967" y="3484"/>
                </a:cubicBezTo>
                <a:lnTo>
                  <a:pt x="12967" y="3484"/>
                </a:lnTo>
                <a:cubicBezTo>
                  <a:pt x="12971" y="3485"/>
                  <a:pt x="12975" y="3486"/>
                  <a:pt x="12979" y="3488"/>
                </a:cubicBezTo>
                <a:cubicBezTo>
                  <a:pt x="12984" y="3498"/>
                  <a:pt x="12978" y="3501"/>
                  <a:pt x="12970" y="3503"/>
                </a:cubicBezTo>
                <a:lnTo>
                  <a:pt x="12970" y="3503"/>
                </a:lnTo>
                <a:cubicBezTo>
                  <a:pt x="12968" y="3506"/>
                  <a:pt x="12964" y="3509"/>
                  <a:pt x="12957" y="3511"/>
                </a:cubicBezTo>
                <a:lnTo>
                  <a:pt x="12957" y="3511"/>
                </a:lnTo>
                <a:cubicBezTo>
                  <a:pt x="12997" y="3507"/>
                  <a:pt x="12989" y="3487"/>
                  <a:pt x="12982" y="3463"/>
                </a:cubicBezTo>
                <a:lnTo>
                  <a:pt x="12982" y="3463"/>
                </a:lnTo>
                <a:cubicBezTo>
                  <a:pt x="12981" y="3463"/>
                  <a:pt x="12980" y="3464"/>
                  <a:pt x="12979" y="3464"/>
                </a:cubicBezTo>
                <a:cubicBezTo>
                  <a:pt x="12954" y="3464"/>
                  <a:pt x="12961" y="3473"/>
                  <a:pt x="12967" y="3484"/>
                </a:cubicBezTo>
                <a:lnTo>
                  <a:pt x="12967" y="3484"/>
                </a:lnTo>
                <a:cubicBezTo>
                  <a:pt x="12949" y="3482"/>
                  <a:pt x="12929" y="3489"/>
                  <a:pt x="12922" y="3470"/>
                </a:cubicBezTo>
                <a:lnTo>
                  <a:pt x="12922" y="3470"/>
                </a:lnTo>
                <a:cubicBezTo>
                  <a:pt x="12919" y="3479"/>
                  <a:pt x="12913" y="3488"/>
                  <a:pt x="12895" y="3488"/>
                </a:cubicBezTo>
                <a:cubicBezTo>
                  <a:pt x="12895" y="3495"/>
                  <a:pt x="12909" y="3498"/>
                  <a:pt x="12924" y="3502"/>
                </a:cubicBezTo>
                <a:lnTo>
                  <a:pt x="12924" y="3502"/>
                </a:lnTo>
                <a:cubicBezTo>
                  <a:pt x="12927" y="3501"/>
                  <a:pt x="12929" y="3500"/>
                  <a:pt x="12931" y="3500"/>
                </a:cubicBezTo>
                <a:lnTo>
                  <a:pt x="12931" y="3500"/>
                </a:lnTo>
                <a:cubicBezTo>
                  <a:pt x="12932" y="3501"/>
                  <a:pt x="12932" y="3502"/>
                  <a:pt x="12932" y="3503"/>
                </a:cubicBezTo>
                <a:lnTo>
                  <a:pt x="12932" y="3503"/>
                </a:lnTo>
                <a:cubicBezTo>
                  <a:pt x="12930" y="3503"/>
                  <a:pt x="12927" y="3502"/>
                  <a:pt x="12924" y="3502"/>
                </a:cubicBezTo>
                <a:lnTo>
                  <a:pt x="12924" y="3502"/>
                </a:lnTo>
                <a:cubicBezTo>
                  <a:pt x="12917" y="3504"/>
                  <a:pt x="12911" y="3504"/>
                  <a:pt x="12905" y="3504"/>
                </a:cubicBezTo>
                <a:cubicBezTo>
                  <a:pt x="12891" y="3504"/>
                  <a:pt x="12883" y="3499"/>
                  <a:pt x="12876" y="3492"/>
                </a:cubicBezTo>
                <a:lnTo>
                  <a:pt x="12876" y="3492"/>
                </a:lnTo>
                <a:cubicBezTo>
                  <a:pt x="12873" y="3498"/>
                  <a:pt x="12870" y="3503"/>
                  <a:pt x="12869" y="3503"/>
                </a:cubicBezTo>
                <a:cubicBezTo>
                  <a:pt x="12868" y="3503"/>
                  <a:pt x="12868" y="3498"/>
                  <a:pt x="12872" y="3488"/>
                </a:cubicBezTo>
                <a:cubicBezTo>
                  <a:pt x="12847" y="3488"/>
                  <a:pt x="12848" y="3497"/>
                  <a:pt x="12845" y="3505"/>
                </a:cubicBezTo>
                <a:lnTo>
                  <a:pt x="12845" y="3505"/>
                </a:lnTo>
                <a:cubicBezTo>
                  <a:pt x="12834" y="3500"/>
                  <a:pt x="12824" y="3494"/>
                  <a:pt x="12824" y="3488"/>
                </a:cubicBezTo>
                <a:cubicBezTo>
                  <a:pt x="12815" y="3488"/>
                  <a:pt x="12809" y="3488"/>
                  <a:pt x="12805" y="3490"/>
                </a:cubicBezTo>
                <a:lnTo>
                  <a:pt x="12805" y="3490"/>
                </a:lnTo>
                <a:cubicBezTo>
                  <a:pt x="12807" y="3494"/>
                  <a:pt x="12800" y="3503"/>
                  <a:pt x="12800" y="3511"/>
                </a:cubicBezTo>
                <a:cubicBezTo>
                  <a:pt x="12810" y="3513"/>
                  <a:pt x="12818" y="3514"/>
                  <a:pt x="12824" y="3514"/>
                </a:cubicBezTo>
                <a:cubicBezTo>
                  <a:pt x="12839" y="3514"/>
                  <a:pt x="12842" y="3510"/>
                  <a:pt x="12845" y="3505"/>
                </a:cubicBezTo>
                <a:lnTo>
                  <a:pt x="12845" y="3505"/>
                </a:lnTo>
                <a:cubicBezTo>
                  <a:pt x="12855" y="3509"/>
                  <a:pt x="12866" y="3511"/>
                  <a:pt x="12872" y="3511"/>
                </a:cubicBezTo>
                <a:cubicBezTo>
                  <a:pt x="12872" y="3510"/>
                  <a:pt x="12873" y="3509"/>
                  <a:pt x="12876" y="3509"/>
                </a:cubicBezTo>
                <a:cubicBezTo>
                  <a:pt x="12885" y="3509"/>
                  <a:pt x="12906" y="3516"/>
                  <a:pt x="12919" y="3516"/>
                </a:cubicBezTo>
                <a:cubicBezTo>
                  <a:pt x="12919" y="3516"/>
                  <a:pt x="12919" y="3516"/>
                  <a:pt x="12919" y="3516"/>
                </a:cubicBezTo>
                <a:lnTo>
                  <a:pt x="12919" y="3516"/>
                </a:lnTo>
                <a:cubicBezTo>
                  <a:pt x="12921" y="3544"/>
                  <a:pt x="12936" y="3548"/>
                  <a:pt x="12956" y="3548"/>
                </a:cubicBezTo>
                <a:cubicBezTo>
                  <a:pt x="12967" y="3548"/>
                  <a:pt x="12979" y="3547"/>
                  <a:pt x="12991" y="3547"/>
                </a:cubicBezTo>
                <a:cubicBezTo>
                  <a:pt x="12972" y="3570"/>
                  <a:pt x="12977" y="3577"/>
                  <a:pt x="12990" y="3577"/>
                </a:cubicBezTo>
                <a:cubicBezTo>
                  <a:pt x="13011" y="3577"/>
                  <a:pt x="13055" y="3559"/>
                  <a:pt x="13062" y="3559"/>
                </a:cubicBezTo>
                <a:cubicBezTo>
                  <a:pt x="13106" y="3559"/>
                  <a:pt x="13168" y="3577"/>
                  <a:pt x="13220" y="3577"/>
                </a:cubicBezTo>
                <a:cubicBezTo>
                  <a:pt x="13253" y="3577"/>
                  <a:pt x="13282" y="3570"/>
                  <a:pt x="13300" y="3547"/>
                </a:cubicBezTo>
                <a:cubicBezTo>
                  <a:pt x="13300" y="3523"/>
                  <a:pt x="13288" y="3523"/>
                  <a:pt x="13276" y="3523"/>
                </a:cubicBezTo>
                <a:cubicBezTo>
                  <a:pt x="13276" y="3511"/>
                  <a:pt x="13288" y="3511"/>
                  <a:pt x="13288" y="3500"/>
                </a:cubicBezTo>
                <a:cubicBezTo>
                  <a:pt x="13293" y="3498"/>
                  <a:pt x="13297" y="3497"/>
                  <a:pt x="13300" y="3497"/>
                </a:cubicBezTo>
                <a:cubicBezTo>
                  <a:pt x="13318" y="3497"/>
                  <a:pt x="13304" y="3523"/>
                  <a:pt x="13324" y="3523"/>
                </a:cubicBezTo>
                <a:cubicBezTo>
                  <a:pt x="13360" y="3511"/>
                  <a:pt x="13395" y="3523"/>
                  <a:pt x="13407" y="3500"/>
                </a:cubicBezTo>
                <a:cubicBezTo>
                  <a:pt x="13429" y="3508"/>
                  <a:pt x="13453" y="3511"/>
                  <a:pt x="13476" y="3511"/>
                </a:cubicBezTo>
                <a:cubicBezTo>
                  <a:pt x="13502" y="3511"/>
                  <a:pt x="13527" y="3508"/>
                  <a:pt x="13550" y="3508"/>
                </a:cubicBezTo>
                <a:cubicBezTo>
                  <a:pt x="13563" y="3508"/>
                  <a:pt x="13575" y="3509"/>
                  <a:pt x="13586" y="3511"/>
                </a:cubicBezTo>
                <a:cubicBezTo>
                  <a:pt x="13586" y="3500"/>
                  <a:pt x="13550" y="3500"/>
                  <a:pt x="13574" y="3464"/>
                </a:cubicBezTo>
                <a:lnTo>
                  <a:pt x="13574" y="3464"/>
                </a:lnTo>
                <a:cubicBezTo>
                  <a:pt x="13580" y="3468"/>
                  <a:pt x="13584" y="3469"/>
                  <a:pt x="13587" y="3469"/>
                </a:cubicBezTo>
                <a:cubicBezTo>
                  <a:pt x="13598" y="3469"/>
                  <a:pt x="13584" y="3438"/>
                  <a:pt x="13602" y="3438"/>
                </a:cubicBezTo>
                <a:cubicBezTo>
                  <a:pt x="13604" y="3438"/>
                  <a:pt x="13606" y="3439"/>
                  <a:pt x="13610" y="3440"/>
                </a:cubicBezTo>
                <a:cubicBezTo>
                  <a:pt x="13610" y="3464"/>
                  <a:pt x="13586" y="3488"/>
                  <a:pt x="13598" y="3511"/>
                </a:cubicBezTo>
                <a:lnTo>
                  <a:pt x="13634" y="3511"/>
                </a:lnTo>
                <a:cubicBezTo>
                  <a:pt x="13657" y="3511"/>
                  <a:pt x="13634" y="3488"/>
                  <a:pt x="13645" y="3464"/>
                </a:cubicBezTo>
                <a:lnTo>
                  <a:pt x="13645" y="3464"/>
                </a:lnTo>
                <a:cubicBezTo>
                  <a:pt x="13653" y="3476"/>
                  <a:pt x="13665" y="3478"/>
                  <a:pt x="13678" y="3478"/>
                </a:cubicBezTo>
                <a:cubicBezTo>
                  <a:pt x="13688" y="3478"/>
                  <a:pt x="13698" y="3477"/>
                  <a:pt x="13706" y="3477"/>
                </a:cubicBezTo>
                <a:cubicBezTo>
                  <a:pt x="13719" y="3477"/>
                  <a:pt x="13729" y="3480"/>
                  <a:pt x="13729" y="3500"/>
                </a:cubicBezTo>
                <a:cubicBezTo>
                  <a:pt x="13753" y="3494"/>
                  <a:pt x="13768" y="3491"/>
                  <a:pt x="13782" y="3491"/>
                </a:cubicBezTo>
                <a:cubicBezTo>
                  <a:pt x="13797" y="3491"/>
                  <a:pt x="13812" y="3494"/>
                  <a:pt x="13836" y="3500"/>
                </a:cubicBezTo>
                <a:cubicBezTo>
                  <a:pt x="13824" y="3488"/>
                  <a:pt x="13824" y="3452"/>
                  <a:pt x="13788" y="3452"/>
                </a:cubicBezTo>
                <a:cubicBezTo>
                  <a:pt x="13794" y="3446"/>
                  <a:pt x="13799" y="3444"/>
                  <a:pt x="13805" y="3444"/>
                </a:cubicBezTo>
                <a:cubicBezTo>
                  <a:pt x="13822" y="3444"/>
                  <a:pt x="13836" y="3469"/>
                  <a:pt x="13836" y="3488"/>
                </a:cubicBezTo>
                <a:cubicBezTo>
                  <a:pt x="13873" y="3488"/>
                  <a:pt x="13919" y="3492"/>
                  <a:pt x="13963" y="3492"/>
                </a:cubicBezTo>
                <a:cubicBezTo>
                  <a:pt x="14017" y="3492"/>
                  <a:pt x="14066" y="3485"/>
                  <a:pt x="14086" y="3452"/>
                </a:cubicBezTo>
                <a:cubicBezTo>
                  <a:pt x="14134" y="3464"/>
                  <a:pt x="14169" y="3464"/>
                  <a:pt x="14181" y="3500"/>
                </a:cubicBezTo>
                <a:cubicBezTo>
                  <a:pt x="14217" y="3488"/>
                  <a:pt x="14146" y="3464"/>
                  <a:pt x="14193" y="3452"/>
                </a:cubicBezTo>
                <a:lnTo>
                  <a:pt x="14277" y="3452"/>
                </a:lnTo>
                <a:cubicBezTo>
                  <a:pt x="14300" y="3488"/>
                  <a:pt x="14265" y="3488"/>
                  <a:pt x="14277" y="3500"/>
                </a:cubicBezTo>
                <a:cubicBezTo>
                  <a:pt x="14312" y="3500"/>
                  <a:pt x="14336" y="3488"/>
                  <a:pt x="14360" y="3464"/>
                </a:cubicBezTo>
                <a:cubicBezTo>
                  <a:pt x="14277" y="3464"/>
                  <a:pt x="14336" y="3440"/>
                  <a:pt x="14312" y="3440"/>
                </a:cubicBezTo>
                <a:cubicBezTo>
                  <a:pt x="14281" y="3430"/>
                  <a:pt x="14312" y="3402"/>
                  <a:pt x="14352" y="3402"/>
                </a:cubicBezTo>
                <a:cubicBezTo>
                  <a:pt x="14358" y="3402"/>
                  <a:pt x="14365" y="3403"/>
                  <a:pt x="14372" y="3404"/>
                </a:cubicBezTo>
                <a:cubicBezTo>
                  <a:pt x="14312" y="3428"/>
                  <a:pt x="14360" y="3440"/>
                  <a:pt x="14372" y="3464"/>
                </a:cubicBezTo>
                <a:cubicBezTo>
                  <a:pt x="14360" y="3428"/>
                  <a:pt x="14419" y="3440"/>
                  <a:pt x="14431" y="3404"/>
                </a:cubicBezTo>
                <a:cubicBezTo>
                  <a:pt x="14447" y="3403"/>
                  <a:pt x="14461" y="3402"/>
                  <a:pt x="14475" y="3402"/>
                </a:cubicBezTo>
                <a:cubicBezTo>
                  <a:pt x="14537" y="3402"/>
                  <a:pt x="14583" y="3414"/>
                  <a:pt x="14632" y="3414"/>
                </a:cubicBezTo>
                <a:cubicBezTo>
                  <a:pt x="14665" y="3414"/>
                  <a:pt x="14699" y="3409"/>
                  <a:pt x="14741" y="3392"/>
                </a:cubicBezTo>
                <a:cubicBezTo>
                  <a:pt x="14739" y="3388"/>
                  <a:pt x="14735" y="3386"/>
                  <a:pt x="14730" y="3386"/>
                </a:cubicBezTo>
                <a:cubicBezTo>
                  <a:pt x="14718" y="3386"/>
                  <a:pt x="14701" y="3396"/>
                  <a:pt x="14688" y="3396"/>
                </a:cubicBezTo>
                <a:cubicBezTo>
                  <a:pt x="14677" y="3396"/>
                  <a:pt x="14669" y="3390"/>
                  <a:pt x="14669" y="3369"/>
                </a:cubicBezTo>
                <a:cubicBezTo>
                  <a:pt x="14717" y="3369"/>
                  <a:pt x="14753" y="3369"/>
                  <a:pt x="14777" y="3392"/>
                </a:cubicBezTo>
                <a:cubicBezTo>
                  <a:pt x="14788" y="3386"/>
                  <a:pt x="14791" y="3383"/>
                  <a:pt x="14794" y="3383"/>
                </a:cubicBezTo>
                <a:cubicBezTo>
                  <a:pt x="14797" y="3383"/>
                  <a:pt x="14800" y="3386"/>
                  <a:pt x="14812" y="3392"/>
                </a:cubicBezTo>
                <a:cubicBezTo>
                  <a:pt x="14860" y="3380"/>
                  <a:pt x="14777" y="3369"/>
                  <a:pt x="14800" y="3333"/>
                </a:cubicBezTo>
                <a:cubicBezTo>
                  <a:pt x="14812" y="3333"/>
                  <a:pt x="14836" y="3321"/>
                  <a:pt x="14836" y="3321"/>
                </a:cubicBezTo>
                <a:cubicBezTo>
                  <a:pt x="14919" y="3321"/>
                  <a:pt x="15027" y="3321"/>
                  <a:pt x="15074" y="3285"/>
                </a:cubicBezTo>
                <a:cubicBezTo>
                  <a:pt x="14943" y="3261"/>
                  <a:pt x="14866" y="3258"/>
                  <a:pt x="14821" y="3258"/>
                </a:cubicBezTo>
                <a:cubicBezTo>
                  <a:pt x="14806" y="3258"/>
                  <a:pt x="14795" y="3259"/>
                  <a:pt x="14787" y="3259"/>
                </a:cubicBezTo>
                <a:cubicBezTo>
                  <a:pt x="14770" y="3259"/>
                  <a:pt x="14765" y="3257"/>
                  <a:pt x="14765" y="3249"/>
                </a:cubicBezTo>
                <a:cubicBezTo>
                  <a:pt x="14729" y="3249"/>
                  <a:pt x="14717" y="3261"/>
                  <a:pt x="14717" y="3273"/>
                </a:cubicBezTo>
                <a:cubicBezTo>
                  <a:pt x="14669" y="3273"/>
                  <a:pt x="14729" y="3261"/>
                  <a:pt x="14717" y="3238"/>
                </a:cubicBezTo>
                <a:lnTo>
                  <a:pt x="14681" y="3238"/>
                </a:lnTo>
                <a:cubicBezTo>
                  <a:pt x="14677" y="3264"/>
                  <a:pt x="14660" y="3274"/>
                  <a:pt x="14636" y="3274"/>
                </a:cubicBezTo>
                <a:cubicBezTo>
                  <a:pt x="14594" y="3274"/>
                  <a:pt x="14532" y="3244"/>
                  <a:pt x="14479" y="3214"/>
                </a:cubicBezTo>
                <a:lnTo>
                  <a:pt x="14491" y="3202"/>
                </a:lnTo>
                <a:lnTo>
                  <a:pt x="14443" y="3202"/>
                </a:lnTo>
                <a:cubicBezTo>
                  <a:pt x="14431" y="3202"/>
                  <a:pt x="14431" y="3202"/>
                  <a:pt x="14419" y="3190"/>
                </a:cubicBezTo>
                <a:lnTo>
                  <a:pt x="14419" y="3190"/>
                </a:lnTo>
                <a:cubicBezTo>
                  <a:pt x="14419" y="3190"/>
                  <a:pt x="14419" y="3202"/>
                  <a:pt x="14431" y="3202"/>
                </a:cubicBezTo>
                <a:lnTo>
                  <a:pt x="14431" y="3214"/>
                </a:lnTo>
                <a:lnTo>
                  <a:pt x="14455" y="3214"/>
                </a:lnTo>
                <a:cubicBezTo>
                  <a:pt x="14479" y="3214"/>
                  <a:pt x="14491" y="3238"/>
                  <a:pt x="14491" y="3249"/>
                </a:cubicBezTo>
                <a:lnTo>
                  <a:pt x="14419" y="3249"/>
                </a:lnTo>
                <a:cubicBezTo>
                  <a:pt x="14407" y="3273"/>
                  <a:pt x="14479" y="3261"/>
                  <a:pt x="14419" y="3273"/>
                </a:cubicBezTo>
                <a:cubicBezTo>
                  <a:pt x="14419" y="3309"/>
                  <a:pt x="14443" y="3285"/>
                  <a:pt x="14455" y="3309"/>
                </a:cubicBezTo>
                <a:cubicBezTo>
                  <a:pt x="14451" y="3316"/>
                  <a:pt x="14445" y="3318"/>
                  <a:pt x="14440" y="3318"/>
                </a:cubicBezTo>
                <a:cubicBezTo>
                  <a:pt x="14422" y="3318"/>
                  <a:pt x="14400" y="3294"/>
                  <a:pt x="14385" y="3294"/>
                </a:cubicBezTo>
                <a:cubicBezTo>
                  <a:pt x="14379" y="3294"/>
                  <a:pt x="14375" y="3298"/>
                  <a:pt x="14372" y="3309"/>
                </a:cubicBezTo>
                <a:cubicBezTo>
                  <a:pt x="14372" y="3273"/>
                  <a:pt x="14336" y="3261"/>
                  <a:pt x="14312" y="3249"/>
                </a:cubicBezTo>
                <a:cubicBezTo>
                  <a:pt x="14288" y="3238"/>
                  <a:pt x="14255" y="3234"/>
                  <a:pt x="14217" y="3234"/>
                </a:cubicBezTo>
                <a:cubicBezTo>
                  <a:pt x="14142" y="3234"/>
                  <a:pt x="14046" y="3249"/>
                  <a:pt x="13967" y="3249"/>
                </a:cubicBezTo>
                <a:cubicBezTo>
                  <a:pt x="13967" y="3273"/>
                  <a:pt x="14003" y="3273"/>
                  <a:pt x="14038" y="3273"/>
                </a:cubicBezTo>
                <a:cubicBezTo>
                  <a:pt x="14024" y="3282"/>
                  <a:pt x="14008" y="3286"/>
                  <a:pt x="13993" y="3286"/>
                </a:cubicBezTo>
                <a:cubicBezTo>
                  <a:pt x="13947" y="3286"/>
                  <a:pt x="13904" y="3252"/>
                  <a:pt x="13896" y="3226"/>
                </a:cubicBezTo>
                <a:cubicBezTo>
                  <a:pt x="13919" y="3226"/>
                  <a:pt x="13955" y="3226"/>
                  <a:pt x="13967" y="3214"/>
                </a:cubicBezTo>
                <a:cubicBezTo>
                  <a:pt x="13961" y="3208"/>
                  <a:pt x="13954" y="3205"/>
                  <a:pt x="13946" y="3205"/>
                </a:cubicBezTo>
                <a:cubicBezTo>
                  <a:pt x="13930" y="3205"/>
                  <a:pt x="13911" y="3216"/>
                  <a:pt x="13895" y="3216"/>
                </a:cubicBezTo>
                <a:cubicBezTo>
                  <a:pt x="13891" y="3216"/>
                  <a:pt x="13887" y="3216"/>
                  <a:pt x="13884" y="3214"/>
                </a:cubicBezTo>
                <a:cubicBezTo>
                  <a:pt x="13872" y="3226"/>
                  <a:pt x="13872" y="3249"/>
                  <a:pt x="13884" y="3261"/>
                </a:cubicBezTo>
                <a:lnTo>
                  <a:pt x="13872" y="3261"/>
                </a:lnTo>
                <a:cubicBezTo>
                  <a:pt x="13848" y="3249"/>
                  <a:pt x="13848" y="3226"/>
                  <a:pt x="13812" y="3226"/>
                </a:cubicBezTo>
                <a:cubicBezTo>
                  <a:pt x="13812" y="3226"/>
                  <a:pt x="13824" y="3214"/>
                  <a:pt x="13824" y="3202"/>
                </a:cubicBezTo>
                <a:cubicBezTo>
                  <a:pt x="13842" y="3196"/>
                  <a:pt x="13863" y="3196"/>
                  <a:pt x="13888" y="3196"/>
                </a:cubicBezTo>
                <a:cubicBezTo>
                  <a:pt x="13913" y="3196"/>
                  <a:pt x="13943" y="3196"/>
                  <a:pt x="13979" y="3190"/>
                </a:cubicBezTo>
                <a:cubicBezTo>
                  <a:pt x="13999" y="3215"/>
                  <a:pt x="14050" y="3223"/>
                  <a:pt x="14112" y="3223"/>
                </a:cubicBezTo>
                <a:cubicBezTo>
                  <a:pt x="14196" y="3223"/>
                  <a:pt x="14302" y="3209"/>
                  <a:pt x="14384" y="3202"/>
                </a:cubicBezTo>
                <a:cubicBezTo>
                  <a:pt x="14360" y="3190"/>
                  <a:pt x="14312" y="3202"/>
                  <a:pt x="14336" y="3166"/>
                </a:cubicBezTo>
                <a:cubicBezTo>
                  <a:pt x="14328" y="3164"/>
                  <a:pt x="14320" y="3164"/>
                  <a:pt x="14314" y="3164"/>
                </a:cubicBezTo>
                <a:cubicBezTo>
                  <a:pt x="14276" y="3164"/>
                  <a:pt x="14273" y="3190"/>
                  <a:pt x="14253" y="3190"/>
                </a:cubicBezTo>
                <a:cubicBezTo>
                  <a:pt x="14300" y="3142"/>
                  <a:pt x="14086" y="3142"/>
                  <a:pt x="14169" y="3130"/>
                </a:cubicBezTo>
                <a:cubicBezTo>
                  <a:pt x="14169" y="3130"/>
                  <a:pt x="14169" y="3130"/>
                  <a:pt x="14169" y="3130"/>
                </a:cubicBezTo>
                <a:lnTo>
                  <a:pt x="14169" y="3130"/>
                </a:lnTo>
                <a:cubicBezTo>
                  <a:pt x="14173" y="3130"/>
                  <a:pt x="14177" y="3130"/>
                  <a:pt x="14181" y="3130"/>
                </a:cubicBezTo>
                <a:cubicBezTo>
                  <a:pt x="14202" y="3130"/>
                  <a:pt x="14195" y="3093"/>
                  <a:pt x="14177" y="3093"/>
                </a:cubicBezTo>
                <a:cubicBezTo>
                  <a:pt x="14175" y="3093"/>
                  <a:pt x="14172" y="3093"/>
                  <a:pt x="14169" y="3095"/>
                </a:cubicBezTo>
                <a:lnTo>
                  <a:pt x="14169" y="3095"/>
                </a:lnTo>
                <a:cubicBezTo>
                  <a:pt x="14193" y="3083"/>
                  <a:pt x="14253" y="3071"/>
                  <a:pt x="14300" y="3047"/>
                </a:cubicBezTo>
                <a:cubicBezTo>
                  <a:pt x="14312" y="3047"/>
                  <a:pt x="14312" y="3083"/>
                  <a:pt x="14360" y="3083"/>
                </a:cubicBezTo>
                <a:cubicBezTo>
                  <a:pt x="14372" y="3047"/>
                  <a:pt x="14312" y="3035"/>
                  <a:pt x="14265" y="3035"/>
                </a:cubicBezTo>
                <a:cubicBezTo>
                  <a:pt x="14253" y="3070"/>
                  <a:pt x="14209" y="3071"/>
                  <a:pt x="14152" y="3082"/>
                </a:cubicBezTo>
                <a:lnTo>
                  <a:pt x="14152" y="3082"/>
                </a:lnTo>
                <a:cubicBezTo>
                  <a:pt x="14171" y="3074"/>
                  <a:pt x="14178" y="3035"/>
                  <a:pt x="14146" y="3035"/>
                </a:cubicBezTo>
                <a:cubicBezTo>
                  <a:pt x="14146" y="3029"/>
                  <a:pt x="14166" y="3026"/>
                  <a:pt x="14184" y="3026"/>
                </a:cubicBezTo>
                <a:cubicBezTo>
                  <a:pt x="14202" y="3026"/>
                  <a:pt x="14217" y="3029"/>
                  <a:pt x="14205" y="3035"/>
                </a:cubicBezTo>
                <a:cubicBezTo>
                  <a:pt x="14229" y="3035"/>
                  <a:pt x="14229" y="3023"/>
                  <a:pt x="14241" y="3023"/>
                </a:cubicBezTo>
                <a:cubicBezTo>
                  <a:pt x="14241" y="2988"/>
                  <a:pt x="14181" y="3011"/>
                  <a:pt x="14253" y="2988"/>
                </a:cubicBezTo>
                <a:cubicBezTo>
                  <a:pt x="14229" y="2976"/>
                  <a:pt x="14229" y="2988"/>
                  <a:pt x="14241" y="2964"/>
                </a:cubicBezTo>
                <a:lnTo>
                  <a:pt x="14241" y="2964"/>
                </a:lnTo>
                <a:cubicBezTo>
                  <a:pt x="14197" y="3007"/>
                  <a:pt x="14174" y="2971"/>
                  <a:pt x="14152" y="3010"/>
                </a:cubicBezTo>
                <a:lnTo>
                  <a:pt x="14152" y="3010"/>
                </a:lnTo>
                <a:cubicBezTo>
                  <a:pt x="14154" y="3014"/>
                  <a:pt x="14153" y="3018"/>
                  <a:pt x="14146" y="3023"/>
                </a:cubicBezTo>
                <a:cubicBezTo>
                  <a:pt x="14148" y="3018"/>
                  <a:pt x="14150" y="3014"/>
                  <a:pt x="14152" y="3010"/>
                </a:cubicBezTo>
                <a:lnTo>
                  <a:pt x="14152" y="3010"/>
                </a:lnTo>
                <a:cubicBezTo>
                  <a:pt x="14150" y="3008"/>
                  <a:pt x="14146" y="3006"/>
                  <a:pt x="14141" y="3003"/>
                </a:cubicBezTo>
                <a:lnTo>
                  <a:pt x="14141" y="3003"/>
                </a:lnTo>
                <a:cubicBezTo>
                  <a:pt x="14137" y="3011"/>
                  <a:pt x="14132" y="3019"/>
                  <a:pt x="14138" y="3022"/>
                </a:cubicBezTo>
                <a:lnTo>
                  <a:pt x="14138" y="3022"/>
                </a:lnTo>
                <a:cubicBezTo>
                  <a:pt x="14117" y="3016"/>
                  <a:pt x="14079" y="2993"/>
                  <a:pt x="14080" y="2977"/>
                </a:cubicBezTo>
                <a:lnTo>
                  <a:pt x="14080" y="2977"/>
                </a:lnTo>
                <a:cubicBezTo>
                  <a:pt x="14062" y="2989"/>
                  <a:pt x="14044" y="3003"/>
                  <a:pt x="14031" y="3028"/>
                </a:cubicBezTo>
                <a:lnTo>
                  <a:pt x="14031" y="3028"/>
                </a:lnTo>
                <a:cubicBezTo>
                  <a:pt x="14029" y="3026"/>
                  <a:pt x="14028" y="3025"/>
                  <a:pt x="14026" y="3023"/>
                </a:cubicBezTo>
                <a:cubicBezTo>
                  <a:pt x="14025" y="3025"/>
                  <a:pt x="14022" y="3026"/>
                  <a:pt x="14019" y="3026"/>
                </a:cubicBezTo>
                <a:cubicBezTo>
                  <a:pt x="14015" y="3026"/>
                  <a:pt x="14011" y="3025"/>
                  <a:pt x="14007" y="3024"/>
                </a:cubicBezTo>
                <a:lnTo>
                  <a:pt x="14007" y="3024"/>
                </a:lnTo>
                <a:cubicBezTo>
                  <a:pt x="14005" y="3032"/>
                  <a:pt x="14008" y="3035"/>
                  <a:pt x="14026" y="3035"/>
                </a:cubicBezTo>
                <a:cubicBezTo>
                  <a:pt x="14028" y="3033"/>
                  <a:pt x="14029" y="3030"/>
                  <a:pt x="14031" y="3028"/>
                </a:cubicBezTo>
                <a:lnTo>
                  <a:pt x="14031" y="3028"/>
                </a:lnTo>
                <a:cubicBezTo>
                  <a:pt x="14042" y="3039"/>
                  <a:pt x="14041" y="3043"/>
                  <a:pt x="14033" y="3043"/>
                </a:cubicBezTo>
                <a:cubicBezTo>
                  <a:pt x="14023" y="3043"/>
                  <a:pt x="14001" y="3037"/>
                  <a:pt x="13977" y="3035"/>
                </a:cubicBezTo>
                <a:lnTo>
                  <a:pt x="13977" y="3035"/>
                </a:lnTo>
                <a:cubicBezTo>
                  <a:pt x="13961" y="3036"/>
                  <a:pt x="13955" y="3039"/>
                  <a:pt x="13955" y="3047"/>
                </a:cubicBezTo>
                <a:lnTo>
                  <a:pt x="13931" y="3047"/>
                </a:lnTo>
                <a:cubicBezTo>
                  <a:pt x="13943" y="3047"/>
                  <a:pt x="13943" y="3035"/>
                  <a:pt x="13943" y="3023"/>
                </a:cubicBezTo>
                <a:lnTo>
                  <a:pt x="13943" y="3023"/>
                </a:lnTo>
                <a:cubicBezTo>
                  <a:pt x="13927" y="3030"/>
                  <a:pt x="13909" y="3032"/>
                  <a:pt x="13892" y="3032"/>
                </a:cubicBezTo>
                <a:cubicBezTo>
                  <a:pt x="13872" y="3032"/>
                  <a:pt x="13851" y="3029"/>
                  <a:pt x="13834" y="3027"/>
                </a:cubicBezTo>
                <a:lnTo>
                  <a:pt x="13834" y="3027"/>
                </a:lnTo>
                <a:cubicBezTo>
                  <a:pt x="13885" y="3020"/>
                  <a:pt x="13946" y="3011"/>
                  <a:pt x="13955" y="2976"/>
                </a:cubicBezTo>
                <a:cubicBezTo>
                  <a:pt x="13960" y="2974"/>
                  <a:pt x="13965" y="2974"/>
                  <a:pt x="13968" y="2974"/>
                </a:cubicBezTo>
                <a:cubicBezTo>
                  <a:pt x="13990" y="2974"/>
                  <a:pt x="13978" y="2998"/>
                  <a:pt x="13990" y="3008"/>
                </a:cubicBezTo>
                <a:lnTo>
                  <a:pt x="13990" y="3008"/>
                </a:lnTo>
                <a:cubicBezTo>
                  <a:pt x="13985" y="3011"/>
                  <a:pt x="13983" y="3015"/>
                  <a:pt x="13985" y="3019"/>
                </a:cubicBezTo>
                <a:lnTo>
                  <a:pt x="13985" y="3019"/>
                </a:lnTo>
                <a:cubicBezTo>
                  <a:pt x="13984" y="3019"/>
                  <a:pt x="13982" y="3019"/>
                  <a:pt x="13981" y="3019"/>
                </a:cubicBezTo>
                <a:cubicBezTo>
                  <a:pt x="13973" y="3019"/>
                  <a:pt x="13967" y="3022"/>
                  <a:pt x="13967" y="3035"/>
                </a:cubicBezTo>
                <a:cubicBezTo>
                  <a:pt x="13970" y="3035"/>
                  <a:pt x="13974" y="3035"/>
                  <a:pt x="13977" y="3035"/>
                </a:cubicBezTo>
                <a:lnTo>
                  <a:pt x="13977" y="3035"/>
                </a:lnTo>
                <a:cubicBezTo>
                  <a:pt x="13984" y="3035"/>
                  <a:pt x="13992" y="3035"/>
                  <a:pt x="14003" y="3035"/>
                </a:cubicBezTo>
                <a:cubicBezTo>
                  <a:pt x="13992" y="3028"/>
                  <a:pt x="13987" y="3023"/>
                  <a:pt x="13985" y="3019"/>
                </a:cubicBezTo>
                <a:lnTo>
                  <a:pt x="13985" y="3019"/>
                </a:lnTo>
                <a:cubicBezTo>
                  <a:pt x="13992" y="3020"/>
                  <a:pt x="14000" y="3022"/>
                  <a:pt x="14007" y="3024"/>
                </a:cubicBezTo>
                <a:lnTo>
                  <a:pt x="14007" y="3024"/>
                </a:lnTo>
                <a:cubicBezTo>
                  <a:pt x="14009" y="3017"/>
                  <a:pt x="14015" y="3005"/>
                  <a:pt x="14015" y="2988"/>
                </a:cubicBezTo>
                <a:lnTo>
                  <a:pt x="14015" y="2988"/>
                </a:lnTo>
                <a:cubicBezTo>
                  <a:pt x="14012" y="2990"/>
                  <a:pt x="14009" y="2993"/>
                  <a:pt x="14006" y="2995"/>
                </a:cubicBezTo>
                <a:lnTo>
                  <a:pt x="14006" y="2995"/>
                </a:lnTo>
                <a:cubicBezTo>
                  <a:pt x="14004" y="2991"/>
                  <a:pt x="14003" y="2988"/>
                  <a:pt x="14003" y="2988"/>
                </a:cubicBezTo>
                <a:cubicBezTo>
                  <a:pt x="14003" y="2980"/>
                  <a:pt x="14005" y="2977"/>
                  <a:pt x="14010" y="2977"/>
                </a:cubicBezTo>
                <a:cubicBezTo>
                  <a:pt x="14020" y="2977"/>
                  <a:pt x="14038" y="2988"/>
                  <a:pt x="14062" y="2988"/>
                </a:cubicBezTo>
                <a:cubicBezTo>
                  <a:pt x="14039" y="2974"/>
                  <a:pt x="14010" y="2969"/>
                  <a:pt x="13980" y="2969"/>
                </a:cubicBezTo>
                <a:cubicBezTo>
                  <a:pt x="13933" y="2969"/>
                  <a:pt x="13884" y="2980"/>
                  <a:pt x="13848" y="2988"/>
                </a:cubicBezTo>
                <a:cubicBezTo>
                  <a:pt x="13884" y="2976"/>
                  <a:pt x="13812" y="2964"/>
                  <a:pt x="13788" y="2940"/>
                </a:cubicBezTo>
                <a:cubicBezTo>
                  <a:pt x="13776" y="2952"/>
                  <a:pt x="13753" y="2952"/>
                  <a:pt x="13765" y="2964"/>
                </a:cubicBezTo>
                <a:cubicBezTo>
                  <a:pt x="13717" y="2964"/>
                  <a:pt x="13776" y="2940"/>
                  <a:pt x="13753" y="2940"/>
                </a:cubicBezTo>
                <a:cubicBezTo>
                  <a:pt x="13717" y="2940"/>
                  <a:pt x="13705" y="2952"/>
                  <a:pt x="13717" y="2964"/>
                </a:cubicBezTo>
                <a:cubicBezTo>
                  <a:pt x="13693" y="2964"/>
                  <a:pt x="13693" y="2940"/>
                  <a:pt x="13657" y="2940"/>
                </a:cubicBezTo>
                <a:cubicBezTo>
                  <a:pt x="13645" y="2952"/>
                  <a:pt x="13610" y="2952"/>
                  <a:pt x="13634" y="2976"/>
                </a:cubicBezTo>
                <a:cubicBezTo>
                  <a:pt x="13607" y="2967"/>
                  <a:pt x="13573" y="2958"/>
                  <a:pt x="13553" y="2938"/>
                </a:cubicBezTo>
                <a:lnTo>
                  <a:pt x="13553" y="2938"/>
                </a:lnTo>
                <a:cubicBezTo>
                  <a:pt x="13539" y="2947"/>
                  <a:pt x="13523" y="2944"/>
                  <a:pt x="13491" y="2952"/>
                </a:cubicBezTo>
                <a:cubicBezTo>
                  <a:pt x="13491" y="2916"/>
                  <a:pt x="13431" y="2928"/>
                  <a:pt x="13431" y="2904"/>
                </a:cubicBezTo>
                <a:cubicBezTo>
                  <a:pt x="13407" y="2904"/>
                  <a:pt x="13407" y="2916"/>
                  <a:pt x="13395" y="2916"/>
                </a:cubicBezTo>
                <a:cubicBezTo>
                  <a:pt x="13407" y="2892"/>
                  <a:pt x="13395" y="2892"/>
                  <a:pt x="13372" y="2868"/>
                </a:cubicBezTo>
                <a:cubicBezTo>
                  <a:pt x="13366" y="2868"/>
                  <a:pt x="13361" y="2867"/>
                  <a:pt x="13355" y="2867"/>
                </a:cubicBezTo>
                <a:cubicBezTo>
                  <a:pt x="13310" y="2867"/>
                  <a:pt x="13273" y="2898"/>
                  <a:pt x="13276" y="2916"/>
                </a:cubicBezTo>
                <a:lnTo>
                  <a:pt x="13276" y="2916"/>
                </a:lnTo>
                <a:cubicBezTo>
                  <a:pt x="13244" y="2916"/>
                  <a:pt x="13218" y="2943"/>
                  <a:pt x="13201" y="2943"/>
                </a:cubicBezTo>
                <a:cubicBezTo>
                  <a:pt x="13192" y="2943"/>
                  <a:pt x="13185" y="2936"/>
                  <a:pt x="13181" y="2916"/>
                </a:cubicBezTo>
                <a:cubicBezTo>
                  <a:pt x="13205" y="2916"/>
                  <a:pt x="13218" y="2927"/>
                  <a:pt x="13228" y="2927"/>
                </a:cubicBezTo>
                <a:cubicBezTo>
                  <a:pt x="13233" y="2927"/>
                  <a:pt x="13237" y="2924"/>
                  <a:pt x="13241" y="2916"/>
                </a:cubicBezTo>
                <a:cubicBezTo>
                  <a:pt x="13241" y="2904"/>
                  <a:pt x="13181" y="2916"/>
                  <a:pt x="13193" y="2892"/>
                </a:cubicBezTo>
                <a:cubicBezTo>
                  <a:pt x="13182" y="2885"/>
                  <a:pt x="13172" y="2883"/>
                  <a:pt x="13162" y="2883"/>
                </a:cubicBezTo>
                <a:cubicBezTo>
                  <a:pt x="13151" y="2883"/>
                  <a:pt x="13140" y="2885"/>
                  <a:pt x="13130" y="2885"/>
                </a:cubicBezTo>
                <a:cubicBezTo>
                  <a:pt x="13118" y="2885"/>
                  <a:pt x="13107" y="2882"/>
                  <a:pt x="13098" y="2868"/>
                </a:cubicBezTo>
                <a:cubicBezTo>
                  <a:pt x="13050" y="2868"/>
                  <a:pt x="13038" y="2892"/>
                  <a:pt x="13038" y="2916"/>
                </a:cubicBezTo>
                <a:cubicBezTo>
                  <a:pt x="13039" y="2919"/>
                  <a:pt x="13040" y="2922"/>
                  <a:pt x="13041" y="2923"/>
                </a:cubicBezTo>
                <a:lnTo>
                  <a:pt x="13041" y="2923"/>
                </a:lnTo>
                <a:cubicBezTo>
                  <a:pt x="13029" y="2926"/>
                  <a:pt x="13016" y="2928"/>
                  <a:pt x="13003" y="2928"/>
                </a:cubicBezTo>
                <a:cubicBezTo>
                  <a:pt x="13014" y="2892"/>
                  <a:pt x="13038" y="2868"/>
                  <a:pt x="13038" y="2833"/>
                </a:cubicBezTo>
                <a:cubicBezTo>
                  <a:pt x="13080" y="2841"/>
                  <a:pt x="13099" y="2850"/>
                  <a:pt x="13135" y="2850"/>
                </a:cubicBezTo>
                <a:cubicBezTo>
                  <a:pt x="13150" y="2850"/>
                  <a:pt x="13169" y="2848"/>
                  <a:pt x="13193" y="2845"/>
                </a:cubicBezTo>
                <a:cubicBezTo>
                  <a:pt x="13178" y="2829"/>
                  <a:pt x="13147" y="2825"/>
                  <a:pt x="13112" y="2825"/>
                </a:cubicBezTo>
                <a:cubicBezTo>
                  <a:pt x="13066" y="2825"/>
                  <a:pt x="13013" y="2833"/>
                  <a:pt x="12979" y="2833"/>
                </a:cubicBezTo>
                <a:cubicBezTo>
                  <a:pt x="12986" y="2810"/>
                  <a:pt x="13018" y="2802"/>
                  <a:pt x="13052" y="2802"/>
                </a:cubicBezTo>
                <a:cubicBezTo>
                  <a:pt x="13072" y="2802"/>
                  <a:pt x="13092" y="2805"/>
                  <a:pt x="13110" y="2809"/>
                </a:cubicBezTo>
                <a:cubicBezTo>
                  <a:pt x="13157" y="2797"/>
                  <a:pt x="13038" y="2785"/>
                  <a:pt x="13074" y="2773"/>
                </a:cubicBezTo>
                <a:lnTo>
                  <a:pt x="13074" y="2773"/>
                </a:lnTo>
                <a:cubicBezTo>
                  <a:pt x="13048" y="2776"/>
                  <a:pt x="13025" y="2778"/>
                  <a:pt x="13004" y="2778"/>
                </a:cubicBezTo>
                <a:cubicBezTo>
                  <a:pt x="12952" y="2778"/>
                  <a:pt x="12908" y="2769"/>
                  <a:pt x="12857" y="2755"/>
                </a:cubicBezTo>
                <a:lnTo>
                  <a:pt x="12857" y="2755"/>
                </a:lnTo>
                <a:cubicBezTo>
                  <a:pt x="12859" y="2760"/>
                  <a:pt x="12860" y="2766"/>
                  <a:pt x="12860" y="2773"/>
                </a:cubicBezTo>
                <a:cubicBezTo>
                  <a:pt x="12852" y="2771"/>
                  <a:pt x="12843" y="2769"/>
                  <a:pt x="12835" y="2767"/>
                </a:cubicBezTo>
                <a:lnTo>
                  <a:pt x="12835" y="2767"/>
                </a:lnTo>
                <a:cubicBezTo>
                  <a:pt x="12841" y="2773"/>
                  <a:pt x="12846" y="2780"/>
                  <a:pt x="12836" y="2785"/>
                </a:cubicBezTo>
                <a:cubicBezTo>
                  <a:pt x="12812" y="2785"/>
                  <a:pt x="12794" y="2780"/>
                  <a:pt x="12780" y="2780"/>
                </a:cubicBezTo>
                <a:cubicBezTo>
                  <a:pt x="12774" y="2780"/>
                  <a:pt x="12768" y="2781"/>
                  <a:pt x="12764" y="2785"/>
                </a:cubicBezTo>
                <a:cubicBezTo>
                  <a:pt x="12764" y="2792"/>
                  <a:pt x="12780" y="2799"/>
                  <a:pt x="12794" y="2799"/>
                </a:cubicBezTo>
                <a:cubicBezTo>
                  <a:pt x="12804" y="2799"/>
                  <a:pt x="12812" y="2795"/>
                  <a:pt x="12812" y="2785"/>
                </a:cubicBezTo>
                <a:lnTo>
                  <a:pt x="12812" y="2785"/>
                </a:lnTo>
                <a:cubicBezTo>
                  <a:pt x="12836" y="2797"/>
                  <a:pt x="12776" y="2809"/>
                  <a:pt x="12753" y="2809"/>
                </a:cubicBezTo>
                <a:cubicBezTo>
                  <a:pt x="12753" y="2821"/>
                  <a:pt x="12770" y="2827"/>
                  <a:pt x="12787" y="2827"/>
                </a:cubicBezTo>
                <a:cubicBezTo>
                  <a:pt x="12803" y="2827"/>
                  <a:pt x="12818" y="2821"/>
                  <a:pt x="12812" y="2809"/>
                </a:cubicBezTo>
                <a:lnTo>
                  <a:pt x="12812" y="2809"/>
                </a:lnTo>
                <a:cubicBezTo>
                  <a:pt x="12822" y="2809"/>
                  <a:pt x="12816" y="2839"/>
                  <a:pt x="12825" y="2839"/>
                </a:cubicBezTo>
                <a:cubicBezTo>
                  <a:pt x="12828" y="2839"/>
                  <a:pt x="12831" y="2838"/>
                  <a:pt x="12836" y="2833"/>
                </a:cubicBezTo>
                <a:cubicBezTo>
                  <a:pt x="12872" y="2833"/>
                  <a:pt x="12812" y="2845"/>
                  <a:pt x="12824" y="2868"/>
                </a:cubicBezTo>
                <a:cubicBezTo>
                  <a:pt x="12818" y="2857"/>
                  <a:pt x="12800" y="2857"/>
                  <a:pt x="12784" y="2857"/>
                </a:cubicBezTo>
                <a:cubicBezTo>
                  <a:pt x="12767" y="2857"/>
                  <a:pt x="12753" y="2857"/>
                  <a:pt x="12753" y="2845"/>
                </a:cubicBezTo>
                <a:cubicBezTo>
                  <a:pt x="12734" y="2849"/>
                  <a:pt x="12730" y="2852"/>
                  <a:pt x="12731" y="2856"/>
                </a:cubicBezTo>
                <a:lnTo>
                  <a:pt x="12731" y="2856"/>
                </a:lnTo>
                <a:cubicBezTo>
                  <a:pt x="12722" y="2854"/>
                  <a:pt x="12716" y="2850"/>
                  <a:pt x="12712" y="2845"/>
                </a:cubicBezTo>
                <a:lnTo>
                  <a:pt x="12712" y="2845"/>
                </a:lnTo>
                <a:cubicBezTo>
                  <a:pt x="12721" y="2845"/>
                  <a:pt x="12731" y="2845"/>
                  <a:pt x="12741" y="2845"/>
                </a:cubicBezTo>
                <a:cubicBezTo>
                  <a:pt x="12732" y="2845"/>
                  <a:pt x="12722" y="2845"/>
                  <a:pt x="12712" y="2845"/>
                </a:cubicBezTo>
                <a:lnTo>
                  <a:pt x="12712" y="2845"/>
                </a:lnTo>
                <a:cubicBezTo>
                  <a:pt x="12705" y="2836"/>
                  <a:pt x="12704" y="2826"/>
                  <a:pt x="12696" y="2826"/>
                </a:cubicBezTo>
                <a:cubicBezTo>
                  <a:pt x="12693" y="2826"/>
                  <a:pt x="12688" y="2828"/>
                  <a:pt x="12681" y="2833"/>
                </a:cubicBezTo>
                <a:cubicBezTo>
                  <a:pt x="12685" y="2837"/>
                  <a:pt x="12687" y="2841"/>
                  <a:pt x="12687" y="2847"/>
                </a:cubicBezTo>
                <a:lnTo>
                  <a:pt x="12687" y="2847"/>
                </a:lnTo>
                <a:cubicBezTo>
                  <a:pt x="12686" y="2847"/>
                  <a:pt x="12685" y="2847"/>
                  <a:pt x="12684" y="2847"/>
                </a:cubicBezTo>
                <a:lnTo>
                  <a:pt x="12684" y="2847"/>
                </a:lnTo>
                <a:cubicBezTo>
                  <a:pt x="12685" y="2847"/>
                  <a:pt x="12686" y="2847"/>
                  <a:pt x="12687" y="2847"/>
                </a:cubicBezTo>
                <a:lnTo>
                  <a:pt x="12687" y="2847"/>
                </a:lnTo>
                <a:cubicBezTo>
                  <a:pt x="12687" y="2852"/>
                  <a:pt x="12686" y="2858"/>
                  <a:pt x="12684" y="2864"/>
                </a:cubicBezTo>
                <a:lnTo>
                  <a:pt x="12684" y="2864"/>
                </a:lnTo>
                <a:cubicBezTo>
                  <a:pt x="12698" y="2865"/>
                  <a:pt x="12710" y="2869"/>
                  <a:pt x="12720" y="2876"/>
                </a:cubicBezTo>
                <a:lnTo>
                  <a:pt x="12720" y="2876"/>
                </a:lnTo>
                <a:cubicBezTo>
                  <a:pt x="12722" y="2871"/>
                  <a:pt x="12726" y="2865"/>
                  <a:pt x="12734" y="2860"/>
                </a:cubicBezTo>
                <a:lnTo>
                  <a:pt x="12734" y="2860"/>
                </a:lnTo>
                <a:cubicBezTo>
                  <a:pt x="12732" y="2859"/>
                  <a:pt x="12731" y="2857"/>
                  <a:pt x="12731" y="2856"/>
                </a:cubicBezTo>
                <a:lnTo>
                  <a:pt x="12731" y="2856"/>
                </a:lnTo>
                <a:cubicBezTo>
                  <a:pt x="12734" y="2856"/>
                  <a:pt x="12737" y="2857"/>
                  <a:pt x="12741" y="2857"/>
                </a:cubicBezTo>
                <a:cubicBezTo>
                  <a:pt x="12738" y="2858"/>
                  <a:pt x="12736" y="2859"/>
                  <a:pt x="12734" y="2860"/>
                </a:cubicBezTo>
                <a:lnTo>
                  <a:pt x="12734" y="2860"/>
                </a:lnTo>
                <a:cubicBezTo>
                  <a:pt x="12738" y="2866"/>
                  <a:pt x="12746" y="2875"/>
                  <a:pt x="12741" y="2892"/>
                </a:cubicBezTo>
                <a:cubicBezTo>
                  <a:pt x="12734" y="2886"/>
                  <a:pt x="12727" y="2880"/>
                  <a:pt x="12720" y="2876"/>
                </a:cubicBezTo>
                <a:lnTo>
                  <a:pt x="12720" y="2876"/>
                </a:lnTo>
                <a:cubicBezTo>
                  <a:pt x="12715" y="2892"/>
                  <a:pt x="12741" y="2907"/>
                  <a:pt x="12741" y="2916"/>
                </a:cubicBezTo>
                <a:cubicBezTo>
                  <a:pt x="12733" y="2921"/>
                  <a:pt x="12727" y="2923"/>
                  <a:pt x="12721" y="2923"/>
                </a:cubicBezTo>
                <a:cubicBezTo>
                  <a:pt x="12706" y="2923"/>
                  <a:pt x="12698" y="2909"/>
                  <a:pt x="12695" y="2909"/>
                </a:cubicBezTo>
                <a:cubicBezTo>
                  <a:pt x="12694" y="2909"/>
                  <a:pt x="12693" y="2911"/>
                  <a:pt x="12693" y="2916"/>
                </a:cubicBezTo>
                <a:cubicBezTo>
                  <a:pt x="12662" y="2908"/>
                  <a:pt x="12676" y="2886"/>
                  <a:pt x="12684" y="2864"/>
                </a:cubicBezTo>
                <a:lnTo>
                  <a:pt x="12684" y="2864"/>
                </a:lnTo>
                <a:cubicBezTo>
                  <a:pt x="12681" y="2864"/>
                  <a:pt x="12678" y="2864"/>
                  <a:pt x="12674" y="2864"/>
                </a:cubicBezTo>
                <a:cubicBezTo>
                  <a:pt x="12663" y="2864"/>
                  <a:pt x="12649" y="2865"/>
                  <a:pt x="12633" y="2868"/>
                </a:cubicBezTo>
                <a:cubicBezTo>
                  <a:pt x="12640" y="2855"/>
                  <a:pt x="12661" y="2850"/>
                  <a:pt x="12684" y="2847"/>
                </a:cubicBezTo>
                <a:lnTo>
                  <a:pt x="12684" y="2847"/>
                </a:lnTo>
                <a:cubicBezTo>
                  <a:pt x="12675" y="2847"/>
                  <a:pt x="12666" y="2848"/>
                  <a:pt x="12657" y="2848"/>
                </a:cubicBezTo>
                <a:cubicBezTo>
                  <a:pt x="12630" y="2848"/>
                  <a:pt x="12604" y="2845"/>
                  <a:pt x="12574" y="2833"/>
                </a:cubicBezTo>
                <a:cubicBezTo>
                  <a:pt x="12562" y="2833"/>
                  <a:pt x="12574" y="2845"/>
                  <a:pt x="12586" y="2845"/>
                </a:cubicBezTo>
                <a:cubicBezTo>
                  <a:pt x="12578" y="2849"/>
                  <a:pt x="12570" y="2850"/>
                  <a:pt x="12564" y="2850"/>
                </a:cubicBezTo>
                <a:cubicBezTo>
                  <a:pt x="12539" y="2850"/>
                  <a:pt x="12525" y="2827"/>
                  <a:pt x="12501" y="2827"/>
                </a:cubicBezTo>
                <a:cubicBezTo>
                  <a:pt x="12494" y="2827"/>
                  <a:pt x="12487" y="2829"/>
                  <a:pt x="12479" y="2833"/>
                </a:cubicBezTo>
                <a:cubicBezTo>
                  <a:pt x="12460" y="2833"/>
                  <a:pt x="12471" y="2848"/>
                  <a:pt x="12495" y="2848"/>
                </a:cubicBezTo>
                <a:cubicBezTo>
                  <a:pt x="12501" y="2848"/>
                  <a:pt x="12507" y="2847"/>
                  <a:pt x="12514" y="2845"/>
                </a:cubicBezTo>
                <a:lnTo>
                  <a:pt x="12514" y="2845"/>
                </a:lnTo>
                <a:cubicBezTo>
                  <a:pt x="12520" y="2857"/>
                  <a:pt x="12502" y="2857"/>
                  <a:pt x="12483" y="2857"/>
                </a:cubicBezTo>
                <a:cubicBezTo>
                  <a:pt x="12464" y="2857"/>
                  <a:pt x="12443" y="2857"/>
                  <a:pt x="12443" y="2868"/>
                </a:cubicBezTo>
                <a:cubicBezTo>
                  <a:pt x="12395" y="2857"/>
                  <a:pt x="12467" y="2845"/>
                  <a:pt x="12455" y="2833"/>
                </a:cubicBezTo>
                <a:lnTo>
                  <a:pt x="12443" y="2809"/>
                </a:lnTo>
                <a:cubicBezTo>
                  <a:pt x="12403" y="2809"/>
                  <a:pt x="12395" y="2825"/>
                  <a:pt x="12384" y="2825"/>
                </a:cubicBezTo>
                <a:cubicBezTo>
                  <a:pt x="12378" y="2825"/>
                  <a:pt x="12372" y="2821"/>
                  <a:pt x="12360" y="2809"/>
                </a:cubicBezTo>
                <a:lnTo>
                  <a:pt x="12360" y="2809"/>
                </a:lnTo>
                <a:cubicBezTo>
                  <a:pt x="12383" y="2868"/>
                  <a:pt x="12205" y="2833"/>
                  <a:pt x="12241" y="2868"/>
                </a:cubicBezTo>
                <a:cubicBezTo>
                  <a:pt x="12232" y="2874"/>
                  <a:pt x="12226" y="2876"/>
                  <a:pt x="12222" y="2876"/>
                </a:cubicBezTo>
                <a:cubicBezTo>
                  <a:pt x="12213" y="2876"/>
                  <a:pt x="12210" y="2867"/>
                  <a:pt x="12202" y="2858"/>
                </a:cubicBezTo>
                <a:lnTo>
                  <a:pt x="12202" y="2858"/>
                </a:lnTo>
                <a:cubicBezTo>
                  <a:pt x="12196" y="2861"/>
                  <a:pt x="12190" y="2864"/>
                  <a:pt x="12185" y="2866"/>
                </a:cubicBezTo>
                <a:lnTo>
                  <a:pt x="12185" y="2866"/>
                </a:lnTo>
                <a:cubicBezTo>
                  <a:pt x="12184" y="2864"/>
                  <a:pt x="12183" y="2862"/>
                  <a:pt x="12182" y="2859"/>
                </a:cubicBezTo>
                <a:lnTo>
                  <a:pt x="12182" y="2859"/>
                </a:lnTo>
                <a:cubicBezTo>
                  <a:pt x="12175" y="2861"/>
                  <a:pt x="12169" y="2862"/>
                  <a:pt x="12164" y="2862"/>
                </a:cubicBezTo>
                <a:cubicBezTo>
                  <a:pt x="12161" y="2862"/>
                  <a:pt x="12159" y="2861"/>
                  <a:pt x="12158" y="2860"/>
                </a:cubicBezTo>
                <a:lnTo>
                  <a:pt x="12158" y="2860"/>
                </a:lnTo>
                <a:cubicBezTo>
                  <a:pt x="12149" y="2862"/>
                  <a:pt x="12140" y="2865"/>
                  <a:pt x="12132" y="2868"/>
                </a:cubicBezTo>
                <a:lnTo>
                  <a:pt x="12132" y="2868"/>
                </a:lnTo>
                <a:cubicBezTo>
                  <a:pt x="12126" y="2867"/>
                  <a:pt x="12120" y="2865"/>
                  <a:pt x="12115" y="2864"/>
                </a:cubicBezTo>
                <a:lnTo>
                  <a:pt x="12115" y="2864"/>
                </a:lnTo>
                <a:cubicBezTo>
                  <a:pt x="12109" y="2870"/>
                  <a:pt x="12109" y="2872"/>
                  <a:pt x="12113" y="2872"/>
                </a:cubicBezTo>
                <a:cubicBezTo>
                  <a:pt x="12117" y="2872"/>
                  <a:pt x="12124" y="2870"/>
                  <a:pt x="12132" y="2868"/>
                </a:cubicBezTo>
                <a:lnTo>
                  <a:pt x="12132" y="2868"/>
                </a:lnTo>
                <a:cubicBezTo>
                  <a:pt x="12140" y="2869"/>
                  <a:pt x="12148" y="2870"/>
                  <a:pt x="12156" y="2870"/>
                </a:cubicBezTo>
                <a:cubicBezTo>
                  <a:pt x="12166" y="2870"/>
                  <a:pt x="12175" y="2869"/>
                  <a:pt x="12185" y="2866"/>
                </a:cubicBezTo>
                <a:lnTo>
                  <a:pt x="12185" y="2866"/>
                </a:lnTo>
                <a:cubicBezTo>
                  <a:pt x="12188" y="2877"/>
                  <a:pt x="12181" y="2879"/>
                  <a:pt x="12170" y="2879"/>
                </a:cubicBezTo>
                <a:cubicBezTo>
                  <a:pt x="12162" y="2879"/>
                  <a:pt x="12151" y="2878"/>
                  <a:pt x="12142" y="2878"/>
                </a:cubicBezTo>
                <a:cubicBezTo>
                  <a:pt x="12131" y="2878"/>
                  <a:pt x="12121" y="2880"/>
                  <a:pt x="12121" y="2892"/>
                </a:cubicBezTo>
                <a:cubicBezTo>
                  <a:pt x="12095" y="2879"/>
                  <a:pt x="12069" y="2869"/>
                  <a:pt x="12044" y="2860"/>
                </a:cubicBezTo>
                <a:lnTo>
                  <a:pt x="12044" y="2860"/>
                </a:lnTo>
                <a:cubicBezTo>
                  <a:pt x="12055" y="2860"/>
                  <a:pt x="12068" y="2856"/>
                  <a:pt x="12082" y="2855"/>
                </a:cubicBezTo>
                <a:lnTo>
                  <a:pt x="12082" y="2855"/>
                </a:lnTo>
                <a:cubicBezTo>
                  <a:pt x="12093" y="2858"/>
                  <a:pt x="12104" y="2861"/>
                  <a:pt x="12115" y="2864"/>
                </a:cubicBezTo>
                <a:lnTo>
                  <a:pt x="12115" y="2864"/>
                </a:lnTo>
                <a:cubicBezTo>
                  <a:pt x="12116" y="2862"/>
                  <a:pt x="12119" y="2859"/>
                  <a:pt x="12121" y="2857"/>
                </a:cubicBezTo>
                <a:cubicBezTo>
                  <a:pt x="12114" y="2854"/>
                  <a:pt x="12106" y="2853"/>
                  <a:pt x="12099" y="2853"/>
                </a:cubicBezTo>
                <a:cubicBezTo>
                  <a:pt x="12093" y="2853"/>
                  <a:pt x="12087" y="2854"/>
                  <a:pt x="12082" y="2855"/>
                </a:cubicBezTo>
                <a:lnTo>
                  <a:pt x="12082" y="2855"/>
                </a:lnTo>
                <a:cubicBezTo>
                  <a:pt x="12063" y="2849"/>
                  <a:pt x="12045" y="2845"/>
                  <a:pt x="12026" y="2845"/>
                </a:cubicBezTo>
                <a:lnTo>
                  <a:pt x="12026" y="2853"/>
                </a:lnTo>
                <a:lnTo>
                  <a:pt x="12026" y="2853"/>
                </a:lnTo>
                <a:cubicBezTo>
                  <a:pt x="11992" y="2841"/>
                  <a:pt x="11962" y="2828"/>
                  <a:pt x="11943" y="2809"/>
                </a:cubicBezTo>
                <a:cubicBezTo>
                  <a:pt x="11931" y="2809"/>
                  <a:pt x="11931" y="2833"/>
                  <a:pt x="11931" y="2845"/>
                </a:cubicBezTo>
                <a:cubicBezTo>
                  <a:pt x="11919" y="2845"/>
                  <a:pt x="11883" y="2833"/>
                  <a:pt x="11883" y="2809"/>
                </a:cubicBezTo>
                <a:cubicBezTo>
                  <a:pt x="11907" y="2809"/>
                  <a:pt x="11919" y="2809"/>
                  <a:pt x="11931" y="2797"/>
                </a:cubicBezTo>
                <a:cubicBezTo>
                  <a:pt x="11931" y="2794"/>
                  <a:pt x="11926" y="2792"/>
                  <a:pt x="11919" y="2792"/>
                </a:cubicBezTo>
                <a:cubicBezTo>
                  <a:pt x="11901" y="2792"/>
                  <a:pt x="11871" y="2801"/>
                  <a:pt x="11871" y="2809"/>
                </a:cubicBezTo>
                <a:cubicBezTo>
                  <a:pt x="11848" y="2809"/>
                  <a:pt x="11848" y="2797"/>
                  <a:pt x="11812" y="2785"/>
                </a:cubicBezTo>
                <a:cubicBezTo>
                  <a:pt x="11800" y="2797"/>
                  <a:pt x="11764" y="2809"/>
                  <a:pt x="11729" y="2809"/>
                </a:cubicBezTo>
                <a:cubicBezTo>
                  <a:pt x="11693" y="2785"/>
                  <a:pt x="11764" y="2797"/>
                  <a:pt x="11764" y="2785"/>
                </a:cubicBezTo>
                <a:cubicBezTo>
                  <a:pt x="11750" y="2778"/>
                  <a:pt x="11718" y="2766"/>
                  <a:pt x="11689" y="2766"/>
                </a:cubicBezTo>
                <a:cubicBezTo>
                  <a:pt x="11671" y="2766"/>
                  <a:pt x="11655" y="2771"/>
                  <a:pt x="11645" y="2785"/>
                </a:cubicBezTo>
                <a:cubicBezTo>
                  <a:pt x="11622" y="2768"/>
                  <a:pt x="11595" y="2762"/>
                  <a:pt x="11566" y="2762"/>
                </a:cubicBezTo>
                <a:cubicBezTo>
                  <a:pt x="11504" y="2762"/>
                  <a:pt x="11434" y="2791"/>
                  <a:pt x="11380" y="2791"/>
                </a:cubicBezTo>
                <a:cubicBezTo>
                  <a:pt x="11358" y="2791"/>
                  <a:pt x="11339" y="2786"/>
                  <a:pt x="11324" y="2773"/>
                </a:cubicBezTo>
                <a:cubicBezTo>
                  <a:pt x="11276" y="2809"/>
                  <a:pt x="11217" y="2797"/>
                  <a:pt x="11169" y="2833"/>
                </a:cubicBezTo>
                <a:cubicBezTo>
                  <a:pt x="11133" y="2809"/>
                  <a:pt x="11205" y="2809"/>
                  <a:pt x="11205" y="2797"/>
                </a:cubicBezTo>
                <a:cubicBezTo>
                  <a:pt x="11201" y="2790"/>
                  <a:pt x="11188" y="2788"/>
                  <a:pt x="11172" y="2788"/>
                </a:cubicBezTo>
                <a:cubicBezTo>
                  <a:pt x="11145" y="2788"/>
                  <a:pt x="11110" y="2794"/>
                  <a:pt x="11095" y="2794"/>
                </a:cubicBezTo>
                <a:cubicBezTo>
                  <a:pt x="11086" y="2794"/>
                  <a:pt x="11084" y="2792"/>
                  <a:pt x="11098" y="2785"/>
                </a:cubicBezTo>
                <a:cubicBezTo>
                  <a:pt x="11096" y="2785"/>
                  <a:pt x="11094" y="2785"/>
                  <a:pt x="11091" y="2785"/>
                </a:cubicBezTo>
                <a:lnTo>
                  <a:pt x="11091" y="2785"/>
                </a:lnTo>
                <a:cubicBezTo>
                  <a:pt x="11122" y="2767"/>
                  <a:pt x="11094" y="2738"/>
                  <a:pt x="11169" y="2738"/>
                </a:cubicBezTo>
                <a:cubicBezTo>
                  <a:pt x="11169" y="2731"/>
                  <a:pt x="11137" y="2724"/>
                  <a:pt x="11113" y="2724"/>
                </a:cubicBezTo>
                <a:cubicBezTo>
                  <a:pt x="11095" y="2724"/>
                  <a:pt x="11081" y="2727"/>
                  <a:pt x="11086" y="2738"/>
                </a:cubicBezTo>
                <a:cubicBezTo>
                  <a:pt x="11077" y="2746"/>
                  <a:pt x="11073" y="2749"/>
                  <a:pt x="11071" y="2749"/>
                </a:cubicBezTo>
                <a:cubicBezTo>
                  <a:pt x="11064" y="2749"/>
                  <a:pt x="11086" y="2714"/>
                  <a:pt x="11086" y="2714"/>
                </a:cubicBezTo>
                <a:cubicBezTo>
                  <a:pt x="11050" y="2714"/>
                  <a:pt x="11038" y="2714"/>
                  <a:pt x="11050" y="2738"/>
                </a:cubicBezTo>
                <a:cubicBezTo>
                  <a:pt x="11014" y="2690"/>
                  <a:pt x="10919" y="2726"/>
                  <a:pt x="10895" y="2690"/>
                </a:cubicBezTo>
                <a:lnTo>
                  <a:pt x="10895" y="2690"/>
                </a:lnTo>
                <a:cubicBezTo>
                  <a:pt x="10848" y="2714"/>
                  <a:pt x="10919" y="2726"/>
                  <a:pt x="10871" y="2738"/>
                </a:cubicBezTo>
                <a:cubicBezTo>
                  <a:pt x="10848" y="2738"/>
                  <a:pt x="10848" y="2726"/>
                  <a:pt x="10836" y="2690"/>
                </a:cubicBezTo>
                <a:cubicBezTo>
                  <a:pt x="10776" y="2690"/>
                  <a:pt x="10717" y="2690"/>
                  <a:pt x="10693" y="2726"/>
                </a:cubicBezTo>
                <a:cubicBezTo>
                  <a:pt x="10657" y="2726"/>
                  <a:pt x="10693" y="2690"/>
                  <a:pt x="10717" y="2690"/>
                </a:cubicBezTo>
                <a:cubicBezTo>
                  <a:pt x="10712" y="2685"/>
                  <a:pt x="10704" y="2683"/>
                  <a:pt x="10696" y="2683"/>
                </a:cubicBezTo>
                <a:cubicBezTo>
                  <a:pt x="10676" y="2683"/>
                  <a:pt x="10649" y="2695"/>
                  <a:pt x="10633" y="2697"/>
                </a:cubicBezTo>
                <a:lnTo>
                  <a:pt x="10633" y="2697"/>
                </a:lnTo>
                <a:cubicBezTo>
                  <a:pt x="10633" y="2694"/>
                  <a:pt x="10633" y="2692"/>
                  <a:pt x="10633" y="2690"/>
                </a:cubicBezTo>
                <a:lnTo>
                  <a:pt x="10633" y="2690"/>
                </a:lnTo>
                <a:cubicBezTo>
                  <a:pt x="10630" y="2690"/>
                  <a:pt x="10630" y="2693"/>
                  <a:pt x="10631" y="2697"/>
                </a:cubicBezTo>
                <a:lnTo>
                  <a:pt x="10631" y="2697"/>
                </a:lnTo>
                <a:cubicBezTo>
                  <a:pt x="10632" y="2697"/>
                  <a:pt x="10633" y="2697"/>
                  <a:pt x="10633" y="2697"/>
                </a:cubicBezTo>
                <a:lnTo>
                  <a:pt x="10633" y="2697"/>
                </a:lnTo>
                <a:cubicBezTo>
                  <a:pt x="10636" y="2727"/>
                  <a:pt x="10661" y="2738"/>
                  <a:pt x="10717" y="2749"/>
                </a:cubicBezTo>
                <a:cubicBezTo>
                  <a:pt x="10776" y="2726"/>
                  <a:pt x="10740" y="2738"/>
                  <a:pt x="10800" y="2726"/>
                </a:cubicBezTo>
                <a:lnTo>
                  <a:pt x="10800" y="2749"/>
                </a:lnTo>
                <a:lnTo>
                  <a:pt x="10871" y="2749"/>
                </a:lnTo>
                <a:cubicBezTo>
                  <a:pt x="10919" y="2749"/>
                  <a:pt x="10895" y="2714"/>
                  <a:pt x="10931" y="2714"/>
                </a:cubicBezTo>
                <a:cubicBezTo>
                  <a:pt x="10919" y="2738"/>
                  <a:pt x="10931" y="2738"/>
                  <a:pt x="10967" y="2749"/>
                </a:cubicBezTo>
                <a:cubicBezTo>
                  <a:pt x="10982" y="2741"/>
                  <a:pt x="10993" y="2739"/>
                  <a:pt x="11002" y="2739"/>
                </a:cubicBezTo>
                <a:cubicBezTo>
                  <a:pt x="11021" y="2739"/>
                  <a:pt x="11034" y="2749"/>
                  <a:pt x="11074" y="2749"/>
                </a:cubicBezTo>
                <a:cubicBezTo>
                  <a:pt x="11086" y="2785"/>
                  <a:pt x="11038" y="2773"/>
                  <a:pt x="11038" y="2785"/>
                </a:cubicBezTo>
                <a:lnTo>
                  <a:pt x="11046" y="2793"/>
                </a:lnTo>
                <a:lnTo>
                  <a:pt x="11046" y="2793"/>
                </a:lnTo>
                <a:cubicBezTo>
                  <a:pt x="11014" y="2800"/>
                  <a:pt x="10982" y="2810"/>
                  <a:pt x="10953" y="2810"/>
                </a:cubicBezTo>
                <a:cubicBezTo>
                  <a:pt x="10936" y="2810"/>
                  <a:pt x="10920" y="2807"/>
                  <a:pt x="10907" y="2797"/>
                </a:cubicBezTo>
                <a:cubicBezTo>
                  <a:pt x="10931" y="2785"/>
                  <a:pt x="11026" y="2785"/>
                  <a:pt x="11014" y="2773"/>
                </a:cubicBezTo>
                <a:cubicBezTo>
                  <a:pt x="11014" y="2763"/>
                  <a:pt x="11011" y="2760"/>
                  <a:pt x="11007" y="2760"/>
                </a:cubicBezTo>
                <a:cubicBezTo>
                  <a:pt x="10998" y="2760"/>
                  <a:pt x="10982" y="2775"/>
                  <a:pt x="10972" y="2775"/>
                </a:cubicBezTo>
                <a:cubicBezTo>
                  <a:pt x="10970" y="2775"/>
                  <a:pt x="10968" y="2775"/>
                  <a:pt x="10967" y="2773"/>
                </a:cubicBezTo>
                <a:lnTo>
                  <a:pt x="10967" y="2773"/>
                </a:lnTo>
                <a:cubicBezTo>
                  <a:pt x="10971" y="2782"/>
                  <a:pt x="10965" y="2786"/>
                  <a:pt x="10955" y="2786"/>
                </a:cubicBezTo>
                <a:cubicBezTo>
                  <a:pt x="10937" y="2786"/>
                  <a:pt x="10907" y="2772"/>
                  <a:pt x="10907" y="2749"/>
                </a:cubicBezTo>
                <a:cubicBezTo>
                  <a:pt x="10895" y="2749"/>
                  <a:pt x="10871" y="2773"/>
                  <a:pt x="10859" y="2773"/>
                </a:cubicBezTo>
                <a:cubicBezTo>
                  <a:pt x="10931" y="2785"/>
                  <a:pt x="10895" y="2785"/>
                  <a:pt x="10836" y="2797"/>
                </a:cubicBezTo>
                <a:cubicBezTo>
                  <a:pt x="10836" y="2785"/>
                  <a:pt x="10836" y="2773"/>
                  <a:pt x="10812" y="2749"/>
                </a:cubicBezTo>
                <a:cubicBezTo>
                  <a:pt x="10775" y="2761"/>
                  <a:pt x="10738" y="2764"/>
                  <a:pt x="10700" y="2764"/>
                </a:cubicBezTo>
                <a:cubicBezTo>
                  <a:pt x="10655" y="2764"/>
                  <a:pt x="10609" y="2759"/>
                  <a:pt x="10562" y="2759"/>
                </a:cubicBezTo>
                <a:cubicBezTo>
                  <a:pt x="10532" y="2759"/>
                  <a:pt x="10501" y="2761"/>
                  <a:pt x="10470" y="2767"/>
                </a:cubicBezTo>
                <a:lnTo>
                  <a:pt x="10470" y="2767"/>
                </a:lnTo>
                <a:cubicBezTo>
                  <a:pt x="10464" y="2767"/>
                  <a:pt x="10458" y="2766"/>
                  <a:pt x="10452" y="2766"/>
                </a:cubicBezTo>
                <a:lnTo>
                  <a:pt x="10452" y="2766"/>
                </a:lnTo>
                <a:cubicBezTo>
                  <a:pt x="10450" y="2768"/>
                  <a:pt x="10447" y="2770"/>
                  <a:pt x="10443" y="2773"/>
                </a:cubicBezTo>
                <a:cubicBezTo>
                  <a:pt x="10452" y="2771"/>
                  <a:pt x="10461" y="2769"/>
                  <a:pt x="10470" y="2767"/>
                </a:cubicBezTo>
                <a:lnTo>
                  <a:pt x="10470" y="2767"/>
                </a:lnTo>
                <a:cubicBezTo>
                  <a:pt x="10511" y="2770"/>
                  <a:pt x="10554" y="2773"/>
                  <a:pt x="10597" y="2773"/>
                </a:cubicBezTo>
                <a:cubicBezTo>
                  <a:pt x="10597" y="2785"/>
                  <a:pt x="10574" y="2785"/>
                  <a:pt x="10597" y="2785"/>
                </a:cubicBezTo>
                <a:cubicBezTo>
                  <a:pt x="10588" y="2788"/>
                  <a:pt x="10579" y="2788"/>
                  <a:pt x="10570" y="2788"/>
                </a:cubicBezTo>
                <a:cubicBezTo>
                  <a:pt x="10535" y="2788"/>
                  <a:pt x="10502" y="2773"/>
                  <a:pt x="10455" y="2773"/>
                </a:cubicBezTo>
                <a:cubicBezTo>
                  <a:pt x="10431" y="2773"/>
                  <a:pt x="10478" y="2785"/>
                  <a:pt x="10443" y="2797"/>
                </a:cubicBezTo>
                <a:cubicBezTo>
                  <a:pt x="10395" y="2797"/>
                  <a:pt x="10395" y="2773"/>
                  <a:pt x="10359" y="2761"/>
                </a:cubicBezTo>
                <a:cubicBezTo>
                  <a:pt x="10389" y="2761"/>
                  <a:pt x="10420" y="2763"/>
                  <a:pt x="10452" y="2766"/>
                </a:cubicBezTo>
                <a:lnTo>
                  <a:pt x="10452" y="2766"/>
                </a:lnTo>
                <a:cubicBezTo>
                  <a:pt x="10468" y="2749"/>
                  <a:pt x="10432" y="2747"/>
                  <a:pt x="10443" y="2726"/>
                </a:cubicBezTo>
                <a:lnTo>
                  <a:pt x="10502" y="2726"/>
                </a:lnTo>
                <a:cubicBezTo>
                  <a:pt x="10502" y="2732"/>
                  <a:pt x="10490" y="2732"/>
                  <a:pt x="10478" y="2732"/>
                </a:cubicBezTo>
                <a:cubicBezTo>
                  <a:pt x="10467" y="2732"/>
                  <a:pt x="10455" y="2732"/>
                  <a:pt x="10455" y="2738"/>
                </a:cubicBezTo>
                <a:cubicBezTo>
                  <a:pt x="10474" y="2741"/>
                  <a:pt x="10492" y="2743"/>
                  <a:pt x="10508" y="2743"/>
                </a:cubicBezTo>
                <a:cubicBezTo>
                  <a:pt x="10542" y="2743"/>
                  <a:pt x="10574" y="2738"/>
                  <a:pt x="10621" y="2738"/>
                </a:cubicBezTo>
                <a:cubicBezTo>
                  <a:pt x="10648" y="2738"/>
                  <a:pt x="10634" y="2710"/>
                  <a:pt x="10631" y="2697"/>
                </a:cubicBezTo>
                <a:lnTo>
                  <a:pt x="10631" y="2697"/>
                </a:lnTo>
                <a:cubicBezTo>
                  <a:pt x="10631" y="2697"/>
                  <a:pt x="10630" y="2697"/>
                  <a:pt x="10630" y="2697"/>
                </a:cubicBezTo>
                <a:cubicBezTo>
                  <a:pt x="10624" y="2697"/>
                  <a:pt x="10621" y="2695"/>
                  <a:pt x="10621" y="2690"/>
                </a:cubicBezTo>
                <a:cubicBezTo>
                  <a:pt x="10614" y="2713"/>
                  <a:pt x="10592" y="2721"/>
                  <a:pt x="10556" y="2721"/>
                </a:cubicBezTo>
                <a:cubicBezTo>
                  <a:pt x="10535" y="2721"/>
                  <a:pt x="10509" y="2718"/>
                  <a:pt x="10478" y="2714"/>
                </a:cubicBezTo>
                <a:cubicBezTo>
                  <a:pt x="10478" y="2702"/>
                  <a:pt x="10484" y="2702"/>
                  <a:pt x="10490" y="2702"/>
                </a:cubicBezTo>
                <a:cubicBezTo>
                  <a:pt x="10496" y="2702"/>
                  <a:pt x="10502" y="2702"/>
                  <a:pt x="10502" y="2690"/>
                </a:cubicBezTo>
                <a:cubicBezTo>
                  <a:pt x="10459" y="2683"/>
                  <a:pt x="10398" y="2671"/>
                  <a:pt x="10343" y="2671"/>
                </a:cubicBezTo>
                <a:cubicBezTo>
                  <a:pt x="10308" y="2671"/>
                  <a:pt x="10276" y="2676"/>
                  <a:pt x="10252" y="2690"/>
                </a:cubicBezTo>
                <a:cubicBezTo>
                  <a:pt x="10240" y="2678"/>
                  <a:pt x="10205" y="2678"/>
                  <a:pt x="10205" y="2654"/>
                </a:cubicBezTo>
                <a:cubicBezTo>
                  <a:pt x="10157" y="2654"/>
                  <a:pt x="10121" y="2654"/>
                  <a:pt x="10121" y="2618"/>
                </a:cubicBezTo>
                <a:cubicBezTo>
                  <a:pt x="10097" y="2618"/>
                  <a:pt x="10097" y="2630"/>
                  <a:pt x="10086" y="2630"/>
                </a:cubicBezTo>
                <a:cubicBezTo>
                  <a:pt x="10086" y="2678"/>
                  <a:pt x="10181" y="2654"/>
                  <a:pt x="10193" y="2690"/>
                </a:cubicBezTo>
                <a:cubicBezTo>
                  <a:pt x="10092" y="2672"/>
                  <a:pt x="9999" y="2646"/>
                  <a:pt x="9891" y="2646"/>
                </a:cubicBezTo>
                <a:cubicBezTo>
                  <a:pt x="9858" y="2646"/>
                  <a:pt x="9824" y="2649"/>
                  <a:pt x="9788" y="2654"/>
                </a:cubicBezTo>
                <a:cubicBezTo>
                  <a:pt x="9788" y="2630"/>
                  <a:pt x="9800" y="2630"/>
                  <a:pt x="9800" y="2618"/>
                </a:cubicBezTo>
                <a:lnTo>
                  <a:pt x="9800" y="2618"/>
                </a:lnTo>
                <a:cubicBezTo>
                  <a:pt x="9792" y="2626"/>
                  <a:pt x="9748" y="2643"/>
                  <a:pt x="9713" y="2643"/>
                </a:cubicBezTo>
                <a:cubicBezTo>
                  <a:pt x="9691" y="2643"/>
                  <a:pt x="9673" y="2636"/>
                  <a:pt x="9669" y="2618"/>
                </a:cubicBezTo>
                <a:lnTo>
                  <a:pt x="9669" y="2618"/>
                </a:lnTo>
                <a:cubicBezTo>
                  <a:pt x="9682" y="2629"/>
                  <a:pt x="9693" y="2632"/>
                  <a:pt x="9702" y="2632"/>
                </a:cubicBezTo>
                <a:cubicBezTo>
                  <a:pt x="9722" y="2632"/>
                  <a:pt x="9736" y="2616"/>
                  <a:pt x="9761" y="2616"/>
                </a:cubicBezTo>
                <a:cubicBezTo>
                  <a:pt x="9765" y="2616"/>
                  <a:pt x="9770" y="2617"/>
                  <a:pt x="9776" y="2618"/>
                </a:cubicBezTo>
                <a:cubicBezTo>
                  <a:pt x="9764" y="2607"/>
                  <a:pt x="9740" y="2595"/>
                  <a:pt x="9705" y="2595"/>
                </a:cubicBezTo>
                <a:cubicBezTo>
                  <a:pt x="9705" y="2564"/>
                  <a:pt x="9716" y="2552"/>
                  <a:pt x="9731" y="2552"/>
                </a:cubicBezTo>
                <a:cubicBezTo>
                  <a:pt x="9757" y="2552"/>
                  <a:pt x="9792" y="2584"/>
                  <a:pt x="9800" y="2607"/>
                </a:cubicBezTo>
                <a:cubicBezTo>
                  <a:pt x="9883" y="2607"/>
                  <a:pt x="9883" y="2595"/>
                  <a:pt x="9919" y="2595"/>
                </a:cubicBezTo>
                <a:cubicBezTo>
                  <a:pt x="9907" y="2559"/>
                  <a:pt x="9847" y="2559"/>
                  <a:pt x="9824" y="2535"/>
                </a:cubicBezTo>
                <a:cubicBezTo>
                  <a:pt x="9812" y="2547"/>
                  <a:pt x="9782" y="2547"/>
                  <a:pt x="9745" y="2547"/>
                </a:cubicBezTo>
                <a:cubicBezTo>
                  <a:pt x="9707" y="2547"/>
                  <a:pt x="9663" y="2547"/>
                  <a:pt x="9621" y="2559"/>
                </a:cubicBezTo>
                <a:cubicBezTo>
                  <a:pt x="9597" y="2535"/>
                  <a:pt x="9728" y="2547"/>
                  <a:pt x="9716" y="2499"/>
                </a:cubicBezTo>
                <a:cubicBezTo>
                  <a:pt x="9716" y="2493"/>
                  <a:pt x="9714" y="2491"/>
                  <a:pt x="9710" y="2491"/>
                </a:cubicBezTo>
                <a:cubicBezTo>
                  <a:pt x="9703" y="2491"/>
                  <a:pt x="9694" y="2496"/>
                  <a:pt x="9687" y="2496"/>
                </a:cubicBezTo>
                <a:cubicBezTo>
                  <a:pt x="9683" y="2496"/>
                  <a:pt x="9681" y="2494"/>
                  <a:pt x="9681" y="2487"/>
                </a:cubicBezTo>
                <a:lnTo>
                  <a:pt x="9788" y="2487"/>
                </a:lnTo>
                <a:cubicBezTo>
                  <a:pt x="9788" y="2504"/>
                  <a:pt x="9781" y="2509"/>
                  <a:pt x="9771" y="2509"/>
                </a:cubicBezTo>
                <a:cubicBezTo>
                  <a:pt x="9757" y="2509"/>
                  <a:pt x="9737" y="2497"/>
                  <a:pt x="9731" y="2497"/>
                </a:cubicBezTo>
                <a:cubicBezTo>
                  <a:pt x="9729" y="2497"/>
                  <a:pt x="9728" y="2498"/>
                  <a:pt x="9728" y="2499"/>
                </a:cubicBezTo>
                <a:cubicBezTo>
                  <a:pt x="9743" y="2514"/>
                  <a:pt x="9763" y="2518"/>
                  <a:pt x="9784" y="2518"/>
                </a:cubicBezTo>
                <a:cubicBezTo>
                  <a:pt x="9821" y="2518"/>
                  <a:pt x="9861" y="2505"/>
                  <a:pt x="9887" y="2505"/>
                </a:cubicBezTo>
                <a:cubicBezTo>
                  <a:pt x="9893" y="2505"/>
                  <a:pt x="9899" y="2506"/>
                  <a:pt x="9903" y="2509"/>
                </a:cubicBezTo>
                <a:lnTo>
                  <a:pt x="9903" y="2509"/>
                </a:lnTo>
                <a:cubicBezTo>
                  <a:pt x="9895" y="2498"/>
                  <a:pt x="9967" y="2487"/>
                  <a:pt x="9978" y="2476"/>
                </a:cubicBezTo>
                <a:cubicBezTo>
                  <a:pt x="10014" y="2487"/>
                  <a:pt x="9978" y="2487"/>
                  <a:pt x="9978" y="2499"/>
                </a:cubicBezTo>
                <a:cubicBezTo>
                  <a:pt x="10016" y="2499"/>
                  <a:pt x="10009" y="2484"/>
                  <a:pt x="10023" y="2484"/>
                </a:cubicBezTo>
                <a:cubicBezTo>
                  <a:pt x="10026" y="2484"/>
                  <a:pt x="10031" y="2485"/>
                  <a:pt x="10038" y="2487"/>
                </a:cubicBezTo>
                <a:cubicBezTo>
                  <a:pt x="10038" y="2499"/>
                  <a:pt x="10002" y="2499"/>
                  <a:pt x="10014" y="2535"/>
                </a:cubicBezTo>
                <a:cubicBezTo>
                  <a:pt x="9978" y="2535"/>
                  <a:pt x="9966" y="2535"/>
                  <a:pt x="9955" y="2511"/>
                </a:cubicBezTo>
                <a:cubicBezTo>
                  <a:pt x="9919" y="2511"/>
                  <a:pt x="9919" y="2547"/>
                  <a:pt x="9919" y="2547"/>
                </a:cubicBezTo>
                <a:cubicBezTo>
                  <a:pt x="9935" y="2563"/>
                  <a:pt x="9957" y="2568"/>
                  <a:pt x="9981" y="2568"/>
                </a:cubicBezTo>
                <a:cubicBezTo>
                  <a:pt x="10029" y="2568"/>
                  <a:pt x="10082" y="2547"/>
                  <a:pt x="10097" y="2547"/>
                </a:cubicBezTo>
                <a:cubicBezTo>
                  <a:pt x="10097" y="2543"/>
                  <a:pt x="10095" y="2542"/>
                  <a:pt x="10090" y="2542"/>
                </a:cubicBezTo>
                <a:cubicBezTo>
                  <a:pt x="10080" y="2542"/>
                  <a:pt x="10062" y="2547"/>
                  <a:pt x="10038" y="2547"/>
                </a:cubicBezTo>
                <a:cubicBezTo>
                  <a:pt x="10057" y="2528"/>
                  <a:pt x="10079" y="2521"/>
                  <a:pt x="10102" y="2521"/>
                </a:cubicBezTo>
                <a:cubicBezTo>
                  <a:pt x="10154" y="2521"/>
                  <a:pt x="10211" y="2554"/>
                  <a:pt x="10252" y="2571"/>
                </a:cubicBezTo>
                <a:cubicBezTo>
                  <a:pt x="10273" y="2571"/>
                  <a:pt x="10267" y="2545"/>
                  <a:pt x="10295" y="2545"/>
                </a:cubicBezTo>
                <a:cubicBezTo>
                  <a:pt x="10299" y="2545"/>
                  <a:pt x="10305" y="2545"/>
                  <a:pt x="10312" y="2547"/>
                </a:cubicBezTo>
                <a:cubicBezTo>
                  <a:pt x="10312" y="2559"/>
                  <a:pt x="10276" y="2559"/>
                  <a:pt x="10276" y="2571"/>
                </a:cubicBezTo>
                <a:cubicBezTo>
                  <a:pt x="10367" y="2553"/>
                  <a:pt x="10487" y="2527"/>
                  <a:pt x="10591" y="2527"/>
                </a:cubicBezTo>
                <a:cubicBezTo>
                  <a:pt x="10623" y="2527"/>
                  <a:pt x="10653" y="2530"/>
                  <a:pt x="10681" y="2535"/>
                </a:cubicBezTo>
                <a:cubicBezTo>
                  <a:pt x="10681" y="2499"/>
                  <a:pt x="10609" y="2511"/>
                  <a:pt x="10609" y="2487"/>
                </a:cubicBezTo>
                <a:lnTo>
                  <a:pt x="10609" y="2487"/>
                </a:lnTo>
                <a:cubicBezTo>
                  <a:pt x="10657" y="2499"/>
                  <a:pt x="10693" y="2499"/>
                  <a:pt x="10693" y="2535"/>
                </a:cubicBezTo>
                <a:cubicBezTo>
                  <a:pt x="10704" y="2532"/>
                  <a:pt x="10715" y="2531"/>
                  <a:pt x="10727" y="2531"/>
                </a:cubicBezTo>
                <a:cubicBezTo>
                  <a:pt x="10782" y="2531"/>
                  <a:pt x="10845" y="2557"/>
                  <a:pt x="10903" y="2557"/>
                </a:cubicBezTo>
                <a:cubicBezTo>
                  <a:pt x="10930" y="2557"/>
                  <a:pt x="10956" y="2551"/>
                  <a:pt x="10978" y="2535"/>
                </a:cubicBezTo>
                <a:cubicBezTo>
                  <a:pt x="10978" y="2547"/>
                  <a:pt x="11026" y="2547"/>
                  <a:pt x="11050" y="2559"/>
                </a:cubicBezTo>
                <a:cubicBezTo>
                  <a:pt x="11074" y="2551"/>
                  <a:pt x="11076" y="2532"/>
                  <a:pt x="11083" y="2532"/>
                </a:cubicBezTo>
                <a:cubicBezTo>
                  <a:pt x="11086" y="2532"/>
                  <a:pt x="11090" y="2536"/>
                  <a:pt x="11098" y="2547"/>
                </a:cubicBezTo>
                <a:cubicBezTo>
                  <a:pt x="11133" y="2547"/>
                  <a:pt x="11074" y="2535"/>
                  <a:pt x="11086" y="2499"/>
                </a:cubicBezTo>
                <a:cubicBezTo>
                  <a:pt x="11133" y="2499"/>
                  <a:pt x="11109" y="2547"/>
                  <a:pt x="11157" y="2547"/>
                </a:cubicBezTo>
                <a:cubicBezTo>
                  <a:pt x="11169" y="2547"/>
                  <a:pt x="11157" y="2535"/>
                  <a:pt x="11145" y="2535"/>
                </a:cubicBezTo>
                <a:cubicBezTo>
                  <a:pt x="11156" y="2527"/>
                  <a:pt x="11173" y="2525"/>
                  <a:pt x="11194" y="2525"/>
                </a:cubicBezTo>
                <a:cubicBezTo>
                  <a:pt x="11238" y="2525"/>
                  <a:pt x="11298" y="2536"/>
                  <a:pt x="11343" y="2536"/>
                </a:cubicBezTo>
                <a:cubicBezTo>
                  <a:pt x="11375" y="2536"/>
                  <a:pt x="11399" y="2530"/>
                  <a:pt x="11407" y="2511"/>
                </a:cubicBezTo>
                <a:cubicBezTo>
                  <a:pt x="11431" y="2511"/>
                  <a:pt x="11431" y="2535"/>
                  <a:pt x="11431" y="2547"/>
                </a:cubicBezTo>
                <a:cubicBezTo>
                  <a:pt x="11438" y="2544"/>
                  <a:pt x="11449" y="2542"/>
                  <a:pt x="11463" y="2542"/>
                </a:cubicBezTo>
                <a:cubicBezTo>
                  <a:pt x="11496" y="2542"/>
                  <a:pt x="11544" y="2551"/>
                  <a:pt x="11586" y="2559"/>
                </a:cubicBezTo>
                <a:cubicBezTo>
                  <a:pt x="11633" y="2559"/>
                  <a:pt x="11562" y="2535"/>
                  <a:pt x="11610" y="2535"/>
                </a:cubicBezTo>
                <a:cubicBezTo>
                  <a:pt x="11635" y="2540"/>
                  <a:pt x="11683" y="2548"/>
                  <a:pt x="11729" y="2548"/>
                </a:cubicBezTo>
                <a:cubicBezTo>
                  <a:pt x="11790" y="2548"/>
                  <a:pt x="11848" y="2535"/>
                  <a:pt x="11848" y="2487"/>
                </a:cubicBezTo>
                <a:cubicBezTo>
                  <a:pt x="11883" y="2487"/>
                  <a:pt x="11848" y="2499"/>
                  <a:pt x="11860" y="2535"/>
                </a:cubicBezTo>
                <a:cubicBezTo>
                  <a:pt x="11860" y="2541"/>
                  <a:pt x="11865" y="2541"/>
                  <a:pt x="11871" y="2541"/>
                </a:cubicBezTo>
                <a:cubicBezTo>
                  <a:pt x="11877" y="2541"/>
                  <a:pt x="11883" y="2541"/>
                  <a:pt x="11883" y="2547"/>
                </a:cubicBezTo>
                <a:cubicBezTo>
                  <a:pt x="11919" y="2547"/>
                  <a:pt x="11883" y="2511"/>
                  <a:pt x="11907" y="2499"/>
                </a:cubicBezTo>
                <a:cubicBezTo>
                  <a:pt x="11979" y="2499"/>
                  <a:pt x="12050" y="2487"/>
                  <a:pt x="12086" y="2428"/>
                </a:cubicBezTo>
                <a:cubicBezTo>
                  <a:pt x="12062" y="2416"/>
                  <a:pt x="12050" y="2416"/>
                  <a:pt x="12038" y="2416"/>
                </a:cubicBezTo>
                <a:cubicBezTo>
                  <a:pt x="12026" y="2416"/>
                  <a:pt x="12026" y="2428"/>
                  <a:pt x="12026" y="2440"/>
                </a:cubicBezTo>
                <a:cubicBezTo>
                  <a:pt x="12017" y="2431"/>
                  <a:pt x="12009" y="2429"/>
                  <a:pt x="12000" y="2429"/>
                </a:cubicBezTo>
                <a:cubicBezTo>
                  <a:pt x="11993" y="2429"/>
                  <a:pt x="11986" y="2431"/>
                  <a:pt x="11980" y="2431"/>
                </a:cubicBezTo>
                <a:lnTo>
                  <a:pt x="11980" y="2431"/>
                </a:lnTo>
                <a:cubicBezTo>
                  <a:pt x="11987" y="2429"/>
                  <a:pt x="11994" y="2428"/>
                  <a:pt x="12002" y="2428"/>
                </a:cubicBezTo>
                <a:cubicBezTo>
                  <a:pt x="12002" y="2416"/>
                  <a:pt x="11967" y="2416"/>
                  <a:pt x="11931" y="2416"/>
                </a:cubicBezTo>
                <a:cubicBezTo>
                  <a:pt x="11991" y="2392"/>
                  <a:pt x="11919" y="2380"/>
                  <a:pt x="11919" y="2368"/>
                </a:cubicBezTo>
                <a:cubicBezTo>
                  <a:pt x="11901" y="2380"/>
                  <a:pt x="11901" y="2383"/>
                  <a:pt x="11900" y="2383"/>
                </a:cubicBezTo>
                <a:cubicBezTo>
                  <a:pt x="11898" y="2383"/>
                  <a:pt x="11895" y="2380"/>
                  <a:pt x="11871" y="2380"/>
                </a:cubicBezTo>
                <a:cubicBezTo>
                  <a:pt x="11871" y="2416"/>
                  <a:pt x="11931" y="2416"/>
                  <a:pt x="11967" y="2428"/>
                </a:cubicBezTo>
                <a:cubicBezTo>
                  <a:pt x="11967" y="2428"/>
                  <a:pt x="11967" y="2428"/>
                  <a:pt x="11967" y="2428"/>
                </a:cubicBezTo>
                <a:lnTo>
                  <a:pt x="11967" y="2428"/>
                </a:lnTo>
                <a:cubicBezTo>
                  <a:pt x="11943" y="2440"/>
                  <a:pt x="11907" y="2440"/>
                  <a:pt x="11883" y="2440"/>
                </a:cubicBezTo>
                <a:cubicBezTo>
                  <a:pt x="11883" y="2416"/>
                  <a:pt x="11860" y="2428"/>
                  <a:pt x="11848" y="2416"/>
                </a:cubicBezTo>
                <a:cubicBezTo>
                  <a:pt x="11860" y="2392"/>
                  <a:pt x="11871" y="2392"/>
                  <a:pt x="11871" y="2380"/>
                </a:cubicBezTo>
                <a:cubicBezTo>
                  <a:pt x="11864" y="2376"/>
                  <a:pt x="11849" y="2375"/>
                  <a:pt x="11832" y="2375"/>
                </a:cubicBezTo>
                <a:cubicBezTo>
                  <a:pt x="11797" y="2375"/>
                  <a:pt x="11752" y="2380"/>
                  <a:pt x="11729" y="2380"/>
                </a:cubicBezTo>
                <a:cubicBezTo>
                  <a:pt x="11729" y="2368"/>
                  <a:pt x="11740" y="2368"/>
                  <a:pt x="11752" y="2357"/>
                </a:cubicBezTo>
                <a:lnTo>
                  <a:pt x="11752" y="2357"/>
                </a:lnTo>
                <a:cubicBezTo>
                  <a:pt x="11743" y="2358"/>
                  <a:pt x="11734" y="2359"/>
                  <a:pt x="11725" y="2359"/>
                </a:cubicBezTo>
                <a:cubicBezTo>
                  <a:pt x="11703" y="2359"/>
                  <a:pt x="11683" y="2355"/>
                  <a:pt x="11669" y="2355"/>
                </a:cubicBezTo>
                <a:cubicBezTo>
                  <a:pt x="11654" y="2355"/>
                  <a:pt x="11645" y="2360"/>
                  <a:pt x="11645" y="2380"/>
                </a:cubicBezTo>
                <a:cubicBezTo>
                  <a:pt x="11621" y="2368"/>
                  <a:pt x="11610" y="2357"/>
                  <a:pt x="11574" y="2357"/>
                </a:cubicBezTo>
                <a:cubicBezTo>
                  <a:pt x="11562" y="2357"/>
                  <a:pt x="11574" y="2368"/>
                  <a:pt x="11574" y="2380"/>
                </a:cubicBezTo>
                <a:lnTo>
                  <a:pt x="11490" y="2333"/>
                </a:lnTo>
                <a:cubicBezTo>
                  <a:pt x="11466" y="2349"/>
                  <a:pt x="11408" y="2382"/>
                  <a:pt x="11362" y="2382"/>
                </a:cubicBezTo>
                <a:cubicBezTo>
                  <a:pt x="11341" y="2382"/>
                  <a:pt x="11323" y="2375"/>
                  <a:pt x="11312" y="2357"/>
                </a:cubicBezTo>
                <a:cubicBezTo>
                  <a:pt x="11276" y="2357"/>
                  <a:pt x="11264" y="2368"/>
                  <a:pt x="11276" y="2380"/>
                </a:cubicBezTo>
                <a:cubicBezTo>
                  <a:pt x="11229" y="2368"/>
                  <a:pt x="11205" y="2368"/>
                  <a:pt x="11109" y="2368"/>
                </a:cubicBezTo>
                <a:cubicBezTo>
                  <a:pt x="11098" y="2333"/>
                  <a:pt x="11157" y="2333"/>
                  <a:pt x="11205" y="2333"/>
                </a:cubicBezTo>
                <a:cubicBezTo>
                  <a:pt x="11200" y="2324"/>
                  <a:pt x="11191" y="2322"/>
                  <a:pt x="11179" y="2322"/>
                </a:cubicBezTo>
                <a:cubicBezTo>
                  <a:pt x="11166" y="2322"/>
                  <a:pt x="11151" y="2324"/>
                  <a:pt x="11135" y="2324"/>
                </a:cubicBezTo>
                <a:cubicBezTo>
                  <a:pt x="11126" y="2324"/>
                  <a:pt x="11118" y="2323"/>
                  <a:pt x="11109" y="2321"/>
                </a:cubicBezTo>
                <a:cubicBezTo>
                  <a:pt x="11098" y="2321"/>
                  <a:pt x="11074" y="2357"/>
                  <a:pt x="11098" y="2357"/>
                </a:cubicBezTo>
                <a:cubicBezTo>
                  <a:pt x="11092" y="2362"/>
                  <a:pt x="11086" y="2365"/>
                  <a:pt x="11077" y="2365"/>
                </a:cubicBezTo>
                <a:cubicBezTo>
                  <a:pt x="11068" y="2365"/>
                  <a:pt x="11056" y="2362"/>
                  <a:pt x="11038" y="2357"/>
                </a:cubicBezTo>
                <a:cubicBezTo>
                  <a:pt x="11036" y="2358"/>
                  <a:pt x="11033" y="2359"/>
                  <a:pt x="11030" y="2359"/>
                </a:cubicBezTo>
                <a:cubicBezTo>
                  <a:pt x="11015" y="2359"/>
                  <a:pt x="10988" y="2348"/>
                  <a:pt x="10962" y="2348"/>
                </a:cubicBezTo>
                <a:cubicBezTo>
                  <a:pt x="10951" y="2348"/>
                  <a:pt x="10940" y="2350"/>
                  <a:pt x="10931" y="2357"/>
                </a:cubicBezTo>
                <a:cubicBezTo>
                  <a:pt x="10947" y="2345"/>
                  <a:pt x="10959" y="2341"/>
                  <a:pt x="10969" y="2341"/>
                </a:cubicBezTo>
                <a:cubicBezTo>
                  <a:pt x="10990" y="2341"/>
                  <a:pt x="11006" y="2357"/>
                  <a:pt x="11038" y="2357"/>
                </a:cubicBezTo>
                <a:cubicBezTo>
                  <a:pt x="11026" y="2357"/>
                  <a:pt x="11014" y="2333"/>
                  <a:pt x="11014" y="2321"/>
                </a:cubicBezTo>
                <a:cubicBezTo>
                  <a:pt x="10984" y="2321"/>
                  <a:pt x="10955" y="2318"/>
                  <a:pt x="10928" y="2318"/>
                </a:cubicBezTo>
                <a:cubicBezTo>
                  <a:pt x="10901" y="2318"/>
                  <a:pt x="10877" y="2321"/>
                  <a:pt x="10859" y="2333"/>
                </a:cubicBezTo>
                <a:cubicBezTo>
                  <a:pt x="10859" y="2342"/>
                  <a:pt x="10863" y="2345"/>
                  <a:pt x="10867" y="2345"/>
                </a:cubicBezTo>
                <a:cubicBezTo>
                  <a:pt x="10875" y="2345"/>
                  <a:pt x="10887" y="2337"/>
                  <a:pt x="10896" y="2337"/>
                </a:cubicBezTo>
                <a:cubicBezTo>
                  <a:pt x="10902" y="2337"/>
                  <a:pt x="10907" y="2341"/>
                  <a:pt x="10907" y="2357"/>
                </a:cubicBezTo>
                <a:cubicBezTo>
                  <a:pt x="10899" y="2358"/>
                  <a:pt x="10891" y="2359"/>
                  <a:pt x="10883" y="2359"/>
                </a:cubicBezTo>
                <a:cubicBezTo>
                  <a:pt x="10837" y="2359"/>
                  <a:pt x="10803" y="2333"/>
                  <a:pt x="10752" y="2333"/>
                </a:cubicBezTo>
                <a:cubicBezTo>
                  <a:pt x="10740" y="2333"/>
                  <a:pt x="10752" y="2357"/>
                  <a:pt x="10752" y="2368"/>
                </a:cubicBezTo>
                <a:cubicBezTo>
                  <a:pt x="10651" y="2345"/>
                  <a:pt x="10553" y="2345"/>
                  <a:pt x="10455" y="2345"/>
                </a:cubicBezTo>
                <a:cubicBezTo>
                  <a:pt x="10356" y="2345"/>
                  <a:pt x="10258" y="2345"/>
                  <a:pt x="10157" y="2321"/>
                </a:cubicBezTo>
                <a:cubicBezTo>
                  <a:pt x="10186" y="2321"/>
                  <a:pt x="10199" y="2306"/>
                  <a:pt x="10221" y="2306"/>
                </a:cubicBezTo>
                <a:cubicBezTo>
                  <a:pt x="10227" y="2306"/>
                  <a:pt x="10233" y="2307"/>
                  <a:pt x="10240" y="2309"/>
                </a:cubicBezTo>
                <a:cubicBezTo>
                  <a:pt x="10205" y="2273"/>
                  <a:pt x="10264" y="2297"/>
                  <a:pt x="10252" y="2261"/>
                </a:cubicBezTo>
                <a:cubicBezTo>
                  <a:pt x="10276" y="2261"/>
                  <a:pt x="10276" y="2273"/>
                  <a:pt x="10276" y="2297"/>
                </a:cubicBezTo>
                <a:cubicBezTo>
                  <a:pt x="10289" y="2287"/>
                  <a:pt x="10299" y="2284"/>
                  <a:pt x="10309" y="2284"/>
                </a:cubicBezTo>
                <a:cubicBezTo>
                  <a:pt x="10334" y="2284"/>
                  <a:pt x="10352" y="2309"/>
                  <a:pt x="10395" y="2309"/>
                </a:cubicBezTo>
                <a:cubicBezTo>
                  <a:pt x="10431" y="2309"/>
                  <a:pt x="10383" y="2273"/>
                  <a:pt x="10371" y="2273"/>
                </a:cubicBezTo>
                <a:cubicBezTo>
                  <a:pt x="10373" y="2271"/>
                  <a:pt x="10376" y="2271"/>
                  <a:pt x="10379" y="2271"/>
                </a:cubicBezTo>
                <a:cubicBezTo>
                  <a:pt x="10389" y="2271"/>
                  <a:pt x="10405" y="2278"/>
                  <a:pt x="10417" y="2278"/>
                </a:cubicBezTo>
                <a:cubicBezTo>
                  <a:pt x="10425" y="2278"/>
                  <a:pt x="10431" y="2274"/>
                  <a:pt x="10431" y="2261"/>
                </a:cubicBezTo>
                <a:cubicBezTo>
                  <a:pt x="10498" y="2269"/>
                  <a:pt x="10550" y="2285"/>
                  <a:pt x="10601" y="2285"/>
                </a:cubicBezTo>
                <a:cubicBezTo>
                  <a:pt x="10632" y="2285"/>
                  <a:pt x="10661" y="2279"/>
                  <a:pt x="10693" y="2261"/>
                </a:cubicBezTo>
                <a:lnTo>
                  <a:pt x="10693" y="2297"/>
                </a:lnTo>
                <a:cubicBezTo>
                  <a:pt x="10705" y="2289"/>
                  <a:pt x="10713" y="2286"/>
                  <a:pt x="10719" y="2286"/>
                </a:cubicBezTo>
                <a:cubicBezTo>
                  <a:pt x="10731" y="2286"/>
                  <a:pt x="10736" y="2297"/>
                  <a:pt x="10752" y="2297"/>
                </a:cubicBezTo>
                <a:cubicBezTo>
                  <a:pt x="10788" y="2273"/>
                  <a:pt x="10728" y="2261"/>
                  <a:pt x="10717" y="2249"/>
                </a:cubicBezTo>
                <a:cubicBezTo>
                  <a:pt x="10740" y="2237"/>
                  <a:pt x="10752" y="2237"/>
                  <a:pt x="10740" y="2202"/>
                </a:cubicBezTo>
                <a:cubicBezTo>
                  <a:pt x="10764" y="2202"/>
                  <a:pt x="10788" y="2223"/>
                  <a:pt x="10801" y="2223"/>
                </a:cubicBezTo>
                <a:cubicBezTo>
                  <a:pt x="10808" y="2223"/>
                  <a:pt x="10812" y="2218"/>
                  <a:pt x="10812" y="2202"/>
                </a:cubicBezTo>
                <a:lnTo>
                  <a:pt x="10812" y="2202"/>
                </a:lnTo>
                <a:cubicBezTo>
                  <a:pt x="10859" y="2214"/>
                  <a:pt x="10812" y="2249"/>
                  <a:pt x="10800" y="2249"/>
                </a:cubicBezTo>
                <a:cubicBezTo>
                  <a:pt x="10814" y="2252"/>
                  <a:pt x="10825" y="2254"/>
                  <a:pt x="10835" y="2254"/>
                </a:cubicBezTo>
                <a:cubicBezTo>
                  <a:pt x="10866" y="2254"/>
                  <a:pt x="10880" y="2238"/>
                  <a:pt x="10907" y="2202"/>
                </a:cubicBezTo>
                <a:lnTo>
                  <a:pt x="10907" y="2202"/>
                </a:lnTo>
                <a:cubicBezTo>
                  <a:pt x="10882" y="2239"/>
                  <a:pt x="10922" y="2257"/>
                  <a:pt x="10971" y="2257"/>
                </a:cubicBezTo>
                <a:cubicBezTo>
                  <a:pt x="11016" y="2257"/>
                  <a:pt x="11069" y="2242"/>
                  <a:pt x="11086" y="2214"/>
                </a:cubicBezTo>
                <a:cubicBezTo>
                  <a:pt x="11139" y="2214"/>
                  <a:pt x="11088" y="2251"/>
                  <a:pt x="11126" y="2251"/>
                </a:cubicBezTo>
                <a:cubicBezTo>
                  <a:pt x="11131" y="2251"/>
                  <a:pt x="11137" y="2251"/>
                  <a:pt x="11145" y="2249"/>
                </a:cubicBezTo>
                <a:lnTo>
                  <a:pt x="11145" y="2249"/>
                </a:lnTo>
                <a:cubicBezTo>
                  <a:pt x="11145" y="2261"/>
                  <a:pt x="11109" y="2261"/>
                  <a:pt x="11098" y="2261"/>
                </a:cubicBezTo>
                <a:cubicBezTo>
                  <a:pt x="11109" y="2270"/>
                  <a:pt x="11119" y="2273"/>
                  <a:pt x="11129" y="2273"/>
                </a:cubicBezTo>
                <a:cubicBezTo>
                  <a:pt x="11151" y="2273"/>
                  <a:pt x="11168" y="2255"/>
                  <a:pt x="11187" y="2255"/>
                </a:cubicBezTo>
                <a:cubicBezTo>
                  <a:pt x="11192" y="2255"/>
                  <a:pt x="11198" y="2257"/>
                  <a:pt x="11205" y="2261"/>
                </a:cubicBezTo>
                <a:cubicBezTo>
                  <a:pt x="11217" y="2249"/>
                  <a:pt x="11205" y="2249"/>
                  <a:pt x="11217" y="2237"/>
                </a:cubicBezTo>
                <a:cubicBezTo>
                  <a:pt x="11232" y="2243"/>
                  <a:pt x="11246" y="2244"/>
                  <a:pt x="11257" y="2244"/>
                </a:cubicBezTo>
                <a:cubicBezTo>
                  <a:pt x="11284" y="2244"/>
                  <a:pt x="11304" y="2236"/>
                  <a:pt x="11326" y="2236"/>
                </a:cubicBezTo>
                <a:cubicBezTo>
                  <a:pt x="11339" y="2236"/>
                  <a:pt x="11354" y="2239"/>
                  <a:pt x="11371" y="2249"/>
                </a:cubicBezTo>
                <a:cubicBezTo>
                  <a:pt x="11371" y="2214"/>
                  <a:pt x="11431" y="2237"/>
                  <a:pt x="11455" y="2202"/>
                </a:cubicBezTo>
                <a:lnTo>
                  <a:pt x="11455" y="2202"/>
                </a:lnTo>
                <a:cubicBezTo>
                  <a:pt x="11490" y="2214"/>
                  <a:pt x="11455" y="2214"/>
                  <a:pt x="11443" y="2237"/>
                </a:cubicBezTo>
                <a:cubicBezTo>
                  <a:pt x="11449" y="2240"/>
                  <a:pt x="11458" y="2242"/>
                  <a:pt x="11469" y="2242"/>
                </a:cubicBezTo>
                <a:cubicBezTo>
                  <a:pt x="11502" y="2242"/>
                  <a:pt x="11544" y="2229"/>
                  <a:pt x="11526" y="2202"/>
                </a:cubicBezTo>
                <a:cubicBezTo>
                  <a:pt x="11586" y="2202"/>
                  <a:pt x="11550" y="2237"/>
                  <a:pt x="11586" y="2237"/>
                </a:cubicBezTo>
                <a:cubicBezTo>
                  <a:pt x="11629" y="2220"/>
                  <a:pt x="11628" y="2209"/>
                  <a:pt x="11643" y="2209"/>
                </a:cubicBezTo>
                <a:cubicBezTo>
                  <a:pt x="11649" y="2209"/>
                  <a:pt x="11656" y="2210"/>
                  <a:pt x="11669" y="2214"/>
                </a:cubicBezTo>
                <a:cubicBezTo>
                  <a:pt x="11699" y="2193"/>
                  <a:pt x="11653" y="2182"/>
                  <a:pt x="11638" y="2164"/>
                </a:cubicBezTo>
                <a:lnTo>
                  <a:pt x="11638" y="2164"/>
                </a:lnTo>
                <a:cubicBezTo>
                  <a:pt x="11626" y="2166"/>
                  <a:pt x="11610" y="2166"/>
                  <a:pt x="11610" y="2178"/>
                </a:cubicBezTo>
                <a:cubicBezTo>
                  <a:pt x="11562" y="2154"/>
                  <a:pt x="11645" y="2154"/>
                  <a:pt x="11621" y="2130"/>
                </a:cubicBezTo>
                <a:cubicBezTo>
                  <a:pt x="11610" y="2130"/>
                  <a:pt x="11610" y="2142"/>
                  <a:pt x="11610" y="2142"/>
                </a:cubicBezTo>
                <a:cubicBezTo>
                  <a:pt x="11610" y="2136"/>
                  <a:pt x="11586" y="2130"/>
                  <a:pt x="11566" y="2130"/>
                </a:cubicBezTo>
                <a:cubicBezTo>
                  <a:pt x="11547" y="2130"/>
                  <a:pt x="11532" y="2136"/>
                  <a:pt x="11550" y="2154"/>
                </a:cubicBezTo>
                <a:cubicBezTo>
                  <a:pt x="11514" y="2154"/>
                  <a:pt x="11514" y="2142"/>
                  <a:pt x="11502" y="2130"/>
                </a:cubicBezTo>
                <a:cubicBezTo>
                  <a:pt x="11471" y="2130"/>
                  <a:pt x="11439" y="2141"/>
                  <a:pt x="11414" y="2141"/>
                </a:cubicBezTo>
                <a:cubicBezTo>
                  <a:pt x="11402" y="2141"/>
                  <a:pt x="11391" y="2138"/>
                  <a:pt x="11383" y="2130"/>
                </a:cubicBezTo>
                <a:cubicBezTo>
                  <a:pt x="11371" y="2130"/>
                  <a:pt x="11383" y="2142"/>
                  <a:pt x="11383" y="2154"/>
                </a:cubicBezTo>
                <a:cubicBezTo>
                  <a:pt x="11358" y="2146"/>
                  <a:pt x="11324" y="2142"/>
                  <a:pt x="11287" y="2142"/>
                </a:cubicBezTo>
                <a:cubicBezTo>
                  <a:pt x="11221" y="2142"/>
                  <a:pt x="11148" y="2155"/>
                  <a:pt x="11109" y="2178"/>
                </a:cubicBezTo>
                <a:cubicBezTo>
                  <a:pt x="11026" y="2154"/>
                  <a:pt x="10990" y="2178"/>
                  <a:pt x="10848" y="2142"/>
                </a:cubicBezTo>
                <a:lnTo>
                  <a:pt x="10848" y="2142"/>
                </a:lnTo>
                <a:cubicBezTo>
                  <a:pt x="10848" y="2154"/>
                  <a:pt x="10859" y="2154"/>
                  <a:pt x="10859" y="2178"/>
                </a:cubicBezTo>
                <a:cubicBezTo>
                  <a:pt x="10838" y="2145"/>
                  <a:pt x="10796" y="2172"/>
                  <a:pt x="10780" y="2141"/>
                </a:cubicBezTo>
                <a:lnTo>
                  <a:pt x="10780" y="2141"/>
                </a:lnTo>
                <a:cubicBezTo>
                  <a:pt x="10807" y="2130"/>
                  <a:pt x="10873" y="2130"/>
                  <a:pt x="10907" y="2118"/>
                </a:cubicBezTo>
                <a:cubicBezTo>
                  <a:pt x="10931" y="2118"/>
                  <a:pt x="10931" y="2130"/>
                  <a:pt x="10931" y="2142"/>
                </a:cubicBezTo>
                <a:cubicBezTo>
                  <a:pt x="11026" y="2118"/>
                  <a:pt x="11133" y="2142"/>
                  <a:pt x="11169" y="2095"/>
                </a:cubicBezTo>
                <a:cubicBezTo>
                  <a:pt x="11157" y="2091"/>
                  <a:pt x="11140" y="2089"/>
                  <a:pt x="11120" y="2089"/>
                </a:cubicBezTo>
                <a:cubicBezTo>
                  <a:pt x="11079" y="2089"/>
                  <a:pt x="11026" y="2095"/>
                  <a:pt x="10978" y="2095"/>
                </a:cubicBezTo>
                <a:cubicBezTo>
                  <a:pt x="10990" y="2071"/>
                  <a:pt x="11086" y="2083"/>
                  <a:pt x="11109" y="2071"/>
                </a:cubicBezTo>
                <a:cubicBezTo>
                  <a:pt x="11098" y="2059"/>
                  <a:pt x="11026" y="2071"/>
                  <a:pt x="11074" y="2035"/>
                </a:cubicBezTo>
                <a:cubicBezTo>
                  <a:pt x="11042" y="2035"/>
                  <a:pt x="11031" y="2046"/>
                  <a:pt x="11017" y="2046"/>
                </a:cubicBezTo>
                <a:cubicBezTo>
                  <a:pt x="11010" y="2046"/>
                  <a:pt x="11002" y="2043"/>
                  <a:pt x="10990" y="2035"/>
                </a:cubicBezTo>
                <a:lnTo>
                  <a:pt x="10990" y="2035"/>
                </a:lnTo>
                <a:cubicBezTo>
                  <a:pt x="11002" y="2038"/>
                  <a:pt x="11013" y="2039"/>
                  <a:pt x="11024" y="2039"/>
                </a:cubicBezTo>
                <a:cubicBezTo>
                  <a:pt x="11098" y="2039"/>
                  <a:pt x="11132" y="1974"/>
                  <a:pt x="11038" y="1964"/>
                </a:cubicBezTo>
                <a:cubicBezTo>
                  <a:pt x="10990" y="1964"/>
                  <a:pt x="11050" y="1999"/>
                  <a:pt x="11026" y="2011"/>
                </a:cubicBezTo>
                <a:cubicBezTo>
                  <a:pt x="10990" y="2011"/>
                  <a:pt x="10990" y="1999"/>
                  <a:pt x="10990" y="1976"/>
                </a:cubicBezTo>
                <a:cubicBezTo>
                  <a:pt x="10979" y="1987"/>
                  <a:pt x="10968" y="1990"/>
                  <a:pt x="10958" y="1990"/>
                </a:cubicBezTo>
                <a:cubicBezTo>
                  <a:pt x="10945" y="1990"/>
                  <a:pt x="10934" y="1985"/>
                  <a:pt x="10924" y="1985"/>
                </a:cubicBezTo>
                <a:cubicBezTo>
                  <a:pt x="10917" y="1985"/>
                  <a:pt x="10911" y="1988"/>
                  <a:pt x="10907" y="1999"/>
                </a:cubicBezTo>
                <a:cubicBezTo>
                  <a:pt x="10848" y="1999"/>
                  <a:pt x="10907" y="1964"/>
                  <a:pt x="10895" y="1940"/>
                </a:cubicBezTo>
                <a:lnTo>
                  <a:pt x="10895" y="1940"/>
                </a:lnTo>
                <a:cubicBezTo>
                  <a:pt x="10904" y="1949"/>
                  <a:pt x="10932" y="1977"/>
                  <a:pt x="10951" y="1977"/>
                </a:cubicBezTo>
                <a:cubicBezTo>
                  <a:pt x="10958" y="1977"/>
                  <a:pt x="10963" y="1973"/>
                  <a:pt x="10967" y="1964"/>
                </a:cubicBezTo>
                <a:cubicBezTo>
                  <a:pt x="10967" y="1964"/>
                  <a:pt x="10907" y="1940"/>
                  <a:pt x="10978" y="1940"/>
                </a:cubicBezTo>
                <a:cubicBezTo>
                  <a:pt x="10967" y="1916"/>
                  <a:pt x="10907" y="1940"/>
                  <a:pt x="10907" y="1904"/>
                </a:cubicBezTo>
                <a:cubicBezTo>
                  <a:pt x="10917" y="1902"/>
                  <a:pt x="10926" y="1901"/>
                  <a:pt x="10933" y="1901"/>
                </a:cubicBezTo>
                <a:cubicBezTo>
                  <a:pt x="10952" y="1901"/>
                  <a:pt x="10963" y="1908"/>
                  <a:pt x="10971" y="1908"/>
                </a:cubicBezTo>
                <a:cubicBezTo>
                  <a:pt x="10973" y="1908"/>
                  <a:pt x="10976" y="1907"/>
                  <a:pt x="10978" y="1904"/>
                </a:cubicBezTo>
                <a:cubicBezTo>
                  <a:pt x="10978" y="1892"/>
                  <a:pt x="10967" y="1892"/>
                  <a:pt x="10955" y="1892"/>
                </a:cubicBezTo>
                <a:cubicBezTo>
                  <a:pt x="10955" y="1880"/>
                  <a:pt x="11026" y="1892"/>
                  <a:pt x="11026" y="1856"/>
                </a:cubicBezTo>
                <a:lnTo>
                  <a:pt x="11026" y="1856"/>
                </a:lnTo>
                <a:cubicBezTo>
                  <a:pt x="11050" y="1880"/>
                  <a:pt x="11014" y="1892"/>
                  <a:pt x="11038" y="1904"/>
                </a:cubicBezTo>
                <a:cubicBezTo>
                  <a:pt x="11053" y="1899"/>
                  <a:pt x="11068" y="1896"/>
                  <a:pt x="11080" y="1896"/>
                </a:cubicBezTo>
                <a:cubicBezTo>
                  <a:pt x="11097" y="1896"/>
                  <a:pt x="11109" y="1902"/>
                  <a:pt x="11109" y="1916"/>
                </a:cubicBezTo>
                <a:cubicBezTo>
                  <a:pt x="11145" y="1916"/>
                  <a:pt x="11145" y="1904"/>
                  <a:pt x="11145" y="1892"/>
                </a:cubicBezTo>
                <a:cubicBezTo>
                  <a:pt x="11175" y="1898"/>
                  <a:pt x="11202" y="1898"/>
                  <a:pt x="11226" y="1898"/>
                </a:cubicBezTo>
                <a:cubicBezTo>
                  <a:pt x="11232" y="1898"/>
                  <a:pt x="11239" y="1898"/>
                  <a:pt x="11245" y="1898"/>
                </a:cubicBezTo>
                <a:lnTo>
                  <a:pt x="11245" y="1898"/>
                </a:lnTo>
                <a:cubicBezTo>
                  <a:pt x="11242" y="1893"/>
                  <a:pt x="11240" y="1887"/>
                  <a:pt x="11240" y="1880"/>
                </a:cubicBezTo>
                <a:lnTo>
                  <a:pt x="11240" y="1880"/>
                </a:lnTo>
                <a:cubicBezTo>
                  <a:pt x="11264" y="1892"/>
                  <a:pt x="11288" y="1904"/>
                  <a:pt x="11348" y="1904"/>
                </a:cubicBezTo>
                <a:cubicBezTo>
                  <a:pt x="11332" y="1895"/>
                  <a:pt x="11326" y="1892"/>
                  <a:pt x="11327" y="1892"/>
                </a:cubicBezTo>
                <a:lnTo>
                  <a:pt x="11327" y="1892"/>
                </a:lnTo>
                <a:cubicBezTo>
                  <a:pt x="11327" y="1892"/>
                  <a:pt x="11344" y="1900"/>
                  <a:pt x="11361" y="1900"/>
                </a:cubicBezTo>
                <a:cubicBezTo>
                  <a:pt x="11374" y="1900"/>
                  <a:pt x="11388" y="1895"/>
                  <a:pt x="11395" y="1880"/>
                </a:cubicBezTo>
                <a:lnTo>
                  <a:pt x="11395" y="1880"/>
                </a:lnTo>
                <a:cubicBezTo>
                  <a:pt x="11407" y="1904"/>
                  <a:pt x="11371" y="1904"/>
                  <a:pt x="11348" y="1904"/>
                </a:cubicBezTo>
                <a:cubicBezTo>
                  <a:pt x="11338" y="1914"/>
                  <a:pt x="11318" y="1920"/>
                  <a:pt x="11297" y="1920"/>
                </a:cubicBezTo>
                <a:cubicBezTo>
                  <a:pt x="11283" y="1920"/>
                  <a:pt x="11268" y="1917"/>
                  <a:pt x="11258" y="1910"/>
                </a:cubicBezTo>
                <a:lnTo>
                  <a:pt x="11258" y="1910"/>
                </a:lnTo>
                <a:cubicBezTo>
                  <a:pt x="11248" y="1910"/>
                  <a:pt x="11237" y="1912"/>
                  <a:pt x="11229" y="1916"/>
                </a:cubicBezTo>
                <a:cubicBezTo>
                  <a:pt x="11235" y="1940"/>
                  <a:pt x="11247" y="1948"/>
                  <a:pt x="11262" y="1948"/>
                </a:cubicBezTo>
                <a:cubicBezTo>
                  <a:pt x="11291" y="1948"/>
                  <a:pt x="11332" y="1912"/>
                  <a:pt x="11359" y="1912"/>
                </a:cubicBezTo>
                <a:cubicBezTo>
                  <a:pt x="11363" y="1912"/>
                  <a:pt x="11368" y="1914"/>
                  <a:pt x="11371" y="1916"/>
                </a:cubicBezTo>
                <a:cubicBezTo>
                  <a:pt x="11371" y="1928"/>
                  <a:pt x="11359" y="1928"/>
                  <a:pt x="11348" y="1928"/>
                </a:cubicBezTo>
                <a:cubicBezTo>
                  <a:pt x="11336" y="1928"/>
                  <a:pt x="11324" y="1928"/>
                  <a:pt x="11324" y="1940"/>
                </a:cubicBezTo>
                <a:cubicBezTo>
                  <a:pt x="11336" y="1952"/>
                  <a:pt x="11371" y="1952"/>
                  <a:pt x="11395" y="1964"/>
                </a:cubicBezTo>
                <a:cubicBezTo>
                  <a:pt x="11403" y="1964"/>
                  <a:pt x="11401" y="1953"/>
                  <a:pt x="11408" y="1946"/>
                </a:cubicBezTo>
                <a:lnTo>
                  <a:pt x="11408" y="1946"/>
                </a:lnTo>
                <a:cubicBezTo>
                  <a:pt x="11411" y="1956"/>
                  <a:pt x="11422" y="1961"/>
                  <a:pt x="11431" y="1965"/>
                </a:cubicBezTo>
                <a:lnTo>
                  <a:pt x="11431" y="1965"/>
                </a:lnTo>
                <a:cubicBezTo>
                  <a:pt x="11428" y="1966"/>
                  <a:pt x="11425" y="1966"/>
                  <a:pt x="11422" y="1966"/>
                </a:cubicBezTo>
                <a:cubicBezTo>
                  <a:pt x="11417" y="1966"/>
                  <a:pt x="11412" y="1965"/>
                  <a:pt x="11407" y="1964"/>
                </a:cubicBezTo>
                <a:cubicBezTo>
                  <a:pt x="11395" y="1964"/>
                  <a:pt x="11407" y="1999"/>
                  <a:pt x="11383" y="1999"/>
                </a:cubicBezTo>
                <a:cubicBezTo>
                  <a:pt x="11407" y="2011"/>
                  <a:pt x="11431" y="2011"/>
                  <a:pt x="11455" y="2023"/>
                </a:cubicBezTo>
                <a:cubicBezTo>
                  <a:pt x="11455" y="2035"/>
                  <a:pt x="11443" y="2059"/>
                  <a:pt x="11443" y="2083"/>
                </a:cubicBezTo>
                <a:cubicBezTo>
                  <a:pt x="11455" y="2095"/>
                  <a:pt x="11467" y="2095"/>
                  <a:pt x="11502" y="2095"/>
                </a:cubicBezTo>
                <a:cubicBezTo>
                  <a:pt x="11479" y="2081"/>
                  <a:pt x="11487" y="2078"/>
                  <a:pt x="11504" y="2078"/>
                </a:cubicBezTo>
                <a:cubicBezTo>
                  <a:pt x="11519" y="2078"/>
                  <a:pt x="11540" y="2080"/>
                  <a:pt x="11557" y="2080"/>
                </a:cubicBezTo>
                <a:cubicBezTo>
                  <a:pt x="11570" y="2080"/>
                  <a:pt x="11581" y="2078"/>
                  <a:pt x="11585" y="2074"/>
                </a:cubicBezTo>
                <a:lnTo>
                  <a:pt x="11585" y="2074"/>
                </a:lnTo>
                <a:cubicBezTo>
                  <a:pt x="11585" y="2075"/>
                  <a:pt x="11585" y="2077"/>
                  <a:pt x="11586" y="2078"/>
                </a:cubicBezTo>
                <a:lnTo>
                  <a:pt x="11586" y="2078"/>
                </a:lnTo>
                <a:cubicBezTo>
                  <a:pt x="11594" y="2076"/>
                  <a:pt x="11603" y="2074"/>
                  <a:pt x="11610" y="2071"/>
                </a:cubicBezTo>
                <a:lnTo>
                  <a:pt x="11610" y="2071"/>
                </a:lnTo>
                <a:cubicBezTo>
                  <a:pt x="11613" y="2074"/>
                  <a:pt x="11610" y="2081"/>
                  <a:pt x="11604" y="2088"/>
                </a:cubicBezTo>
                <a:lnTo>
                  <a:pt x="11604" y="2088"/>
                </a:lnTo>
                <a:cubicBezTo>
                  <a:pt x="11595" y="2086"/>
                  <a:pt x="11588" y="2082"/>
                  <a:pt x="11586" y="2078"/>
                </a:cubicBezTo>
                <a:lnTo>
                  <a:pt x="11586" y="2078"/>
                </a:lnTo>
                <a:cubicBezTo>
                  <a:pt x="11562" y="2084"/>
                  <a:pt x="11539" y="2089"/>
                  <a:pt x="11574" y="2106"/>
                </a:cubicBezTo>
                <a:cubicBezTo>
                  <a:pt x="11562" y="2106"/>
                  <a:pt x="11526" y="2106"/>
                  <a:pt x="11526" y="2118"/>
                </a:cubicBezTo>
                <a:cubicBezTo>
                  <a:pt x="11530" y="2120"/>
                  <a:pt x="11534" y="2120"/>
                  <a:pt x="11539" y="2120"/>
                </a:cubicBezTo>
                <a:cubicBezTo>
                  <a:pt x="11563" y="2120"/>
                  <a:pt x="11591" y="2103"/>
                  <a:pt x="11604" y="2088"/>
                </a:cubicBezTo>
                <a:lnTo>
                  <a:pt x="11604" y="2088"/>
                </a:lnTo>
                <a:cubicBezTo>
                  <a:pt x="11631" y="2095"/>
                  <a:pt x="11677" y="2095"/>
                  <a:pt x="11693" y="2095"/>
                </a:cubicBezTo>
                <a:cubicBezTo>
                  <a:pt x="11705" y="2071"/>
                  <a:pt x="11681" y="2083"/>
                  <a:pt x="11681" y="2059"/>
                </a:cubicBezTo>
                <a:lnTo>
                  <a:pt x="11681" y="2059"/>
                </a:lnTo>
                <a:cubicBezTo>
                  <a:pt x="11740" y="2071"/>
                  <a:pt x="11693" y="2083"/>
                  <a:pt x="11729" y="2118"/>
                </a:cubicBezTo>
                <a:lnTo>
                  <a:pt x="11621" y="2118"/>
                </a:lnTo>
                <a:cubicBezTo>
                  <a:pt x="11621" y="2130"/>
                  <a:pt x="11633" y="2142"/>
                  <a:pt x="11645" y="2142"/>
                </a:cubicBezTo>
                <a:cubicBezTo>
                  <a:pt x="11647" y="2145"/>
                  <a:pt x="11649" y="2148"/>
                  <a:pt x="11650" y="2150"/>
                </a:cubicBezTo>
                <a:lnTo>
                  <a:pt x="11650" y="2150"/>
                </a:lnTo>
                <a:cubicBezTo>
                  <a:pt x="11663" y="2147"/>
                  <a:pt x="11671" y="2145"/>
                  <a:pt x="11678" y="2145"/>
                </a:cubicBezTo>
                <a:cubicBezTo>
                  <a:pt x="11687" y="2145"/>
                  <a:pt x="11693" y="2148"/>
                  <a:pt x="11705" y="2154"/>
                </a:cubicBezTo>
                <a:cubicBezTo>
                  <a:pt x="11729" y="2142"/>
                  <a:pt x="11764" y="2142"/>
                  <a:pt x="11788" y="2130"/>
                </a:cubicBezTo>
                <a:cubicBezTo>
                  <a:pt x="11788" y="2128"/>
                  <a:pt x="11787" y="2127"/>
                  <a:pt x="11785" y="2127"/>
                </a:cubicBezTo>
                <a:cubicBezTo>
                  <a:pt x="11780" y="2127"/>
                  <a:pt x="11768" y="2134"/>
                  <a:pt x="11755" y="2134"/>
                </a:cubicBezTo>
                <a:cubicBezTo>
                  <a:pt x="11751" y="2134"/>
                  <a:pt x="11746" y="2133"/>
                  <a:pt x="11740" y="2130"/>
                </a:cubicBezTo>
                <a:cubicBezTo>
                  <a:pt x="11752" y="2083"/>
                  <a:pt x="11752" y="2118"/>
                  <a:pt x="11729" y="2083"/>
                </a:cubicBezTo>
                <a:lnTo>
                  <a:pt x="11729" y="2083"/>
                </a:lnTo>
                <a:cubicBezTo>
                  <a:pt x="11800" y="2095"/>
                  <a:pt x="11848" y="2083"/>
                  <a:pt x="11907" y="2130"/>
                </a:cubicBezTo>
                <a:cubicBezTo>
                  <a:pt x="11943" y="2095"/>
                  <a:pt x="12026" y="2083"/>
                  <a:pt x="12098" y="2071"/>
                </a:cubicBezTo>
                <a:lnTo>
                  <a:pt x="12098" y="2071"/>
                </a:lnTo>
                <a:cubicBezTo>
                  <a:pt x="12062" y="2118"/>
                  <a:pt x="11931" y="2083"/>
                  <a:pt x="11967" y="2130"/>
                </a:cubicBezTo>
                <a:cubicBezTo>
                  <a:pt x="12002" y="2142"/>
                  <a:pt x="12062" y="2154"/>
                  <a:pt x="12062" y="2202"/>
                </a:cubicBezTo>
                <a:cubicBezTo>
                  <a:pt x="12002" y="2202"/>
                  <a:pt x="11979" y="2154"/>
                  <a:pt x="11871" y="2154"/>
                </a:cubicBezTo>
                <a:cubicBezTo>
                  <a:pt x="11883" y="2190"/>
                  <a:pt x="11967" y="2178"/>
                  <a:pt x="11979" y="2202"/>
                </a:cubicBezTo>
                <a:cubicBezTo>
                  <a:pt x="11970" y="2204"/>
                  <a:pt x="11959" y="2204"/>
                  <a:pt x="11947" y="2204"/>
                </a:cubicBezTo>
                <a:cubicBezTo>
                  <a:pt x="11901" y="2204"/>
                  <a:pt x="11837" y="2193"/>
                  <a:pt x="11778" y="2193"/>
                </a:cubicBezTo>
                <a:cubicBezTo>
                  <a:pt x="11752" y="2193"/>
                  <a:pt x="11727" y="2196"/>
                  <a:pt x="11705" y="2202"/>
                </a:cubicBezTo>
                <a:cubicBezTo>
                  <a:pt x="11725" y="2212"/>
                  <a:pt x="11770" y="2238"/>
                  <a:pt x="11756" y="2254"/>
                </a:cubicBezTo>
                <a:lnTo>
                  <a:pt x="11756" y="2254"/>
                </a:lnTo>
                <a:cubicBezTo>
                  <a:pt x="11735" y="2252"/>
                  <a:pt x="11711" y="2249"/>
                  <a:pt x="11693" y="2249"/>
                </a:cubicBezTo>
                <a:lnTo>
                  <a:pt x="11693" y="2249"/>
                </a:lnTo>
                <a:cubicBezTo>
                  <a:pt x="11693" y="2285"/>
                  <a:pt x="11752" y="2285"/>
                  <a:pt x="11788" y="2297"/>
                </a:cubicBezTo>
                <a:cubicBezTo>
                  <a:pt x="11788" y="2289"/>
                  <a:pt x="11787" y="2284"/>
                  <a:pt x="11785" y="2281"/>
                </a:cubicBezTo>
                <a:lnTo>
                  <a:pt x="11785" y="2281"/>
                </a:lnTo>
                <a:cubicBezTo>
                  <a:pt x="11789" y="2283"/>
                  <a:pt x="11797" y="2285"/>
                  <a:pt x="11812" y="2285"/>
                </a:cubicBezTo>
                <a:lnTo>
                  <a:pt x="11812" y="2276"/>
                </a:lnTo>
                <a:lnTo>
                  <a:pt x="11812" y="2276"/>
                </a:lnTo>
                <a:cubicBezTo>
                  <a:pt x="11805" y="2277"/>
                  <a:pt x="11799" y="2277"/>
                  <a:pt x="11792" y="2277"/>
                </a:cubicBezTo>
                <a:cubicBezTo>
                  <a:pt x="11774" y="2277"/>
                  <a:pt x="11756" y="2273"/>
                  <a:pt x="11740" y="2261"/>
                </a:cubicBezTo>
                <a:cubicBezTo>
                  <a:pt x="11748" y="2259"/>
                  <a:pt x="11753" y="2257"/>
                  <a:pt x="11756" y="2254"/>
                </a:cubicBezTo>
                <a:lnTo>
                  <a:pt x="11756" y="2254"/>
                </a:lnTo>
                <a:cubicBezTo>
                  <a:pt x="11763" y="2254"/>
                  <a:pt x="11769" y="2255"/>
                  <a:pt x="11775" y="2255"/>
                </a:cubicBezTo>
                <a:cubicBezTo>
                  <a:pt x="11787" y="2255"/>
                  <a:pt x="11796" y="2253"/>
                  <a:pt x="11800" y="2249"/>
                </a:cubicBezTo>
                <a:cubicBezTo>
                  <a:pt x="11812" y="2249"/>
                  <a:pt x="11812" y="2249"/>
                  <a:pt x="11812" y="2261"/>
                </a:cubicBezTo>
                <a:lnTo>
                  <a:pt x="11812" y="2276"/>
                </a:lnTo>
                <a:lnTo>
                  <a:pt x="11812" y="2276"/>
                </a:lnTo>
                <a:cubicBezTo>
                  <a:pt x="11844" y="2272"/>
                  <a:pt x="11880" y="2261"/>
                  <a:pt x="11919" y="2261"/>
                </a:cubicBezTo>
                <a:cubicBezTo>
                  <a:pt x="11919" y="2249"/>
                  <a:pt x="11907" y="2249"/>
                  <a:pt x="11907" y="2237"/>
                </a:cubicBezTo>
                <a:cubicBezTo>
                  <a:pt x="11917" y="2237"/>
                  <a:pt x="11924" y="2239"/>
                  <a:pt x="11930" y="2239"/>
                </a:cubicBezTo>
                <a:cubicBezTo>
                  <a:pt x="11939" y="2239"/>
                  <a:pt x="11943" y="2235"/>
                  <a:pt x="11943" y="2214"/>
                </a:cubicBezTo>
                <a:cubicBezTo>
                  <a:pt x="11967" y="2237"/>
                  <a:pt x="11991" y="2237"/>
                  <a:pt x="12026" y="2249"/>
                </a:cubicBezTo>
                <a:cubicBezTo>
                  <a:pt x="12037" y="2249"/>
                  <a:pt x="12038" y="2240"/>
                  <a:pt x="12030" y="2238"/>
                </a:cubicBezTo>
                <a:lnTo>
                  <a:pt x="12030" y="2238"/>
                </a:lnTo>
                <a:cubicBezTo>
                  <a:pt x="12112" y="2249"/>
                  <a:pt x="12183" y="2249"/>
                  <a:pt x="12300" y="2249"/>
                </a:cubicBezTo>
                <a:cubicBezTo>
                  <a:pt x="12324" y="2249"/>
                  <a:pt x="12300" y="2237"/>
                  <a:pt x="12336" y="2237"/>
                </a:cubicBezTo>
                <a:cubicBezTo>
                  <a:pt x="12324" y="2214"/>
                  <a:pt x="12300" y="2214"/>
                  <a:pt x="12276" y="2214"/>
                </a:cubicBezTo>
                <a:cubicBezTo>
                  <a:pt x="12336" y="2202"/>
                  <a:pt x="12288" y="2178"/>
                  <a:pt x="12241" y="2178"/>
                </a:cubicBezTo>
                <a:cubicBezTo>
                  <a:pt x="12229" y="2190"/>
                  <a:pt x="12264" y="2214"/>
                  <a:pt x="12217" y="2214"/>
                </a:cubicBezTo>
                <a:cubicBezTo>
                  <a:pt x="12182" y="2202"/>
                  <a:pt x="12226" y="2179"/>
                  <a:pt x="12206" y="2156"/>
                </a:cubicBezTo>
                <a:lnTo>
                  <a:pt x="12206" y="2156"/>
                </a:lnTo>
                <a:cubicBezTo>
                  <a:pt x="12254" y="2145"/>
                  <a:pt x="12228" y="2091"/>
                  <a:pt x="12155" y="2091"/>
                </a:cubicBezTo>
                <a:cubicBezTo>
                  <a:pt x="12145" y="2091"/>
                  <a:pt x="12134" y="2092"/>
                  <a:pt x="12121" y="2095"/>
                </a:cubicBezTo>
                <a:cubicBezTo>
                  <a:pt x="12121" y="2083"/>
                  <a:pt x="12145" y="2083"/>
                  <a:pt x="12121" y="2083"/>
                </a:cubicBezTo>
                <a:cubicBezTo>
                  <a:pt x="12121" y="2083"/>
                  <a:pt x="12148" y="2080"/>
                  <a:pt x="12175" y="2080"/>
                </a:cubicBezTo>
                <a:cubicBezTo>
                  <a:pt x="12202" y="2080"/>
                  <a:pt x="12229" y="2083"/>
                  <a:pt x="12229" y="2095"/>
                </a:cubicBezTo>
                <a:cubicBezTo>
                  <a:pt x="12264" y="2083"/>
                  <a:pt x="12205" y="2071"/>
                  <a:pt x="12241" y="2059"/>
                </a:cubicBezTo>
                <a:lnTo>
                  <a:pt x="12241" y="2059"/>
                </a:lnTo>
                <a:cubicBezTo>
                  <a:pt x="12230" y="2060"/>
                  <a:pt x="12220" y="2061"/>
                  <a:pt x="12211" y="2061"/>
                </a:cubicBezTo>
                <a:cubicBezTo>
                  <a:pt x="12148" y="2061"/>
                  <a:pt x="12119" y="2033"/>
                  <a:pt x="12056" y="2033"/>
                </a:cubicBezTo>
                <a:cubicBezTo>
                  <a:pt x="12047" y="2033"/>
                  <a:pt x="12037" y="2034"/>
                  <a:pt x="12026" y="2035"/>
                </a:cubicBezTo>
                <a:cubicBezTo>
                  <a:pt x="12026" y="2059"/>
                  <a:pt x="11967" y="2071"/>
                  <a:pt x="11991" y="2071"/>
                </a:cubicBezTo>
                <a:lnTo>
                  <a:pt x="11991" y="2071"/>
                </a:lnTo>
                <a:cubicBezTo>
                  <a:pt x="11919" y="2071"/>
                  <a:pt x="11848" y="2059"/>
                  <a:pt x="11764" y="2059"/>
                </a:cubicBezTo>
                <a:cubicBezTo>
                  <a:pt x="11812" y="2035"/>
                  <a:pt x="11824" y="2023"/>
                  <a:pt x="11788" y="2011"/>
                </a:cubicBezTo>
                <a:cubicBezTo>
                  <a:pt x="11824" y="2011"/>
                  <a:pt x="11848" y="2023"/>
                  <a:pt x="11824" y="2035"/>
                </a:cubicBezTo>
                <a:cubicBezTo>
                  <a:pt x="11837" y="2031"/>
                  <a:pt x="11852" y="2028"/>
                  <a:pt x="11864" y="2028"/>
                </a:cubicBezTo>
                <a:cubicBezTo>
                  <a:pt x="11885" y="2028"/>
                  <a:pt x="11898" y="2036"/>
                  <a:pt x="11883" y="2059"/>
                </a:cubicBezTo>
                <a:cubicBezTo>
                  <a:pt x="11931" y="2059"/>
                  <a:pt x="11907" y="2023"/>
                  <a:pt x="11931" y="2023"/>
                </a:cubicBezTo>
                <a:cubicBezTo>
                  <a:pt x="11931" y="2017"/>
                  <a:pt x="11925" y="2015"/>
                  <a:pt x="11915" y="2015"/>
                </a:cubicBezTo>
                <a:cubicBezTo>
                  <a:pt x="11900" y="2015"/>
                  <a:pt x="11878" y="2020"/>
                  <a:pt x="11863" y="2020"/>
                </a:cubicBezTo>
                <a:cubicBezTo>
                  <a:pt x="11854" y="2020"/>
                  <a:pt x="11848" y="2018"/>
                  <a:pt x="11848" y="2011"/>
                </a:cubicBezTo>
                <a:cubicBezTo>
                  <a:pt x="11824" y="1976"/>
                  <a:pt x="11907" y="1999"/>
                  <a:pt x="11907" y="1976"/>
                </a:cubicBezTo>
                <a:cubicBezTo>
                  <a:pt x="11907" y="1965"/>
                  <a:pt x="11868" y="1964"/>
                  <a:pt x="11861" y="1955"/>
                </a:cubicBezTo>
                <a:lnTo>
                  <a:pt x="11861" y="1955"/>
                </a:lnTo>
                <a:cubicBezTo>
                  <a:pt x="11863" y="1966"/>
                  <a:pt x="11843" y="1971"/>
                  <a:pt x="11814" y="1971"/>
                </a:cubicBezTo>
                <a:cubicBezTo>
                  <a:pt x="11792" y="1971"/>
                  <a:pt x="11765" y="1969"/>
                  <a:pt x="11740" y="1964"/>
                </a:cubicBezTo>
                <a:lnTo>
                  <a:pt x="11740" y="1964"/>
                </a:lnTo>
                <a:cubicBezTo>
                  <a:pt x="11800" y="1999"/>
                  <a:pt x="11752" y="1999"/>
                  <a:pt x="11705" y="2011"/>
                </a:cubicBezTo>
                <a:cubicBezTo>
                  <a:pt x="11722" y="1983"/>
                  <a:pt x="11688" y="1971"/>
                  <a:pt x="11645" y="1971"/>
                </a:cubicBezTo>
                <a:cubicBezTo>
                  <a:pt x="11598" y="1971"/>
                  <a:pt x="11539" y="1986"/>
                  <a:pt x="11526" y="2011"/>
                </a:cubicBezTo>
                <a:cubicBezTo>
                  <a:pt x="11514" y="2014"/>
                  <a:pt x="11505" y="2015"/>
                  <a:pt x="11497" y="2015"/>
                </a:cubicBezTo>
                <a:cubicBezTo>
                  <a:pt x="11466" y="2015"/>
                  <a:pt x="11462" y="1999"/>
                  <a:pt x="11443" y="1999"/>
                </a:cubicBezTo>
                <a:cubicBezTo>
                  <a:pt x="11443" y="1986"/>
                  <a:pt x="11451" y="1980"/>
                  <a:pt x="11457" y="1975"/>
                </a:cubicBezTo>
                <a:lnTo>
                  <a:pt x="11457" y="1975"/>
                </a:lnTo>
                <a:cubicBezTo>
                  <a:pt x="11478" y="1974"/>
                  <a:pt x="11487" y="1970"/>
                  <a:pt x="11499" y="1967"/>
                </a:cubicBezTo>
                <a:lnTo>
                  <a:pt x="11499" y="1967"/>
                </a:lnTo>
                <a:cubicBezTo>
                  <a:pt x="11497" y="1972"/>
                  <a:pt x="11498" y="1979"/>
                  <a:pt x="11502" y="1987"/>
                </a:cubicBezTo>
                <a:cubicBezTo>
                  <a:pt x="11509" y="1989"/>
                  <a:pt x="11514" y="1990"/>
                  <a:pt x="11518" y="1990"/>
                </a:cubicBezTo>
                <a:cubicBezTo>
                  <a:pt x="11543" y="1990"/>
                  <a:pt x="11531" y="1965"/>
                  <a:pt x="11547" y="1954"/>
                </a:cubicBezTo>
                <a:lnTo>
                  <a:pt x="11547" y="1954"/>
                </a:lnTo>
                <a:cubicBezTo>
                  <a:pt x="11555" y="1954"/>
                  <a:pt x="11564" y="1955"/>
                  <a:pt x="11574" y="1955"/>
                </a:cubicBezTo>
                <a:cubicBezTo>
                  <a:pt x="11604" y="1955"/>
                  <a:pt x="11639" y="1952"/>
                  <a:pt x="11669" y="1952"/>
                </a:cubicBezTo>
                <a:cubicBezTo>
                  <a:pt x="11681" y="1940"/>
                  <a:pt x="11693" y="1904"/>
                  <a:pt x="11669" y="1892"/>
                </a:cubicBezTo>
                <a:cubicBezTo>
                  <a:pt x="11693" y="1892"/>
                  <a:pt x="11729" y="1916"/>
                  <a:pt x="11693" y="1940"/>
                </a:cubicBezTo>
                <a:cubicBezTo>
                  <a:pt x="11703" y="1947"/>
                  <a:pt x="11714" y="1950"/>
                  <a:pt x="11724" y="1950"/>
                </a:cubicBezTo>
                <a:cubicBezTo>
                  <a:pt x="11748" y="1950"/>
                  <a:pt x="11771" y="1933"/>
                  <a:pt x="11788" y="1916"/>
                </a:cubicBezTo>
                <a:cubicBezTo>
                  <a:pt x="11740" y="1916"/>
                  <a:pt x="11764" y="1892"/>
                  <a:pt x="11752" y="1892"/>
                </a:cubicBezTo>
                <a:cubicBezTo>
                  <a:pt x="11757" y="1890"/>
                  <a:pt x="11761" y="1890"/>
                  <a:pt x="11764" y="1890"/>
                </a:cubicBezTo>
                <a:cubicBezTo>
                  <a:pt x="11783" y="1890"/>
                  <a:pt x="11773" y="1916"/>
                  <a:pt x="11824" y="1916"/>
                </a:cubicBezTo>
                <a:cubicBezTo>
                  <a:pt x="11871" y="1904"/>
                  <a:pt x="11812" y="1856"/>
                  <a:pt x="11883" y="1845"/>
                </a:cubicBezTo>
                <a:cubicBezTo>
                  <a:pt x="11883" y="1841"/>
                  <a:pt x="11877" y="1840"/>
                  <a:pt x="11869" y="1840"/>
                </a:cubicBezTo>
                <a:cubicBezTo>
                  <a:pt x="11849" y="1840"/>
                  <a:pt x="11815" y="1848"/>
                  <a:pt x="11824" y="1856"/>
                </a:cubicBezTo>
                <a:cubicBezTo>
                  <a:pt x="11800" y="1856"/>
                  <a:pt x="11800" y="1845"/>
                  <a:pt x="11812" y="1833"/>
                </a:cubicBezTo>
                <a:cubicBezTo>
                  <a:pt x="11788" y="1833"/>
                  <a:pt x="11788" y="1833"/>
                  <a:pt x="11788" y="1845"/>
                </a:cubicBezTo>
                <a:cubicBezTo>
                  <a:pt x="11752" y="1845"/>
                  <a:pt x="11752" y="1833"/>
                  <a:pt x="11764" y="1821"/>
                </a:cubicBezTo>
                <a:cubicBezTo>
                  <a:pt x="11681" y="1797"/>
                  <a:pt x="11621" y="1797"/>
                  <a:pt x="11550" y="1785"/>
                </a:cubicBezTo>
                <a:cubicBezTo>
                  <a:pt x="11526" y="1761"/>
                  <a:pt x="11562" y="1773"/>
                  <a:pt x="11562" y="1737"/>
                </a:cubicBezTo>
                <a:cubicBezTo>
                  <a:pt x="11580" y="1749"/>
                  <a:pt x="11599" y="1752"/>
                  <a:pt x="11617" y="1752"/>
                </a:cubicBezTo>
                <a:cubicBezTo>
                  <a:pt x="11639" y="1752"/>
                  <a:pt x="11661" y="1747"/>
                  <a:pt x="11681" y="1747"/>
                </a:cubicBezTo>
                <a:cubicBezTo>
                  <a:pt x="11698" y="1747"/>
                  <a:pt x="11714" y="1750"/>
                  <a:pt x="11729" y="1761"/>
                </a:cubicBezTo>
                <a:cubicBezTo>
                  <a:pt x="11681" y="1678"/>
                  <a:pt x="11502" y="1666"/>
                  <a:pt x="11395" y="1654"/>
                </a:cubicBezTo>
                <a:cubicBezTo>
                  <a:pt x="11383" y="1666"/>
                  <a:pt x="11395" y="1678"/>
                  <a:pt x="11383" y="1702"/>
                </a:cubicBezTo>
                <a:cubicBezTo>
                  <a:pt x="11371" y="1702"/>
                  <a:pt x="11348" y="1678"/>
                  <a:pt x="11371" y="1678"/>
                </a:cubicBezTo>
                <a:cubicBezTo>
                  <a:pt x="11359" y="1666"/>
                  <a:pt x="11351" y="1666"/>
                  <a:pt x="11342" y="1666"/>
                </a:cubicBezTo>
                <a:cubicBezTo>
                  <a:pt x="11333" y="1666"/>
                  <a:pt x="11324" y="1666"/>
                  <a:pt x="11312" y="1654"/>
                </a:cubicBezTo>
                <a:cubicBezTo>
                  <a:pt x="11312" y="1642"/>
                  <a:pt x="11336" y="1642"/>
                  <a:pt x="11348" y="1642"/>
                </a:cubicBezTo>
                <a:cubicBezTo>
                  <a:pt x="11302" y="1642"/>
                  <a:pt x="11242" y="1607"/>
                  <a:pt x="11211" y="1607"/>
                </a:cubicBezTo>
                <a:cubicBezTo>
                  <a:pt x="11202" y="1607"/>
                  <a:pt x="11196" y="1610"/>
                  <a:pt x="11193" y="1618"/>
                </a:cubicBezTo>
                <a:cubicBezTo>
                  <a:pt x="11169" y="1606"/>
                  <a:pt x="11205" y="1595"/>
                  <a:pt x="11205" y="1583"/>
                </a:cubicBezTo>
                <a:lnTo>
                  <a:pt x="11205" y="1583"/>
                </a:lnTo>
                <a:cubicBezTo>
                  <a:pt x="11050" y="1595"/>
                  <a:pt x="11074" y="1595"/>
                  <a:pt x="10907" y="1595"/>
                </a:cubicBezTo>
                <a:cubicBezTo>
                  <a:pt x="10948" y="1584"/>
                  <a:pt x="10954" y="1556"/>
                  <a:pt x="10917" y="1556"/>
                </a:cubicBezTo>
                <a:cubicBezTo>
                  <a:pt x="10911" y="1556"/>
                  <a:pt x="10903" y="1557"/>
                  <a:pt x="10895" y="1559"/>
                </a:cubicBezTo>
                <a:cubicBezTo>
                  <a:pt x="10883" y="1541"/>
                  <a:pt x="10898" y="1538"/>
                  <a:pt x="10917" y="1538"/>
                </a:cubicBezTo>
                <a:cubicBezTo>
                  <a:pt x="10927" y="1538"/>
                  <a:pt x="10938" y="1539"/>
                  <a:pt x="10947" y="1539"/>
                </a:cubicBezTo>
                <a:cubicBezTo>
                  <a:pt x="10956" y="1539"/>
                  <a:pt x="10964" y="1538"/>
                  <a:pt x="10967" y="1535"/>
                </a:cubicBezTo>
                <a:cubicBezTo>
                  <a:pt x="10963" y="1531"/>
                  <a:pt x="10952" y="1530"/>
                  <a:pt x="10939" y="1530"/>
                </a:cubicBezTo>
                <a:cubicBezTo>
                  <a:pt x="10907" y="1530"/>
                  <a:pt x="10859" y="1538"/>
                  <a:pt x="10859" y="1547"/>
                </a:cubicBezTo>
                <a:cubicBezTo>
                  <a:pt x="10848" y="1535"/>
                  <a:pt x="10812" y="1535"/>
                  <a:pt x="10800" y="1499"/>
                </a:cubicBezTo>
                <a:cubicBezTo>
                  <a:pt x="10788" y="1523"/>
                  <a:pt x="10728" y="1523"/>
                  <a:pt x="10740" y="1535"/>
                </a:cubicBezTo>
                <a:lnTo>
                  <a:pt x="10740" y="1535"/>
                </a:lnTo>
                <a:cubicBezTo>
                  <a:pt x="10717" y="1529"/>
                  <a:pt x="10699" y="1529"/>
                  <a:pt x="10681" y="1529"/>
                </a:cubicBezTo>
                <a:cubicBezTo>
                  <a:pt x="10663" y="1529"/>
                  <a:pt x="10645" y="1529"/>
                  <a:pt x="10621" y="1523"/>
                </a:cubicBezTo>
                <a:cubicBezTo>
                  <a:pt x="10621" y="1510"/>
                  <a:pt x="10632" y="1497"/>
                  <a:pt x="10632" y="1488"/>
                </a:cubicBezTo>
                <a:lnTo>
                  <a:pt x="10632" y="1488"/>
                </a:lnTo>
                <a:cubicBezTo>
                  <a:pt x="10664" y="1490"/>
                  <a:pt x="10695" y="1500"/>
                  <a:pt x="10718" y="1500"/>
                </a:cubicBezTo>
                <a:cubicBezTo>
                  <a:pt x="10735" y="1500"/>
                  <a:pt x="10747" y="1495"/>
                  <a:pt x="10752" y="1475"/>
                </a:cubicBezTo>
                <a:lnTo>
                  <a:pt x="10752" y="1475"/>
                </a:lnTo>
                <a:cubicBezTo>
                  <a:pt x="10744" y="1478"/>
                  <a:pt x="10735" y="1479"/>
                  <a:pt x="10725" y="1479"/>
                </a:cubicBezTo>
                <a:cubicBezTo>
                  <a:pt x="10707" y="1479"/>
                  <a:pt x="10687" y="1476"/>
                  <a:pt x="10668" y="1476"/>
                </a:cubicBezTo>
                <a:cubicBezTo>
                  <a:pt x="10655" y="1476"/>
                  <a:pt x="10642" y="1478"/>
                  <a:pt x="10630" y="1483"/>
                </a:cubicBezTo>
                <a:lnTo>
                  <a:pt x="10630" y="1483"/>
                </a:lnTo>
                <a:cubicBezTo>
                  <a:pt x="10627" y="1478"/>
                  <a:pt x="10617" y="1475"/>
                  <a:pt x="10597" y="1475"/>
                </a:cubicBezTo>
                <a:cubicBezTo>
                  <a:pt x="10597" y="1464"/>
                  <a:pt x="10621" y="1464"/>
                  <a:pt x="10609" y="1428"/>
                </a:cubicBezTo>
                <a:lnTo>
                  <a:pt x="10609" y="1428"/>
                </a:lnTo>
                <a:cubicBezTo>
                  <a:pt x="10622" y="1434"/>
                  <a:pt x="10657" y="1444"/>
                  <a:pt x="10687" y="1444"/>
                </a:cubicBezTo>
                <a:cubicBezTo>
                  <a:pt x="10712" y="1444"/>
                  <a:pt x="10735" y="1438"/>
                  <a:pt x="10740" y="1416"/>
                </a:cubicBezTo>
                <a:cubicBezTo>
                  <a:pt x="10801" y="1449"/>
                  <a:pt x="10835" y="1464"/>
                  <a:pt x="10883" y="1464"/>
                </a:cubicBezTo>
                <a:cubicBezTo>
                  <a:pt x="10920" y="1464"/>
                  <a:pt x="10965" y="1455"/>
                  <a:pt x="11038" y="1440"/>
                </a:cubicBezTo>
                <a:lnTo>
                  <a:pt x="11038" y="1440"/>
                </a:lnTo>
                <a:cubicBezTo>
                  <a:pt x="11038" y="1440"/>
                  <a:pt x="11038" y="1440"/>
                  <a:pt x="11038" y="1440"/>
                </a:cubicBezTo>
                <a:cubicBezTo>
                  <a:pt x="11074" y="1440"/>
                  <a:pt x="11050" y="1475"/>
                  <a:pt x="11086" y="1475"/>
                </a:cubicBezTo>
                <a:cubicBezTo>
                  <a:pt x="11109" y="1464"/>
                  <a:pt x="11098" y="1464"/>
                  <a:pt x="11098" y="1440"/>
                </a:cubicBezTo>
                <a:lnTo>
                  <a:pt x="11098" y="1440"/>
                </a:lnTo>
                <a:cubicBezTo>
                  <a:pt x="11119" y="1457"/>
                  <a:pt x="11138" y="1460"/>
                  <a:pt x="11156" y="1460"/>
                </a:cubicBezTo>
                <a:cubicBezTo>
                  <a:pt x="11168" y="1460"/>
                  <a:pt x="11178" y="1459"/>
                  <a:pt x="11188" y="1459"/>
                </a:cubicBezTo>
                <a:cubicBezTo>
                  <a:pt x="11205" y="1459"/>
                  <a:pt x="11219" y="1463"/>
                  <a:pt x="11229" y="1487"/>
                </a:cubicBezTo>
                <a:cubicBezTo>
                  <a:pt x="11265" y="1487"/>
                  <a:pt x="11288" y="1483"/>
                  <a:pt x="11314" y="1477"/>
                </a:cubicBezTo>
                <a:lnTo>
                  <a:pt x="11314" y="1477"/>
                </a:lnTo>
                <a:cubicBezTo>
                  <a:pt x="11351" y="1480"/>
                  <a:pt x="11377" y="1492"/>
                  <a:pt x="11348" y="1511"/>
                </a:cubicBezTo>
                <a:cubicBezTo>
                  <a:pt x="11365" y="1499"/>
                  <a:pt x="11380" y="1499"/>
                  <a:pt x="11394" y="1499"/>
                </a:cubicBezTo>
                <a:cubicBezTo>
                  <a:pt x="11407" y="1499"/>
                  <a:pt x="11419" y="1499"/>
                  <a:pt x="11431" y="1487"/>
                </a:cubicBezTo>
                <a:cubicBezTo>
                  <a:pt x="11424" y="1487"/>
                  <a:pt x="11417" y="1487"/>
                  <a:pt x="11410" y="1485"/>
                </a:cubicBezTo>
                <a:lnTo>
                  <a:pt x="11410" y="1485"/>
                </a:lnTo>
                <a:cubicBezTo>
                  <a:pt x="11409" y="1486"/>
                  <a:pt x="11408" y="1487"/>
                  <a:pt x="11407" y="1487"/>
                </a:cubicBezTo>
                <a:cubicBezTo>
                  <a:pt x="11394" y="1487"/>
                  <a:pt x="11388" y="1484"/>
                  <a:pt x="11383" y="1478"/>
                </a:cubicBezTo>
                <a:lnTo>
                  <a:pt x="11383" y="1478"/>
                </a:lnTo>
                <a:cubicBezTo>
                  <a:pt x="11392" y="1481"/>
                  <a:pt x="11401" y="1484"/>
                  <a:pt x="11410" y="1485"/>
                </a:cubicBezTo>
                <a:lnTo>
                  <a:pt x="11410" y="1485"/>
                </a:lnTo>
                <a:cubicBezTo>
                  <a:pt x="11413" y="1483"/>
                  <a:pt x="11414" y="1480"/>
                  <a:pt x="11414" y="1476"/>
                </a:cubicBezTo>
                <a:lnTo>
                  <a:pt x="11414" y="1476"/>
                </a:lnTo>
                <a:cubicBezTo>
                  <a:pt x="11412" y="1476"/>
                  <a:pt x="11409" y="1475"/>
                  <a:pt x="11407" y="1475"/>
                </a:cubicBezTo>
                <a:cubicBezTo>
                  <a:pt x="11407" y="1471"/>
                  <a:pt x="11409" y="1468"/>
                  <a:pt x="11411" y="1466"/>
                </a:cubicBezTo>
                <a:lnTo>
                  <a:pt x="11411" y="1466"/>
                </a:lnTo>
                <a:cubicBezTo>
                  <a:pt x="11413" y="1469"/>
                  <a:pt x="11414" y="1473"/>
                  <a:pt x="11414" y="1476"/>
                </a:cubicBezTo>
                <a:lnTo>
                  <a:pt x="11414" y="1476"/>
                </a:lnTo>
                <a:cubicBezTo>
                  <a:pt x="11432" y="1478"/>
                  <a:pt x="11447" y="1488"/>
                  <a:pt x="11456" y="1488"/>
                </a:cubicBezTo>
                <a:cubicBezTo>
                  <a:pt x="11460" y="1488"/>
                  <a:pt x="11463" y="1487"/>
                  <a:pt x="11464" y="1482"/>
                </a:cubicBezTo>
                <a:lnTo>
                  <a:pt x="11464" y="1482"/>
                </a:lnTo>
                <a:cubicBezTo>
                  <a:pt x="11473" y="1485"/>
                  <a:pt x="11485" y="1487"/>
                  <a:pt x="11502" y="1487"/>
                </a:cubicBezTo>
                <a:cubicBezTo>
                  <a:pt x="11467" y="1464"/>
                  <a:pt x="11467" y="1440"/>
                  <a:pt x="11514" y="1428"/>
                </a:cubicBezTo>
                <a:lnTo>
                  <a:pt x="11514" y="1428"/>
                </a:lnTo>
                <a:cubicBezTo>
                  <a:pt x="11501" y="1461"/>
                  <a:pt x="11525" y="1468"/>
                  <a:pt x="11552" y="1468"/>
                </a:cubicBezTo>
                <a:cubicBezTo>
                  <a:pt x="11574" y="1468"/>
                  <a:pt x="11599" y="1464"/>
                  <a:pt x="11610" y="1464"/>
                </a:cubicBezTo>
                <a:cubicBezTo>
                  <a:pt x="11621" y="1464"/>
                  <a:pt x="11586" y="1487"/>
                  <a:pt x="11645" y="1487"/>
                </a:cubicBezTo>
                <a:cubicBezTo>
                  <a:pt x="11671" y="1452"/>
                  <a:pt x="11627" y="1430"/>
                  <a:pt x="11579" y="1430"/>
                </a:cubicBezTo>
                <a:cubicBezTo>
                  <a:pt x="11561" y="1430"/>
                  <a:pt x="11542" y="1433"/>
                  <a:pt x="11526" y="1440"/>
                </a:cubicBezTo>
                <a:cubicBezTo>
                  <a:pt x="11539" y="1427"/>
                  <a:pt x="11556" y="1423"/>
                  <a:pt x="11575" y="1423"/>
                </a:cubicBezTo>
                <a:cubicBezTo>
                  <a:pt x="11600" y="1423"/>
                  <a:pt x="11628" y="1430"/>
                  <a:pt x="11650" y="1430"/>
                </a:cubicBezTo>
                <a:cubicBezTo>
                  <a:pt x="11657" y="1430"/>
                  <a:pt x="11664" y="1430"/>
                  <a:pt x="11669" y="1428"/>
                </a:cubicBezTo>
                <a:cubicBezTo>
                  <a:pt x="11681" y="1440"/>
                  <a:pt x="11681" y="1487"/>
                  <a:pt x="11729" y="1499"/>
                </a:cubicBezTo>
                <a:cubicBezTo>
                  <a:pt x="11752" y="1499"/>
                  <a:pt x="11788" y="1487"/>
                  <a:pt x="11764" y="1464"/>
                </a:cubicBezTo>
                <a:cubicBezTo>
                  <a:pt x="11729" y="1464"/>
                  <a:pt x="11740" y="1487"/>
                  <a:pt x="11729" y="1487"/>
                </a:cubicBezTo>
                <a:cubicBezTo>
                  <a:pt x="11645" y="1464"/>
                  <a:pt x="11800" y="1440"/>
                  <a:pt x="11729" y="1440"/>
                </a:cubicBezTo>
                <a:cubicBezTo>
                  <a:pt x="11735" y="1434"/>
                  <a:pt x="11752" y="1434"/>
                  <a:pt x="11775" y="1434"/>
                </a:cubicBezTo>
                <a:cubicBezTo>
                  <a:pt x="11797" y="1434"/>
                  <a:pt x="11824" y="1434"/>
                  <a:pt x="11848" y="1428"/>
                </a:cubicBezTo>
                <a:lnTo>
                  <a:pt x="11848" y="1428"/>
                </a:lnTo>
                <a:cubicBezTo>
                  <a:pt x="11848" y="1440"/>
                  <a:pt x="11752" y="1440"/>
                  <a:pt x="11812" y="1487"/>
                </a:cubicBezTo>
                <a:cubicBezTo>
                  <a:pt x="11860" y="1487"/>
                  <a:pt x="11871" y="1475"/>
                  <a:pt x="11883" y="1464"/>
                </a:cubicBezTo>
                <a:cubicBezTo>
                  <a:pt x="11892" y="1468"/>
                  <a:pt x="11909" y="1471"/>
                  <a:pt x="11926" y="1471"/>
                </a:cubicBezTo>
                <a:cubicBezTo>
                  <a:pt x="11955" y="1471"/>
                  <a:pt x="11986" y="1462"/>
                  <a:pt x="11979" y="1440"/>
                </a:cubicBezTo>
                <a:cubicBezTo>
                  <a:pt x="12038" y="1440"/>
                  <a:pt x="12121" y="1440"/>
                  <a:pt x="12110" y="1404"/>
                </a:cubicBezTo>
                <a:cubicBezTo>
                  <a:pt x="12121" y="1404"/>
                  <a:pt x="12110" y="1428"/>
                  <a:pt x="12145" y="1428"/>
                </a:cubicBezTo>
                <a:cubicBezTo>
                  <a:pt x="12062" y="1464"/>
                  <a:pt x="12121" y="1487"/>
                  <a:pt x="12157" y="1535"/>
                </a:cubicBezTo>
                <a:cubicBezTo>
                  <a:pt x="12205" y="1523"/>
                  <a:pt x="12169" y="1499"/>
                  <a:pt x="12181" y="1464"/>
                </a:cubicBezTo>
                <a:lnTo>
                  <a:pt x="12181" y="1464"/>
                </a:lnTo>
                <a:cubicBezTo>
                  <a:pt x="12217" y="1475"/>
                  <a:pt x="12276" y="1475"/>
                  <a:pt x="12300" y="1499"/>
                </a:cubicBezTo>
                <a:cubicBezTo>
                  <a:pt x="12354" y="1487"/>
                  <a:pt x="12407" y="1487"/>
                  <a:pt x="12456" y="1487"/>
                </a:cubicBezTo>
                <a:cubicBezTo>
                  <a:pt x="12505" y="1487"/>
                  <a:pt x="12550" y="1487"/>
                  <a:pt x="12586" y="1475"/>
                </a:cubicBezTo>
                <a:cubicBezTo>
                  <a:pt x="12586" y="1464"/>
                  <a:pt x="12538" y="1475"/>
                  <a:pt x="12538" y="1440"/>
                </a:cubicBezTo>
                <a:cubicBezTo>
                  <a:pt x="12554" y="1440"/>
                  <a:pt x="12565" y="1450"/>
                  <a:pt x="12573" y="1450"/>
                </a:cubicBezTo>
                <a:cubicBezTo>
                  <a:pt x="12578" y="1450"/>
                  <a:pt x="12582" y="1448"/>
                  <a:pt x="12586" y="1440"/>
                </a:cubicBezTo>
                <a:cubicBezTo>
                  <a:pt x="12598" y="1440"/>
                  <a:pt x="12598" y="1464"/>
                  <a:pt x="12598" y="1475"/>
                </a:cubicBezTo>
                <a:cubicBezTo>
                  <a:pt x="12655" y="1475"/>
                  <a:pt x="12679" y="1442"/>
                  <a:pt x="12735" y="1429"/>
                </a:cubicBezTo>
                <a:lnTo>
                  <a:pt x="12735" y="1429"/>
                </a:lnTo>
                <a:cubicBezTo>
                  <a:pt x="12737" y="1429"/>
                  <a:pt x="12738" y="1430"/>
                  <a:pt x="12740" y="1430"/>
                </a:cubicBezTo>
                <a:lnTo>
                  <a:pt x="12740" y="1430"/>
                </a:lnTo>
                <a:cubicBezTo>
                  <a:pt x="12741" y="1429"/>
                  <a:pt x="12741" y="1429"/>
                  <a:pt x="12741" y="1428"/>
                </a:cubicBezTo>
                <a:lnTo>
                  <a:pt x="12741" y="1428"/>
                </a:lnTo>
                <a:cubicBezTo>
                  <a:pt x="12739" y="1428"/>
                  <a:pt x="12737" y="1429"/>
                  <a:pt x="12735" y="1429"/>
                </a:cubicBezTo>
                <a:lnTo>
                  <a:pt x="12735" y="1429"/>
                </a:lnTo>
                <a:cubicBezTo>
                  <a:pt x="12393" y="1381"/>
                  <a:pt x="12041" y="1335"/>
                  <a:pt x="11705" y="1297"/>
                </a:cubicBezTo>
                <a:cubicBezTo>
                  <a:pt x="11238" y="1257"/>
                  <a:pt x="10753" y="1224"/>
                  <a:pt x="10270" y="1224"/>
                </a:cubicBezTo>
                <a:cubicBezTo>
                  <a:pt x="9890" y="1224"/>
                  <a:pt x="9512" y="1244"/>
                  <a:pt x="9145" y="1297"/>
                </a:cubicBezTo>
                <a:cubicBezTo>
                  <a:pt x="9073" y="1309"/>
                  <a:pt x="8990" y="1321"/>
                  <a:pt x="8907" y="1321"/>
                </a:cubicBezTo>
                <a:lnTo>
                  <a:pt x="8907" y="1309"/>
                </a:lnTo>
                <a:cubicBezTo>
                  <a:pt x="8895" y="1309"/>
                  <a:pt x="8883" y="1309"/>
                  <a:pt x="8847" y="1321"/>
                </a:cubicBezTo>
                <a:cubicBezTo>
                  <a:pt x="8776" y="1344"/>
                  <a:pt x="8692" y="1356"/>
                  <a:pt x="8609" y="1368"/>
                </a:cubicBezTo>
                <a:cubicBezTo>
                  <a:pt x="8597" y="1356"/>
                  <a:pt x="8585" y="1344"/>
                  <a:pt x="8585" y="1321"/>
                </a:cubicBezTo>
                <a:cubicBezTo>
                  <a:pt x="8581" y="1307"/>
                  <a:pt x="8572" y="1302"/>
                  <a:pt x="8563" y="1302"/>
                </a:cubicBezTo>
                <a:cubicBezTo>
                  <a:pt x="8549" y="1302"/>
                  <a:pt x="8533" y="1313"/>
                  <a:pt x="8526" y="1321"/>
                </a:cubicBezTo>
                <a:lnTo>
                  <a:pt x="8478" y="1368"/>
                </a:lnTo>
                <a:cubicBezTo>
                  <a:pt x="8462" y="1385"/>
                  <a:pt x="8450" y="1391"/>
                  <a:pt x="8441" y="1391"/>
                </a:cubicBezTo>
                <a:cubicBezTo>
                  <a:pt x="8424" y="1391"/>
                  <a:pt x="8419" y="1368"/>
                  <a:pt x="8419" y="1344"/>
                </a:cubicBezTo>
                <a:cubicBezTo>
                  <a:pt x="8419" y="1321"/>
                  <a:pt x="8395" y="1309"/>
                  <a:pt x="8395" y="1309"/>
                </a:cubicBezTo>
                <a:cubicBezTo>
                  <a:pt x="8342" y="1349"/>
                  <a:pt x="8292" y="1355"/>
                  <a:pt x="8242" y="1355"/>
                </a:cubicBezTo>
                <a:cubicBezTo>
                  <a:pt x="8218" y="1355"/>
                  <a:pt x="8194" y="1354"/>
                  <a:pt x="8170" y="1354"/>
                </a:cubicBezTo>
                <a:cubicBezTo>
                  <a:pt x="8154" y="1354"/>
                  <a:pt x="8138" y="1354"/>
                  <a:pt x="8121" y="1356"/>
                </a:cubicBezTo>
                <a:cubicBezTo>
                  <a:pt x="8105" y="1357"/>
                  <a:pt x="8090" y="1358"/>
                  <a:pt x="8074" y="1358"/>
                </a:cubicBezTo>
                <a:cubicBezTo>
                  <a:pt x="7982" y="1358"/>
                  <a:pt x="7886" y="1344"/>
                  <a:pt x="7790" y="1344"/>
                </a:cubicBezTo>
                <a:cubicBezTo>
                  <a:pt x="7700" y="1344"/>
                  <a:pt x="7611" y="1356"/>
                  <a:pt x="7526" y="1404"/>
                </a:cubicBezTo>
                <a:lnTo>
                  <a:pt x="7502" y="1404"/>
                </a:lnTo>
                <a:cubicBezTo>
                  <a:pt x="7454" y="1380"/>
                  <a:pt x="7419" y="1344"/>
                  <a:pt x="7383" y="1344"/>
                </a:cubicBezTo>
                <a:cubicBezTo>
                  <a:pt x="7335" y="1344"/>
                  <a:pt x="7288" y="1380"/>
                  <a:pt x="7264" y="1380"/>
                </a:cubicBezTo>
                <a:cubicBezTo>
                  <a:pt x="7256" y="1383"/>
                  <a:pt x="7250" y="1384"/>
                  <a:pt x="7245" y="1384"/>
                </a:cubicBezTo>
                <a:cubicBezTo>
                  <a:pt x="7207" y="1384"/>
                  <a:pt x="7215" y="1318"/>
                  <a:pt x="7204" y="1297"/>
                </a:cubicBezTo>
                <a:cubicBezTo>
                  <a:pt x="7191" y="1277"/>
                  <a:pt x="7182" y="1268"/>
                  <a:pt x="7176" y="1268"/>
                </a:cubicBezTo>
                <a:cubicBezTo>
                  <a:pt x="7171" y="1268"/>
                  <a:pt x="7168" y="1274"/>
                  <a:pt x="7168" y="1285"/>
                </a:cubicBezTo>
                <a:cubicBezTo>
                  <a:pt x="7157" y="1321"/>
                  <a:pt x="7157" y="1368"/>
                  <a:pt x="7157" y="1404"/>
                </a:cubicBezTo>
                <a:cubicBezTo>
                  <a:pt x="7149" y="1427"/>
                  <a:pt x="7121" y="1445"/>
                  <a:pt x="7096" y="1445"/>
                </a:cubicBezTo>
                <a:cubicBezTo>
                  <a:pt x="7082" y="1445"/>
                  <a:pt x="7070" y="1440"/>
                  <a:pt x="7061" y="1428"/>
                </a:cubicBezTo>
                <a:cubicBezTo>
                  <a:pt x="7049" y="1404"/>
                  <a:pt x="7038" y="1344"/>
                  <a:pt x="7002" y="1321"/>
                </a:cubicBezTo>
                <a:cubicBezTo>
                  <a:pt x="6996" y="1317"/>
                  <a:pt x="6991" y="1315"/>
                  <a:pt x="6985" y="1315"/>
                </a:cubicBezTo>
                <a:cubicBezTo>
                  <a:pt x="6955" y="1315"/>
                  <a:pt x="6923" y="1364"/>
                  <a:pt x="6883" y="1404"/>
                </a:cubicBezTo>
                <a:lnTo>
                  <a:pt x="6847" y="1440"/>
                </a:lnTo>
                <a:cubicBezTo>
                  <a:pt x="6811" y="1344"/>
                  <a:pt x="6680" y="1440"/>
                  <a:pt x="6645" y="1309"/>
                </a:cubicBezTo>
                <a:cubicBezTo>
                  <a:pt x="6639" y="1273"/>
                  <a:pt x="6630" y="1255"/>
                  <a:pt x="6615" y="1255"/>
                </a:cubicBezTo>
                <a:cubicBezTo>
                  <a:pt x="6600" y="1255"/>
                  <a:pt x="6579" y="1273"/>
                  <a:pt x="6549" y="1309"/>
                </a:cubicBezTo>
                <a:cubicBezTo>
                  <a:pt x="6507" y="1309"/>
                  <a:pt x="6470" y="1248"/>
                  <a:pt x="6431" y="1248"/>
                </a:cubicBezTo>
                <a:cubicBezTo>
                  <a:pt x="6416" y="1248"/>
                  <a:pt x="6400" y="1258"/>
                  <a:pt x="6383" y="1285"/>
                </a:cubicBezTo>
                <a:cubicBezTo>
                  <a:pt x="6371" y="1293"/>
                  <a:pt x="6361" y="1297"/>
                  <a:pt x="6354" y="1297"/>
                </a:cubicBezTo>
                <a:cubicBezTo>
                  <a:pt x="6340" y="1297"/>
                  <a:pt x="6335" y="1281"/>
                  <a:pt x="6335" y="1249"/>
                </a:cubicBezTo>
                <a:lnTo>
                  <a:pt x="6335" y="1083"/>
                </a:lnTo>
                <a:cubicBezTo>
                  <a:pt x="6335" y="1071"/>
                  <a:pt x="6347" y="1059"/>
                  <a:pt x="6347" y="1059"/>
                </a:cubicBezTo>
                <a:cubicBezTo>
                  <a:pt x="6371" y="1071"/>
                  <a:pt x="6383" y="1071"/>
                  <a:pt x="6383" y="1083"/>
                </a:cubicBezTo>
                <a:cubicBezTo>
                  <a:pt x="6383" y="1118"/>
                  <a:pt x="6383" y="1142"/>
                  <a:pt x="6406" y="1142"/>
                </a:cubicBezTo>
                <a:cubicBezTo>
                  <a:pt x="6430" y="1142"/>
                  <a:pt x="6430" y="1118"/>
                  <a:pt x="6430" y="1083"/>
                </a:cubicBezTo>
                <a:cubicBezTo>
                  <a:pt x="6442" y="987"/>
                  <a:pt x="6442" y="987"/>
                  <a:pt x="6514" y="963"/>
                </a:cubicBezTo>
                <a:lnTo>
                  <a:pt x="6692" y="928"/>
                </a:lnTo>
                <a:cubicBezTo>
                  <a:pt x="6720" y="956"/>
                  <a:pt x="6746" y="965"/>
                  <a:pt x="6773" y="965"/>
                </a:cubicBezTo>
                <a:cubicBezTo>
                  <a:pt x="6814" y="965"/>
                  <a:pt x="6856" y="942"/>
                  <a:pt x="6907" y="928"/>
                </a:cubicBezTo>
                <a:cubicBezTo>
                  <a:pt x="6953" y="897"/>
                  <a:pt x="7004" y="846"/>
                  <a:pt x="7057" y="846"/>
                </a:cubicBezTo>
                <a:cubicBezTo>
                  <a:pt x="7086" y="846"/>
                  <a:pt x="7115" y="862"/>
                  <a:pt x="7145" y="904"/>
                </a:cubicBezTo>
                <a:cubicBezTo>
                  <a:pt x="7169" y="909"/>
                  <a:pt x="7192" y="912"/>
                  <a:pt x="7216" y="912"/>
                </a:cubicBezTo>
                <a:cubicBezTo>
                  <a:pt x="7344" y="912"/>
                  <a:pt x="7466" y="841"/>
                  <a:pt x="7597" y="821"/>
                </a:cubicBezTo>
                <a:cubicBezTo>
                  <a:pt x="7621" y="821"/>
                  <a:pt x="7645" y="761"/>
                  <a:pt x="7645" y="749"/>
                </a:cubicBezTo>
                <a:cubicBezTo>
                  <a:pt x="7637" y="727"/>
                  <a:pt x="7615" y="718"/>
                  <a:pt x="7597" y="718"/>
                </a:cubicBezTo>
                <a:cubicBezTo>
                  <a:pt x="7587" y="718"/>
                  <a:pt x="7578" y="721"/>
                  <a:pt x="7573" y="725"/>
                </a:cubicBezTo>
                <a:cubicBezTo>
                  <a:pt x="7558" y="755"/>
                  <a:pt x="7543" y="764"/>
                  <a:pt x="7526" y="764"/>
                </a:cubicBezTo>
                <a:cubicBezTo>
                  <a:pt x="7501" y="764"/>
                  <a:pt x="7473" y="744"/>
                  <a:pt x="7446" y="744"/>
                </a:cubicBezTo>
                <a:cubicBezTo>
                  <a:pt x="7433" y="744"/>
                  <a:pt x="7420" y="748"/>
                  <a:pt x="7407" y="761"/>
                </a:cubicBezTo>
                <a:cubicBezTo>
                  <a:pt x="7386" y="781"/>
                  <a:pt x="7362" y="789"/>
                  <a:pt x="7336" y="789"/>
                </a:cubicBezTo>
                <a:cubicBezTo>
                  <a:pt x="7301" y="789"/>
                  <a:pt x="7262" y="775"/>
                  <a:pt x="7228" y="761"/>
                </a:cubicBezTo>
                <a:cubicBezTo>
                  <a:pt x="7216" y="749"/>
                  <a:pt x="7204" y="725"/>
                  <a:pt x="7180" y="725"/>
                </a:cubicBezTo>
                <a:cubicBezTo>
                  <a:pt x="7096" y="768"/>
                  <a:pt x="7011" y="779"/>
                  <a:pt x="6926" y="779"/>
                </a:cubicBezTo>
                <a:cubicBezTo>
                  <a:pt x="6821" y="779"/>
                  <a:pt x="6715" y="761"/>
                  <a:pt x="6609" y="761"/>
                </a:cubicBezTo>
                <a:cubicBezTo>
                  <a:pt x="6585" y="761"/>
                  <a:pt x="6556" y="756"/>
                  <a:pt x="6539" y="756"/>
                </a:cubicBezTo>
                <a:cubicBezTo>
                  <a:pt x="6531" y="756"/>
                  <a:pt x="6526" y="757"/>
                  <a:pt x="6526" y="761"/>
                </a:cubicBezTo>
                <a:cubicBezTo>
                  <a:pt x="6505" y="786"/>
                  <a:pt x="6488" y="795"/>
                  <a:pt x="6473" y="795"/>
                </a:cubicBezTo>
                <a:cubicBezTo>
                  <a:pt x="6446" y="795"/>
                  <a:pt x="6425" y="765"/>
                  <a:pt x="6395" y="749"/>
                </a:cubicBezTo>
                <a:cubicBezTo>
                  <a:pt x="6371" y="725"/>
                  <a:pt x="6287" y="749"/>
                  <a:pt x="6287" y="713"/>
                </a:cubicBezTo>
                <a:cubicBezTo>
                  <a:pt x="6298" y="686"/>
                  <a:pt x="6316" y="679"/>
                  <a:pt x="6336" y="679"/>
                </a:cubicBezTo>
                <a:cubicBezTo>
                  <a:pt x="6360" y="679"/>
                  <a:pt x="6387" y="690"/>
                  <a:pt x="6406" y="690"/>
                </a:cubicBezTo>
                <a:cubicBezTo>
                  <a:pt x="6420" y="684"/>
                  <a:pt x="6435" y="683"/>
                  <a:pt x="6450" y="683"/>
                </a:cubicBezTo>
                <a:cubicBezTo>
                  <a:pt x="6477" y="683"/>
                  <a:pt x="6507" y="688"/>
                  <a:pt x="6536" y="688"/>
                </a:cubicBezTo>
                <a:cubicBezTo>
                  <a:pt x="6562" y="688"/>
                  <a:pt x="6587" y="683"/>
                  <a:pt x="6609" y="666"/>
                </a:cubicBezTo>
                <a:cubicBezTo>
                  <a:pt x="6645" y="630"/>
                  <a:pt x="6704" y="630"/>
                  <a:pt x="6764" y="630"/>
                </a:cubicBezTo>
                <a:lnTo>
                  <a:pt x="6990" y="630"/>
                </a:lnTo>
                <a:cubicBezTo>
                  <a:pt x="7049" y="630"/>
                  <a:pt x="7061" y="582"/>
                  <a:pt x="7085" y="535"/>
                </a:cubicBezTo>
                <a:lnTo>
                  <a:pt x="7097" y="523"/>
                </a:lnTo>
                <a:cubicBezTo>
                  <a:pt x="7120" y="545"/>
                  <a:pt x="7137" y="557"/>
                  <a:pt x="7152" y="557"/>
                </a:cubicBezTo>
                <a:cubicBezTo>
                  <a:pt x="7170" y="557"/>
                  <a:pt x="7185" y="542"/>
                  <a:pt x="7204" y="511"/>
                </a:cubicBezTo>
                <a:cubicBezTo>
                  <a:pt x="7219" y="482"/>
                  <a:pt x="7237" y="466"/>
                  <a:pt x="7263" y="466"/>
                </a:cubicBezTo>
                <a:cubicBezTo>
                  <a:pt x="7280" y="466"/>
                  <a:pt x="7300" y="473"/>
                  <a:pt x="7323" y="487"/>
                </a:cubicBezTo>
                <a:cubicBezTo>
                  <a:pt x="7335" y="511"/>
                  <a:pt x="7383" y="511"/>
                  <a:pt x="7395" y="511"/>
                </a:cubicBezTo>
                <a:cubicBezTo>
                  <a:pt x="7427" y="492"/>
                  <a:pt x="7458" y="480"/>
                  <a:pt x="7488" y="480"/>
                </a:cubicBezTo>
                <a:cubicBezTo>
                  <a:pt x="7515" y="480"/>
                  <a:pt x="7539" y="489"/>
                  <a:pt x="7561" y="511"/>
                </a:cubicBezTo>
                <a:cubicBezTo>
                  <a:pt x="7584" y="506"/>
                  <a:pt x="7608" y="505"/>
                  <a:pt x="7632" y="505"/>
                </a:cubicBezTo>
                <a:cubicBezTo>
                  <a:pt x="7675" y="505"/>
                  <a:pt x="7718" y="510"/>
                  <a:pt x="7762" y="510"/>
                </a:cubicBezTo>
                <a:cubicBezTo>
                  <a:pt x="7819" y="510"/>
                  <a:pt x="7876" y="502"/>
                  <a:pt x="7930" y="463"/>
                </a:cubicBezTo>
                <a:cubicBezTo>
                  <a:pt x="7933" y="461"/>
                  <a:pt x="7936" y="460"/>
                  <a:pt x="7940" y="460"/>
                </a:cubicBezTo>
                <a:cubicBezTo>
                  <a:pt x="7956" y="460"/>
                  <a:pt x="7983" y="478"/>
                  <a:pt x="8002" y="487"/>
                </a:cubicBezTo>
                <a:cubicBezTo>
                  <a:pt x="8018" y="500"/>
                  <a:pt x="8029" y="505"/>
                  <a:pt x="8036" y="505"/>
                </a:cubicBezTo>
                <a:cubicBezTo>
                  <a:pt x="8057" y="505"/>
                  <a:pt x="8053" y="469"/>
                  <a:pt x="8061" y="452"/>
                </a:cubicBezTo>
                <a:cubicBezTo>
                  <a:pt x="8067" y="431"/>
                  <a:pt x="8076" y="421"/>
                  <a:pt x="8086" y="421"/>
                </a:cubicBezTo>
                <a:cubicBezTo>
                  <a:pt x="8098" y="421"/>
                  <a:pt x="8109" y="437"/>
                  <a:pt x="8109" y="463"/>
                </a:cubicBezTo>
                <a:cubicBezTo>
                  <a:pt x="8109" y="475"/>
                  <a:pt x="8121" y="523"/>
                  <a:pt x="8121" y="523"/>
                </a:cubicBezTo>
                <a:cubicBezTo>
                  <a:pt x="8125" y="524"/>
                  <a:pt x="8128" y="525"/>
                  <a:pt x="8131" y="525"/>
                </a:cubicBezTo>
                <a:cubicBezTo>
                  <a:pt x="8157" y="525"/>
                  <a:pt x="8158" y="485"/>
                  <a:pt x="8169" y="463"/>
                </a:cubicBezTo>
                <a:cubicBezTo>
                  <a:pt x="8177" y="432"/>
                  <a:pt x="8195" y="416"/>
                  <a:pt x="8217" y="416"/>
                </a:cubicBezTo>
                <a:cubicBezTo>
                  <a:pt x="8228" y="416"/>
                  <a:pt x="8240" y="420"/>
                  <a:pt x="8252" y="428"/>
                </a:cubicBezTo>
                <a:cubicBezTo>
                  <a:pt x="8271" y="447"/>
                  <a:pt x="8283" y="467"/>
                  <a:pt x="8293" y="467"/>
                </a:cubicBezTo>
                <a:cubicBezTo>
                  <a:pt x="8295" y="467"/>
                  <a:pt x="8297" y="466"/>
                  <a:pt x="8300" y="463"/>
                </a:cubicBezTo>
                <a:cubicBezTo>
                  <a:pt x="8366" y="425"/>
                  <a:pt x="8435" y="416"/>
                  <a:pt x="8505" y="416"/>
                </a:cubicBezTo>
                <a:cubicBezTo>
                  <a:pt x="8574" y="416"/>
                  <a:pt x="8645" y="425"/>
                  <a:pt x="8716" y="425"/>
                </a:cubicBezTo>
                <a:cubicBezTo>
                  <a:pt x="8752" y="425"/>
                  <a:pt x="8788" y="423"/>
                  <a:pt x="8823" y="416"/>
                </a:cubicBezTo>
                <a:cubicBezTo>
                  <a:pt x="8847" y="416"/>
                  <a:pt x="8895" y="416"/>
                  <a:pt x="8931" y="404"/>
                </a:cubicBezTo>
                <a:cubicBezTo>
                  <a:pt x="8970" y="372"/>
                  <a:pt x="9010" y="362"/>
                  <a:pt x="9053" y="362"/>
                </a:cubicBezTo>
                <a:cubicBezTo>
                  <a:pt x="9075" y="362"/>
                  <a:pt x="9097" y="364"/>
                  <a:pt x="9121" y="368"/>
                </a:cubicBezTo>
                <a:lnTo>
                  <a:pt x="9538" y="368"/>
                </a:lnTo>
                <a:cubicBezTo>
                  <a:pt x="9597" y="368"/>
                  <a:pt x="9645" y="332"/>
                  <a:pt x="9669" y="285"/>
                </a:cubicBezTo>
                <a:cubicBezTo>
                  <a:pt x="9681" y="249"/>
                  <a:pt x="9681" y="225"/>
                  <a:pt x="9705" y="190"/>
                </a:cubicBezTo>
                <a:cubicBezTo>
                  <a:pt x="9764" y="118"/>
                  <a:pt x="9681" y="71"/>
                  <a:pt x="9669" y="35"/>
                </a:cubicBezTo>
                <a:cubicBezTo>
                  <a:pt x="9665" y="9"/>
                  <a:pt x="9658" y="1"/>
                  <a:pt x="9650" y="1"/>
                </a:cubicBezTo>
                <a:close/>
                <a:moveTo>
                  <a:pt x="3156" y="6559"/>
                </a:moveTo>
                <a:cubicBezTo>
                  <a:pt x="3168" y="6583"/>
                  <a:pt x="3168" y="6595"/>
                  <a:pt x="3180" y="6595"/>
                </a:cubicBezTo>
                <a:lnTo>
                  <a:pt x="3216" y="6559"/>
                </a:lnTo>
                <a:close/>
                <a:moveTo>
                  <a:pt x="3103" y="6535"/>
                </a:moveTo>
                <a:cubicBezTo>
                  <a:pt x="3011" y="6535"/>
                  <a:pt x="3072" y="6611"/>
                  <a:pt x="3129" y="6611"/>
                </a:cubicBezTo>
                <a:cubicBezTo>
                  <a:pt x="3143" y="6611"/>
                  <a:pt x="3157" y="6606"/>
                  <a:pt x="3168" y="6595"/>
                </a:cubicBezTo>
                <a:cubicBezTo>
                  <a:pt x="3168" y="6592"/>
                  <a:pt x="3165" y="6592"/>
                  <a:pt x="3160" y="6592"/>
                </a:cubicBezTo>
                <a:cubicBezTo>
                  <a:pt x="3151" y="6592"/>
                  <a:pt x="3137" y="6594"/>
                  <a:pt x="3124" y="6594"/>
                </a:cubicBezTo>
                <a:cubicBezTo>
                  <a:pt x="3112" y="6594"/>
                  <a:pt x="3101" y="6592"/>
                  <a:pt x="3097" y="6583"/>
                </a:cubicBezTo>
                <a:cubicBezTo>
                  <a:pt x="3097" y="6571"/>
                  <a:pt x="3120" y="6548"/>
                  <a:pt x="3120" y="6536"/>
                </a:cubicBezTo>
                <a:cubicBezTo>
                  <a:pt x="3114" y="6535"/>
                  <a:pt x="3108" y="6535"/>
                  <a:pt x="3103" y="6535"/>
                </a:cubicBezTo>
                <a:close/>
                <a:moveTo>
                  <a:pt x="2156" y="6607"/>
                </a:moveTo>
                <a:cubicBezTo>
                  <a:pt x="2144" y="6631"/>
                  <a:pt x="2085" y="6631"/>
                  <a:pt x="2120" y="6643"/>
                </a:cubicBezTo>
                <a:cubicBezTo>
                  <a:pt x="2114" y="6649"/>
                  <a:pt x="2108" y="6649"/>
                  <a:pt x="2104" y="6649"/>
                </a:cubicBezTo>
                <a:cubicBezTo>
                  <a:pt x="2099" y="6649"/>
                  <a:pt x="2096" y="6649"/>
                  <a:pt x="2096" y="6655"/>
                </a:cubicBezTo>
                <a:cubicBezTo>
                  <a:pt x="2144" y="6655"/>
                  <a:pt x="2168" y="6631"/>
                  <a:pt x="2156" y="66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564" y="-47212"/>
            <a:ext cx="2311259" cy="186797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39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2700000">
            <a:off x="1180639" y="2600339"/>
            <a:ext cx="2657264" cy="4179720"/>
          </a:xfrm>
          <a:custGeom>
            <a:avLst/>
            <a:gdLst/>
            <a:ahLst/>
            <a:cxnLst/>
            <a:rect l="l" t="t" r="r" b="b"/>
            <a:pathLst>
              <a:path w="11050" h="17381" extrusionOk="0">
                <a:moveTo>
                  <a:pt x="8704" y="7499"/>
                </a:moveTo>
                <a:cubicBezTo>
                  <a:pt x="8716" y="7499"/>
                  <a:pt x="8727" y="7523"/>
                  <a:pt x="8727" y="7546"/>
                </a:cubicBezTo>
                <a:cubicBezTo>
                  <a:pt x="8727" y="7785"/>
                  <a:pt x="8620" y="8166"/>
                  <a:pt x="8465" y="8392"/>
                </a:cubicBezTo>
                <a:cubicBezTo>
                  <a:pt x="8418" y="8213"/>
                  <a:pt x="8501" y="8058"/>
                  <a:pt x="8525" y="7904"/>
                </a:cubicBezTo>
                <a:cubicBezTo>
                  <a:pt x="8537" y="7761"/>
                  <a:pt x="8608" y="7642"/>
                  <a:pt x="8656" y="7523"/>
                </a:cubicBezTo>
                <a:cubicBezTo>
                  <a:pt x="8656" y="7511"/>
                  <a:pt x="8680" y="7499"/>
                  <a:pt x="8704" y="7499"/>
                </a:cubicBezTo>
                <a:close/>
                <a:moveTo>
                  <a:pt x="679" y="15524"/>
                </a:moveTo>
                <a:lnTo>
                  <a:pt x="679" y="15535"/>
                </a:lnTo>
                <a:cubicBezTo>
                  <a:pt x="691" y="15547"/>
                  <a:pt x="703" y="15559"/>
                  <a:pt x="726" y="15595"/>
                </a:cubicBezTo>
                <a:cubicBezTo>
                  <a:pt x="679" y="15595"/>
                  <a:pt x="643" y="15583"/>
                  <a:pt x="631" y="15583"/>
                </a:cubicBezTo>
                <a:lnTo>
                  <a:pt x="560" y="15583"/>
                </a:lnTo>
                <a:cubicBezTo>
                  <a:pt x="607" y="15559"/>
                  <a:pt x="631" y="15547"/>
                  <a:pt x="679" y="15524"/>
                </a:cubicBezTo>
                <a:close/>
                <a:moveTo>
                  <a:pt x="4975" y="1"/>
                </a:moveTo>
                <a:cubicBezTo>
                  <a:pt x="4960" y="1"/>
                  <a:pt x="4945" y="4"/>
                  <a:pt x="4929" y="10"/>
                </a:cubicBezTo>
                <a:cubicBezTo>
                  <a:pt x="4965" y="69"/>
                  <a:pt x="4989" y="129"/>
                  <a:pt x="5013" y="188"/>
                </a:cubicBezTo>
                <a:cubicBezTo>
                  <a:pt x="5023" y="210"/>
                  <a:pt x="5015" y="250"/>
                  <a:pt x="4996" y="250"/>
                </a:cubicBezTo>
                <a:cubicBezTo>
                  <a:pt x="4994" y="250"/>
                  <a:pt x="4991" y="249"/>
                  <a:pt x="4989" y="248"/>
                </a:cubicBezTo>
                <a:cubicBezTo>
                  <a:pt x="4953" y="248"/>
                  <a:pt x="4929" y="248"/>
                  <a:pt x="4953" y="331"/>
                </a:cubicBezTo>
                <a:cubicBezTo>
                  <a:pt x="4965" y="498"/>
                  <a:pt x="5001" y="629"/>
                  <a:pt x="5084" y="760"/>
                </a:cubicBezTo>
                <a:cubicBezTo>
                  <a:pt x="5144" y="843"/>
                  <a:pt x="5179" y="962"/>
                  <a:pt x="5227" y="1069"/>
                </a:cubicBezTo>
                <a:cubicBezTo>
                  <a:pt x="5275" y="1153"/>
                  <a:pt x="5298" y="1248"/>
                  <a:pt x="5346" y="1331"/>
                </a:cubicBezTo>
                <a:cubicBezTo>
                  <a:pt x="5346" y="1355"/>
                  <a:pt x="5370" y="1379"/>
                  <a:pt x="5346" y="1391"/>
                </a:cubicBezTo>
                <a:cubicBezTo>
                  <a:pt x="5322" y="1450"/>
                  <a:pt x="5346" y="1486"/>
                  <a:pt x="5370" y="1534"/>
                </a:cubicBezTo>
                <a:cubicBezTo>
                  <a:pt x="5406" y="1605"/>
                  <a:pt x="5441" y="1689"/>
                  <a:pt x="5465" y="1772"/>
                </a:cubicBezTo>
                <a:lnTo>
                  <a:pt x="5465" y="1843"/>
                </a:lnTo>
                <a:cubicBezTo>
                  <a:pt x="5453" y="1831"/>
                  <a:pt x="5441" y="1831"/>
                  <a:pt x="5429" y="1808"/>
                </a:cubicBezTo>
                <a:cubicBezTo>
                  <a:pt x="5346" y="1677"/>
                  <a:pt x="5263" y="1546"/>
                  <a:pt x="5263" y="1355"/>
                </a:cubicBezTo>
                <a:cubicBezTo>
                  <a:pt x="5263" y="1296"/>
                  <a:pt x="5239" y="1260"/>
                  <a:pt x="5215" y="1212"/>
                </a:cubicBezTo>
                <a:cubicBezTo>
                  <a:pt x="5179" y="1188"/>
                  <a:pt x="5167" y="1153"/>
                  <a:pt x="5156" y="1129"/>
                </a:cubicBezTo>
                <a:cubicBezTo>
                  <a:pt x="5108" y="1069"/>
                  <a:pt x="5084" y="1010"/>
                  <a:pt x="5036" y="950"/>
                </a:cubicBezTo>
                <a:lnTo>
                  <a:pt x="5001" y="950"/>
                </a:lnTo>
                <a:cubicBezTo>
                  <a:pt x="5001" y="950"/>
                  <a:pt x="4989" y="962"/>
                  <a:pt x="5001" y="962"/>
                </a:cubicBezTo>
                <a:cubicBezTo>
                  <a:pt x="5025" y="1093"/>
                  <a:pt x="5025" y="1248"/>
                  <a:pt x="5048" y="1379"/>
                </a:cubicBezTo>
                <a:cubicBezTo>
                  <a:pt x="5096" y="1546"/>
                  <a:pt x="5096" y="1712"/>
                  <a:pt x="5132" y="1891"/>
                </a:cubicBezTo>
                <a:cubicBezTo>
                  <a:pt x="5132" y="1915"/>
                  <a:pt x="5132" y="1974"/>
                  <a:pt x="5108" y="1974"/>
                </a:cubicBezTo>
                <a:cubicBezTo>
                  <a:pt x="5106" y="1975"/>
                  <a:pt x="5104" y="1976"/>
                  <a:pt x="5102" y="1976"/>
                </a:cubicBezTo>
                <a:cubicBezTo>
                  <a:pt x="5084" y="1976"/>
                  <a:pt x="5084" y="1925"/>
                  <a:pt x="5084" y="1903"/>
                </a:cubicBezTo>
                <a:lnTo>
                  <a:pt x="5036" y="1772"/>
                </a:lnTo>
                <a:lnTo>
                  <a:pt x="5036" y="1772"/>
                </a:lnTo>
                <a:cubicBezTo>
                  <a:pt x="5036" y="1855"/>
                  <a:pt x="5036" y="1927"/>
                  <a:pt x="5048" y="2022"/>
                </a:cubicBezTo>
                <a:cubicBezTo>
                  <a:pt x="5072" y="2129"/>
                  <a:pt x="5072" y="2141"/>
                  <a:pt x="4989" y="2165"/>
                </a:cubicBezTo>
                <a:cubicBezTo>
                  <a:pt x="4977" y="2165"/>
                  <a:pt x="4965" y="2189"/>
                  <a:pt x="4953" y="2189"/>
                </a:cubicBezTo>
                <a:cubicBezTo>
                  <a:pt x="4917" y="2046"/>
                  <a:pt x="4906" y="1927"/>
                  <a:pt x="4870" y="1796"/>
                </a:cubicBezTo>
                <a:cubicBezTo>
                  <a:pt x="4858" y="1736"/>
                  <a:pt x="4846" y="1689"/>
                  <a:pt x="4846" y="1629"/>
                </a:cubicBezTo>
                <a:cubicBezTo>
                  <a:pt x="4846" y="1605"/>
                  <a:pt x="4834" y="1569"/>
                  <a:pt x="4834" y="1558"/>
                </a:cubicBezTo>
                <a:cubicBezTo>
                  <a:pt x="4810" y="1629"/>
                  <a:pt x="4834" y="1689"/>
                  <a:pt x="4834" y="1772"/>
                </a:cubicBezTo>
                <a:cubicBezTo>
                  <a:pt x="4834" y="1843"/>
                  <a:pt x="4834" y="1915"/>
                  <a:pt x="4846" y="1986"/>
                </a:cubicBezTo>
                <a:cubicBezTo>
                  <a:pt x="4858" y="2189"/>
                  <a:pt x="4846" y="2224"/>
                  <a:pt x="4727" y="2308"/>
                </a:cubicBezTo>
                <a:cubicBezTo>
                  <a:pt x="4703" y="2320"/>
                  <a:pt x="4691" y="2320"/>
                  <a:pt x="4679" y="2320"/>
                </a:cubicBezTo>
                <a:cubicBezTo>
                  <a:pt x="4667" y="2331"/>
                  <a:pt x="4667" y="2343"/>
                  <a:pt x="4655" y="2367"/>
                </a:cubicBezTo>
                <a:cubicBezTo>
                  <a:pt x="4632" y="2403"/>
                  <a:pt x="4632" y="2462"/>
                  <a:pt x="4620" y="2486"/>
                </a:cubicBezTo>
                <a:cubicBezTo>
                  <a:pt x="4616" y="2488"/>
                  <a:pt x="4613" y="2489"/>
                  <a:pt x="4609" y="2489"/>
                </a:cubicBezTo>
                <a:cubicBezTo>
                  <a:pt x="4585" y="2489"/>
                  <a:pt x="4553" y="2462"/>
                  <a:pt x="4513" y="2462"/>
                </a:cubicBezTo>
                <a:cubicBezTo>
                  <a:pt x="4501" y="2462"/>
                  <a:pt x="4489" y="2486"/>
                  <a:pt x="4477" y="2498"/>
                </a:cubicBezTo>
                <a:cubicBezTo>
                  <a:pt x="4467" y="2503"/>
                  <a:pt x="4457" y="2506"/>
                  <a:pt x="4449" y="2506"/>
                </a:cubicBezTo>
                <a:cubicBezTo>
                  <a:pt x="4437" y="2506"/>
                  <a:pt x="4429" y="2500"/>
                  <a:pt x="4429" y="2486"/>
                </a:cubicBezTo>
                <a:cubicBezTo>
                  <a:pt x="4405" y="2451"/>
                  <a:pt x="4394" y="2403"/>
                  <a:pt x="4382" y="2367"/>
                </a:cubicBezTo>
                <a:cubicBezTo>
                  <a:pt x="4382" y="2343"/>
                  <a:pt x="4370" y="2343"/>
                  <a:pt x="4358" y="2343"/>
                </a:cubicBezTo>
                <a:cubicBezTo>
                  <a:pt x="4334" y="2343"/>
                  <a:pt x="4334" y="2367"/>
                  <a:pt x="4334" y="2379"/>
                </a:cubicBezTo>
                <a:cubicBezTo>
                  <a:pt x="4322" y="2439"/>
                  <a:pt x="4358" y="2462"/>
                  <a:pt x="4370" y="2522"/>
                </a:cubicBezTo>
                <a:cubicBezTo>
                  <a:pt x="4382" y="2582"/>
                  <a:pt x="4346" y="2605"/>
                  <a:pt x="4322" y="2617"/>
                </a:cubicBezTo>
                <a:cubicBezTo>
                  <a:pt x="4319" y="2620"/>
                  <a:pt x="4315" y="2622"/>
                  <a:pt x="4310" y="2622"/>
                </a:cubicBezTo>
                <a:cubicBezTo>
                  <a:pt x="4295" y="2622"/>
                  <a:pt x="4274" y="2608"/>
                  <a:pt x="4274" y="2582"/>
                </a:cubicBezTo>
                <a:cubicBezTo>
                  <a:pt x="4263" y="2510"/>
                  <a:pt x="4251" y="2439"/>
                  <a:pt x="4215" y="2367"/>
                </a:cubicBezTo>
                <a:cubicBezTo>
                  <a:pt x="4167" y="2201"/>
                  <a:pt x="4144" y="2034"/>
                  <a:pt x="4132" y="1867"/>
                </a:cubicBezTo>
                <a:cubicBezTo>
                  <a:pt x="4108" y="1772"/>
                  <a:pt x="4084" y="1665"/>
                  <a:pt x="4048" y="1546"/>
                </a:cubicBezTo>
                <a:cubicBezTo>
                  <a:pt x="4024" y="1605"/>
                  <a:pt x="3977" y="1653"/>
                  <a:pt x="3965" y="1689"/>
                </a:cubicBezTo>
                <a:cubicBezTo>
                  <a:pt x="3953" y="1748"/>
                  <a:pt x="3965" y="1831"/>
                  <a:pt x="3977" y="1891"/>
                </a:cubicBezTo>
                <a:lnTo>
                  <a:pt x="4024" y="2284"/>
                </a:lnTo>
                <a:lnTo>
                  <a:pt x="4024" y="2343"/>
                </a:lnTo>
                <a:lnTo>
                  <a:pt x="4013" y="2343"/>
                </a:lnTo>
                <a:cubicBezTo>
                  <a:pt x="4002" y="2327"/>
                  <a:pt x="3993" y="2321"/>
                  <a:pt x="3985" y="2321"/>
                </a:cubicBezTo>
                <a:cubicBezTo>
                  <a:pt x="3976" y="2321"/>
                  <a:pt x="3966" y="2330"/>
                  <a:pt x="3953" y="2343"/>
                </a:cubicBezTo>
                <a:cubicBezTo>
                  <a:pt x="3943" y="2358"/>
                  <a:pt x="3933" y="2365"/>
                  <a:pt x="3925" y="2365"/>
                </a:cubicBezTo>
                <a:cubicBezTo>
                  <a:pt x="3913" y="2365"/>
                  <a:pt x="3905" y="2352"/>
                  <a:pt x="3905" y="2331"/>
                </a:cubicBezTo>
                <a:cubicBezTo>
                  <a:pt x="3893" y="2165"/>
                  <a:pt x="3834" y="2022"/>
                  <a:pt x="3846" y="1855"/>
                </a:cubicBezTo>
                <a:cubicBezTo>
                  <a:pt x="3846" y="1784"/>
                  <a:pt x="3810" y="1736"/>
                  <a:pt x="3751" y="1736"/>
                </a:cubicBezTo>
                <a:cubicBezTo>
                  <a:pt x="3727" y="1736"/>
                  <a:pt x="3715" y="1712"/>
                  <a:pt x="3727" y="1665"/>
                </a:cubicBezTo>
                <a:cubicBezTo>
                  <a:pt x="3727" y="1617"/>
                  <a:pt x="3727" y="1569"/>
                  <a:pt x="3691" y="1569"/>
                </a:cubicBezTo>
                <a:cubicBezTo>
                  <a:pt x="3667" y="1569"/>
                  <a:pt x="3643" y="1569"/>
                  <a:pt x="3620" y="1605"/>
                </a:cubicBezTo>
                <a:cubicBezTo>
                  <a:pt x="3608" y="1629"/>
                  <a:pt x="3596" y="1677"/>
                  <a:pt x="3608" y="1724"/>
                </a:cubicBezTo>
                <a:cubicBezTo>
                  <a:pt x="3632" y="1784"/>
                  <a:pt x="3655" y="1855"/>
                  <a:pt x="3679" y="1915"/>
                </a:cubicBezTo>
                <a:lnTo>
                  <a:pt x="3679" y="1986"/>
                </a:lnTo>
                <a:cubicBezTo>
                  <a:pt x="3679" y="2010"/>
                  <a:pt x="3667" y="2022"/>
                  <a:pt x="3667" y="2034"/>
                </a:cubicBezTo>
                <a:cubicBezTo>
                  <a:pt x="3667" y="2022"/>
                  <a:pt x="3655" y="2022"/>
                  <a:pt x="3655" y="2010"/>
                </a:cubicBezTo>
                <a:cubicBezTo>
                  <a:pt x="3632" y="1903"/>
                  <a:pt x="3596" y="1855"/>
                  <a:pt x="3548" y="1796"/>
                </a:cubicBezTo>
                <a:cubicBezTo>
                  <a:pt x="3542" y="1784"/>
                  <a:pt x="3530" y="1778"/>
                  <a:pt x="3517" y="1778"/>
                </a:cubicBezTo>
                <a:cubicBezTo>
                  <a:pt x="3504" y="1778"/>
                  <a:pt x="3489" y="1784"/>
                  <a:pt x="3477" y="1796"/>
                </a:cubicBezTo>
                <a:cubicBezTo>
                  <a:pt x="3453" y="1831"/>
                  <a:pt x="3453" y="1867"/>
                  <a:pt x="3489" y="1903"/>
                </a:cubicBezTo>
                <a:lnTo>
                  <a:pt x="3501" y="1915"/>
                </a:lnTo>
                <a:cubicBezTo>
                  <a:pt x="3501" y="1927"/>
                  <a:pt x="3512" y="1962"/>
                  <a:pt x="3512" y="1974"/>
                </a:cubicBezTo>
                <a:cubicBezTo>
                  <a:pt x="3477" y="2022"/>
                  <a:pt x="3489" y="2081"/>
                  <a:pt x="3501" y="2129"/>
                </a:cubicBezTo>
                <a:cubicBezTo>
                  <a:pt x="3536" y="2260"/>
                  <a:pt x="3572" y="2403"/>
                  <a:pt x="3655" y="2510"/>
                </a:cubicBezTo>
                <a:cubicBezTo>
                  <a:pt x="3667" y="2546"/>
                  <a:pt x="3679" y="2582"/>
                  <a:pt x="3691" y="2629"/>
                </a:cubicBezTo>
                <a:lnTo>
                  <a:pt x="3691" y="2689"/>
                </a:lnTo>
                <a:lnTo>
                  <a:pt x="3655" y="2689"/>
                </a:lnTo>
                <a:cubicBezTo>
                  <a:pt x="3620" y="2665"/>
                  <a:pt x="3596" y="2629"/>
                  <a:pt x="3560" y="2582"/>
                </a:cubicBezTo>
                <a:cubicBezTo>
                  <a:pt x="3536" y="2558"/>
                  <a:pt x="3512" y="2522"/>
                  <a:pt x="3489" y="2498"/>
                </a:cubicBezTo>
                <a:cubicBezTo>
                  <a:pt x="3472" y="2482"/>
                  <a:pt x="3458" y="2473"/>
                  <a:pt x="3447" y="2473"/>
                </a:cubicBezTo>
                <a:cubicBezTo>
                  <a:pt x="3433" y="2473"/>
                  <a:pt x="3424" y="2485"/>
                  <a:pt x="3417" y="2510"/>
                </a:cubicBezTo>
                <a:cubicBezTo>
                  <a:pt x="3393" y="2558"/>
                  <a:pt x="3382" y="2605"/>
                  <a:pt x="3382" y="2641"/>
                </a:cubicBezTo>
                <a:lnTo>
                  <a:pt x="3382" y="2748"/>
                </a:lnTo>
                <a:cubicBezTo>
                  <a:pt x="3382" y="2769"/>
                  <a:pt x="3373" y="2782"/>
                  <a:pt x="3362" y="2782"/>
                </a:cubicBezTo>
                <a:cubicBezTo>
                  <a:pt x="3354" y="2782"/>
                  <a:pt x="3344" y="2775"/>
                  <a:pt x="3334" y="2760"/>
                </a:cubicBezTo>
                <a:cubicBezTo>
                  <a:pt x="3298" y="2724"/>
                  <a:pt x="3262" y="2677"/>
                  <a:pt x="3274" y="2582"/>
                </a:cubicBezTo>
                <a:cubicBezTo>
                  <a:pt x="3298" y="2510"/>
                  <a:pt x="3274" y="2427"/>
                  <a:pt x="3274" y="2343"/>
                </a:cubicBezTo>
                <a:cubicBezTo>
                  <a:pt x="3274" y="2284"/>
                  <a:pt x="3251" y="2248"/>
                  <a:pt x="3239" y="2189"/>
                </a:cubicBezTo>
                <a:cubicBezTo>
                  <a:pt x="3228" y="2172"/>
                  <a:pt x="3217" y="2166"/>
                  <a:pt x="3209" y="2166"/>
                </a:cubicBezTo>
                <a:cubicBezTo>
                  <a:pt x="3198" y="2166"/>
                  <a:pt x="3191" y="2176"/>
                  <a:pt x="3191" y="2189"/>
                </a:cubicBezTo>
                <a:cubicBezTo>
                  <a:pt x="3179" y="2212"/>
                  <a:pt x="3191" y="2260"/>
                  <a:pt x="3179" y="2284"/>
                </a:cubicBezTo>
                <a:cubicBezTo>
                  <a:pt x="3155" y="2320"/>
                  <a:pt x="3143" y="2331"/>
                  <a:pt x="3120" y="2343"/>
                </a:cubicBezTo>
                <a:cubicBezTo>
                  <a:pt x="3096" y="2343"/>
                  <a:pt x="3084" y="2331"/>
                  <a:pt x="3072" y="2331"/>
                </a:cubicBezTo>
                <a:cubicBezTo>
                  <a:pt x="3072" y="2320"/>
                  <a:pt x="3072" y="2308"/>
                  <a:pt x="3084" y="2284"/>
                </a:cubicBezTo>
                <a:cubicBezTo>
                  <a:pt x="3084" y="2272"/>
                  <a:pt x="3096" y="2248"/>
                  <a:pt x="3084" y="2224"/>
                </a:cubicBezTo>
                <a:cubicBezTo>
                  <a:pt x="3080" y="2216"/>
                  <a:pt x="3072" y="2212"/>
                  <a:pt x="3065" y="2212"/>
                </a:cubicBezTo>
                <a:cubicBezTo>
                  <a:pt x="3051" y="2212"/>
                  <a:pt x="3036" y="2225"/>
                  <a:pt x="3036" y="2248"/>
                </a:cubicBezTo>
                <a:cubicBezTo>
                  <a:pt x="3024" y="2308"/>
                  <a:pt x="3012" y="2320"/>
                  <a:pt x="2965" y="2320"/>
                </a:cubicBezTo>
                <a:cubicBezTo>
                  <a:pt x="2953" y="2320"/>
                  <a:pt x="2953" y="2367"/>
                  <a:pt x="2953" y="2391"/>
                </a:cubicBezTo>
                <a:cubicBezTo>
                  <a:pt x="2953" y="2427"/>
                  <a:pt x="2953" y="2439"/>
                  <a:pt x="2977" y="2451"/>
                </a:cubicBezTo>
                <a:cubicBezTo>
                  <a:pt x="3036" y="2486"/>
                  <a:pt x="3036" y="2558"/>
                  <a:pt x="3001" y="2582"/>
                </a:cubicBezTo>
                <a:cubicBezTo>
                  <a:pt x="2917" y="2617"/>
                  <a:pt x="2917" y="2689"/>
                  <a:pt x="2917" y="2760"/>
                </a:cubicBezTo>
                <a:cubicBezTo>
                  <a:pt x="2917" y="2843"/>
                  <a:pt x="2917" y="2915"/>
                  <a:pt x="2905" y="2986"/>
                </a:cubicBezTo>
                <a:cubicBezTo>
                  <a:pt x="2881" y="3260"/>
                  <a:pt x="2834" y="3510"/>
                  <a:pt x="2798" y="3772"/>
                </a:cubicBezTo>
                <a:cubicBezTo>
                  <a:pt x="2798" y="3855"/>
                  <a:pt x="2786" y="3915"/>
                  <a:pt x="2727" y="3927"/>
                </a:cubicBezTo>
                <a:cubicBezTo>
                  <a:pt x="2703" y="3939"/>
                  <a:pt x="2715" y="3951"/>
                  <a:pt x="2727" y="3975"/>
                </a:cubicBezTo>
                <a:cubicBezTo>
                  <a:pt x="2739" y="3986"/>
                  <a:pt x="2762" y="3986"/>
                  <a:pt x="2762" y="4034"/>
                </a:cubicBezTo>
                <a:cubicBezTo>
                  <a:pt x="2739" y="4153"/>
                  <a:pt x="2727" y="4248"/>
                  <a:pt x="2703" y="4367"/>
                </a:cubicBezTo>
                <a:lnTo>
                  <a:pt x="2608" y="4820"/>
                </a:lnTo>
                <a:cubicBezTo>
                  <a:pt x="2584" y="4951"/>
                  <a:pt x="2548" y="5082"/>
                  <a:pt x="2500" y="5237"/>
                </a:cubicBezTo>
                <a:cubicBezTo>
                  <a:pt x="2500" y="5249"/>
                  <a:pt x="2489" y="5249"/>
                  <a:pt x="2489" y="5249"/>
                </a:cubicBezTo>
                <a:cubicBezTo>
                  <a:pt x="2477" y="5249"/>
                  <a:pt x="2477" y="5237"/>
                  <a:pt x="2477" y="5225"/>
                </a:cubicBezTo>
                <a:lnTo>
                  <a:pt x="2477" y="5177"/>
                </a:lnTo>
                <a:cubicBezTo>
                  <a:pt x="2477" y="5141"/>
                  <a:pt x="2489" y="5118"/>
                  <a:pt x="2465" y="5118"/>
                </a:cubicBezTo>
                <a:cubicBezTo>
                  <a:pt x="2465" y="5118"/>
                  <a:pt x="2441" y="5141"/>
                  <a:pt x="2429" y="5165"/>
                </a:cubicBezTo>
                <a:cubicBezTo>
                  <a:pt x="2417" y="5237"/>
                  <a:pt x="2381" y="5296"/>
                  <a:pt x="2369" y="5356"/>
                </a:cubicBezTo>
                <a:cubicBezTo>
                  <a:pt x="2346" y="5439"/>
                  <a:pt x="2310" y="5546"/>
                  <a:pt x="2358" y="5665"/>
                </a:cubicBezTo>
                <a:cubicBezTo>
                  <a:pt x="2477" y="5975"/>
                  <a:pt x="2500" y="6320"/>
                  <a:pt x="2524" y="6653"/>
                </a:cubicBezTo>
                <a:cubicBezTo>
                  <a:pt x="2536" y="6856"/>
                  <a:pt x="2536" y="7070"/>
                  <a:pt x="2500" y="7261"/>
                </a:cubicBezTo>
                <a:cubicBezTo>
                  <a:pt x="2489" y="7392"/>
                  <a:pt x="2465" y="7523"/>
                  <a:pt x="2441" y="7665"/>
                </a:cubicBezTo>
                <a:cubicBezTo>
                  <a:pt x="2429" y="7820"/>
                  <a:pt x="2381" y="7939"/>
                  <a:pt x="2310" y="8058"/>
                </a:cubicBezTo>
                <a:cubicBezTo>
                  <a:pt x="2250" y="8154"/>
                  <a:pt x="2191" y="8225"/>
                  <a:pt x="2143" y="8320"/>
                </a:cubicBezTo>
                <a:cubicBezTo>
                  <a:pt x="2084" y="8404"/>
                  <a:pt x="2048" y="8511"/>
                  <a:pt x="1953" y="8535"/>
                </a:cubicBezTo>
                <a:cubicBezTo>
                  <a:pt x="1929" y="8654"/>
                  <a:pt x="1869" y="8737"/>
                  <a:pt x="1786" y="8820"/>
                </a:cubicBezTo>
                <a:cubicBezTo>
                  <a:pt x="1703" y="8939"/>
                  <a:pt x="1596" y="9070"/>
                  <a:pt x="1512" y="9189"/>
                </a:cubicBezTo>
                <a:cubicBezTo>
                  <a:pt x="1453" y="9249"/>
                  <a:pt x="1405" y="9332"/>
                  <a:pt x="1357" y="9392"/>
                </a:cubicBezTo>
                <a:cubicBezTo>
                  <a:pt x="1298" y="9463"/>
                  <a:pt x="1226" y="9535"/>
                  <a:pt x="1179" y="9642"/>
                </a:cubicBezTo>
                <a:cubicBezTo>
                  <a:pt x="1167" y="9654"/>
                  <a:pt x="1167" y="9666"/>
                  <a:pt x="1155" y="9690"/>
                </a:cubicBezTo>
                <a:cubicBezTo>
                  <a:pt x="1036" y="9809"/>
                  <a:pt x="917" y="9940"/>
                  <a:pt x="798" y="10059"/>
                </a:cubicBezTo>
                <a:cubicBezTo>
                  <a:pt x="691" y="10166"/>
                  <a:pt x="584" y="10249"/>
                  <a:pt x="500" y="10356"/>
                </a:cubicBezTo>
                <a:cubicBezTo>
                  <a:pt x="381" y="10487"/>
                  <a:pt x="262" y="10606"/>
                  <a:pt x="119" y="10713"/>
                </a:cubicBezTo>
                <a:cubicBezTo>
                  <a:pt x="83" y="10737"/>
                  <a:pt x="48" y="10773"/>
                  <a:pt x="0" y="10856"/>
                </a:cubicBezTo>
                <a:cubicBezTo>
                  <a:pt x="107" y="10797"/>
                  <a:pt x="203" y="10761"/>
                  <a:pt x="286" y="10702"/>
                </a:cubicBezTo>
                <a:cubicBezTo>
                  <a:pt x="536" y="10535"/>
                  <a:pt x="798" y="10380"/>
                  <a:pt x="1048" y="10249"/>
                </a:cubicBezTo>
                <a:cubicBezTo>
                  <a:pt x="1155" y="10202"/>
                  <a:pt x="1238" y="10142"/>
                  <a:pt x="1346" y="10130"/>
                </a:cubicBezTo>
                <a:cubicBezTo>
                  <a:pt x="1357" y="10130"/>
                  <a:pt x="1369" y="10142"/>
                  <a:pt x="1393" y="10142"/>
                </a:cubicBezTo>
                <a:cubicBezTo>
                  <a:pt x="1393" y="10166"/>
                  <a:pt x="1369" y="10190"/>
                  <a:pt x="1369" y="10202"/>
                </a:cubicBezTo>
                <a:cubicBezTo>
                  <a:pt x="1357" y="10237"/>
                  <a:pt x="1334" y="10249"/>
                  <a:pt x="1310" y="10261"/>
                </a:cubicBezTo>
                <a:cubicBezTo>
                  <a:pt x="1155" y="10428"/>
                  <a:pt x="1000" y="10606"/>
                  <a:pt x="834" y="10773"/>
                </a:cubicBezTo>
                <a:cubicBezTo>
                  <a:pt x="810" y="10797"/>
                  <a:pt x="810" y="10821"/>
                  <a:pt x="822" y="10856"/>
                </a:cubicBezTo>
                <a:cubicBezTo>
                  <a:pt x="822" y="10880"/>
                  <a:pt x="822" y="10904"/>
                  <a:pt x="810" y="10916"/>
                </a:cubicBezTo>
                <a:cubicBezTo>
                  <a:pt x="774" y="10952"/>
                  <a:pt x="750" y="10975"/>
                  <a:pt x="703" y="11011"/>
                </a:cubicBezTo>
                <a:cubicBezTo>
                  <a:pt x="655" y="11059"/>
                  <a:pt x="595" y="11094"/>
                  <a:pt x="560" y="11154"/>
                </a:cubicBezTo>
                <a:cubicBezTo>
                  <a:pt x="560" y="11154"/>
                  <a:pt x="536" y="11190"/>
                  <a:pt x="560" y="11202"/>
                </a:cubicBezTo>
                <a:lnTo>
                  <a:pt x="584" y="11237"/>
                </a:lnTo>
                <a:cubicBezTo>
                  <a:pt x="619" y="11214"/>
                  <a:pt x="643" y="11178"/>
                  <a:pt x="679" y="11178"/>
                </a:cubicBezTo>
                <a:cubicBezTo>
                  <a:pt x="685" y="11179"/>
                  <a:pt x="691" y="11179"/>
                  <a:pt x="698" y="11179"/>
                </a:cubicBezTo>
                <a:cubicBezTo>
                  <a:pt x="763" y="11179"/>
                  <a:pt x="827" y="11126"/>
                  <a:pt x="881" y="11083"/>
                </a:cubicBezTo>
                <a:cubicBezTo>
                  <a:pt x="917" y="11068"/>
                  <a:pt x="952" y="11050"/>
                  <a:pt x="988" y="11050"/>
                </a:cubicBezTo>
                <a:cubicBezTo>
                  <a:pt x="1012" y="11050"/>
                  <a:pt x="1036" y="11058"/>
                  <a:pt x="1060" y="11083"/>
                </a:cubicBezTo>
                <a:cubicBezTo>
                  <a:pt x="1071" y="11093"/>
                  <a:pt x="1079" y="11098"/>
                  <a:pt x="1086" y="11098"/>
                </a:cubicBezTo>
                <a:cubicBezTo>
                  <a:pt x="1103" y="11098"/>
                  <a:pt x="1111" y="11075"/>
                  <a:pt x="1119" y="11059"/>
                </a:cubicBezTo>
                <a:cubicBezTo>
                  <a:pt x="1119" y="11035"/>
                  <a:pt x="1131" y="11023"/>
                  <a:pt x="1131" y="11023"/>
                </a:cubicBezTo>
                <a:cubicBezTo>
                  <a:pt x="1140" y="11020"/>
                  <a:pt x="1148" y="11019"/>
                  <a:pt x="1156" y="11019"/>
                </a:cubicBezTo>
                <a:cubicBezTo>
                  <a:pt x="1179" y="11019"/>
                  <a:pt x="1197" y="11032"/>
                  <a:pt x="1215" y="11059"/>
                </a:cubicBezTo>
                <a:cubicBezTo>
                  <a:pt x="1226" y="11083"/>
                  <a:pt x="1226" y="11118"/>
                  <a:pt x="1215" y="11130"/>
                </a:cubicBezTo>
                <a:cubicBezTo>
                  <a:pt x="1191" y="11154"/>
                  <a:pt x="1191" y="11178"/>
                  <a:pt x="1179" y="11202"/>
                </a:cubicBezTo>
                <a:lnTo>
                  <a:pt x="1191" y="11237"/>
                </a:lnTo>
                <a:cubicBezTo>
                  <a:pt x="1238" y="11237"/>
                  <a:pt x="1286" y="11190"/>
                  <a:pt x="1286" y="11142"/>
                </a:cubicBezTo>
                <a:lnTo>
                  <a:pt x="1286" y="11011"/>
                </a:lnTo>
                <a:cubicBezTo>
                  <a:pt x="1286" y="10947"/>
                  <a:pt x="1305" y="10902"/>
                  <a:pt x="1343" y="10902"/>
                </a:cubicBezTo>
                <a:cubicBezTo>
                  <a:pt x="1348" y="10902"/>
                  <a:pt x="1353" y="10903"/>
                  <a:pt x="1357" y="10904"/>
                </a:cubicBezTo>
                <a:cubicBezTo>
                  <a:pt x="1369" y="10904"/>
                  <a:pt x="1369" y="10916"/>
                  <a:pt x="1393" y="10940"/>
                </a:cubicBezTo>
                <a:cubicBezTo>
                  <a:pt x="1405" y="10999"/>
                  <a:pt x="1417" y="11071"/>
                  <a:pt x="1405" y="11130"/>
                </a:cubicBezTo>
                <a:cubicBezTo>
                  <a:pt x="1393" y="11214"/>
                  <a:pt x="1346" y="11297"/>
                  <a:pt x="1298" y="11368"/>
                </a:cubicBezTo>
                <a:cubicBezTo>
                  <a:pt x="1250" y="11452"/>
                  <a:pt x="1238" y="11452"/>
                  <a:pt x="1286" y="11547"/>
                </a:cubicBezTo>
                <a:cubicBezTo>
                  <a:pt x="1334" y="11654"/>
                  <a:pt x="1334" y="11666"/>
                  <a:pt x="1274" y="11737"/>
                </a:cubicBezTo>
                <a:cubicBezTo>
                  <a:pt x="1131" y="11868"/>
                  <a:pt x="988" y="11987"/>
                  <a:pt x="857" y="12130"/>
                </a:cubicBezTo>
                <a:cubicBezTo>
                  <a:pt x="834" y="12142"/>
                  <a:pt x="810" y="12166"/>
                  <a:pt x="798" y="12166"/>
                </a:cubicBezTo>
                <a:cubicBezTo>
                  <a:pt x="786" y="12163"/>
                  <a:pt x="776" y="12161"/>
                  <a:pt x="767" y="12161"/>
                </a:cubicBezTo>
                <a:cubicBezTo>
                  <a:pt x="707" y="12161"/>
                  <a:pt x="684" y="12219"/>
                  <a:pt x="643" y="12249"/>
                </a:cubicBezTo>
                <a:cubicBezTo>
                  <a:pt x="619" y="12273"/>
                  <a:pt x="584" y="12321"/>
                  <a:pt x="560" y="12345"/>
                </a:cubicBezTo>
                <a:cubicBezTo>
                  <a:pt x="417" y="12464"/>
                  <a:pt x="274" y="12559"/>
                  <a:pt x="119" y="12630"/>
                </a:cubicBezTo>
                <a:cubicBezTo>
                  <a:pt x="83" y="12642"/>
                  <a:pt x="48" y="12678"/>
                  <a:pt x="24" y="12702"/>
                </a:cubicBezTo>
                <a:cubicBezTo>
                  <a:pt x="0" y="12702"/>
                  <a:pt x="0" y="12726"/>
                  <a:pt x="0" y="12738"/>
                </a:cubicBezTo>
                <a:cubicBezTo>
                  <a:pt x="19" y="12738"/>
                  <a:pt x="31" y="12753"/>
                  <a:pt x="41" y="12753"/>
                </a:cubicBezTo>
                <a:cubicBezTo>
                  <a:pt x="43" y="12753"/>
                  <a:pt x="45" y="12752"/>
                  <a:pt x="48" y="12749"/>
                </a:cubicBezTo>
                <a:cubicBezTo>
                  <a:pt x="119" y="12678"/>
                  <a:pt x="214" y="12666"/>
                  <a:pt x="298" y="12630"/>
                </a:cubicBezTo>
                <a:lnTo>
                  <a:pt x="322" y="12630"/>
                </a:lnTo>
                <a:cubicBezTo>
                  <a:pt x="405" y="12583"/>
                  <a:pt x="500" y="12523"/>
                  <a:pt x="584" y="12487"/>
                </a:cubicBezTo>
                <a:cubicBezTo>
                  <a:pt x="618" y="12470"/>
                  <a:pt x="641" y="12459"/>
                  <a:pt x="655" y="12459"/>
                </a:cubicBezTo>
                <a:cubicBezTo>
                  <a:pt x="679" y="12459"/>
                  <a:pt x="679" y="12492"/>
                  <a:pt x="679" y="12583"/>
                </a:cubicBezTo>
                <a:cubicBezTo>
                  <a:pt x="679" y="12666"/>
                  <a:pt x="679" y="12738"/>
                  <a:pt x="691" y="12797"/>
                </a:cubicBezTo>
                <a:cubicBezTo>
                  <a:pt x="631" y="12809"/>
                  <a:pt x="572" y="12845"/>
                  <a:pt x="512" y="12868"/>
                </a:cubicBezTo>
                <a:cubicBezTo>
                  <a:pt x="500" y="12868"/>
                  <a:pt x="500" y="12904"/>
                  <a:pt x="500" y="12916"/>
                </a:cubicBezTo>
                <a:lnTo>
                  <a:pt x="524" y="12940"/>
                </a:lnTo>
                <a:lnTo>
                  <a:pt x="584" y="12940"/>
                </a:lnTo>
                <a:cubicBezTo>
                  <a:pt x="606" y="12985"/>
                  <a:pt x="624" y="13001"/>
                  <a:pt x="641" y="13001"/>
                </a:cubicBezTo>
                <a:cubicBezTo>
                  <a:pt x="659" y="13001"/>
                  <a:pt x="678" y="12982"/>
                  <a:pt x="703" y="12964"/>
                </a:cubicBezTo>
                <a:cubicBezTo>
                  <a:pt x="724" y="12942"/>
                  <a:pt x="741" y="12938"/>
                  <a:pt x="764" y="12938"/>
                </a:cubicBezTo>
                <a:cubicBezTo>
                  <a:pt x="780" y="12938"/>
                  <a:pt x="798" y="12940"/>
                  <a:pt x="822" y="12940"/>
                </a:cubicBezTo>
                <a:cubicBezTo>
                  <a:pt x="810" y="12976"/>
                  <a:pt x="798" y="12976"/>
                  <a:pt x="774" y="12988"/>
                </a:cubicBezTo>
                <a:cubicBezTo>
                  <a:pt x="715" y="13035"/>
                  <a:pt x="715" y="13035"/>
                  <a:pt x="762" y="13107"/>
                </a:cubicBezTo>
                <a:cubicBezTo>
                  <a:pt x="774" y="13119"/>
                  <a:pt x="798" y="13142"/>
                  <a:pt x="798" y="13154"/>
                </a:cubicBezTo>
                <a:cubicBezTo>
                  <a:pt x="810" y="13178"/>
                  <a:pt x="822" y="13226"/>
                  <a:pt x="822" y="13238"/>
                </a:cubicBezTo>
                <a:cubicBezTo>
                  <a:pt x="810" y="13273"/>
                  <a:pt x="774" y="13273"/>
                  <a:pt x="762" y="13285"/>
                </a:cubicBezTo>
                <a:lnTo>
                  <a:pt x="691" y="13285"/>
                </a:lnTo>
                <a:cubicBezTo>
                  <a:pt x="679" y="13285"/>
                  <a:pt x="655" y="13297"/>
                  <a:pt x="655" y="13321"/>
                </a:cubicBezTo>
                <a:cubicBezTo>
                  <a:pt x="655" y="13345"/>
                  <a:pt x="655" y="13380"/>
                  <a:pt x="679" y="13392"/>
                </a:cubicBezTo>
                <a:cubicBezTo>
                  <a:pt x="703" y="13440"/>
                  <a:pt x="738" y="13464"/>
                  <a:pt x="774" y="13500"/>
                </a:cubicBezTo>
                <a:cubicBezTo>
                  <a:pt x="798" y="13511"/>
                  <a:pt x="798" y="13571"/>
                  <a:pt x="774" y="13595"/>
                </a:cubicBezTo>
                <a:lnTo>
                  <a:pt x="738" y="13642"/>
                </a:lnTo>
                <a:lnTo>
                  <a:pt x="595" y="13773"/>
                </a:lnTo>
                <a:cubicBezTo>
                  <a:pt x="584" y="13797"/>
                  <a:pt x="584" y="13833"/>
                  <a:pt x="619" y="13833"/>
                </a:cubicBezTo>
                <a:cubicBezTo>
                  <a:pt x="637" y="13850"/>
                  <a:pt x="654" y="13861"/>
                  <a:pt x="672" y="13861"/>
                </a:cubicBezTo>
                <a:cubicBezTo>
                  <a:pt x="678" y="13861"/>
                  <a:pt x="684" y="13860"/>
                  <a:pt x="691" y="13857"/>
                </a:cubicBezTo>
                <a:cubicBezTo>
                  <a:pt x="750" y="13857"/>
                  <a:pt x="810" y="13833"/>
                  <a:pt x="857" y="13773"/>
                </a:cubicBezTo>
                <a:cubicBezTo>
                  <a:pt x="861" y="13767"/>
                  <a:pt x="867" y="13764"/>
                  <a:pt x="874" y="13764"/>
                </a:cubicBezTo>
                <a:cubicBezTo>
                  <a:pt x="892" y="13764"/>
                  <a:pt x="917" y="13783"/>
                  <a:pt x="917" y="13809"/>
                </a:cubicBezTo>
                <a:cubicBezTo>
                  <a:pt x="917" y="13821"/>
                  <a:pt x="917" y="13821"/>
                  <a:pt x="929" y="13833"/>
                </a:cubicBezTo>
                <a:cubicBezTo>
                  <a:pt x="905" y="13892"/>
                  <a:pt x="881" y="13976"/>
                  <a:pt x="857" y="14035"/>
                </a:cubicBezTo>
                <a:cubicBezTo>
                  <a:pt x="766" y="14047"/>
                  <a:pt x="751" y="14179"/>
                  <a:pt x="677" y="14179"/>
                </a:cubicBezTo>
                <a:cubicBezTo>
                  <a:pt x="673" y="14179"/>
                  <a:pt x="670" y="14179"/>
                  <a:pt x="667" y="14178"/>
                </a:cubicBezTo>
                <a:lnTo>
                  <a:pt x="619" y="14309"/>
                </a:lnTo>
                <a:cubicBezTo>
                  <a:pt x="619" y="14333"/>
                  <a:pt x="631" y="14357"/>
                  <a:pt x="643" y="14357"/>
                </a:cubicBezTo>
                <a:cubicBezTo>
                  <a:pt x="668" y="14365"/>
                  <a:pt x="681" y="14379"/>
                  <a:pt x="695" y="14379"/>
                </a:cubicBezTo>
                <a:cubicBezTo>
                  <a:pt x="701" y="14379"/>
                  <a:pt x="707" y="14376"/>
                  <a:pt x="715" y="14369"/>
                </a:cubicBezTo>
                <a:cubicBezTo>
                  <a:pt x="738" y="14369"/>
                  <a:pt x="750" y="14357"/>
                  <a:pt x="762" y="14357"/>
                </a:cubicBezTo>
                <a:cubicBezTo>
                  <a:pt x="762" y="14392"/>
                  <a:pt x="750" y="14404"/>
                  <a:pt x="750" y="14428"/>
                </a:cubicBezTo>
                <a:lnTo>
                  <a:pt x="679" y="14428"/>
                </a:lnTo>
                <a:cubicBezTo>
                  <a:pt x="655" y="14428"/>
                  <a:pt x="655" y="14452"/>
                  <a:pt x="643" y="14464"/>
                </a:cubicBezTo>
                <a:cubicBezTo>
                  <a:pt x="643" y="14476"/>
                  <a:pt x="667" y="14476"/>
                  <a:pt x="667" y="14488"/>
                </a:cubicBezTo>
                <a:cubicBezTo>
                  <a:pt x="679" y="14512"/>
                  <a:pt x="691" y="14535"/>
                  <a:pt x="667" y="14547"/>
                </a:cubicBezTo>
                <a:cubicBezTo>
                  <a:pt x="560" y="14595"/>
                  <a:pt x="464" y="14631"/>
                  <a:pt x="381" y="14726"/>
                </a:cubicBezTo>
                <a:cubicBezTo>
                  <a:pt x="381" y="14738"/>
                  <a:pt x="378" y="14738"/>
                  <a:pt x="372" y="14738"/>
                </a:cubicBezTo>
                <a:cubicBezTo>
                  <a:pt x="366" y="14738"/>
                  <a:pt x="357" y="14738"/>
                  <a:pt x="345" y="14750"/>
                </a:cubicBezTo>
                <a:cubicBezTo>
                  <a:pt x="286" y="14773"/>
                  <a:pt x="250" y="14809"/>
                  <a:pt x="191" y="14833"/>
                </a:cubicBezTo>
                <a:cubicBezTo>
                  <a:pt x="143" y="14845"/>
                  <a:pt x="107" y="14893"/>
                  <a:pt x="107" y="14952"/>
                </a:cubicBezTo>
                <a:cubicBezTo>
                  <a:pt x="107" y="14964"/>
                  <a:pt x="143" y="15012"/>
                  <a:pt x="143" y="15012"/>
                </a:cubicBezTo>
                <a:cubicBezTo>
                  <a:pt x="203" y="15000"/>
                  <a:pt x="262" y="14964"/>
                  <a:pt x="322" y="14952"/>
                </a:cubicBezTo>
                <a:cubicBezTo>
                  <a:pt x="334" y="14952"/>
                  <a:pt x="369" y="14952"/>
                  <a:pt x="393" y="14964"/>
                </a:cubicBezTo>
                <a:cubicBezTo>
                  <a:pt x="453" y="15024"/>
                  <a:pt x="512" y="15059"/>
                  <a:pt x="560" y="15071"/>
                </a:cubicBezTo>
                <a:cubicBezTo>
                  <a:pt x="536" y="15226"/>
                  <a:pt x="524" y="15381"/>
                  <a:pt x="453" y="15535"/>
                </a:cubicBezTo>
                <a:cubicBezTo>
                  <a:pt x="441" y="15559"/>
                  <a:pt x="441" y="15607"/>
                  <a:pt x="453" y="15655"/>
                </a:cubicBezTo>
                <a:lnTo>
                  <a:pt x="429" y="15655"/>
                </a:lnTo>
                <a:cubicBezTo>
                  <a:pt x="393" y="15666"/>
                  <a:pt x="345" y="15738"/>
                  <a:pt x="369" y="15762"/>
                </a:cubicBezTo>
                <a:cubicBezTo>
                  <a:pt x="381" y="15786"/>
                  <a:pt x="405" y="15821"/>
                  <a:pt x="441" y="15833"/>
                </a:cubicBezTo>
                <a:cubicBezTo>
                  <a:pt x="458" y="15840"/>
                  <a:pt x="471" y="15844"/>
                  <a:pt x="481" y="15844"/>
                </a:cubicBezTo>
                <a:cubicBezTo>
                  <a:pt x="506" y="15844"/>
                  <a:pt x="512" y="15821"/>
                  <a:pt x="512" y="15762"/>
                </a:cubicBezTo>
                <a:cubicBezTo>
                  <a:pt x="548" y="15738"/>
                  <a:pt x="584" y="15738"/>
                  <a:pt x="607" y="15726"/>
                </a:cubicBezTo>
                <a:cubicBezTo>
                  <a:pt x="607" y="15726"/>
                  <a:pt x="607" y="15714"/>
                  <a:pt x="619" y="15714"/>
                </a:cubicBezTo>
                <a:cubicBezTo>
                  <a:pt x="623" y="15730"/>
                  <a:pt x="627" y="15735"/>
                  <a:pt x="632" y="15735"/>
                </a:cubicBezTo>
                <a:cubicBezTo>
                  <a:pt x="642" y="15735"/>
                  <a:pt x="655" y="15714"/>
                  <a:pt x="679" y="15714"/>
                </a:cubicBezTo>
                <a:cubicBezTo>
                  <a:pt x="699" y="15710"/>
                  <a:pt x="720" y="15709"/>
                  <a:pt x="742" y="15709"/>
                </a:cubicBezTo>
                <a:cubicBezTo>
                  <a:pt x="786" y="15709"/>
                  <a:pt x="834" y="15714"/>
                  <a:pt x="881" y="15714"/>
                </a:cubicBezTo>
                <a:lnTo>
                  <a:pt x="703" y="15893"/>
                </a:lnTo>
                <a:cubicBezTo>
                  <a:pt x="734" y="15902"/>
                  <a:pt x="759" y="15906"/>
                  <a:pt x="781" y="15906"/>
                </a:cubicBezTo>
                <a:cubicBezTo>
                  <a:pt x="817" y="15906"/>
                  <a:pt x="844" y="15895"/>
                  <a:pt x="881" y="15881"/>
                </a:cubicBezTo>
                <a:cubicBezTo>
                  <a:pt x="917" y="15857"/>
                  <a:pt x="941" y="15845"/>
                  <a:pt x="976" y="15845"/>
                </a:cubicBezTo>
                <a:cubicBezTo>
                  <a:pt x="976" y="15881"/>
                  <a:pt x="965" y="15893"/>
                  <a:pt x="941" y="15916"/>
                </a:cubicBezTo>
                <a:cubicBezTo>
                  <a:pt x="869" y="16131"/>
                  <a:pt x="810" y="16333"/>
                  <a:pt x="786" y="16559"/>
                </a:cubicBezTo>
                <a:cubicBezTo>
                  <a:pt x="786" y="16599"/>
                  <a:pt x="802" y="16622"/>
                  <a:pt x="835" y="16622"/>
                </a:cubicBezTo>
                <a:cubicBezTo>
                  <a:pt x="842" y="16622"/>
                  <a:pt x="849" y="16621"/>
                  <a:pt x="857" y="16619"/>
                </a:cubicBezTo>
                <a:cubicBezTo>
                  <a:pt x="976" y="16571"/>
                  <a:pt x="1096" y="16536"/>
                  <a:pt x="1107" y="16381"/>
                </a:cubicBezTo>
                <a:cubicBezTo>
                  <a:pt x="1119" y="16321"/>
                  <a:pt x="1167" y="16262"/>
                  <a:pt x="1226" y="16214"/>
                </a:cubicBezTo>
                <a:cubicBezTo>
                  <a:pt x="1346" y="16131"/>
                  <a:pt x="1465" y="16059"/>
                  <a:pt x="1584" y="15976"/>
                </a:cubicBezTo>
                <a:lnTo>
                  <a:pt x="1584" y="15976"/>
                </a:lnTo>
                <a:cubicBezTo>
                  <a:pt x="1655" y="16131"/>
                  <a:pt x="1655" y="16250"/>
                  <a:pt x="1572" y="16381"/>
                </a:cubicBezTo>
                <a:cubicBezTo>
                  <a:pt x="1560" y="16393"/>
                  <a:pt x="1536" y="16440"/>
                  <a:pt x="1536" y="16452"/>
                </a:cubicBezTo>
                <a:cubicBezTo>
                  <a:pt x="1560" y="16536"/>
                  <a:pt x="1596" y="16595"/>
                  <a:pt x="1560" y="16678"/>
                </a:cubicBezTo>
                <a:cubicBezTo>
                  <a:pt x="1524" y="16726"/>
                  <a:pt x="1584" y="16809"/>
                  <a:pt x="1596" y="16893"/>
                </a:cubicBezTo>
                <a:cubicBezTo>
                  <a:pt x="1596" y="16905"/>
                  <a:pt x="1655" y="16905"/>
                  <a:pt x="1655" y="16905"/>
                </a:cubicBezTo>
                <a:cubicBezTo>
                  <a:pt x="1715" y="16845"/>
                  <a:pt x="1774" y="16774"/>
                  <a:pt x="1810" y="16690"/>
                </a:cubicBezTo>
                <a:cubicBezTo>
                  <a:pt x="1822" y="16655"/>
                  <a:pt x="1834" y="16607"/>
                  <a:pt x="1881" y="16571"/>
                </a:cubicBezTo>
                <a:cubicBezTo>
                  <a:pt x="1977" y="16512"/>
                  <a:pt x="2048" y="16440"/>
                  <a:pt x="2155" y="16369"/>
                </a:cubicBezTo>
                <a:cubicBezTo>
                  <a:pt x="2167" y="16452"/>
                  <a:pt x="2191" y="16512"/>
                  <a:pt x="2179" y="16571"/>
                </a:cubicBezTo>
                <a:cubicBezTo>
                  <a:pt x="2179" y="16619"/>
                  <a:pt x="2119" y="16655"/>
                  <a:pt x="2108" y="16690"/>
                </a:cubicBezTo>
                <a:cubicBezTo>
                  <a:pt x="2000" y="16917"/>
                  <a:pt x="1988" y="17143"/>
                  <a:pt x="2131" y="17345"/>
                </a:cubicBezTo>
                <a:cubicBezTo>
                  <a:pt x="2155" y="17369"/>
                  <a:pt x="2191" y="17381"/>
                  <a:pt x="2215" y="17381"/>
                </a:cubicBezTo>
                <a:cubicBezTo>
                  <a:pt x="2227" y="17381"/>
                  <a:pt x="2239" y="17333"/>
                  <a:pt x="2250" y="17321"/>
                </a:cubicBezTo>
                <a:cubicBezTo>
                  <a:pt x="2268" y="17285"/>
                  <a:pt x="2259" y="17249"/>
                  <a:pt x="2295" y="17249"/>
                </a:cubicBezTo>
                <a:cubicBezTo>
                  <a:pt x="2306" y="17249"/>
                  <a:pt x="2322" y="17253"/>
                  <a:pt x="2346" y="17262"/>
                </a:cubicBezTo>
                <a:cubicBezTo>
                  <a:pt x="2378" y="17275"/>
                  <a:pt x="2404" y="17282"/>
                  <a:pt x="2424" y="17282"/>
                </a:cubicBezTo>
                <a:cubicBezTo>
                  <a:pt x="2478" y="17282"/>
                  <a:pt x="2495" y="17235"/>
                  <a:pt x="2512" y="17131"/>
                </a:cubicBezTo>
                <a:cubicBezTo>
                  <a:pt x="2512" y="17095"/>
                  <a:pt x="2524" y="17036"/>
                  <a:pt x="2536" y="17024"/>
                </a:cubicBezTo>
                <a:cubicBezTo>
                  <a:pt x="2631" y="16952"/>
                  <a:pt x="2727" y="16869"/>
                  <a:pt x="2834" y="16845"/>
                </a:cubicBezTo>
                <a:cubicBezTo>
                  <a:pt x="2953" y="16809"/>
                  <a:pt x="3060" y="16750"/>
                  <a:pt x="3108" y="16655"/>
                </a:cubicBezTo>
                <a:cubicBezTo>
                  <a:pt x="3179" y="16536"/>
                  <a:pt x="3286" y="16476"/>
                  <a:pt x="3405" y="16428"/>
                </a:cubicBezTo>
                <a:cubicBezTo>
                  <a:pt x="3429" y="16415"/>
                  <a:pt x="3454" y="16409"/>
                  <a:pt x="3478" y="16409"/>
                </a:cubicBezTo>
                <a:cubicBezTo>
                  <a:pt x="3538" y="16409"/>
                  <a:pt x="3594" y="16445"/>
                  <a:pt x="3620" y="16488"/>
                </a:cubicBezTo>
                <a:cubicBezTo>
                  <a:pt x="3643" y="16440"/>
                  <a:pt x="3655" y="16417"/>
                  <a:pt x="3667" y="16369"/>
                </a:cubicBezTo>
                <a:cubicBezTo>
                  <a:pt x="3703" y="16297"/>
                  <a:pt x="3727" y="16238"/>
                  <a:pt x="3774" y="16155"/>
                </a:cubicBezTo>
                <a:cubicBezTo>
                  <a:pt x="3822" y="16083"/>
                  <a:pt x="3858" y="16012"/>
                  <a:pt x="3858" y="15916"/>
                </a:cubicBezTo>
                <a:cubicBezTo>
                  <a:pt x="3882" y="15833"/>
                  <a:pt x="3905" y="15762"/>
                  <a:pt x="3941" y="15678"/>
                </a:cubicBezTo>
                <a:cubicBezTo>
                  <a:pt x="4084" y="15309"/>
                  <a:pt x="4251" y="14928"/>
                  <a:pt x="4417" y="14547"/>
                </a:cubicBezTo>
                <a:cubicBezTo>
                  <a:pt x="4477" y="14404"/>
                  <a:pt x="4548" y="14273"/>
                  <a:pt x="4608" y="14119"/>
                </a:cubicBezTo>
                <a:cubicBezTo>
                  <a:pt x="4834" y="13571"/>
                  <a:pt x="5108" y="13035"/>
                  <a:pt x="5382" y="12499"/>
                </a:cubicBezTo>
                <a:cubicBezTo>
                  <a:pt x="5400" y="12462"/>
                  <a:pt x="5419" y="12417"/>
                  <a:pt x="5461" y="12417"/>
                </a:cubicBezTo>
                <a:cubicBezTo>
                  <a:pt x="5473" y="12417"/>
                  <a:pt x="5486" y="12420"/>
                  <a:pt x="5501" y="12428"/>
                </a:cubicBezTo>
                <a:cubicBezTo>
                  <a:pt x="5504" y="12430"/>
                  <a:pt x="5507" y="12430"/>
                  <a:pt x="5509" y="12430"/>
                </a:cubicBezTo>
                <a:cubicBezTo>
                  <a:pt x="5525" y="12430"/>
                  <a:pt x="5525" y="12401"/>
                  <a:pt x="5525" y="12380"/>
                </a:cubicBezTo>
                <a:cubicBezTo>
                  <a:pt x="5501" y="12261"/>
                  <a:pt x="5525" y="12154"/>
                  <a:pt x="5584" y="12047"/>
                </a:cubicBezTo>
                <a:cubicBezTo>
                  <a:pt x="5691" y="11856"/>
                  <a:pt x="5787" y="11654"/>
                  <a:pt x="5870" y="11452"/>
                </a:cubicBezTo>
                <a:cubicBezTo>
                  <a:pt x="5929" y="11333"/>
                  <a:pt x="6001" y="11214"/>
                  <a:pt x="6084" y="11094"/>
                </a:cubicBezTo>
                <a:cubicBezTo>
                  <a:pt x="6144" y="10999"/>
                  <a:pt x="6179" y="10892"/>
                  <a:pt x="6239" y="10797"/>
                </a:cubicBezTo>
                <a:cubicBezTo>
                  <a:pt x="6251" y="10785"/>
                  <a:pt x="6266" y="10779"/>
                  <a:pt x="6278" y="10779"/>
                </a:cubicBezTo>
                <a:cubicBezTo>
                  <a:pt x="6290" y="10779"/>
                  <a:pt x="6299" y="10785"/>
                  <a:pt x="6299" y="10797"/>
                </a:cubicBezTo>
                <a:cubicBezTo>
                  <a:pt x="6327" y="10873"/>
                  <a:pt x="6379" y="10881"/>
                  <a:pt x="6435" y="10881"/>
                </a:cubicBezTo>
                <a:cubicBezTo>
                  <a:pt x="6449" y="10881"/>
                  <a:pt x="6463" y="10880"/>
                  <a:pt x="6477" y="10880"/>
                </a:cubicBezTo>
                <a:cubicBezTo>
                  <a:pt x="6525" y="10880"/>
                  <a:pt x="6525" y="10856"/>
                  <a:pt x="6513" y="10833"/>
                </a:cubicBezTo>
                <a:cubicBezTo>
                  <a:pt x="6489" y="10785"/>
                  <a:pt x="6525" y="10761"/>
                  <a:pt x="6560" y="10737"/>
                </a:cubicBezTo>
                <a:cubicBezTo>
                  <a:pt x="6620" y="10713"/>
                  <a:pt x="6656" y="10678"/>
                  <a:pt x="6680" y="10618"/>
                </a:cubicBezTo>
                <a:cubicBezTo>
                  <a:pt x="6751" y="10404"/>
                  <a:pt x="6918" y="10225"/>
                  <a:pt x="7013" y="9999"/>
                </a:cubicBezTo>
                <a:cubicBezTo>
                  <a:pt x="7049" y="9951"/>
                  <a:pt x="7072" y="9892"/>
                  <a:pt x="7096" y="9844"/>
                </a:cubicBezTo>
                <a:cubicBezTo>
                  <a:pt x="7132" y="9690"/>
                  <a:pt x="7215" y="9547"/>
                  <a:pt x="7299" y="9404"/>
                </a:cubicBezTo>
                <a:cubicBezTo>
                  <a:pt x="7334" y="9356"/>
                  <a:pt x="7346" y="9309"/>
                  <a:pt x="7394" y="9285"/>
                </a:cubicBezTo>
                <a:cubicBezTo>
                  <a:pt x="7453" y="9237"/>
                  <a:pt x="7489" y="9178"/>
                  <a:pt x="7525" y="9094"/>
                </a:cubicBezTo>
                <a:cubicBezTo>
                  <a:pt x="7537" y="9059"/>
                  <a:pt x="7573" y="9011"/>
                  <a:pt x="7596" y="8999"/>
                </a:cubicBezTo>
                <a:cubicBezTo>
                  <a:pt x="7608" y="8987"/>
                  <a:pt x="7644" y="8975"/>
                  <a:pt x="7668" y="8951"/>
                </a:cubicBezTo>
                <a:cubicBezTo>
                  <a:pt x="7644" y="8939"/>
                  <a:pt x="7632" y="8939"/>
                  <a:pt x="7608" y="8928"/>
                </a:cubicBezTo>
                <a:cubicBezTo>
                  <a:pt x="7596" y="8916"/>
                  <a:pt x="7596" y="8880"/>
                  <a:pt x="7608" y="8868"/>
                </a:cubicBezTo>
                <a:cubicBezTo>
                  <a:pt x="7692" y="8773"/>
                  <a:pt x="7715" y="8678"/>
                  <a:pt x="7787" y="8582"/>
                </a:cubicBezTo>
                <a:cubicBezTo>
                  <a:pt x="7834" y="8523"/>
                  <a:pt x="7870" y="8451"/>
                  <a:pt x="7906" y="8380"/>
                </a:cubicBezTo>
                <a:cubicBezTo>
                  <a:pt x="7906" y="8356"/>
                  <a:pt x="7930" y="8356"/>
                  <a:pt x="7942" y="8344"/>
                </a:cubicBezTo>
                <a:lnTo>
                  <a:pt x="7942" y="8404"/>
                </a:lnTo>
                <a:lnTo>
                  <a:pt x="7942" y="8451"/>
                </a:lnTo>
                <a:cubicBezTo>
                  <a:pt x="7942" y="8451"/>
                  <a:pt x="7942" y="8463"/>
                  <a:pt x="7954" y="8463"/>
                </a:cubicBezTo>
                <a:lnTo>
                  <a:pt x="7989" y="8463"/>
                </a:lnTo>
                <a:cubicBezTo>
                  <a:pt x="8001" y="8439"/>
                  <a:pt x="8013" y="8380"/>
                  <a:pt x="8049" y="8356"/>
                </a:cubicBezTo>
                <a:cubicBezTo>
                  <a:pt x="8061" y="8344"/>
                  <a:pt x="8108" y="8332"/>
                  <a:pt x="8132" y="8332"/>
                </a:cubicBezTo>
                <a:cubicBezTo>
                  <a:pt x="8144" y="8332"/>
                  <a:pt x="8168" y="8380"/>
                  <a:pt x="8168" y="8380"/>
                </a:cubicBezTo>
                <a:cubicBezTo>
                  <a:pt x="8061" y="8475"/>
                  <a:pt x="8120" y="8642"/>
                  <a:pt x="7965" y="8749"/>
                </a:cubicBezTo>
                <a:cubicBezTo>
                  <a:pt x="8025" y="8737"/>
                  <a:pt x="8049" y="8737"/>
                  <a:pt x="8061" y="8737"/>
                </a:cubicBezTo>
                <a:cubicBezTo>
                  <a:pt x="8083" y="8724"/>
                  <a:pt x="8105" y="8717"/>
                  <a:pt x="8126" y="8717"/>
                </a:cubicBezTo>
                <a:cubicBezTo>
                  <a:pt x="8160" y="8717"/>
                  <a:pt x="8189" y="8736"/>
                  <a:pt x="8204" y="8773"/>
                </a:cubicBezTo>
                <a:cubicBezTo>
                  <a:pt x="8251" y="8868"/>
                  <a:pt x="8346" y="8880"/>
                  <a:pt x="8418" y="8939"/>
                </a:cubicBezTo>
                <a:cubicBezTo>
                  <a:pt x="8442" y="8951"/>
                  <a:pt x="8489" y="8928"/>
                  <a:pt x="8489" y="8987"/>
                </a:cubicBezTo>
                <a:cubicBezTo>
                  <a:pt x="8489" y="8999"/>
                  <a:pt x="8442" y="9011"/>
                  <a:pt x="8430" y="9047"/>
                </a:cubicBezTo>
                <a:cubicBezTo>
                  <a:pt x="8418" y="9059"/>
                  <a:pt x="8418" y="9094"/>
                  <a:pt x="8430" y="9106"/>
                </a:cubicBezTo>
                <a:lnTo>
                  <a:pt x="8477" y="9154"/>
                </a:lnTo>
                <a:cubicBezTo>
                  <a:pt x="8525" y="9189"/>
                  <a:pt x="8525" y="9237"/>
                  <a:pt x="8465" y="9249"/>
                </a:cubicBezTo>
                <a:cubicBezTo>
                  <a:pt x="8382" y="9285"/>
                  <a:pt x="8406" y="9332"/>
                  <a:pt x="8382" y="9392"/>
                </a:cubicBezTo>
                <a:cubicBezTo>
                  <a:pt x="8382" y="9404"/>
                  <a:pt x="8382" y="9416"/>
                  <a:pt x="8406" y="9428"/>
                </a:cubicBezTo>
                <a:cubicBezTo>
                  <a:pt x="8477" y="9547"/>
                  <a:pt x="8477" y="9547"/>
                  <a:pt x="8465" y="9594"/>
                </a:cubicBezTo>
                <a:cubicBezTo>
                  <a:pt x="8442" y="9690"/>
                  <a:pt x="8418" y="9773"/>
                  <a:pt x="8370" y="9868"/>
                </a:cubicBezTo>
                <a:cubicBezTo>
                  <a:pt x="8346" y="9928"/>
                  <a:pt x="8311" y="9987"/>
                  <a:pt x="8299" y="10047"/>
                </a:cubicBezTo>
                <a:cubicBezTo>
                  <a:pt x="8275" y="10082"/>
                  <a:pt x="8239" y="10142"/>
                  <a:pt x="8299" y="10178"/>
                </a:cubicBezTo>
                <a:cubicBezTo>
                  <a:pt x="8304" y="10179"/>
                  <a:pt x="8309" y="10180"/>
                  <a:pt x="8315" y="10180"/>
                </a:cubicBezTo>
                <a:cubicBezTo>
                  <a:pt x="8359" y="10180"/>
                  <a:pt x="8410" y="10139"/>
                  <a:pt x="8442" y="10118"/>
                </a:cubicBezTo>
                <a:cubicBezTo>
                  <a:pt x="8489" y="10082"/>
                  <a:pt x="8501" y="10023"/>
                  <a:pt x="8537" y="9963"/>
                </a:cubicBezTo>
                <a:cubicBezTo>
                  <a:pt x="8549" y="9951"/>
                  <a:pt x="8561" y="9928"/>
                  <a:pt x="8585" y="9904"/>
                </a:cubicBezTo>
                <a:cubicBezTo>
                  <a:pt x="8608" y="9832"/>
                  <a:pt x="8644" y="9761"/>
                  <a:pt x="8704" y="9701"/>
                </a:cubicBezTo>
                <a:cubicBezTo>
                  <a:pt x="8716" y="9690"/>
                  <a:pt x="8716" y="9666"/>
                  <a:pt x="8716" y="9654"/>
                </a:cubicBezTo>
                <a:cubicBezTo>
                  <a:pt x="8644" y="9523"/>
                  <a:pt x="8716" y="9416"/>
                  <a:pt x="8787" y="9309"/>
                </a:cubicBezTo>
                <a:cubicBezTo>
                  <a:pt x="8835" y="9249"/>
                  <a:pt x="8846" y="9189"/>
                  <a:pt x="8846" y="9118"/>
                </a:cubicBezTo>
                <a:cubicBezTo>
                  <a:pt x="8858" y="8880"/>
                  <a:pt x="8894" y="8642"/>
                  <a:pt x="8942" y="8392"/>
                </a:cubicBezTo>
                <a:lnTo>
                  <a:pt x="8977" y="8166"/>
                </a:lnTo>
                <a:cubicBezTo>
                  <a:pt x="9073" y="7868"/>
                  <a:pt x="9156" y="7570"/>
                  <a:pt x="9251" y="7284"/>
                </a:cubicBezTo>
                <a:cubicBezTo>
                  <a:pt x="9263" y="7225"/>
                  <a:pt x="9287" y="7154"/>
                  <a:pt x="9251" y="7094"/>
                </a:cubicBezTo>
                <a:cubicBezTo>
                  <a:pt x="9216" y="7034"/>
                  <a:pt x="9227" y="6987"/>
                  <a:pt x="9263" y="6927"/>
                </a:cubicBezTo>
                <a:cubicBezTo>
                  <a:pt x="9311" y="6796"/>
                  <a:pt x="9358" y="6653"/>
                  <a:pt x="9382" y="6511"/>
                </a:cubicBezTo>
                <a:cubicBezTo>
                  <a:pt x="9382" y="6487"/>
                  <a:pt x="9370" y="6439"/>
                  <a:pt x="9370" y="6439"/>
                </a:cubicBezTo>
                <a:cubicBezTo>
                  <a:pt x="9335" y="6439"/>
                  <a:pt x="9287" y="6439"/>
                  <a:pt x="9263" y="6451"/>
                </a:cubicBezTo>
                <a:cubicBezTo>
                  <a:pt x="9227" y="6475"/>
                  <a:pt x="9204" y="6511"/>
                  <a:pt x="9168" y="6534"/>
                </a:cubicBezTo>
                <a:cubicBezTo>
                  <a:pt x="9166" y="6535"/>
                  <a:pt x="9164" y="6535"/>
                  <a:pt x="9162" y="6535"/>
                </a:cubicBezTo>
                <a:cubicBezTo>
                  <a:pt x="9103" y="6535"/>
                  <a:pt x="9014" y="6354"/>
                  <a:pt x="9049" y="6308"/>
                </a:cubicBezTo>
                <a:cubicBezTo>
                  <a:pt x="9108" y="6237"/>
                  <a:pt x="9097" y="6153"/>
                  <a:pt x="9108" y="6082"/>
                </a:cubicBezTo>
                <a:cubicBezTo>
                  <a:pt x="9108" y="6070"/>
                  <a:pt x="9144" y="6034"/>
                  <a:pt x="9168" y="6022"/>
                </a:cubicBezTo>
                <a:cubicBezTo>
                  <a:pt x="9192" y="6022"/>
                  <a:pt x="9227" y="6022"/>
                  <a:pt x="9251" y="6058"/>
                </a:cubicBezTo>
                <a:cubicBezTo>
                  <a:pt x="9275" y="6082"/>
                  <a:pt x="9311" y="6141"/>
                  <a:pt x="9335" y="6177"/>
                </a:cubicBezTo>
                <a:cubicBezTo>
                  <a:pt x="9341" y="6183"/>
                  <a:pt x="9358" y="6186"/>
                  <a:pt x="9379" y="6186"/>
                </a:cubicBezTo>
                <a:cubicBezTo>
                  <a:pt x="9400" y="6186"/>
                  <a:pt x="9424" y="6183"/>
                  <a:pt x="9442" y="6177"/>
                </a:cubicBezTo>
                <a:cubicBezTo>
                  <a:pt x="9466" y="6141"/>
                  <a:pt x="9501" y="6094"/>
                  <a:pt x="9513" y="6058"/>
                </a:cubicBezTo>
                <a:cubicBezTo>
                  <a:pt x="9549" y="5939"/>
                  <a:pt x="9573" y="5820"/>
                  <a:pt x="9608" y="5677"/>
                </a:cubicBezTo>
                <a:cubicBezTo>
                  <a:pt x="9620" y="5653"/>
                  <a:pt x="9608" y="5606"/>
                  <a:pt x="9608" y="5558"/>
                </a:cubicBezTo>
                <a:cubicBezTo>
                  <a:pt x="9608" y="5534"/>
                  <a:pt x="9573" y="5499"/>
                  <a:pt x="9561" y="5499"/>
                </a:cubicBezTo>
                <a:cubicBezTo>
                  <a:pt x="9549" y="5499"/>
                  <a:pt x="9513" y="5522"/>
                  <a:pt x="9489" y="5534"/>
                </a:cubicBezTo>
                <a:cubicBezTo>
                  <a:pt x="9454" y="5546"/>
                  <a:pt x="9430" y="5582"/>
                  <a:pt x="9394" y="5594"/>
                </a:cubicBezTo>
                <a:lnTo>
                  <a:pt x="9394" y="5522"/>
                </a:lnTo>
                <a:cubicBezTo>
                  <a:pt x="9418" y="5427"/>
                  <a:pt x="9394" y="5344"/>
                  <a:pt x="9442" y="5260"/>
                </a:cubicBezTo>
                <a:cubicBezTo>
                  <a:pt x="9489" y="5177"/>
                  <a:pt x="9442" y="5070"/>
                  <a:pt x="9501" y="4998"/>
                </a:cubicBezTo>
                <a:cubicBezTo>
                  <a:pt x="9561" y="4903"/>
                  <a:pt x="9573" y="4844"/>
                  <a:pt x="9549" y="4760"/>
                </a:cubicBezTo>
                <a:cubicBezTo>
                  <a:pt x="9513" y="4641"/>
                  <a:pt x="9549" y="4522"/>
                  <a:pt x="9573" y="4391"/>
                </a:cubicBezTo>
                <a:cubicBezTo>
                  <a:pt x="9608" y="4248"/>
                  <a:pt x="9608" y="4117"/>
                  <a:pt x="9728" y="4034"/>
                </a:cubicBezTo>
                <a:cubicBezTo>
                  <a:pt x="9739" y="4010"/>
                  <a:pt x="9763" y="3986"/>
                  <a:pt x="9763" y="3951"/>
                </a:cubicBezTo>
                <a:cubicBezTo>
                  <a:pt x="9763" y="3760"/>
                  <a:pt x="9906" y="3594"/>
                  <a:pt x="9942" y="3403"/>
                </a:cubicBezTo>
                <a:cubicBezTo>
                  <a:pt x="9978" y="3272"/>
                  <a:pt x="10037" y="3153"/>
                  <a:pt x="10097" y="3034"/>
                </a:cubicBezTo>
                <a:cubicBezTo>
                  <a:pt x="10156" y="2903"/>
                  <a:pt x="10120" y="2736"/>
                  <a:pt x="10275" y="2641"/>
                </a:cubicBezTo>
                <a:cubicBezTo>
                  <a:pt x="10287" y="2629"/>
                  <a:pt x="10287" y="2582"/>
                  <a:pt x="10287" y="2570"/>
                </a:cubicBezTo>
                <a:cubicBezTo>
                  <a:pt x="10275" y="2439"/>
                  <a:pt x="10311" y="2331"/>
                  <a:pt x="10454" y="2272"/>
                </a:cubicBezTo>
                <a:cubicBezTo>
                  <a:pt x="10501" y="2260"/>
                  <a:pt x="10525" y="2201"/>
                  <a:pt x="10549" y="2165"/>
                </a:cubicBezTo>
                <a:cubicBezTo>
                  <a:pt x="10609" y="2022"/>
                  <a:pt x="10704" y="1903"/>
                  <a:pt x="10692" y="1736"/>
                </a:cubicBezTo>
                <a:cubicBezTo>
                  <a:pt x="10692" y="1677"/>
                  <a:pt x="10716" y="1593"/>
                  <a:pt x="10792" y="1593"/>
                </a:cubicBezTo>
                <a:cubicBezTo>
                  <a:pt x="10808" y="1593"/>
                  <a:pt x="10826" y="1597"/>
                  <a:pt x="10847" y="1605"/>
                </a:cubicBezTo>
                <a:cubicBezTo>
                  <a:pt x="10930" y="1498"/>
                  <a:pt x="11037" y="1415"/>
                  <a:pt x="11049" y="1260"/>
                </a:cubicBezTo>
                <a:cubicBezTo>
                  <a:pt x="10859" y="1117"/>
                  <a:pt x="10823" y="1081"/>
                  <a:pt x="10811" y="1081"/>
                </a:cubicBezTo>
                <a:cubicBezTo>
                  <a:pt x="10740" y="1117"/>
                  <a:pt x="10656" y="1117"/>
                  <a:pt x="10585" y="1129"/>
                </a:cubicBezTo>
                <a:cubicBezTo>
                  <a:pt x="10418" y="1153"/>
                  <a:pt x="10228" y="1141"/>
                  <a:pt x="10156" y="1355"/>
                </a:cubicBezTo>
                <a:cubicBezTo>
                  <a:pt x="10144" y="1367"/>
                  <a:pt x="10097" y="1379"/>
                  <a:pt x="10049" y="1379"/>
                </a:cubicBezTo>
                <a:cubicBezTo>
                  <a:pt x="10037" y="1379"/>
                  <a:pt x="10025" y="1331"/>
                  <a:pt x="10025" y="1308"/>
                </a:cubicBezTo>
                <a:lnTo>
                  <a:pt x="10025" y="1153"/>
                </a:lnTo>
                <a:cubicBezTo>
                  <a:pt x="10025" y="1081"/>
                  <a:pt x="10049" y="1058"/>
                  <a:pt x="10120" y="1058"/>
                </a:cubicBezTo>
                <a:cubicBezTo>
                  <a:pt x="10228" y="1058"/>
                  <a:pt x="10275" y="974"/>
                  <a:pt x="10287" y="891"/>
                </a:cubicBezTo>
                <a:lnTo>
                  <a:pt x="10287" y="796"/>
                </a:lnTo>
                <a:cubicBezTo>
                  <a:pt x="10304" y="745"/>
                  <a:pt x="10309" y="730"/>
                  <a:pt x="10263" y="730"/>
                </a:cubicBezTo>
                <a:cubicBezTo>
                  <a:pt x="10245" y="730"/>
                  <a:pt x="10218" y="733"/>
                  <a:pt x="10180" y="736"/>
                </a:cubicBezTo>
                <a:cubicBezTo>
                  <a:pt x="10144" y="736"/>
                  <a:pt x="10144" y="724"/>
                  <a:pt x="10120" y="712"/>
                </a:cubicBezTo>
                <a:cubicBezTo>
                  <a:pt x="10106" y="670"/>
                  <a:pt x="10084" y="653"/>
                  <a:pt x="10056" y="653"/>
                </a:cubicBezTo>
                <a:cubicBezTo>
                  <a:pt x="10037" y="653"/>
                  <a:pt x="10014" y="662"/>
                  <a:pt x="9989" y="677"/>
                </a:cubicBezTo>
                <a:cubicBezTo>
                  <a:pt x="9966" y="712"/>
                  <a:pt x="9930" y="736"/>
                  <a:pt x="9906" y="760"/>
                </a:cubicBezTo>
                <a:cubicBezTo>
                  <a:pt x="9891" y="767"/>
                  <a:pt x="9876" y="771"/>
                  <a:pt x="9862" y="771"/>
                </a:cubicBezTo>
                <a:cubicBezTo>
                  <a:pt x="9831" y="771"/>
                  <a:pt x="9803" y="753"/>
                  <a:pt x="9787" y="712"/>
                </a:cubicBezTo>
                <a:cubicBezTo>
                  <a:pt x="9763" y="677"/>
                  <a:pt x="9763" y="641"/>
                  <a:pt x="9751" y="605"/>
                </a:cubicBezTo>
                <a:cubicBezTo>
                  <a:pt x="9734" y="570"/>
                  <a:pt x="9704" y="548"/>
                  <a:pt x="9670" y="548"/>
                </a:cubicBezTo>
                <a:cubicBezTo>
                  <a:pt x="9658" y="548"/>
                  <a:pt x="9645" y="551"/>
                  <a:pt x="9632" y="557"/>
                </a:cubicBezTo>
                <a:cubicBezTo>
                  <a:pt x="9597" y="593"/>
                  <a:pt x="9549" y="641"/>
                  <a:pt x="9501" y="665"/>
                </a:cubicBezTo>
                <a:cubicBezTo>
                  <a:pt x="9466" y="700"/>
                  <a:pt x="9454" y="736"/>
                  <a:pt x="9430" y="784"/>
                </a:cubicBezTo>
                <a:cubicBezTo>
                  <a:pt x="9412" y="817"/>
                  <a:pt x="9392" y="828"/>
                  <a:pt x="9370" y="828"/>
                </a:cubicBezTo>
                <a:cubicBezTo>
                  <a:pt x="9326" y="828"/>
                  <a:pt x="9277" y="782"/>
                  <a:pt x="9230" y="782"/>
                </a:cubicBezTo>
                <a:cubicBezTo>
                  <a:pt x="9208" y="782"/>
                  <a:pt x="9187" y="791"/>
                  <a:pt x="9168" y="819"/>
                </a:cubicBezTo>
                <a:cubicBezTo>
                  <a:pt x="9168" y="819"/>
                  <a:pt x="9156" y="819"/>
                  <a:pt x="9144" y="796"/>
                </a:cubicBezTo>
                <a:cubicBezTo>
                  <a:pt x="9132" y="772"/>
                  <a:pt x="9108" y="736"/>
                  <a:pt x="9108" y="724"/>
                </a:cubicBezTo>
                <a:cubicBezTo>
                  <a:pt x="9132" y="617"/>
                  <a:pt x="9156" y="522"/>
                  <a:pt x="9192" y="415"/>
                </a:cubicBezTo>
                <a:cubicBezTo>
                  <a:pt x="9202" y="375"/>
                  <a:pt x="9171" y="352"/>
                  <a:pt x="9133" y="352"/>
                </a:cubicBezTo>
                <a:cubicBezTo>
                  <a:pt x="9125" y="352"/>
                  <a:pt x="9117" y="353"/>
                  <a:pt x="9108" y="355"/>
                </a:cubicBezTo>
                <a:cubicBezTo>
                  <a:pt x="8954" y="403"/>
                  <a:pt x="8858" y="522"/>
                  <a:pt x="8787" y="653"/>
                </a:cubicBezTo>
                <a:cubicBezTo>
                  <a:pt x="8727" y="760"/>
                  <a:pt x="8668" y="879"/>
                  <a:pt x="8608" y="974"/>
                </a:cubicBezTo>
                <a:cubicBezTo>
                  <a:pt x="8560" y="1047"/>
                  <a:pt x="8506" y="1076"/>
                  <a:pt x="8436" y="1076"/>
                </a:cubicBezTo>
                <a:cubicBezTo>
                  <a:pt x="8402" y="1076"/>
                  <a:pt x="8365" y="1069"/>
                  <a:pt x="8323" y="1058"/>
                </a:cubicBezTo>
                <a:cubicBezTo>
                  <a:pt x="8267" y="1037"/>
                  <a:pt x="8235" y="1023"/>
                  <a:pt x="8209" y="1023"/>
                </a:cubicBezTo>
                <a:cubicBezTo>
                  <a:pt x="8174" y="1023"/>
                  <a:pt x="8151" y="1049"/>
                  <a:pt x="8096" y="1117"/>
                </a:cubicBezTo>
                <a:cubicBezTo>
                  <a:pt x="8080" y="1145"/>
                  <a:pt x="8063" y="1154"/>
                  <a:pt x="8045" y="1154"/>
                </a:cubicBezTo>
                <a:cubicBezTo>
                  <a:pt x="8025" y="1154"/>
                  <a:pt x="8003" y="1142"/>
                  <a:pt x="7977" y="1129"/>
                </a:cubicBezTo>
                <a:cubicBezTo>
                  <a:pt x="7960" y="1115"/>
                  <a:pt x="7947" y="1109"/>
                  <a:pt x="7936" y="1109"/>
                </a:cubicBezTo>
                <a:cubicBezTo>
                  <a:pt x="7910" y="1109"/>
                  <a:pt x="7899" y="1143"/>
                  <a:pt x="7882" y="1177"/>
                </a:cubicBezTo>
                <a:cubicBezTo>
                  <a:pt x="7865" y="1185"/>
                  <a:pt x="7842" y="1193"/>
                  <a:pt x="7822" y="1193"/>
                </a:cubicBezTo>
                <a:cubicBezTo>
                  <a:pt x="7814" y="1193"/>
                  <a:pt x="7806" y="1192"/>
                  <a:pt x="7799" y="1188"/>
                </a:cubicBezTo>
                <a:cubicBezTo>
                  <a:pt x="7787" y="1177"/>
                  <a:pt x="7763" y="1141"/>
                  <a:pt x="7763" y="1129"/>
                </a:cubicBezTo>
                <a:cubicBezTo>
                  <a:pt x="7763" y="1081"/>
                  <a:pt x="7775" y="1034"/>
                  <a:pt x="7775" y="974"/>
                </a:cubicBezTo>
                <a:cubicBezTo>
                  <a:pt x="7787" y="879"/>
                  <a:pt x="7787" y="772"/>
                  <a:pt x="7799" y="665"/>
                </a:cubicBezTo>
                <a:cubicBezTo>
                  <a:pt x="7799" y="605"/>
                  <a:pt x="7775" y="546"/>
                  <a:pt x="7703" y="534"/>
                </a:cubicBezTo>
                <a:cubicBezTo>
                  <a:pt x="7696" y="532"/>
                  <a:pt x="7688" y="531"/>
                  <a:pt x="7680" y="531"/>
                </a:cubicBezTo>
                <a:cubicBezTo>
                  <a:pt x="7629" y="531"/>
                  <a:pt x="7580" y="564"/>
                  <a:pt x="7549" y="605"/>
                </a:cubicBezTo>
                <a:lnTo>
                  <a:pt x="7465" y="784"/>
                </a:lnTo>
                <a:cubicBezTo>
                  <a:pt x="7430" y="879"/>
                  <a:pt x="7406" y="962"/>
                  <a:pt x="7358" y="1058"/>
                </a:cubicBezTo>
                <a:cubicBezTo>
                  <a:pt x="7346" y="1081"/>
                  <a:pt x="7311" y="1117"/>
                  <a:pt x="7287" y="1141"/>
                </a:cubicBezTo>
                <a:cubicBezTo>
                  <a:pt x="7287" y="1141"/>
                  <a:pt x="7263" y="1153"/>
                  <a:pt x="7251" y="1153"/>
                </a:cubicBezTo>
                <a:cubicBezTo>
                  <a:pt x="7239" y="1153"/>
                  <a:pt x="7227" y="1141"/>
                  <a:pt x="7227" y="1141"/>
                </a:cubicBezTo>
                <a:cubicBezTo>
                  <a:pt x="7227" y="1034"/>
                  <a:pt x="7227" y="938"/>
                  <a:pt x="7239" y="831"/>
                </a:cubicBezTo>
                <a:cubicBezTo>
                  <a:pt x="7251" y="736"/>
                  <a:pt x="7287" y="665"/>
                  <a:pt x="7311" y="581"/>
                </a:cubicBezTo>
                <a:cubicBezTo>
                  <a:pt x="7311" y="557"/>
                  <a:pt x="7311" y="534"/>
                  <a:pt x="7299" y="534"/>
                </a:cubicBezTo>
                <a:cubicBezTo>
                  <a:pt x="7299" y="534"/>
                  <a:pt x="7251" y="534"/>
                  <a:pt x="7251" y="546"/>
                </a:cubicBezTo>
                <a:cubicBezTo>
                  <a:pt x="7203" y="641"/>
                  <a:pt x="7180" y="724"/>
                  <a:pt x="7132" y="819"/>
                </a:cubicBezTo>
                <a:cubicBezTo>
                  <a:pt x="7061" y="974"/>
                  <a:pt x="6965" y="1129"/>
                  <a:pt x="6787" y="1177"/>
                </a:cubicBezTo>
                <a:cubicBezTo>
                  <a:pt x="6644" y="1200"/>
                  <a:pt x="6537" y="1308"/>
                  <a:pt x="6430" y="1391"/>
                </a:cubicBezTo>
                <a:cubicBezTo>
                  <a:pt x="6346" y="1486"/>
                  <a:pt x="6275" y="1593"/>
                  <a:pt x="6191" y="1677"/>
                </a:cubicBezTo>
                <a:cubicBezTo>
                  <a:pt x="6108" y="1796"/>
                  <a:pt x="6013" y="1915"/>
                  <a:pt x="5941" y="2046"/>
                </a:cubicBezTo>
                <a:cubicBezTo>
                  <a:pt x="5929" y="2022"/>
                  <a:pt x="5929" y="2010"/>
                  <a:pt x="5918" y="1974"/>
                </a:cubicBezTo>
                <a:cubicBezTo>
                  <a:pt x="5894" y="1927"/>
                  <a:pt x="5894" y="1891"/>
                  <a:pt x="5941" y="1867"/>
                </a:cubicBezTo>
                <a:cubicBezTo>
                  <a:pt x="5977" y="1855"/>
                  <a:pt x="5977" y="1796"/>
                  <a:pt x="5953" y="1748"/>
                </a:cubicBezTo>
                <a:cubicBezTo>
                  <a:pt x="5941" y="1712"/>
                  <a:pt x="5929" y="1653"/>
                  <a:pt x="5894" y="1605"/>
                </a:cubicBezTo>
                <a:cubicBezTo>
                  <a:pt x="5846" y="1534"/>
                  <a:pt x="5775" y="1450"/>
                  <a:pt x="5798" y="1319"/>
                </a:cubicBezTo>
                <a:cubicBezTo>
                  <a:pt x="5798" y="1272"/>
                  <a:pt x="5775" y="1212"/>
                  <a:pt x="5739" y="1200"/>
                </a:cubicBezTo>
                <a:cubicBezTo>
                  <a:pt x="5679" y="1200"/>
                  <a:pt x="5668" y="1141"/>
                  <a:pt x="5632" y="1081"/>
                </a:cubicBezTo>
                <a:cubicBezTo>
                  <a:pt x="5584" y="1010"/>
                  <a:pt x="5560" y="915"/>
                  <a:pt x="5501" y="855"/>
                </a:cubicBezTo>
                <a:cubicBezTo>
                  <a:pt x="5453" y="796"/>
                  <a:pt x="5429" y="760"/>
                  <a:pt x="5453" y="665"/>
                </a:cubicBezTo>
                <a:cubicBezTo>
                  <a:pt x="5453" y="641"/>
                  <a:pt x="5453" y="593"/>
                  <a:pt x="5441" y="593"/>
                </a:cubicBezTo>
                <a:cubicBezTo>
                  <a:pt x="5382" y="522"/>
                  <a:pt x="5346" y="415"/>
                  <a:pt x="5310" y="319"/>
                </a:cubicBezTo>
                <a:cubicBezTo>
                  <a:pt x="5251" y="236"/>
                  <a:pt x="5167" y="141"/>
                  <a:pt x="5108" y="69"/>
                </a:cubicBezTo>
                <a:cubicBezTo>
                  <a:pt x="5064" y="25"/>
                  <a:pt x="5020" y="1"/>
                  <a:pt x="49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l="72020"/>
          <a:stretch/>
        </p:blipFill>
        <p:spPr>
          <a:xfrm>
            <a:off x="-1" y="-199000"/>
            <a:ext cx="1096227" cy="5541499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23000"/>
              </a:srgbClr>
            </a:outerShdw>
          </a:effectLst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401775" y="2737371"/>
            <a:ext cx="70290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6286500" y="247925"/>
            <a:ext cx="2390400" cy="205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957275" y="3679175"/>
            <a:ext cx="2473500" cy="5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 t="-5537" b="20220"/>
          <a:stretch/>
        </p:blipFill>
        <p:spPr>
          <a:xfrm>
            <a:off x="-31000" y="2476250"/>
            <a:ext cx="2311251" cy="2675852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24000"/>
              </a:srgbClr>
            </a:outerShdw>
          </a:effectLst>
        </p:spPr>
      </p:pic>
      <p:sp>
        <p:nvSpPr>
          <p:cNvPr id="27" name="Google Shape;27;p5"/>
          <p:cNvSpPr/>
          <p:nvPr/>
        </p:nvSpPr>
        <p:spPr>
          <a:xfrm rot="-1117110">
            <a:off x="7887903" y="283922"/>
            <a:ext cx="2512190" cy="4474853"/>
          </a:xfrm>
          <a:custGeom>
            <a:avLst/>
            <a:gdLst/>
            <a:ahLst/>
            <a:cxnLst/>
            <a:rect l="l" t="t" r="r" b="b"/>
            <a:pathLst>
              <a:path w="10190" h="18151" extrusionOk="0">
                <a:moveTo>
                  <a:pt x="10108" y="1"/>
                </a:moveTo>
                <a:cubicBezTo>
                  <a:pt x="10083" y="32"/>
                  <a:pt x="10057" y="64"/>
                  <a:pt x="10031" y="96"/>
                </a:cubicBezTo>
                <a:lnTo>
                  <a:pt x="10031" y="96"/>
                </a:lnTo>
                <a:cubicBezTo>
                  <a:pt x="10189" y="34"/>
                  <a:pt x="10167" y="12"/>
                  <a:pt x="10156" y="1"/>
                </a:cubicBezTo>
                <a:close/>
                <a:moveTo>
                  <a:pt x="10031" y="96"/>
                </a:moveTo>
                <a:cubicBezTo>
                  <a:pt x="10022" y="100"/>
                  <a:pt x="10012" y="104"/>
                  <a:pt x="10001" y="108"/>
                </a:cubicBezTo>
                <a:cubicBezTo>
                  <a:pt x="9997" y="120"/>
                  <a:pt x="9995" y="132"/>
                  <a:pt x="9992" y="146"/>
                </a:cubicBezTo>
                <a:lnTo>
                  <a:pt x="9992" y="146"/>
                </a:lnTo>
                <a:cubicBezTo>
                  <a:pt x="10005" y="129"/>
                  <a:pt x="10018" y="113"/>
                  <a:pt x="10031" y="96"/>
                </a:cubicBezTo>
                <a:close/>
                <a:moveTo>
                  <a:pt x="9992" y="146"/>
                </a:moveTo>
                <a:cubicBezTo>
                  <a:pt x="9919" y="238"/>
                  <a:pt x="9844" y="333"/>
                  <a:pt x="9775" y="418"/>
                </a:cubicBezTo>
                <a:cubicBezTo>
                  <a:pt x="9751" y="465"/>
                  <a:pt x="9704" y="477"/>
                  <a:pt x="9656" y="477"/>
                </a:cubicBezTo>
                <a:cubicBezTo>
                  <a:pt x="9596" y="477"/>
                  <a:pt x="9561" y="477"/>
                  <a:pt x="9501" y="453"/>
                </a:cubicBezTo>
                <a:cubicBezTo>
                  <a:pt x="9495" y="448"/>
                  <a:pt x="9488" y="445"/>
                  <a:pt x="9479" y="445"/>
                </a:cubicBezTo>
                <a:cubicBezTo>
                  <a:pt x="9451" y="445"/>
                  <a:pt x="9415" y="468"/>
                  <a:pt x="9406" y="477"/>
                </a:cubicBezTo>
                <a:cubicBezTo>
                  <a:pt x="9358" y="513"/>
                  <a:pt x="9358" y="572"/>
                  <a:pt x="9406" y="596"/>
                </a:cubicBezTo>
                <a:cubicBezTo>
                  <a:pt x="9442" y="632"/>
                  <a:pt x="9477" y="668"/>
                  <a:pt x="9513" y="668"/>
                </a:cubicBezTo>
                <a:cubicBezTo>
                  <a:pt x="9527" y="666"/>
                  <a:pt x="9538" y="665"/>
                  <a:pt x="9548" y="665"/>
                </a:cubicBezTo>
                <a:cubicBezTo>
                  <a:pt x="9614" y="665"/>
                  <a:pt x="9593" y="700"/>
                  <a:pt x="9573" y="763"/>
                </a:cubicBezTo>
                <a:cubicBezTo>
                  <a:pt x="9537" y="822"/>
                  <a:pt x="9501" y="894"/>
                  <a:pt x="9465" y="953"/>
                </a:cubicBezTo>
                <a:cubicBezTo>
                  <a:pt x="9406" y="1072"/>
                  <a:pt x="9346" y="1180"/>
                  <a:pt x="9275" y="1287"/>
                </a:cubicBezTo>
                <a:cubicBezTo>
                  <a:pt x="9275" y="1287"/>
                  <a:pt x="9263" y="1287"/>
                  <a:pt x="9263" y="1263"/>
                </a:cubicBezTo>
                <a:cubicBezTo>
                  <a:pt x="9204" y="1251"/>
                  <a:pt x="9204" y="1203"/>
                  <a:pt x="9180" y="1168"/>
                </a:cubicBezTo>
                <a:cubicBezTo>
                  <a:pt x="9144" y="1013"/>
                  <a:pt x="9215" y="882"/>
                  <a:pt x="9263" y="715"/>
                </a:cubicBezTo>
                <a:lnTo>
                  <a:pt x="9263" y="715"/>
                </a:lnTo>
                <a:cubicBezTo>
                  <a:pt x="9108" y="751"/>
                  <a:pt x="8977" y="775"/>
                  <a:pt x="8882" y="882"/>
                </a:cubicBezTo>
                <a:cubicBezTo>
                  <a:pt x="8870" y="894"/>
                  <a:pt x="8846" y="906"/>
                  <a:pt x="8811" y="906"/>
                </a:cubicBezTo>
                <a:cubicBezTo>
                  <a:pt x="8692" y="894"/>
                  <a:pt x="8632" y="810"/>
                  <a:pt x="8668" y="703"/>
                </a:cubicBezTo>
                <a:cubicBezTo>
                  <a:pt x="8668" y="668"/>
                  <a:pt x="8703" y="644"/>
                  <a:pt x="8668" y="608"/>
                </a:cubicBezTo>
                <a:cubicBezTo>
                  <a:pt x="8656" y="602"/>
                  <a:pt x="8641" y="599"/>
                  <a:pt x="8626" y="599"/>
                </a:cubicBezTo>
                <a:cubicBezTo>
                  <a:pt x="8611" y="599"/>
                  <a:pt x="8596" y="602"/>
                  <a:pt x="8584" y="608"/>
                </a:cubicBezTo>
                <a:cubicBezTo>
                  <a:pt x="8322" y="715"/>
                  <a:pt x="8227" y="787"/>
                  <a:pt x="8096" y="1049"/>
                </a:cubicBezTo>
                <a:cubicBezTo>
                  <a:pt x="8084" y="1072"/>
                  <a:pt x="8084" y="1108"/>
                  <a:pt x="8072" y="1120"/>
                </a:cubicBezTo>
                <a:cubicBezTo>
                  <a:pt x="7977" y="1299"/>
                  <a:pt x="7870" y="1465"/>
                  <a:pt x="7775" y="1644"/>
                </a:cubicBezTo>
                <a:cubicBezTo>
                  <a:pt x="7751" y="1656"/>
                  <a:pt x="7715" y="1680"/>
                  <a:pt x="7715" y="1680"/>
                </a:cubicBezTo>
                <a:cubicBezTo>
                  <a:pt x="7692" y="1662"/>
                  <a:pt x="7673" y="1655"/>
                  <a:pt x="7657" y="1655"/>
                </a:cubicBezTo>
                <a:cubicBezTo>
                  <a:pt x="7608" y="1655"/>
                  <a:pt x="7587" y="1721"/>
                  <a:pt x="7560" y="1739"/>
                </a:cubicBezTo>
                <a:cubicBezTo>
                  <a:pt x="7310" y="1965"/>
                  <a:pt x="7120" y="2251"/>
                  <a:pt x="6906" y="2513"/>
                </a:cubicBezTo>
                <a:cubicBezTo>
                  <a:pt x="6846" y="2596"/>
                  <a:pt x="6787" y="2668"/>
                  <a:pt x="6715" y="2727"/>
                </a:cubicBezTo>
                <a:cubicBezTo>
                  <a:pt x="6584" y="2846"/>
                  <a:pt x="6429" y="2954"/>
                  <a:pt x="6298" y="3049"/>
                </a:cubicBezTo>
                <a:cubicBezTo>
                  <a:pt x="6322" y="2930"/>
                  <a:pt x="6394" y="2858"/>
                  <a:pt x="6477" y="2775"/>
                </a:cubicBezTo>
                <a:lnTo>
                  <a:pt x="6608" y="2596"/>
                </a:lnTo>
                <a:lnTo>
                  <a:pt x="6608" y="2549"/>
                </a:lnTo>
                <a:cubicBezTo>
                  <a:pt x="6608" y="2549"/>
                  <a:pt x="6596" y="2537"/>
                  <a:pt x="6584" y="2537"/>
                </a:cubicBezTo>
                <a:cubicBezTo>
                  <a:pt x="6417" y="2608"/>
                  <a:pt x="6239" y="2620"/>
                  <a:pt x="6120" y="2775"/>
                </a:cubicBezTo>
                <a:cubicBezTo>
                  <a:pt x="5834" y="3132"/>
                  <a:pt x="5548" y="3466"/>
                  <a:pt x="5346" y="3870"/>
                </a:cubicBezTo>
                <a:cubicBezTo>
                  <a:pt x="5155" y="4239"/>
                  <a:pt x="4929" y="4597"/>
                  <a:pt x="4703" y="4978"/>
                </a:cubicBezTo>
                <a:cubicBezTo>
                  <a:pt x="4679" y="5013"/>
                  <a:pt x="4655" y="5073"/>
                  <a:pt x="4620" y="5073"/>
                </a:cubicBezTo>
                <a:cubicBezTo>
                  <a:pt x="4501" y="5109"/>
                  <a:pt x="4417" y="5192"/>
                  <a:pt x="4298" y="5287"/>
                </a:cubicBezTo>
                <a:cubicBezTo>
                  <a:pt x="4298" y="5228"/>
                  <a:pt x="4286" y="5180"/>
                  <a:pt x="4286" y="5156"/>
                </a:cubicBezTo>
                <a:cubicBezTo>
                  <a:pt x="4286" y="5097"/>
                  <a:pt x="4334" y="5001"/>
                  <a:pt x="4274" y="4978"/>
                </a:cubicBezTo>
                <a:cubicBezTo>
                  <a:pt x="4264" y="4973"/>
                  <a:pt x="4255" y="4970"/>
                  <a:pt x="4247" y="4970"/>
                </a:cubicBezTo>
                <a:cubicBezTo>
                  <a:pt x="4196" y="4970"/>
                  <a:pt x="4174" y="5056"/>
                  <a:pt x="4143" y="5097"/>
                </a:cubicBezTo>
                <a:cubicBezTo>
                  <a:pt x="3965" y="5228"/>
                  <a:pt x="3929" y="5418"/>
                  <a:pt x="3905" y="5609"/>
                </a:cubicBezTo>
                <a:cubicBezTo>
                  <a:pt x="3858" y="5847"/>
                  <a:pt x="3846" y="6109"/>
                  <a:pt x="3810" y="6347"/>
                </a:cubicBezTo>
                <a:cubicBezTo>
                  <a:pt x="3798" y="6478"/>
                  <a:pt x="3786" y="6621"/>
                  <a:pt x="3762" y="6764"/>
                </a:cubicBezTo>
                <a:cubicBezTo>
                  <a:pt x="3750" y="6906"/>
                  <a:pt x="3703" y="7025"/>
                  <a:pt x="3643" y="7156"/>
                </a:cubicBezTo>
                <a:cubicBezTo>
                  <a:pt x="3489" y="7490"/>
                  <a:pt x="3334" y="7799"/>
                  <a:pt x="3191" y="8133"/>
                </a:cubicBezTo>
                <a:cubicBezTo>
                  <a:pt x="3024" y="8502"/>
                  <a:pt x="2869" y="8883"/>
                  <a:pt x="2715" y="9276"/>
                </a:cubicBezTo>
                <a:cubicBezTo>
                  <a:pt x="2417" y="9954"/>
                  <a:pt x="2119" y="10633"/>
                  <a:pt x="1822" y="11312"/>
                </a:cubicBezTo>
                <a:cubicBezTo>
                  <a:pt x="1804" y="11341"/>
                  <a:pt x="1789" y="11356"/>
                  <a:pt x="1773" y="11356"/>
                </a:cubicBezTo>
                <a:cubicBezTo>
                  <a:pt x="1756" y="11356"/>
                  <a:pt x="1738" y="11341"/>
                  <a:pt x="1715" y="11312"/>
                </a:cubicBezTo>
                <a:cubicBezTo>
                  <a:pt x="1703" y="11300"/>
                  <a:pt x="1679" y="11264"/>
                  <a:pt x="1667" y="11240"/>
                </a:cubicBezTo>
                <a:cubicBezTo>
                  <a:pt x="1661" y="11234"/>
                  <a:pt x="1649" y="11231"/>
                  <a:pt x="1639" y="11231"/>
                </a:cubicBezTo>
                <a:cubicBezTo>
                  <a:pt x="1628" y="11231"/>
                  <a:pt x="1619" y="11234"/>
                  <a:pt x="1619" y="11240"/>
                </a:cubicBezTo>
                <a:cubicBezTo>
                  <a:pt x="1607" y="11240"/>
                  <a:pt x="1607" y="11264"/>
                  <a:pt x="1607" y="11288"/>
                </a:cubicBezTo>
                <a:cubicBezTo>
                  <a:pt x="1619" y="11347"/>
                  <a:pt x="1655" y="11407"/>
                  <a:pt x="1679" y="11467"/>
                </a:cubicBezTo>
                <a:cubicBezTo>
                  <a:pt x="1715" y="11550"/>
                  <a:pt x="1679" y="11621"/>
                  <a:pt x="1607" y="11681"/>
                </a:cubicBezTo>
                <a:cubicBezTo>
                  <a:pt x="1560" y="11645"/>
                  <a:pt x="1536" y="11597"/>
                  <a:pt x="1488" y="11550"/>
                </a:cubicBezTo>
                <a:lnTo>
                  <a:pt x="1310" y="11371"/>
                </a:lnTo>
                <a:cubicBezTo>
                  <a:pt x="1306" y="11367"/>
                  <a:pt x="1302" y="11366"/>
                  <a:pt x="1297" y="11366"/>
                </a:cubicBezTo>
                <a:cubicBezTo>
                  <a:pt x="1289" y="11366"/>
                  <a:pt x="1278" y="11371"/>
                  <a:pt x="1262" y="11371"/>
                </a:cubicBezTo>
                <a:lnTo>
                  <a:pt x="1262" y="11407"/>
                </a:lnTo>
                <a:lnTo>
                  <a:pt x="1262" y="11431"/>
                </a:lnTo>
                <a:cubicBezTo>
                  <a:pt x="1262" y="11443"/>
                  <a:pt x="1274" y="11467"/>
                  <a:pt x="1274" y="11490"/>
                </a:cubicBezTo>
                <a:cubicBezTo>
                  <a:pt x="1274" y="11526"/>
                  <a:pt x="1274" y="11538"/>
                  <a:pt x="1262" y="11562"/>
                </a:cubicBezTo>
                <a:cubicBezTo>
                  <a:pt x="1238" y="11550"/>
                  <a:pt x="1203" y="11550"/>
                  <a:pt x="1191" y="11538"/>
                </a:cubicBezTo>
                <a:cubicBezTo>
                  <a:pt x="1154" y="11501"/>
                  <a:pt x="1132" y="11451"/>
                  <a:pt x="1080" y="11451"/>
                </a:cubicBezTo>
                <a:cubicBezTo>
                  <a:pt x="1064" y="11451"/>
                  <a:pt x="1046" y="11455"/>
                  <a:pt x="1024" y="11467"/>
                </a:cubicBezTo>
                <a:cubicBezTo>
                  <a:pt x="953" y="11490"/>
                  <a:pt x="893" y="11538"/>
                  <a:pt x="929" y="11645"/>
                </a:cubicBezTo>
                <a:cubicBezTo>
                  <a:pt x="929" y="11669"/>
                  <a:pt x="941" y="11717"/>
                  <a:pt x="929" y="11717"/>
                </a:cubicBezTo>
                <a:cubicBezTo>
                  <a:pt x="822" y="11788"/>
                  <a:pt x="869" y="11883"/>
                  <a:pt x="893" y="11967"/>
                </a:cubicBezTo>
                <a:cubicBezTo>
                  <a:pt x="941" y="12086"/>
                  <a:pt x="988" y="12205"/>
                  <a:pt x="1048" y="12336"/>
                </a:cubicBezTo>
                <a:cubicBezTo>
                  <a:pt x="905" y="12312"/>
                  <a:pt x="774" y="12276"/>
                  <a:pt x="655" y="12252"/>
                </a:cubicBezTo>
                <a:cubicBezTo>
                  <a:pt x="639" y="12252"/>
                  <a:pt x="607" y="12242"/>
                  <a:pt x="581" y="12242"/>
                </a:cubicBezTo>
                <a:cubicBezTo>
                  <a:pt x="568" y="12242"/>
                  <a:pt x="556" y="12244"/>
                  <a:pt x="548" y="12252"/>
                </a:cubicBezTo>
                <a:cubicBezTo>
                  <a:pt x="476" y="12312"/>
                  <a:pt x="405" y="12371"/>
                  <a:pt x="405" y="12467"/>
                </a:cubicBezTo>
                <a:cubicBezTo>
                  <a:pt x="393" y="12574"/>
                  <a:pt x="369" y="12693"/>
                  <a:pt x="369" y="12800"/>
                </a:cubicBezTo>
                <a:cubicBezTo>
                  <a:pt x="369" y="12907"/>
                  <a:pt x="405" y="13026"/>
                  <a:pt x="417" y="13121"/>
                </a:cubicBezTo>
                <a:cubicBezTo>
                  <a:pt x="429" y="13169"/>
                  <a:pt x="464" y="13241"/>
                  <a:pt x="452" y="13241"/>
                </a:cubicBezTo>
                <a:cubicBezTo>
                  <a:pt x="435" y="13251"/>
                  <a:pt x="420" y="13255"/>
                  <a:pt x="408" y="13255"/>
                </a:cubicBezTo>
                <a:cubicBezTo>
                  <a:pt x="363" y="13255"/>
                  <a:pt x="352" y="13197"/>
                  <a:pt x="333" y="13169"/>
                </a:cubicBezTo>
                <a:cubicBezTo>
                  <a:pt x="238" y="13086"/>
                  <a:pt x="155" y="13002"/>
                  <a:pt x="48" y="12931"/>
                </a:cubicBezTo>
                <a:lnTo>
                  <a:pt x="48" y="12931"/>
                </a:lnTo>
                <a:cubicBezTo>
                  <a:pt x="0" y="13169"/>
                  <a:pt x="0" y="13169"/>
                  <a:pt x="60" y="13336"/>
                </a:cubicBezTo>
                <a:cubicBezTo>
                  <a:pt x="191" y="13681"/>
                  <a:pt x="310" y="14038"/>
                  <a:pt x="512" y="14360"/>
                </a:cubicBezTo>
                <a:cubicBezTo>
                  <a:pt x="548" y="14431"/>
                  <a:pt x="583" y="14514"/>
                  <a:pt x="595" y="14598"/>
                </a:cubicBezTo>
                <a:cubicBezTo>
                  <a:pt x="631" y="14753"/>
                  <a:pt x="702" y="14884"/>
                  <a:pt x="774" y="15015"/>
                </a:cubicBezTo>
                <a:cubicBezTo>
                  <a:pt x="810" y="15062"/>
                  <a:pt x="833" y="15110"/>
                  <a:pt x="845" y="15169"/>
                </a:cubicBezTo>
                <a:cubicBezTo>
                  <a:pt x="964" y="15479"/>
                  <a:pt x="1072" y="15777"/>
                  <a:pt x="1203" y="16074"/>
                </a:cubicBezTo>
                <a:cubicBezTo>
                  <a:pt x="1250" y="16181"/>
                  <a:pt x="1226" y="16300"/>
                  <a:pt x="1286" y="16396"/>
                </a:cubicBezTo>
                <a:cubicBezTo>
                  <a:pt x="1429" y="16610"/>
                  <a:pt x="1417" y="16872"/>
                  <a:pt x="1584" y="17098"/>
                </a:cubicBezTo>
                <a:cubicBezTo>
                  <a:pt x="1679" y="17229"/>
                  <a:pt x="1715" y="17408"/>
                  <a:pt x="1762" y="17574"/>
                </a:cubicBezTo>
                <a:cubicBezTo>
                  <a:pt x="1798" y="17705"/>
                  <a:pt x="1905" y="17789"/>
                  <a:pt x="2012" y="17872"/>
                </a:cubicBezTo>
                <a:cubicBezTo>
                  <a:pt x="2018" y="17878"/>
                  <a:pt x="2033" y="17881"/>
                  <a:pt x="2048" y="17881"/>
                </a:cubicBezTo>
                <a:cubicBezTo>
                  <a:pt x="2063" y="17881"/>
                  <a:pt x="2078" y="17878"/>
                  <a:pt x="2084" y="17872"/>
                </a:cubicBezTo>
                <a:cubicBezTo>
                  <a:pt x="2131" y="17848"/>
                  <a:pt x="2191" y="17813"/>
                  <a:pt x="2191" y="17753"/>
                </a:cubicBezTo>
                <a:lnTo>
                  <a:pt x="2191" y="17491"/>
                </a:lnTo>
                <a:cubicBezTo>
                  <a:pt x="2203" y="17491"/>
                  <a:pt x="2215" y="17491"/>
                  <a:pt x="2215" y="17467"/>
                </a:cubicBezTo>
                <a:cubicBezTo>
                  <a:pt x="2262" y="17551"/>
                  <a:pt x="2274" y="17622"/>
                  <a:pt x="2334" y="17682"/>
                </a:cubicBezTo>
                <a:cubicBezTo>
                  <a:pt x="2453" y="17813"/>
                  <a:pt x="2560" y="17943"/>
                  <a:pt x="2631" y="18110"/>
                </a:cubicBezTo>
                <a:cubicBezTo>
                  <a:pt x="2638" y="18135"/>
                  <a:pt x="2650" y="18150"/>
                  <a:pt x="2667" y="18150"/>
                </a:cubicBezTo>
                <a:cubicBezTo>
                  <a:pt x="2681" y="18150"/>
                  <a:pt x="2698" y="18138"/>
                  <a:pt x="2715" y="18110"/>
                </a:cubicBezTo>
                <a:cubicBezTo>
                  <a:pt x="2738" y="18063"/>
                  <a:pt x="2798" y="18063"/>
                  <a:pt x="2798" y="17991"/>
                </a:cubicBezTo>
                <a:cubicBezTo>
                  <a:pt x="2798" y="17789"/>
                  <a:pt x="2798" y="17562"/>
                  <a:pt x="2786" y="17348"/>
                </a:cubicBezTo>
                <a:cubicBezTo>
                  <a:pt x="2774" y="17134"/>
                  <a:pt x="2679" y="16896"/>
                  <a:pt x="2858" y="16681"/>
                </a:cubicBezTo>
                <a:cubicBezTo>
                  <a:pt x="2869" y="16658"/>
                  <a:pt x="2869" y="16610"/>
                  <a:pt x="2869" y="16574"/>
                </a:cubicBezTo>
                <a:cubicBezTo>
                  <a:pt x="2881" y="16515"/>
                  <a:pt x="2881" y="16443"/>
                  <a:pt x="2905" y="16384"/>
                </a:cubicBezTo>
                <a:cubicBezTo>
                  <a:pt x="2914" y="16321"/>
                  <a:pt x="2930" y="16292"/>
                  <a:pt x="2979" y="16292"/>
                </a:cubicBezTo>
                <a:cubicBezTo>
                  <a:pt x="2994" y="16292"/>
                  <a:pt x="3013" y="16295"/>
                  <a:pt x="3036" y="16300"/>
                </a:cubicBezTo>
                <a:cubicBezTo>
                  <a:pt x="3108" y="16300"/>
                  <a:pt x="3155" y="16324"/>
                  <a:pt x="3179" y="16384"/>
                </a:cubicBezTo>
                <a:cubicBezTo>
                  <a:pt x="3215" y="16443"/>
                  <a:pt x="3274" y="16503"/>
                  <a:pt x="3322" y="16562"/>
                </a:cubicBezTo>
                <a:cubicBezTo>
                  <a:pt x="3332" y="16583"/>
                  <a:pt x="3345" y="16593"/>
                  <a:pt x="3358" y="16593"/>
                </a:cubicBezTo>
                <a:cubicBezTo>
                  <a:pt x="3375" y="16593"/>
                  <a:pt x="3392" y="16577"/>
                  <a:pt x="3405" y="16550"/>
                </a:cubicBezTo>
                <a:cubicBezTo>
                  <a:pt x="3417" y="16515"/>
                  <a:pt x="3441" y="16479"/>
                  <a:pt x="3453" y="16443"/>
                </a:cubicBezTo>
                <a:cubicBezTo>
                  <a:pt x="3465" y="16431"/>
                  <a:pt x="3465" y="16419"/>
                  <a:pt x="3477" y="16419"/>
                </a:cubicBezTo>
                <a:cubicBezTo>
                  <a:pt x="3500" y="16419"/>
                  <a:pt x="3512" y="16431"/>
                  <a:pt x="3524" y="16443"/>
                </a:cubicBezTo>
                <a:cubicBezTo>
                  <a:pt x="3643" y="16670"/>
                  <a:pt x="3727" y="16908"/>
                  <a:pt x="3774" y="17158"/>
                </a:cubicBezTo>
                <a:lnTo>
                  <a:pt x="3870" y="17515"/>
                </a:lnTo>
                <a:cubicBezTo>
                  <a:pt x="3870" y="17527"/>
                  <a:pt x="3893" y="17551"/>
                  <a:pt x="3929" y="17562"/>
                </a:cubicBezTo>
                <a:cubicBezTo>
                  <a:pt x="3941" y="17551"/>
                  <a:pt x="3953" y="17527"/>
                  <a:pt x="3953" y="17515"/>
                </a:cubicBezTo>
                <a:cubicBezTo>
                  <a:pt x="3953" y="17324"/>
                  <a:pt x="3989" y="17146"/>
                  <a:pt x="3941" y="16955"/>
                </a:cubicBezTo>
                <a:cubicBezTo>
                  <a:pt x="3929" y="16872"/>
                  <a:pt x="3941" y="16848"/>
                  <a:pt x="4001" y="16812"/>
                </a:cubicBezTo>
                <a:cubicBezTo>
                  <a:pt x="4036" y="16800"/>
                  <a:pt x="4012" y="16741"/>
                  <a:pt x="4036" y="16717"/>
                </a:cubicBezTo>
                <a:cubicBezTo>
                  <a:pt x="4048" y="16693"/>
                  <a:pt x="4060" y="16670"/>
                  <a:pt x="4072" y="16670"/>
                </a:cubicBezTo>
                <a:lnTo>
                  <a:pt x="4334" y="16670"/>
                </a:lnTo>
                <a:cubicBezTo>
                  <a:pt x="4429" y="16670"/>
                  <a:pt x="4489" y="16634"/>
                  <a:pt x="4477" y="16598"/>
                </a:cubicBezTo>
                <a:cubicBezTo>
                  <a:pt x="4465" y="16515"/>
                  <a:pt x="4393" y="16550"/>
                  <a:pt x="4346" y="16515"/>
                </a:cubicBezTo>
                <a:cubicBezTo>
                  <a:pt x="4334" y="16503"/>
                  <a:pt x="4298" y="16479"/>
                  <a:pt x="4298" y="16455"/>
                </a:cubicBezTo>
                <a:cubicBezTo>
                  <a:pt x="4293" y="16425"/>
                  <a:pt x="4301" y="16416"/>
                  <a:pt x="4314" y="16416"/>
                </a:cubicBezTo>
                <a:cubicBezTo>
                  <a:pt x="4331" y="16416"/>
                  <a:pt x="4356" y="16431"/>
                  <a:pt x="4370" y="16431"/>
                </a:cubicBezTo>
                <a:cubicBezTo>
                  <a:pt x="4383" y="16430"/>
                  <a:pt x="4397" y="16429"/>
                  <a:pt x="4410" y="16429"/>
                </a:cubicBezTo>
                <a:cubicBezTo>
                  <a:pt x="4507" y="16429"/>
                  <a:pt x="4575" y="16472"/>
                  <a:pt x="4596" y="16598"/>
                </a:cubicBezTo>
                <a:cubicBezTo>
                  <a:pt x="4596" y="16610"/>
                  <a:pt x="4608" y="16622"/>
                  <a:pt x="4608" y="16634"/>
                </a:cubicBezTo>
                <a:cubicBezTo>
                  <a:pt x="4628" y="16667"/>
                  <a:pt x="4652" y="16682"/>
                  <a:pt x="4679" y="16682"/>
                </a:cubicBezTo>
                <a:cubicBezTo>
                  <a:pt x="4701" y="16682"/>
                  <a:pt x="4725" y="16673"/>
                  <a:pt x="4751" y="16658"/>
                </a:cubicBezTo>
                <a:cubicBezTo>
                  <a:pt x="4786" y="16610"/>
                  <a:pt x="4786" y="16562"/>
                  <a:pt x="4786" y="16503"/>
                </a:cubicBezTo>
                <a:cubicBezTo>
                  <a:pt x="4786" y="16453"/>
                  <a:pt x="4811" y="16428"/>
                  <a:pt x="4854" y="16428"/>
                </a:cubicBezTo>
                <a:cubicBezTo>
                  <a:pt x="4862" y="16428"/>
                  <a:pt x="4872" y="16429"/>
                  <a:pt x="4882" y="16431"/>
                </a:cubicBezTo>
                <a:cubicBezTo>
                  <a:pt x="4891" y="16436"/>
                  <a:pt x="4905" y="16441"/>
                  <a:pt x="4918" y="16441"/>
                </a:cubicBezTo>
                <a:cubicBezTo>
                  <a:pt x="4936" y="16441"/>
                  <a:pt x="4953" y="16431"/>
                  <a:pt x="4953" y="16396"/>
                </a:cubicBezTo>
                <a:cubicBezTo>
                  <a:pt x="4953" y="16372"/>
                  <a:pt x="4953" y="16336"/>
                  <a:pt x="4965" y="16312"/>
                </a:cubicBezTo>
                <a:cubicBezTo>
                  <a:pt x="4981" y="16249"/>
                  <a:pt x="4986" y="16228"/>
                  <a:pt x="5013" y="16228"/>
                </a:cubicBezTo>
                <a:cubicBezTo>
                  <a:pt x="5026" y="16228"/>
                  <a:pt x="5044" y="16233"/>
                  <a:pt x="5072" y="16241"/>
                </a:cubicBezTo>
                <a:cubicBezTo>
                  <a:pt x="5132" y="16241"/>
                  <a:pt x="5179" y="16265"/>
                  <a:pt x="5203" y="16324"/>
                </a:cubicBezTo>
                <a:cubicBezTo>
                  <a:pt x="5239" y="16396"/>
                  <a:pt x="5263" y="16455"/>
                  <a:pt x="5310" y="16539"/>
                </a:cubicBezTo>
                <a:cubicBezTo>
                  <a:pt x="5322" y="16550"/>
                  <a:pt x="5358" y="16562"/>
                  <a:pt x="5370" y="16562"/>
                </a:cubicBezTo>
                <a:cubicBezTo>
                  <a:pt x="5405" y="16562"/>
                  <a:pt x="5417" y="16539"/>
                  <a:pt x="5429" y="16515"/>
                </a:cubicBezTo>
                <a:cubicBezTo>
                  <a:pt x="5441" y="16503"/>
                  <a:pt x="5441" y="16503"/>
                  <a:pt x="5441" y="16491"/>
                </a:cubicBezTo>
                <a:cubicBezTo>
                  <a:pt x="5417" y="16491"/>
                  <a:pt x="5382" y="16503"/>
                  <a:pt x="5346" y="16503"/>
                </a:cubicBezTo>
                <a:cubicBezTo>
                  <a:pt x="5405" y="16360"/>
                  <a:pt x="5477" y="16217"/>
                  <a:pt x="5441" y="16074"/>
                </a:cubicBezTo>
                <a:cubicBezTo>
                  <a:pt x="5429" y="16027"/>
                  <a:pt x="5429" y="15979"/>
                  <a:pt x="5370" y="15967"/>
                </a:cubicBezTo>
                <a:cubicBezTo>
                  <a:pt x="5298" y="15943"/>
                  <a:pt x="5227" y="15884"/>
                  <a:pt x="5144" y="15848"/>
                </a:cubicBezTo>
                <a:cubicBezTo>
                  <a:pt x="5072" y="15800"/>
                  <a:pt x="5048" y="15741"/>
                  <a:pt x="5048" y="15669"/>
                </a:cubicBezTo>
                <a:cubicBezTo>
                  <a:pt x="5024" y="15527"/>
                  <a:pt x="5060" y="15372"/>
                  <a:pt x="5132" y="15241"/>
                </a:cubicBezTo>
                <a:cubicBezTo>
                  <a:pt x="5203" y="15110"/>
                  <a:pt x="5251" y="14967"/>
                  <a:pt x="5310" y="14824"/>
                </a:cubicBezTo>
                <a:lnTo>
                  <a:pt x="5310" y="14812"/>
                </a:lnTo>
                <a:lnTo>
                  <a:pt x="5322" y="14812"/>
                </a:lnTo>
                <a:cubicBezTo>
                  <a:pt x="5346" y="14765"/>
                  <a:pt x="5346" y="14717"/>
                  <a:pt x="5346" y="14669"/>
                </a:cubicBezTo>
                <a:cubicBezTo>
                  <a:pt x="5346" y="14634"/>
                  <a:pt x="5358" y="14574"/>
                  <a:pt x="5358" y="14526"/>
                </a:cubicBezTo>
                <a:cubicBezTo>
                  <a:pt x="5368" y="14473"/>
                  <a:pt x="5360" y="14429"/>
                  <a:pt x="5307" y="14429"/>
                </a:cubicBezTo>
                <a:cubicBezTo>
                  <a:pt x="5301" y="14429"/>
                  <a:pt x="5294" y="14430"/>
                  <a:pt x="5286" y="14431"/>
                </a:cubicBezTo>
                <a:cubicBezTo>
                  <a:pt x="5263" y="14431"/>
                  <a:pt x="5263" y="14431"/>
                  <a:pt x="5251" y="14419"/>
                </a:cubicBezTo>
                <a:cubicBezTo>
                  <a:pt x="5251" y="14407"/>
                  <a:pt x="5251" y="14395"/>
                  <a:pt x="5263" y="14372"/>
                </a:cubicBezTo>
                <a:lnTo>
                  <a:pt x="5263" y="14217"/>
                </a:lnTo>
                <a:cubicBezTo>
                  <a:pt x="5144" y="14407"/>
                  <a:pt x="5048" y="14550"/>
                  <a:pt x="4965" y="14705"/>
                </a:cubicBezTo>
                <a:cubicBezTo>
                  <a:pt x="4941" y="14776"/>
                  <a:pt x="4929" y="14872"/>
                  <a:pt x="4810" y="14872"/>
                </a:cubicBezTo>
                <a:cubicBezTo>
                  <a:pt x="4822" y="14788"/>
                  <a:pt x="4834" y="14729"/>
                  <a:pt x="4846" y="14669"/>
                </a:cubicBezTo>
                <a:cubicBezTo>
                  <a:pt x="4905" y="14491"/>
                  <a:pt x="4989" y="14312"/>
                  <a:pt x="5048" y="14157"/>
                </a:cubicBezTo>
                <a:cubicBezTo>
                  <a:pt x="5108" y="13991"/>
                  <a:pt x="5132" y="13824"/>
                  <a:pt x="5144" y="13657"/>
                </a:cubicBezTo>
                <a:cubicBezTo>
                  <a:pt x="5144" y="13645"/>
                  <a:pt x="5144" y="13633"/>
                  <a:pt x="5132" y="13622"/>
                </a:cubicBezTo>
                <a:cubicBezTo>
                  <a:pt x="5144" y="13586"/>
                  <a:pt x="5167" y="13562"/>
                  <a:pt x="5167" y="13526"/>
                </a:cubicBezTo>
                <a:cubicBezTo>
                  <a:pt x="5179" y="13502"/>
                  <a:pt x="5191" y="13467"/>
                  <a:pt x="5203" y="13455"/>
                </a:cubicBezTo>
                <a:cubicBezTo>
                  <a:pt x="5298" y="13419"/>
                  <a:pt x="5310" y="13360"/>
                  <a:pt x="5310" y="13288"/>
                </a:cubicBezTo>
                <a:lnTo>
                  <a:pt x="5310" y="13276"/>
                </a:lnTo>
                <a:cubicBezTo>
                  <a:pt x="5310" y="13264"/>
                  <a:pt x="5322" y="13241"/>
                  <a:pt x="5346" y="13241"/>
                </a:cubicBezTo>
                <a:lnTo>
                  <a:pt x="5370" y="13276"/>
                </a:lnTo>
                <a:cubicBezTo>
                  <a:pt x="5358" y="13336"/>
                  <a:pt x="5346" y="13383"/>
                  <a:pt x="5310" y="13443"/>
                </a:cubicBezTo>
                <a:cubicBezTo>
                  <a:pt x="5346" y="13407"/>
                  <a:pt x="5358" y="13360"/>
                  <a:pt x="5382" y="13336"/>
                </a:cubicBezTo>
                <a:cubicBezTo>
                  <a:pt x="5405" y="13300"/>
                  <a:pt x="5417" y="13276"/>
                  <a:pt x="5417" y="13264"/>
                </a:cubicBezTo>
                <a:cubicBezTo>
                  <a:pt x="5429" y="13229"/>
                  <a:pt x="5405" y="13205"/>
                  <a:pt x="5370" y="13181"/>
                </a:cubicBezTo>
                <a:lnTo>
                  <a:pt x="5298" y="13181"/>
                </a:lnTo>
                <a:cubicBezTo>
                  <a:pt x="5322" y="13110"/>
                  <a:pt x="5358" y="13050"/>
                  <a:pt x="5382" y="12979"/>
                </a:cubicBezTo>
                <a:cubicBezTo>
                  <a:pt x="5405" y="12943"/>
                  <a:pt x="5417" y="12919"/>
                  <a:pt x="5441" y="12919"/>
                </a:cubicBezTo>
                <a:cubicBezTo>
                  <a:pt x="5489" y="12907"/>
                  <a:pt x="5465" y="12883"/>
                  <a:pt x="5465" y="12860"/>
                </a:cubicBezTo>
                <a:cubicBezTo>
                  <a:pt x="5465" y="12800"/>
                  <a:pt x="5477" y="12740"/>
                  <a:pt x="5548" y="12729"/>
                </a:cubicBezTo>
                <a:cubicBezTo>
                  <a:pt x="5560" y="12705"/>
                  <a:pt x="5596" y="12705"/>
                  <a:pt x="5608" y="12693"/>
                </a:cubicBezTo>
                <a:cubicBezTo>
                  <a:pt x="5608" y="12693"/>
                  <a:pt x="5608" y="12681"/>
                  <a:pt x="5596" y="12669"/>
                </a:cubicBezTo>
                <a:cubicBezTo>
                  <a:pt x="5584" y="12645"/>
                  <a:pt x="5536" y="12669"/>
                  <a:pt x="5560" y="12621"/>
                </a:cubicBezTo>
                <a:cubicBezTo>
                  <a:pt x="5620" y="12502"/>
                  <a:pt x="5679" y="12395"/>
                  <a:pt x="5727" y="12276"/>
                </a:cubicBezTo>
                <a:cubicBezTo>
                  <a:pt x="5739" y="12252"/>
                  <a:pt x="5775" y="12217"/>
                  <a:pt x="5786" y="12193"/>
                </a:cubicBezTo>
                <a:cubicBezTo>
                  <a:pt x="5786" y="12169"/>
                  <a:pt x="5798" y="12169"/>
                  <a:pt x="5798" y="12157"/>
                </a:cubicBezTo>
                <a:cubicBezTo>
                  <a:pt x="5798" y="12109"/>
                  <a:pt x="5834" y="12086"/>
                  <a:pt x="5846" y="12038"/>
                </a:cubicBezTo>
                <a:cubicBezTo>
                  <a:pt x="5894" y="11919"/>
                  <a:pt x="5953" y="11800"/>
                  <a:pt x="6001" y="11693"/>
                </a:cubicBezTo>
                <a:cubicBezTo>
                  <a:pt x="6013" y="11669"/>
                  <a:pt x="6013" y="11633"/>
                  <a:pt x="6013" y="11609"/>
                </a:cubicBezTo>
                <a:lnTo>
                  <a:pt x="6013" y="11609"/>
                </a:lnTo>
                <a:lnTo>
                  <a:pt x="5882" y="11788"/>
                </a:lnTo>
                <a:cubicBezTo>
                  <a:pt x="5882" y="11776"/>
                  <a:pt x="5858" y="11740"/>
                  <a:pt x="5882" y="11728"/>
                </a:cubicBezTo>
                <a:cubicBezTo>
                  <a:pt x="5917" y="11609"/>
                  <a:pt x="5977" y="11490"/>
                  <a:pt x="6025" y="11383"/>
                </a:cubicBezTo>
                <a:cubicBezTo>
                  <a:pt x="6132" y="11157"/>
                  <a:pt x="6215" y="10943"/>
                  <a:pt x="6322" y="10716"/>
                </a:cubicBezTo>
                <a:cubicBezTo>
                  <a:pt x="6394" y="10550"/>
                  <a:pt x="6477" y="10371"/>
                  <a:pt x="6560" y="10204"/>
                </a:cubicBezTo>
                <a:cubicBezTo>
                  <a:pt x="6596" y="10169"/>
                  <a:pt x="6620" y="10169"/>
                  <a:pt x="6668" y="10169"/>
                </a:cubicBezTo>
                <a:cubicBezTo>
                  <a:pt x="6608" y="10252"/>
                  <a:pt x="6560" y="10359"/>
                  <a:pt x="6548" y="10466"/>
                </a:cubicBezTo>
                <a:cubicBezTo>
                  <a:pt x="6548" y="10466"/>
                  <a:pt x="6548" y="10478"/>
                  <a:pt x="6560" y="10490"/>
                </a:cubicBezTo>
                <a:cubicBezTo>
                  <a:pt x="6668" y="10252"/>
                  <a:pt x="6787" y="10014"/>
                  <a:pt x="6894" y="9776"/>
                </a:cubicBezTo>
                <a:cubicBezTo>
                  <a:pt x="6894" y="9764"/>
                  <a:pt x="6906" y="9764"/>
                  <a:pt x="6906" y="9752"/>
                </a:cubicBezTo>
                <a:cubicBezTo>
                  <a:pt x="6906" y="9728"/>
                  <a:pt x="6918" y="9716"/>
                  <a:pt x="6918" y="9716"/>
                </a:cubicBezTo>
                <a:cubicBezTo>
                  <a:pt x="6918" y="9704"/>
                  <a:pt x="6918" y="9692"/>
                  <a:pt x="6906" y="9692"/>
                </a:cubicBezTo>
                <a:cubicBezTo>
                  <a:pt x="6898" y="9689"/>
                  <a:pt x="6892" y="9687"/>
                  <a:pt x="6887" y="9687"/>
                </a:cubicBezTo>
                <a:cubicBezTo>
                  <a:pt x="6861" y="9687"/>
                  <a:pt x="6868" y="9734"/>
                  <a:pt x="6858" y="9764"/>
                </a:cubicBezTo>
                <a:cubicBezTo>
                  <a:pt x="6846" y="9812"/>
                  <a:pt x="6834" y="9847"/>
                  <a:pt x="6787" y="9883"/>
                </a:cubicBezTo>
                <a:cubicBezTo>
                  <a:pt x="6775" y="9883"/>
                  <a:pt x="6751" y="9907"/>
                  <a:pt x="6751" y="9907"/>
                </a:cubicBezTo>
                <a:cubicBezTo>
                  <a:pt x="6787" y="10002"/>
                  <a:pt x="6715" y="10062"/>
                  <a:pt x="6679" y="10145"/>
                </a:cubicBezTo>
                <a:cubicBezTo>
                  <a:pt x="6632" y="10121"/>
                  <a:pt x="6620" y="10073"/>
                  <a:pt x="6656" y="10014"/>
                </a:cubicBezTo>
                <a:cubicBezTo>
                  <a:pt x="6727" y="9835"/>
                  <a:pt x="6810" y="9657"/>
                  <a:pt x="6894" y="9490"/>
                </a:cubicBezTo>
                <a:cubicBezTo>
                  <a:pt x="6906" y="9454"/>
                  <a:pt x="6929" y="9419"/>
                  <a:pt x="6918" y="9359"/>
                </a:cubicBezTo>
                <a:cubicBezTo>
                  <a:pt x="6906" y="9335"/>
                  <a:pt x="6918" y="9288"/>
                  <a:pt x="6929" y="9252"/>
                </a:cubicBezTo>
                <a:cubicBezTo>
                  <a:pt x="7013" y="9169"/>
                  <a:pt x="7037" y="9073"/>
                  <a:pt x="7072" y="8978"/>
                </a:cubicBezTo>
                <a:cubicBezTo>
                  <a:pt x="7084" y="8895"/>
                  <a:pt x="7144" y="8847"/>
                  <a:pt x="7168" y="8764"/>
                </a:cubicBezTo>
                <a:cubicBezTo>
                  <a:pt x="7191" y="8716"/>
                  <a:pt x="7203" y="8692"/>
                  <a:pt x="7215" y="8645"/>
                </a:cubicBezTo>
                <a:cubicBezTo>
                  <a:pt x="7227" y="8633"/>
                  <a:pt x="7251" y="8597"/>
                  <a:pt x="7263" y="8585"/>
                </a:cubicBezTo>
                <a:lnTo>
                  <a:pt x="7287" y="8585"/>
                </a:lnTo>
                <a:cubicBezTo>
                  <a:pt x="7287" y="8585"/>
                  <a:pt x="7310" y="8609"/>
                  <a:pt x="7310" y="8621"/>
                </a:cubicBezTo>
                <a:cubicBezTo>
                  <a:pt x="7275" y="8704"/>
                  <a:pt x="7251" y="8788"/>
                  <a:pt x="7215" y="8871"/>
                </a:cubicBezTo>
                <a:cubicBezTo>
                  <a:pt x="7191" y="8930"/>
                  <a:pt x="7156" y="9002"/>
                  <a:pt x="7132" y="9061"/>
                </a:cubicBezTo>
                <a:cubicBezTo>
                  <a:pt x="7132" y="9085"/>
                  <a:pt x="7132" y="9109"/>
                  <a:pt x="7144" y="9121"/>
                </a:cubicBezTo>
                <a:cubicBezTo>
                  <a:pt x="7191" y="9002"/>
                  <a:pt x="7227" y="8883"/>
                  <a:pt x="7287" y="8764"/>
                </a:cubicBezTo>
                <a:cubicBezTo>
                  <a:pt x="7334" y="8669"/>
                  <a:pt x="7370" y="8573"/>
                  <a:pt x="7406" y="8466"/>
                </a:cubicBezTo>
                <a:cubicBezTo>
                  <a:pt x="7430" y="8419"/>
                  <a:pt x="7453" y="8383"/>
                  <a:pt x="7489" y="8347"/>
                </a:cubicBezTo>
                <a:cubicBezTo>
                  <a:pt x="7513" y="8323"/>
                  <a:pt x="7501" y="8288"/>
                  <a:pt x="7501" y="8264"/>
                </a:cubicBezTo>
                <a:cubicBezTo>
                  <a:pt x="7489" y="8228"/>
                  <a:pt x="7489" y="8204"/>
                  <a:pt x="7489" y="8168"/>
                </a:cubicBezTo>
                <a:cubicBezTo>
                  <a:pt x="7465" y="8026"/>
                  <a:pt x="7501" y="7871"/>
                  <a:pt x="7584" y="7740"/>
                </a:cubicBezTo>
                <a:cubicBezTo>
                  <a:pt x="7668" y="7609"/>
                  <a:pt x="7727" y="7466"/>
                  <a:pt x="7787" y="7335"/>
                </a:cubicBezTo>
                <a:lnTo>
                  <a:pt x="7787" y="7323"/>
                </a:lnTo>
                <a:lnTo>
                  <a:pt x="7799" y="7323"/>
                </a:lnTo>
                <a:cubicBezTo>
                  <a:pt x="7811" y="7276"/>
                  <a:pt x="7811" y="7252"/>
                  <a:pt x="7811" y="7204"/>
                </a:cubicBezTo>
                <a:cubicBezTo>
                  <a:pt x="7822" y="7192"/>
                  <a:pt x="7846" y="7180"/>
                  <a:pt x="7870" y="7180"/>
                </a:cubicBezTo>
                <a:cubicBezTo>
                  <a:pt x="7870" y="7180"/>
                  <a:pt x="7882" y="7133"/>
                  <a:pt x="7870" y="7121"/>
                </a:cubicBezTo>
                <a:cubicBezTo>
                  <a:pt x="7858" y="7097"/>
                  <a:pt x="7846" y="7085"/>
                  <a:pt x="7822" y="7085"/>
                </a:cubicBezTo>
                <a:lnTo>
                  <a:pt x="7787" y="7085"/>
                </a:lnTo>
                <a:cubicBezTo>
                  <a:pt x="7751" y="7097"/>
                  <a:pt x="7751" y="7121"/>
                  <a:pt x="7751" y="7145"/>
                </a:cubicBezTo>
                <a:cubicBezTo>
                  <a:pt x="7751" y="7180"/>
                  <a:pt x="7751" y="7192"/>
                  <a:pt x="7739" y="7204"/>
                </a:cubicBezTo>
                <a:cubicBezTo>
                  <a:pt x="7668" y="7311"/>
                  <a:pt x="7584" y="7395"/>
                  <a:pt x="7501" y="7502"/>
                </a:cubicBezTo>
                <a:cubicBezTo>
                  <a:pt x="7489" y="7514"/>
                  <a:pt x="7453" y="7526"/>
                  <a:pt x="7430" y="7549"/>
                </a:cubicBezTo>
                <a:cubicBezTo>
                  <a:pt x="7406" y="7549"/>
                  <a:pt x="7382" y="7526"/>
                  <a:pt x="7382" y="7526"/>
                </a:cubicBezTo>
                <a:cubicBezTo>
                  <a:pt x="7394" y="7478"/>
                  <a:pt x="7382" y="7395"/>
                  <a:pt x="7430" y="7335"/>
                </a:cubicBezTo>
                <a:cubicBezTo>
                  <a:pt x="7501" y="7216"/>
                  <a:pt x="7620" y="7133"/>
                  <a:pt x="7668" y="6978"/>
                </a:cubicBezTo>
                <a:cubicBezTo>
                  <a:pt x="7668" y="6966"/>
                  <a:pt x="7691" y="6954"/>
                  <a:pt x="7691" y="6930"/>
                </a:cubicBezTo>
                <a:lnTo>
                  <a:pt x="7727" y="6906"/>
                </a:lnTo>
                <a:cubicBezTo>
                  <a:pt x="7787" y="6847"/>
                  <a:pt x="7822" y="6787"/>
                  <a:pt x="7822" y="6704"/>
                </a:cubicBezTo>
                <a:cubicBezTo>
                  <a:pt x="7822" y="6668"/>
                  <a:pt x="7846" y="6644"/>
                  <a:pt x="7858" y="6621"/>
                </a:cubicBezTo>
                <a:cubicBezTo>
                  <a:pt x="7930" y="6537"/>
                  <a:pt x="7941" y="6406"/>
                  <a:pt x="8037" y="6311"/>
                </a:cubicBezTo>
                <a:cubicBezTo>
                  <a:pt x="8049" y="6299"/>
                  <a:pt x="8049" y="6252"/>
                  <a:pt x="8061" y="6240"/>
                </a:cubicBezTo>
                <a:cubicBezTo>
                  <a:pt x="8084" y="6192"/>
                  <a:pt x="8108" y="6144"/>
                  <a:pt x="8120" y="6109"/>
                </a:cubicBezTo>
                <a:cubicBezTo>
                  <a:pt x="8120" y="6085"/>
                  <a:pt x="8120" y="6073"/>
                  <a:pt x="8108" y="6073"/>
                </a:cubicBezTo>
                <a:lnTo>
                  <a:pt x="8084" y="6073"/>
                </a:lnTo>
                <a:cubicBezTo>
                  <a:pt x="8084" y="6073"/>
                  <a:pt x="8061" y="6073"/>
                  <a:pt x="8061" y="6085"/>
                </a:cubicBezTo>
                <a:cubicBezTo>
                  <a:pt x="8001" y="6180"/>
                  <a:pt x="7906" y="6204"/>
                  <a:pt x="7822" y="6263"/>
                </a:cubicBezTo>
                <a:lnTo>
                  <a:pt x="7799" y="6263"/>
                </a:lnTo>
                <a:cubicBezTo>
                  <a:pt x="7787" y="6263"/>
                  <a:pt x="7787" y="6252"/>
                  <a:pt x="7787" y="6240"/>
                </a:cubicBezTo>
                <a:cubicBezTo>
                  <a:pt x="7787" y="6228"/>
                  <a:pt x="7799" y="6228"/>
                  <a:pt x="7799" y="6204"/>
                </a:cubicBezTo>
                <a:cubicBezTo>
                  <a:pt x="7846" y="6121"/>
                  <a:pt x="7846" y="6121"/>
                  <a:pt x="7751" y="6121"/>
                </a:cubicBezTo>
                <a:cubicBezTo>
                  <a:pt x="7739" y="6121"/>
                  <a:pt x="7727" y="6121"/>
                  <a:pt x="7727" y="6109"/>
                </a:cubicBezTo>
                <a:cubicBezTo>
                  <a:pt x="7727" y="6109"/>
                  <a:pt x="7727" y="6085"/>
                  <a:pt x="7739" y="6073"/>
                </a:cubicBezTo>
                <a:cubicBezTo>
                  <a:pt x="7751" y="6061"/>
                  <a:pt x="7763" y="6049"/>
                  <a:pt x="7787" y="6013"/>
                </a:cubicBezTo>
                <a:cubicBezTo>
                  <a:pt x="7811" y="5966"/>
                  <a:pt x="7858" y="5942"/>
                  <a:pt x="7846" y="5882"/>
                </a:cubicBezTo>
                <a:lnTo>
                  <a:pt x="7822" y="5882"/>
                </a:lnTo>
                <a:cubicBezTo>
                  <a:pt x="7787" y="5930"/>
                  <a:pt x="7703" y="5894"/>
                  <a:pt x="7680" y="5954"/>
                </a:cubicBezTo>
                <a:cubicBezTo>
                  <a:pt x="7680" y="5966"/>
                  <a:pt x="7668" y="5990"/>
                  <a:pt x="7668" y="5990"/>
                </a:cubicBezTo>
                <a:lnTo>
                  <a:pt x="7620" y="5990"/>
                </a:lnTo>
                <a:lnTo>
                  <a:pt x="7608" y="5966"/>
                </a:lnTo>
                <a:lnTo>
                  <a:pt x="7608" y="5954"/>
                </a:lnTo>
                <a:cubicBezTo>
                  <a:pt x="7620" y="5906"/>
                  <a:pt x="7644" y="5882"/>
                  <a:pt x="7668" y="5847"/>
                </a:cubicBezTo>
                <a:lnTo>
                  <a:pt x="7751" y="5668"/>
                </a:lnTo>
                <a:cubicBezTo>
                  <a:pt x="7763" y="5644"/>
                  <a:pt x="7727" y="5609"/>
                  <a:pt x="7703" y="5609"/>
                </a:cubicBezTo>
                <a:cubicBezTo>
                  <a:pt x="7686" y="5625"/>
                  <a:pt x="7670" y="5637"/>
                  <a:pt x="7657" y="5637"/>
                </a:cubicBezTo>
                <a:cubicBezTo>
                  <a:pt x="7642" y="5637"/>
                  <a:pt x="7632" y="5623"/>
                  <a:pt x="7632" y="5585"/>
                </a:cubicBezTo>
                <a:cubicBezTo>
                  <a:pt x="7632" y="5585"/>
                  <a:pt x="7621" y="5580"/>
                  <a:pt x="7607" y="5580"/>
                </a:cubicBezTo>
                <a:cubicBezTo>
                  <a:pt x="7600" y="5580"/>
                  <a:pt x="7592" y="5581"/>
                  <a:pt x="7584" y="5585"/>
                </a:cubicBezTo>
                <a:cubicBezTo>
                  <a:pt x="7549" y="5609"/>
                  <a:pt x="7501" y="5644"/>
                  <a:pt x="7441" y="5668"/>
                </a:cubicBezTo>
                <a:cubicBezTo>
                  <a:pt x="7441" y="5656"/>
                  <a:pt x="7453" y="5644"/>
                  <a:pt x="7453" y="5632"/>
                </a:cubicBezTo>
                <a:cubicBezTo>
                  <a:pt x="7465" y="5573"/>
                  <a:pt x="7465" y="5549"/>
                  <a:pt x="7406" y="5549"/>
                </a:cubicBezTo>
                <a:cubicBezTo>
                  <a:pt x="7395" y="5549"/>
                  <a:pt x="7382" y="5554"/>
                  <a:pt x="7371" y="5554"/>
                </a:cubicBezTo>
                <a:cubicBezTo>
                  <a:pt x="7357" y="5554"/>
                  <a:pt x="7346" y="5546"/>
                  <a:pt x="7346" y="5513"/>
                </a:cubicBezTo>
                <a:cubicBezTo>
                  <a:pt x="7346" y="5473"/>
                  <a:pt x="7341" y="5449"/>
                  <a:pt x="7322" y="5449"/>
                </a:cubicBezTo>
                <a:cubicBezTo>
                  <a:pt x="7313" y="5449"/>
                  <a:pt x="7302" y="5454"/>
                  <a:pt x="7287" y="5466"/>
                </a:cubicBezTo>
                <a:lnTo>
                  <a:pt x="7275" y="5466"/>
                </a:lnTo>
                <a:cubicBezTo>
                  <a:pt x="7215" y="5513"/>
                  <a:pt x="7156" y="5549"/>
                  <a:pt x="7084" y="5597"/>
                </a:cubicBezTo>
                <a:cubicBezTo>
                  <a:pt x="7057" y="5606"/>
                  <a:pt x="7036" y="5644"/>
                  <a:pt x="7006" y="5644"/>
                </a:cubicBezTo>
                <a:cubicBezTo>
                  <a:pt x="6997" y="5644"/>
                  <a:pt x="6988" y="5641"/>
                  <a:pt x="6977" y="5632"/>
                </a:cubicBezTo>
                <a:cubicBezTo>
                  <a:pt x="6989" y="5597"/>
                  <a:pt x="7013" y="5549"/>
                  <a:pt x="7025" y="5525"/>
                </a:cubicBezTo>
                <a:cubicBezTo>
                  <a:pt x="7049" y="5478"/>
                  <a:pt x="7084" y="5454"/>
                  <a:pt x="7108" y="5418"/>
                </a:cubicBezTo>
                <a:cubicBezTo>
                  <a:pt x="7191" y="5347"/>
                  <a:pt x="7263" y="5287"/>
                  <a:pt x="7334" y="5228"/>
                </a:cubicBezTo>
                <a:lnTo>
                  <a:pt x="7346" y="5192"/>
                </a:lnTo>
                <a:cubicBezTo>
                  <a:pt x="7334" y="5180"/>
                  <a:pt x="7322" y="5168"/>
                  <a:pt x="7310" y="5168"/>
                </a:cubicBezTo>
                <a:cubicBezTo>
                  <a:pt x="7287" y="5168"/>
                  <a:pt x="7275" y="5168"/>
                  <a:pt x="7263" y="5180"/>
                </a:cubicBezTo>
                <a:cubicBezTo>
                  <a:pt x="7255" y="5180"/>
                  <a:pt x="7236" y="5185"/>
                  <a:pt x="7221" y="5185"/>
                </a:cubicBezTo>
                <a:cubicBezTo>
                  <a:pt x="7214" y="5185"/>
                  <a:pt x="7207" y="5184"/>
                  <a:pt x="7203" y="5180"/>
                </a:cubicBezTo>
                <a:cubicBezTo>
                  <a:pt x="7203" y="5180"/>
                  <a:pt x="7203" y="5168"/>
                  <a:pt x="7191" y="5168"/>
                </a:cubicBezTo>
                <a:cubicBezTo>
                  <a:pt x="7191" y="5156"/>
                  <a:pt x="7168" y="5132"/>
                  <a:pt x="7191" y="5120"/>
                </a:cubicBezTo>
                <a:cubicBezTo>
                  <a:pt x="7203" y="5073"/>
                  <a:pt x="7215" y="5049"/>
                  <a:pt x="7251" y="5013"/>
                </a:cubicBezTo>
                <a:cubicBezTo>
                  <a:pt x="7275" y="4978"/>
                  <a:pt x="7310" y="4930"/>
                  <a:pt x="7322" y="4870"/>
                </a:cubicBezTo>
                <a:cubicBezTo>
                  <a:pt x="7322" y="4859"/>
                  <a:pt x="7310" y="4835"/>
                  <a:pt x="7310" y="4823"/>
                </a:cubicBezTo>
                <a:cubicBezTo>
                  <a:pt x="7251" y="4799"/>
                  <a:pt x="7251" y="4799"/>
                  <a:pt x="7275" y="4751"/>
                </a:cubicBezTo>
                <a:cubicBezTo>
                  <a:pt x="7310" y="4716"/>
                  <a:pt x="7322" y="4692"/>
                  <a:pt x="7346" y="4656"/>
                </a:cubicBezTo>
                <a:cubicBezTo>
                  <a:pt x="7370" y="4644"/>
                  <a:pt x="7370" y="4632"/>
                  <a:pt x="7370" y="4620"/>
                </a:cubicBezTo>
                <a:lnTo>
                  <a:pt x="7370" y="4597"/>
                </a:lnTo>
                <a:cubicBezTo>
                  <a:pt x="7370" y="4501"/>
                  <a:pt x="7370" y="4478"/>
                  <a:pt x="7465" y="4406"/>
                </a:cubicBezTo>
                <a:cubicBezTo>
                  <a:pt x="7549" y="4347"/>
                  <a:pt x="7584" y="4287"/>
                  <a:pt x="7572" y="4216"/>
                </a:cubicBezTo>
                <a:cubicBezTo>
                  <a:pt x="7572" y="4156"/>
                  <a:pt x="7584" y="4108"/>
                  <a:pt x="7632" y="4085"/>
                </a:cubicBezTo>
                <a:cubicBezTo>
                  <a:pt x="7691" y="4037"/>
                  <a:pt x="7751" y="3989"/>
                  <a:pt x="7751" y="3918"/>
                </a:cubicBezTo>
                <a:cubicBezTo>
                  <a:pt x="7751" y="3823"/>
                  <a:pt x="7811" y="3763"/>
                  <a:pt x="7870" y="3704"/>
                </a:cubicBezTo>
                <a:cubicBezTo>
                  <a:pt x="7918" y="3656"/>
                  <a:pt x="7930" y="3632"/>
                  <a:pt x="7906" y="3585"/>
                </a:cubicBezTo>
                <a:cubicBezTo>
                  <a:pt x="7906" y="3573"/>
                  <a:pt x="7906" y="3537"/>
                  <a:pt x="7918" y="3525"/>
                </a:cubicBezTo>
                <a:cubicBezTo>
                  <a:pt x="7965" y="3477"/>
                  <a:pt x="8001" y="3442"/>
                  <a:pt x="8049" y="3382"/>
                </a:cubicBezTo>
                <a:cubicBezTo>
                  <a:pt x="8059" y="3362"/>
                  <a:pt x="8077" y="3351"/>
                  <a:pt x="8083" y="3340"/>
                </a:cubicBezTo>
                <a:lnTo>
                  <a:pt x="8083" y="3340"/>
                </a:lnTo>
                <a:cubicBezTo>
                  <a:pt x="8022" y="3541"/>
                  <a:pt x="7869" y="3741"/>
                  <a:pt x="7799" y="3942"/>
                </a:cubicBezTo>
                <a:cubicBezTo>
                  <a:pt x="7787" y="3954"/>
                  <a:pt x="7763" y="3977"/>
                  <a:pt x="7751" y="4001"/>
                </a:cubicBezTo>
                <a:cubicBezTo>
                  <a:pt x="7691" y="4108"/>
                  <a:pt x="7608" y="4192"/>
                  <a:pt x="7572" y="4335"/>
                </a:cubicBezTo>
                <a:lnTo>
                  <a:pt x="7572" y="4394"/>
                </a:lnTo>
                <a:cubicBezTo>
                  <a:pt x="7584" y="4370"/>
                  <a:pt x="7620" y="4370"/>
                  <a:pt x="7632" y="4358"/>
                </a:cubicBezTo>
                <a:cubicBezTo>
                  <a:pt x="7636" y="4354"/>
                  <a:pt x="7642" y="4351"/>
                  <a:pt x="7648" y="4351"/>
                </a:cubicBezTo>
                <a:cubicBezTo>
                  <a:pt x="7658" y="4351"/>
                  <a:pt x="7668" y="4360"/>
                  <a:pt x="7668" y="4382"/>
                </a:cubicBezTo>
                <a:cubicBezTo>
                  <a:pt x="7668" y="4391"/>
                  <a:pt x="7654" y="4414"/>
                  <a:pt x="7668" y="4414"/>
                </a:cubicBezTo>
                <a:cubicBezTo>
                  <a:pt x="7673" y="4414"/>
                  <a:pt x="7680" y="4412"/>
                  <a:pt x="7691" y="4406"/>
                </a:cubicBezTo>
                <a:cubicBezTo>
                  <a:pt x="7727" y="4394"/>
                  <a:pt x="7739" y="4358"/>
                  <a:pt x="7751" y="4335"/>
                </a:cubicBezTo>
                <a:cubicBezTo>
                  <a:pt x="7882" y="4061"/>
                  <a:pt x="8049" y="3811"/>
                  <a:pt x="8203" y="3561"/>
                </a:cubicBezTo>
                <a:cubicBezTo>
                  <a:pt x="8203" y="3549"/>
                  <a:pt x="8227" y="3549"/>
                  <a:pt x="8239" y="3525"/>
                </a:cubicBezTo>
                <a:lnTo>
                  <a:pt x="8239" y="3561"/>
                </a:lnTo>
                <a:cubicBezTo>
                  <a:pt x="8227" y="3608"/>
                  <a:pt x="8215" y="3644"/>
                  <a:pt x="8239" y="3692"/>
                </a:cubicBezTo>
                <a:cubicBezTo>
                  <a:pt x="8263" y="3704"/>
                  <a:pt x="8239" y="3727"/>
                  <a:pt x="8239" y="3739"/>
                </a:cubicBezTo>
                <a:cubicBezTo>
                  <a:pt x="8144" y="3882"/>
                  <a:pt x="8120" y="4085"/>
                  <a:pt x="7977" y="4204"/>
                </a:cubicBezTo>
                <a:cubicBezTo>
                  <a:pt x="7965" y="4204"/>
                  <a:pt x="7965" y="4216"/>
                  <a:pt x="7965" y="4228"/>
                </a:cubicBezTo>
                <a:cubicBezTo>
                  <a:pt x="7930" y="4287"/>
                  <a:pt x="7918" y="4347"/>
                  <a:pt x="7882" y="4406"/>
                </a:cubicBezTo>
                <a:cubicBezTo>
                  <a:pt x="7870" y="4430"/>
                  <a:pt x="7870" y="4478"/>
                  <a:pt x="7906" y="4501"/>
                </a:cubicBezTo>
                <a:cubicBezTo>
                  <a:pt x="7965" y="4549"/>
                  <a:pt x="7986" y="4582"/>
                  <a:pt x="8005" y="4582"/>
                </a:cubicBezTo>
                <a:cubicBezTo>
                  <a:pt x="8025" y="4582"/>
                  <a:pt x="8043" y="4549"/>
                  <a:pt x="8096" y="4466"/>
                </a:cubicBezTo>
                <a:cubicBezTo>
                  <a:pt x="8108" y="4454"/>
                  <a:pt x="8108" y="4442"/>
                  <a:pt x="8120" y="4418"/>
                </a:cubicBezTo>
                <a:cubicBezTo>
                  <a:pt x="8358" y="4001"/>
                  <a:pt x="8620" y="3585"/>
                  <a:pt x="8858" y="3168"/>
                </a:cubicBezTo>
                <a:cubicBezTo>
                  <a:pt x="8942" y="3025"/>
                  <a:pt x="9037" y="2894"/>
                  <a:pt x="9108" y="2739"/>
                </a:cubicBezTo>
                <a:cubicBezTo>
                  <a:pt x="9108" y="2727"/>
                  <a:pt x="9120" y="2727"/>
                  <a:pt x="9120" y="2715"/>
                </a:cubicBezTo>
                <a:lnTo>
                  <a:pt x="9120" y="2656"/>
                </a:lnTo>
                <a:cubicBezTo>
                  <a:pt x="9156" y="2632"/>
                  <a:pt x="9168" y="2620"/>
                  <a:pt x="9180" y="2608"/>
                </a:cubicBezTo>
                <a:cubicBezTo>
                  <a:pt x="9180" y="2561"/>
                  <a:pt x="9180" y="2537"/>
                  <a:pt x="9192" y="2489"/>
                </a:cubicBezTo>
                <a:lnTo>
                  <a:pt x="9215" y="2489"/>
                </a:lnTo>
                <a:lnTo>
                  <a:pt x="9215" y="2465"/>
                </a:lnTo>
                <a:cubicBezTo>
                  <a:pt x="9251" y="2323"/>
                  <a:pt x="9299" y="2192"/>
                  <a:pt x="9358" y="2049"/>
                </a:cubicBezTo>
                <a:cubicBezTo>
                  <a:pt x="9430" y="1906"/>
                  <a:pt x="9454" y="1775"/>
                  <a:pt x="9418" y="1620"/>
                </a:cubicBezTo>
                <a:cubicBezTo>
                  <a:pt x="9406" y="1537"/>
                  <a:pt x="9394" y="1489"/>
                  <a:pt x="9299" y="1441"/>
                </a:cubicBezTo>
                <a:lnTo>
                  <a:pt x="9215" y="1394"/>
                </a:lnTo>
                <a:cubicBezTo>
                  <a:pt x="9346" y="1203"/>
                  <a:pt x="9465" y="1001"/>
                  <a:pt x="9596" y="799"/>
                </a:cubicBezTo>
                <a:cubicBezTo>
                  <a:pt x="9716" y="608"/>
                  <a:pt x="9835" y="418"/>
                  <a:pt x="9954" y="239"/>
                </a:cubicBezTo>
                <a:cubicBezTo>
                  <a:pt x="9978" y="207"/>
                  <a:pt x="9986" y="174"/>
                  <a:pt x="9992" y="1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892012" y="2632352"/>
            <a:ext cx="24048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893662" y="3072800"/>
            <a:ext cx="24015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4847198" y="3072800"/>
            <a:ext cx="2404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4847198" y="2632459"/>
            <a:ext cx="24048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487000" y="2203075"/>
            <a:ext cx="5331000" cy="80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487300" y="3184250"/>
            <a:ext cx="5330700" cy="103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2700000">
            <a:off x="7630964" y="2185814"/>
            <a:ext cx="2657264" cy="4179720"/>
          </a:xfrm>
          <a:custGeom>
            <a:avLst/>
            <a:gdLst/>
            <a:ahLst/>
            <a:cxnLst/>
            <a:rect l="l" t="t" r="r" b="b"/>
            <a:pathLst>
              <a:path w="11050" h="17381" extrusionOk="0">
                <a:moveTo>
                  <a:pt x="8704" y="7499"/>
                </a:moveTo>
                <a:cubicBezTo>
                  <a:pt x="8716" y="7499"/>
                  <a:pt x="8727" y="7523"/>
                  <a:pt x="8727" y="7546"/>
                </a:cubicBezTo>
                <a:cubicBezTo>
                  <a:pt x="8727" y="7785"/>
                  <a:pt x="8620" y="8166"/>
                  <a:pt x="8465" y="8392"/>
                </a:cubicBezTo>
                <a:cubicBezTo>
                  <a:pt x="8418" y="8213"/>
                  <a:pt x="8501" y="8058"/>
                  <a:pt x="8525" y="7904"/>
                </a:cubicBezTo>
                <a:cubicBezTo>
                  <a:pt x="8537" y="7761"/>
                  <a:pt x="8608" y="7642"/>
                  <a:pt x="8656" y="7523"/>
                </a:cubicBezTo>
                <a:cubicBezTo>
                  <a:pt x="8656" y="7511"/>
                  <a:pt x="8680" y="7499"/>
                  <a:pt x="8704" y="7499"/>
                </a:cubicBezTo>
                <a:close/>
                <a:moveTo>
                  <a:pt x="679" y="15524"/>
                </a:moveTo>
                <a:lnTo>
                  <a:pt x="679" y="15535"/>
                </a:lnTo>
                <a:cubicBezTo>
                  <a:pt x="691" y="15547"/>
                  <a:pt x="703" y="15559"/>
                  <a:pt x="726" y="15595"/>
                </a:cubicBezTo>
                <a:cubicBezTo>
                  <a:pt x="679" y="15595"/>
                  <a:pt x="643" y="15583"/>
                  <a:pt x="631" y="15583"/>
                </a:cubicBezTo>
                <a:lnTo>
                  <a:pt x="560" y="15583"/>
                </a:lnTo>
                <a:cubicBezTo>
                  <a:pt x="607" y="15559"/>
                  <a:pt x="631" y="15547"/>
                  <a:pt x="679" y="15524"/>
                </a:cubicBezTo>
                <a:close/>
                <a:moveTo>
                  <a:pt x="4975" y="1"/>
                </a:moveTo>
                <a:cubicBezTo>
                  <a:pt x="4960" y="1"/>
                  <a:pt x="4945" y="4"/>
                  <a:pt x="4929" y="10"/>
                </a:cubicBezTo>
                <a:cubicBezTo>
                  <a:pt x="4965" y="69"/>
                  <a:pt x="4989" y="129"/>
                  <a:pt x="5013" y="188"/>
                </a:cubicBezTo>
                <a:cubicBezTo>
                  <a:pt x="5023" y="210"/>
                  <a:pt x="5015" y="250"/>
                  <a:pt x="4996" y="250"/>
                </a:cubicBezTo>
                <a:cubicBezTo>
                  <a:pt x="4994" y="250"/>
                  <a:pt x="4991" y="249"/>
                  <a:pt x="4989" y="248"/>
                </a:cubicBezTo>
                <a:cubicBezTo>
                  <a:pt x="4953" y="248"/>
                  <a:pt x="4929" y="248"/>
                  <a:pt x="4953" y="331"/>
                </a:cubicBezTo>
                <a:cubicBezTo>
                  <a:pt x="4965" y="498"/>
                  <a:pt x="5001" y="629"/>
                  <a:pt x="5084" y="760"/>
                </a:cubicBezTo>
                <a:cubicBezTo>
                  <a:pt x="5144" y="843"/>
                  <a:pt x="5179" y="962"/>
                  <a:pt x="5227" y="1069"/>
                </a:cubicBezTo>
                <a:cubicBezTo>
                  <a:pt x="5275" y="1153"/>
                  <a:pt x="5298" y="1248"/>
                  <a:pt x="5346" y="1331"/>
                </a:cubicBezTo>
                <a:cubicBezTo>
                  <a:pt x="5346" y="1355"/>
                  <a:pt x="5370" y="1379"/>
                  <a:pt x="5346" y="1391"/>
                </a:cubicBezTo>
                <a:cubicBezTo>
                  <a:pt x="5322" y="1450"/>
                  <a:pt x="5346" y="1486"/>
                  <a:pt x="5370" y="1534"/>
                </a:cubicBezTo>
                <a:cubicBezTo>
                  <a:pt x="5406" y="1605"/>
                  <a:pt x="5441" y="1689"/>
                  <a:pt x="5465" y="1772"/>
                </a:cubicBezTo>
                <a:lnTo>
                  <a:pt x="5465" y="1843"/>
                </a:lnTo>
                <a:cubicBezTo>
                  <a:pt x="5453" y="1831"/>
                  <a:pt x="5441" y="1831"/>
                  <a:pt x="5429" y="1808"/>
                </a:cubicBezTo>
                <a:cubicBezTo>
                  <a:pt x="5346" y="1677"/>
                  <a:pt x="5263" y="1546"/>
                  <a:pt x="5263" y="1355"/>
                </a:cubicBezTo>
                <a:cubicBezTo>
                  <a:pt x="5263" y="1296"/>
                  <a:pt x="5239" y="1260"/>
                  <a:pt x="5215" y="1212"/>
                </a:cubicBezTo>
                <a:cubicBezTo>
                  <a:pt x="5179" y="1188"/>
                  <a:pt x="5167" y="1153"/>
                  <a:pt x="5156" y="1129"/>
                </a:cubicBezTo>
                <a:cubicBezTo>
                  <a:pt x="5108" y="1069"/>
                  <a:pt x="5084" y="1010"/>
                  <a:pt x="5036" y="950"/>
                </a:cubicBezTo>
                <a:lnTo>
                  <a:pt x="5001" y="950"/>
                </a:lnTo>
                <a:cubicBezTo>
                  <a:pt x="5001" y="950"/>
                  <a:pt x="4989" y="962"/>
                  <a:pt x="5001" y="962"/>
                </a:cubicBezTo>
                <a:cubicBezTo>
                  <a:pt x="5025" y="1093"/>
                  <a:pt x="5025" y="1248"/>
                  <a:pt x="5048" y="1379"/>
                </a:cubicBezTo>
                <a:cubicBezTo>
                  <a:pt x="5096" y="1546"/>
                  <a:pt x="5096" y="1712"/>
                  <a:pt x="5132" y="1891"/>
                </a:cubicBezTo>
                <a:cubicBezTo>
                  <a:pt x="5132" y="1915"/>
                  <a:pt x="5132" y="1974"/>
                  <a:pt x="5108" y="1974"/>
                </a:cubicBezTo>
                <a:cubicBezTo>
                  <a:pt x="5106" y="1975"/>
                  <a:pt x="5104" y="1976"/>
                  <a:pt x="5102" y="1976"/>
                </a:cubicBezTo>
                <a:cubicBezTo>
                  <a:pt x="5084" y="1976"/>
                  <a:pt x="5084" y="1925"/>
                  <a:pt x="5084" y="1903"/>
                </a:cubicBezTo>
                <a:lnTo>
                  <a:pt x="5036" y="1772"/>
                </a:lnTo>
                <a:lnTo>
                  <a:pt x="5036" y="1772"/>
                </a:lnTo>
                <a:cubicBezTo>
                  <a:pt x="5036" y="1855"/>
                  <a:pt x="5036" y="1927"/>
                  <a:pt x="5048" y="2022"/>
                </a:cubicBezTo>
                <a:cubicBezTo>
                  <a:pt x="5072" y="2129"/>
                  <a:pt x="5072" y="2141"/>
                  <a:pt x="4989" y="2165"/>
                </a:cubicBezTo>
                <a:cubicBezTo>
                  <a:pt x="4977" y="2165"/>
                  <a:pt x="4965" y="2189"/>
                  <a:pt x="4953" y="2189"/>
                </a:cubicBezTo>
                <a:cubicBezTo>
                  <a:pt x="4917" y="2046"/>
                  <a:pt x="4906" y="1927"/>
                  <a:pt x="4870" y="1796"/>
                </a:cubicBezTo>
                <a:cubicBezTo>
                  <a:pt x="4858" y="1736"/>
                  <a:pt x="4846" y="1689"/>
                  <a:pt x="4846" y="1629"/>
                </a:cubicBezTo>
                <a:cubicBezTo>
                  <a:pt x="4846" y="1605"/>
                  <a:pt x="4834" y="1569"/>
                  <a:pt x="4834" y="1558"/>
                </a:cubicBezTo>
                <a:cubicBezTo>
                  <a:pt x="4810" y="1629"/>
                  <a:pt x="4834" y="1689"/>
                  <a:pt x="4834" y="1772"/>
                </a:cubicBezTo>
                <a:cubicBezTo>
                  <a:pt x="4834" y="1843"/>
                  <a:pt x="4834" y="1915"/>
                  <a:pt x="4846" y="1986"/>
                </a:cubicBezTo>
                <a:cubicBezTo>
                  <a:pt x="4858" y="2189"/>
                  <a:pt x="4846" y="2224"/>
                  <a:pt x="4727" y="2308"/>
                </a:cubicBezTo>
                <a:cubicBezTo>
                  <a:pt x="4703" y="2320"/>
                  <a:pt x="4691" y="2320"/>
                  <a:pt x="4679" y="2320"/>
                </a:cubicBezTo>
                <a:cubicBezTo>
                  <a:pt x="4667" y="2331"/>
                  <a:pt x="4667" y="2343"/>
                  <a:pt x="4655" y="2367"/>
                </a:cubicBezTo>
                <a:cubicBezTo>
                  <a:pt x="4632" y="2403"/>
                  <a:pt x="4632" y="2462"/>
                  <a:pt x="4620" y="2486"/>
                </a:cubicBezTo>
                <a:cubicBezTo>
                  <a:pt x="4616" y="2488"/>
                  <a:pt x="4613" y="2489"/>
                  <a:pt x="4609" y="2489"/>
                </a:cubicBezTo>
                <a:cubicBezTo>
                  <a:pt x="4585" y="2489"/>
                  <a:pt x="4553" y="2462"/>
                  <a:pt x="4513" y="2462"/>
                </a:cubicBezTo>
                <a:cubicBezTo>
                  <a:pt x="4501" y="2462"/>
                  <a:pt x="4489" y="2486"/>
                  <a:pt x="4477" y="2498"/>
                </a:cubicBezTo>
                <a:cubicBezTo>
                  <a:pt x="4467" y="2503"/>
                  <a:pt x="4457" y="2506"/>
                  <a:pt x="4449" y="2506"/>
                </a:cubicBezTo>
                <a:cubicBezTo>
                  <a:pt x="4437" y="2506"/>
                  <a:pt x="4429" y="2500"/>
                  <a:pt x="4429" y="2486"/>
                </a:cubicBezTo>
                <a:cubicBezTo>
                  <a:pt x="4405" y="2451"/>
                  <a:pt x="4394" y="2403"/>
                  <a:pt x="4382" y="2367"/>
                </a:cubicBezTo>
                <a:cubicBezTo>
                  <a:pt x="4382" y="2343"/>
                  <a:pt x="4370" y="2343"/>
                  <a:pt x="4358" y="2343"/>
                </a:cubicBezTo>
                <a:cubicBezTo>
                  <a:pt x="4334" y="2343"/>
                  <a:pt x="4334" y="2367"/>
                  <a:pt x="4334" y="2379"/>
                </a:cubicBezTo>
                <a:cubicBezTo>
                  <a:pt x="4322" y="2439"/>
                  <a:pt x="4358" y="2462"/>
                  <a:pt x="4370" y="2522"/>
                </a:cubicBezTo>
                <a:cubicBezTo>
                  <a:pt x="4382" y="2582"/>
                  <a:pt x="4346" y="2605"/>
                  <a:pt x="4322" y="2617"/>
                </a:cubicBezTo>
                <a:cubicBezTo>
                  <a:pt x="4319" y="2620"/>
                  <a:pt x="4315" y="2622"/>
                  <a:pt x="4310" y="2622"/>
                </a:cubicBezTo>
                <a:cubicBezTo>
                  <a:pt x="4295" y="2622"/>
                  <a:pt x="4274" y="2608"/>
                  <a:pt x="4274" y="2582"/>
                </a:cubicBezTo>
                <a:cubicBezTo>
                  <a:pt x="4263" y="2510"/>
                  <a:pt x="4251" y="2439"/>
                  <a:pt x="4215" y="2367"/>
                </a:cubicBezTo>
                <a:cubicBezTo>
                  <a:pt x="4167" y="2201"/>
                  <a:pt x="4144" y="2034"/>
                  <a:pt x="4132" y="1867"/>
                </a:cubicBezTo>
                <a:cubicBezTo>
                  <a:pt x="4108" y="1772"/>
                  <a:pt x="4084" y="1665"/>
                  <a:pt x="4048" y="1546"/>
                </a:cubicBezTo>
                <a:cubicBezTo>
                  <a:pt x="4024" y="1605"/>
                  <a:pt x="3977" y="1653"/>
                  <a:pt x="3965" y="1689"/>
                </a:cubicBezTo>
                <a:cubicBezTo>
                  <a:pt x="3953" y="1748"/>
                  <a:pt x="3965" y="1831"/>
                  <a:pt x="3977" y="1891"/>
                </a:cubicBezTo>
                <a:lnTo>
                  <a:pt x="4024" y="2284"/>
                </a:lnTo>
                <a:lnTo>
                  <a:pt x="4024" y="2343"/>
                </a:lnTo>
                <a:lnTo>
                  <a:pt x="4013" y="2343"/>
                </a:lnTo>
                <a:cubicBezTo>
                  <a:pt x="4002" y="2327"/>
                  <a:pt x="3993" y="2321"/>
                  <a:pt x="3985" y="2321"/>
                </a:cubicBezTo>
                <a:cubicBezTo>
                  <a:pt x="3976" y="2321"/>
                  <a:pt x="3966" y="2330"/>
                  <a:pt x="3953" y="2343"/>
                </a:cubicBezTo>
                <a:cubicBezTo>
                  <a:pt x="3943" y="2358"/>
                  <a:pt x="3933" y="2365"/>
                  <a:pt x="3925" y="2365"/>
                </a:cubicBezTo>
                <a:cubicBezTo>
                  <a:pt x="3913" y="2365"/>
                  <a:pt x="3905" y="2352"/>
                  <a:pt x="3905" y="2331"/>
                </a:cubicBezTo>
                <a:cubicBezTo>
                  <a:pt x="3893" y="2165"/>
                  <a:pt x="3834" y="2022"/>
                  <a:pt x="3846" y="1855"/>
                </a:cubicBezTo>
                <a:cubicBezTo>
                  <a:pt x="3846" y="1784"/>
                  <a:pt x="3810" y="1736"/>
                  <a:pt x="3751" y="1736"/>
                </a:cubicBezTo>
                <a:cubicBezTo>
                  <a:pt x="3727" y="1736"/>
                  <a:pt x="3715" y="1712"/>
                  <a:pt x="3727" y="1665"/>
                </a:cubicBezTo>
                <a:cubicBezTo>
                  <a:pt x="3727" y="1617"/>
                  <a:pt x="3727" y="1569"/>
                  <a:pt x="3691" y="1569"/>
                </a:cubicBezTo>
                <a:cubicBezTo>
                  <a:pt x="3667" y="1569"/>
                  <a:pt x="3643" y="1569"/>
                  <a:pt x="3620" y="1605"/>
                </a:cubicBezTo>
                <a:cubicBezTo>
                  <a:pt x="3608" y="1629"/>
                  <a:pt x="3596" y="1677"/>
                  <a:pt x="3608" y="1724"/>
                </a:cubicBezTo>
                <a:cubicBezTo>
                  <a:pt x="3632" y="1784"/>
                  <a:pt x="3655" y="1855"/>
                  <a:pt x="3679" y="1915"/>
                </a:cubicBezTo>
                <a:lnTo>
                  <a:pt x="3679" y="1986"/>
                </a:lnTo>
                <a:cubicBezTo>
                  <a:pt x="3679" y="2010"/>
                  <a:pt x="3667" y="2022"/>
                  <a:pt x="3667" y="2034"/>
                </a:cubicBezTo>
                <a:cubicBezTo>
                  <a:pt x="3667" y="2022"/>
                  <a:pt x="3655" y="2022"/>
                  <a:pt x="3655" y="2010"/>
                </a:cubicBezTo>
                <a:cubicBezTo>
                  <a:pt x="3632" y="1903"/>
                  <a:pt x="3596" y="1855"/>
                  <a:pt x="3548" y="1796"/>
                </a:cubicBezTo>
                <a:cubicBezTo>
                  <a:pt x="3542" y="1784"/>
                  <a:pt x="3530" y="1778"/>
                  <a:pt x="3517" y="1778"/>
                </a:cubicBezTo>
                <a:cubicBezTo>
                  <a:pt x="3504" y="1778"/>
                  <a:pt x="3489" y="1784"/>
                  <a:pt x="3477" y="1796"/>
                </a:cubicBezTo>
                <a:cubicBezTo>
                  <a:pt x="3453" y="1831"/>
                  <a:pt x="3453" y="1867"/>
                  <a:pt x="3489" y="1903"/>
                </a:cubicBezTo>
                <a:lnTo>
                  <a:pt x="3501" y="1915"/>
                </a:lnTo>
                <a:cubicBezTo>
                  <a:pt x="3501" y="1927"/>
                  <a:pt x="3512" y="1962"/>
                  <a:pt x="3512" y="1974"/>
                </a:cubicBezTo>
                <a:cubicBezTo>
                  <a:pt x="3477" y="2022"/>
                  <a:pt x="3489" y="2081"/>
                  <a:pt x="3501" y="2129"/>
                </a:cubicBezTo>
                <a:cubicBezTo>
                  <a:pt x="3536" y="2260"/>
                  <a:pt x="3572" y="2403"/>
                  <a:pt x="3655" y="2510"/>
                </a:cubicBezTo>
                <a:cubicBezTo>
                  <a:pt x="3667" y="2546"/>
                  <a:pt x="3679" y="2582"/>
                  <a:pt x="3691" y="2629"/>
                </a:cubicBezTo>
                <a:lnTo>
                  <a:pt x="3691" y="2689"/>
                </a:lnTo>
                <a:lnTo>
                  <a:pt x="3655" y="2689"/>
                </a:lnTo>
                <a:cubicBezTo>
                  <a:pt x="3620" y="2665"/>
                  <a:pt x="3596" y="2629"/>
                  <a:pt x="3560" y="2582"/>
                </a:cubicBezTo>
                <a:cubicBezTo>
                  <a:pt x="3536" y="2558"/>
                  <a:pt x="3512" y="2522"/>
                  <a:pt x="3489" y="2498"/>
                </a:cubicBezTo>
                <a:cubicBezTo>
                  <a:pt x="3472" y="2482"/>
                  <a:pt x="3458" y="2473"/>
                  <a:pt x="3447" y="2473"/>
                </a:cubicBezTo>
                <a:cubicBezTo>
                  <a:pt x="3433" y="2473"/>
                  <a:pt x="3424" y="2485"/>
                  <a:pt x="3417" y="2510"/>
                </a:cubicBezTo>
                <a:cubicBezTo>
                  <a:pt x="3393" y="2558"/>
                  <a:pt x="3382" y="2605"/>
                  <a:pt x="3382" y="2641"/>
                </a:cubicBezTo>
                <a:lnTo>
                  <a:pt x="3382" y="2748"/>
                </a:lnTo>
                <a:cubicBezTo>
                  <a:pt x="3382" y="2769"/>
                  <a:pt x="3373" y="2782"/>
                  <a:pt x="3362" y="2782"/>
                </a:cubicBezTo>
                <a:cubicBezTo>
                  <a:pt x="3354" y="2782"/>
                  <a:pt x="3344" y="2775"/>
                  <a:pt x="3334" y="2760"/>
                </a:cubicBezTo>
                <a:cubicBezTo>
                  <a:pt x="3298" y="2724"/>
                  <a:pt x="3262" y="2677"/>
                  <a:pt x="3274" y="2582"/>
                </a:cubicBezTo>
                <a:cubicBezTo>
                  <a:pt x="3298" y="2510"/>
                  <a:pt x="3274" y="2427"/>
                  <a:pt x="3274" y="2343"/>
                </a:cubicBezTo>
                <a:cubicBezTo>
                  <a:pt x="3274" y="2284"/>
                  <a:pt x="3251" y="2248"/>
                  <a:pt x="3239" y="2189"/>
                </a:cubicBezTo>
                <a:cubicBezTo>
                  <a:pt x="3228" y="2172"/>
                  <a:pt x="3217" y="2166"/>
                  <a:pt x="3209" y="2166"/>
                </a:cubicBezTo>
                <a:cubicBezTo>
                  <a:pt x="3198" y="2166"/>
                  <a:pt x="3191" y="2176"/>
                  <a:pt x="3191" y="2189"/>
                </a:cubicBezTo>
                <a:cubicBezTo>
                  <a:pt x="3179" y="2212"/>
                  <a:pt x="3191" y="2260"/>
                  <a:pt x="3179" y="2284"/>
                </a:cubicBezTo>
                <a:cubicBezTo>
                  <a:pt x="3155" y="2320"/>
                  <a:pt x="3143" y="2331"/>
                  <a:pt x="3120" y="2343"/>
                </a:cubicBezTo>
                <a:cubicBezTo>
                  <a:pt x="3096" y="2343"/>
                  <a:pt x="3084" y="2331"/>
                  <a:pt x="3072" y="2331"/>
                </a:cubicBezTo>
                <a:cubicBezTo>
                  <a:pt x="3072" y="2320"/>
                  <a:pt x="3072" y="2308"/>
                  <a:pt x="3084" y="2284"/>
                </a:cubicBezTo>
                <a:cubicBezTo>
                  <a:pt x="3084" y="2272"/>
                  <a:pt x="3096" y="2248"/>
                  <a:pt x="3084" y="2224"/>
                </a:cubicBezTo>
                <a:cubicBezTo>
                  <a:pt x="3080" y="2216"/>
                  <a:pt x="3072" y="2212"/>
                  <a:pt x="3065" y="2212"/>
                </a:cubicBezTo>
                <a:cubicBezTo>
                  <a:pt x="3051" y="2212"/>
                  <a:pt x="3036" y="2225"/>
                  <a:pt x="3036" y="2248"/>
                </a:cubicBezTo>
                <a:cubicBezTo>
                  <a:pt x="3024" y="2308"/>
                  <a:pt x="3012" y="2320"/>
                  <a:pt x="2965" y="2320"/>
                </a:cubicBezTo>
                <a:cubicBezTo>
                  <a:pt x="2953" y="2320"/>
                  <a:pt x="2953" y="2367"/>
                  <a:pt x="2953" y="2391"/>
                </a:cubicBezTo>
                <a:cubicBezTo>
                  <a:pt x="2953" y="2427"/>
                  <a:pt x="2953" y="2439"/>
                  <a:pt x="2977" y="2451"/>
                </a:cubicBezTo>
                <a:cubicBezTo>
                  <a:pt x="3036" y="2486"/>
                  <a:pt x="3036" y="2558"/>
                  <a:pt x="3001" y="2582"/>
                </a:cubicBezTo>
                <a:cubicBezTo>
                  <a:pt x="2917" y="2617"/>
                  <a:pt x="2917" y="2689"/>
                  <a:pt x="2917" y="2760"/>
                </a:cubicBezTo>
                <a:cubicBezTo>
                  <a:pt x="2917" y="2843"/>
                  <a:pt x="2917" y="2915"/>
                  <a:pt x="2905" y="2986"/>
                </a:cubicBezTo>
                <a:cubicBezTo>
                  <a:pt x="2881" y="3260"/>
                  <a:pt x="2834" y="3510"/>
                  <a:pt x="2798" y="3772"/>
                </a:cubicBezTo>
                <a:cubicBezTo>
                  <a:pt x="2798" y="3855"/>
                  <a:pt x="2786" y="3915"/>
                  <a:pt x="2727" y="3927"/>
                </a:cubicBezTo>
                <a:cubicBezTo>
                  <a:pt x="2703" y="3939"/>
                  <a:pt x="2715" y="3951"/>
                  <a:pt x="2727" y="3975"/>
                </a:cubicBezTo>
                <a:cubicBezTo>
                  <a:pt x="2739" y="3986"/>
                  <a:pt x="2762" y="3986"/>
                  <a:pt x="2762" y="4034"/>
                </a:cubicBezTo>
                <a:cubicBezTo>
                  <a:pt x="2739" y="4153"/>
                  <a:pt x="2727" y="4248"/>
                  <a:pt x="2703" y="4367"/>
                </a:cubicBezTo>
                <a:lnTo>
                  <a:pt x="2608" y="4820"/>
                </a:lnTo>
                <a:cubicBezTo>
                  <a:pt x="2584" y="4951"/>
                  <a:pt x="2548" y="5082"/>
                  <a:pt x="2500" y="5237"/>
                </a:cubicBezTo>
                <a:cubicBezTo>
                  <a:pt x="2500" y="5249"/>
                  <a:pt x="2489" y="5249"/>
                  <a:pt x="2489" y="5249"/>
                </a:cubicBezTo>
                <a:cubicBezTo>
                  <a:pt x="2477" y="5249"/>
                  <a:pt x="2477" y="5237"/>
                  <a:pt x="2477" y="5225"/>
                </a:cubicBezTo>
                <a:lnTo>
                  <a:pt x="2477" y="5177"/>
                </a:lnTo>
                <a:cubicBezTo>
                  <a:pt x="2477" y="5141"/>
                  <a:pt x="2489" y="5118"/>
                  <a:pt x="2465" y="5118"/>
                </a:cubicBezTo>
                <a:cubicBezTo>
                  <a:pt x="2465" y="5118"/>
                  <a:pt x="2441" y="5141"/>
                  <a:pt x="2429" y="5165"/>
                </a:cubicBezTo>
                <a:cubicBezTo>
                  <a:pt x="2417" y="5237"/>
                  <a:pt x="2381" y="5296"/>
                  <a:pt x="2369" y="5356"/>
                </a:cubicBezTo>
                <a:cubicBezTo>
                  <a:pt x="2346" y="5439"/>
                  <a:pt x="2310" y="5546"/>
                  <a:pt x="2358" y="5665"/>
                </a:cubicBezTo>
                <a:cubicBezTo>
                  <a:pt x="2477" y="5975"/>
                  <a:pt x="2500" y="6320"/>
                  <a:pt x="2524" y="6653"/>
                </a:cubicBezTo>
                <a:cubicBezTo>
                  <a:pt x="2536" y="6856"/>
                  <a:pt x="2536" y="7070"/>
                  <a:pt x="2500" y="7261"/>
                </a:cubicBezTo>
                <a:cubicBezTo>
                  <a:pt x="2489" y="7392"/>
                  <a:pt x="2465" y="7523"/>
                  <a:pt x="2441" y="7665"/>
                </a:cubicBezTo>
                <a:cubicBezTo>
                  <a:pt x="2429" y="7820"/>
                  <a:pt x="2381" y="7939"/>
                  <a:pt x="2310" y="8058"/>
                </a:cubicBezTo>
                <a:cubicBezTo>
                  <a:pt x="2250" y="8154"/>
                  <a:pt x="2191" y="8225"/>
                  <a:pt x="2143" y="8320"/>
                </a:cubicBezTo>
                <a:cubicBezTo>
                  <a:pt x="2084" y="8404"/>
                  <a:pt x="2048" y="8511"/>
                  <a:pt x="1953" y="8535"/>
                </a:cubicBezTo>
                <a:cubicBezTo>
                  <a:pt x="1929" y="8654"/>
                  <a:pt x="1869" y="8737"/>
                  <a:pt x="1786" y="8820"/>
                </a:cubicBezTo>
                <a:cubicBezTo>
                  <a:pt x="1703" y="8939"/>
                  <a:pt x="1596" y="9070"/>
                  <a:pt x="1512" y="9189"/>
                </a:cubicBezTo>
                <a:cubicBezTo>
                  <a:pt x="1453" y="9249"/>
                  <a:pt x="1405" y="9332"/>
                  <a:pt x="1357" y="9392"/>
                </a:cubicBezTo>
                <a:cubicBezTo>
                  <a:pt x="1298" y="9463"/>
                  <a:pt x="1226" y="9535"/>
                  <a:pt x="1179" y="9642"/>
                </a:cubicBezTo>
                <a:cubicBezTo>
                  <a:pt x="1167" y="9654"/>
                  <a:pt x="1167" y="9666"/>
                  <a:pt x="1155" y="9690"/>
                </a:cubicBezTo>
                <a:cubicBezTo>
                  <a:pt x="1036" y="9809"/>
                  <a:pt x="917" y="9940"/>
                  <a:pt x="798" y="10059"/>
                </a:cubicBezTo>
                <a:cubicBezTo>
                  <a:pt x="691" y="10166"/>
                  <a:pt x="584" y="10249"/>
                  <a:pt x="500" y="10356"/>
                </a:cubicBezTo>
                <a:cubicBezTo>
                  <a:pt x="381" y="10487"/>
                  <a:pt x="262" y="10606"/>
                  <a:pt x="119" y="10713"/>
                </a:cubicBezTo>
                <a:cubicBezTo>
                  <a:pt x="83" y="10737"/>
                  <a:pt x="48" y="10773"/>
                  <a:pt x="0" y="10856"/>
                </a:cubicBezTo>
                <a:cubicBezTo>
                  <a:pt x="107" y="10797"/>
                  <a:pt x="203" y="10761"/>
                  <a:pt x="286" y="10702"/>
                </a:cubicBezTo>
                <a:cubicBezTo>
                  <a:pt x="536" y="10535"/>
                  <a:pt x="798" y="10380"/>
                  <a:pt x="1048" y="10249"/>
                </a:cubicBezTo>
                <a:cubicBezTo>
                  <a:pt x="1155" y="10202"/>
                  <a:pt x="1238" y="10142"/>
                  <a:pt x="1346" y="10130"/>
                </a:cubicBezTo>
                <a:cubicBezTo>
                  <a:pt x="1357" y="10130"/>
                  <a:pt x="1369" y="10142"/>
                  <a:pt x="1393" y="10142"/>
                </a:cubicBezTo>
                <a:cubicBezTo>
                  <a:pt x="1393" y="10166"/>
                  <a:pt x="1369" y="10190"/>
                  <a:pt x="1369" y="10202"/>
                </a:cubicBezTo>
                <a:cubicBezTo>
                  <a:pt x="1357" y="10237"/>
                  <a:pt x="1334" y="10249"/>
                  <a:pt x="1310" y="10261"/>
                </a:cubicBezTo>
                <a:cubicBezTo>
                  <a:pt x="1155" y="10428"/>
                  <a:pt x="1000" y="10606"/>
                  <a:pt x="834" y="10773"/>
                </a:cubicBezTo>
                <a:cubicBezTo>
                  <a:pt x="810" y="10797"/>
                  <a:pt x="810" y="10821"/>
                  <a:pt x="822" y="10856"/>
                </a:cubicBezTo>
                <a:cubicBezTo>
                  <a:pt x="822" y="10880"/>
                  <a:pt x="822" y="10904"/>
                  <a:pt x="810" y="10916"/>
                </a:cubicBezTo>
                <a:cubicBezTo>
                  <a:pt x="774" y="10952"/>
                  <a:pt x="750" y="10975"/>
                  <a:pt x="703" y="11011"/>
                </a:cubicBezTo>
                <a:cubicBezTo>
                  <a:pt x="655" y="11059"/>
                  <a:pt x="595" y="11094"/>
                  <a:pt x="560" y="11154"/>
                </a:cubicBezTo>
                <a:cubicBezTo>
                  <a:pt x="560" y="11154"/>
                  <a:pt x="536" y="11190"/>
                  <a:pt x="560" y="11202"/>
                </a:cubicBezTo>
                <a:lnTo>
                  <a:pt x="584" y="11237"/>
                </a:lnTo>
                <a:cubicBezTo>
                  <a:pt x="619" y="11214"/>
                  <a:pt x="643" y="11178"/>
                  <a:pt x="679" y="11178"/>
                </a:cubicBezTo>
                <a:cubicBezTo>
                  <a:pt x="685" y="11179"/>
                  <a:pt x="691" y="11179"/>
                  <a:pt x="698" y="11179"/>
                </a:cubicBezTo>
                <a:cubicBezTo>
                  <a:pt x="763" y="11179"/>
                  <a:pt x="827" y="11126"/>
                  <a:pt x="881" y="11083"/>
                </a:cubicBezTo>
                <a:cubicBezTo>
                  <a:pt x="917" y="11068"/>
                  <a:pt x="952" y="11050"/>
                  <a:pt x="988" y="11050"/>
                </a:cubicBezTo>
                <a:cubicBezTo>
                  <a:pt x="1012" y="11050"/>
                  <a:pt x="1036" y="11058"/>
                  <a:pt x="1060" y="11083"/>
                </a:cubicBezTo>
                <a:cubicBezTo>
                  <a:pt x="1071" y="11093"/>
                  <a:pt x="1079" y="11098"/>
                  <a:pt x="1086" y="11098"/>
                </a:cubicBezTo>
                <a:cubicBezTo>
                  <a:pt x="1103" y="11098"/>
                  <a:pt x="1111" y="11075"/>
                  <a:pt x="1119" y="11059"/>
                </a:cubicBezTo>
                <a:cubicBezTo>
                  <a:pt x="1119" y="11035"/>
                  <a:pt x="1131" y="11023"/>
                  <a:pt x="1131" y="11023"/>
                </a:cubicBezTo>
                <a:cubicBezTo>
                  <a:pt x="1140" y="11020"/>
                  <a:pt x="1148" y="11019"/>
                  <a:pt x="1156" y="11019"/>
                </a:cubicBezTo>
                <a:cubicBezTo>
                  <a:pt x="1179" y="11019"/>
                  <a:pt x="1197" y="11032"/>
                  <a:pt x="1215" y="11059"/>
                </a:cubicBezTo>
                <a:cubicBezTo>
                  <a:pt x="1226" y="11083"/>
                  <a:pt x="1226" y="11118"/>
                  <a:pt x="1215" y="11130"/>
                </a:cubicBezTo>
                <a:cubicBezTo>
                  <a:pt x="1191" y="11154"/>
                  <a:pt x="1191" y="11178"/>
                  <a:pt x="1179" y="11202"/>
                </a:cubicBezTo>
                <a:lnTo>
                  <a:pt x="1191" y="11237"/>
                </a:lnTo>
                <a:cubicBezTo>
                  <a:pt x="1238" y="11237"/>
                  <a:pt x="1286" y="11190"/>
                  <a:pt x="1286" y="11142"/>
                </a:cubicBezTo>
                <a:lnTo>
                  <a:pt x="1286" y="11011"/>
                </a:lnTo>
                <a:cubicBezTo>
                  <a:pt x="1286" y="10947"/>
                  <a:pt x="1305" y="10902"/>
                  <a:pt x="1343" y="10902"/>
                </a:cubicBezTo>
                <a:cubicBezTo>
                  <a:pt x="1348" y="10902"/>
                  <a:pt x="1353" y="10903"/>
                  <a:pt x="1357" y="10904"/>
                </a:cubicBezTo>
                <a:cubicBezTo>
                  <a:pt x="1369" y="10904"/>
                  <a:pt x="1369" y="10916"/>
                  <a:pt x="1393" y="10940"/>
                </a:cubicBezTo>
                <a:cubicBezTo>
                  <a:pt x="1405" y="10999"/>
                  <a:pt x="1417" y="11071"/>
                  <a:pt x="1405" y="11130"/>
                </a:cubicBezTo>
                <a:cubicBezTo>
                  <a:pt x="1393" y="11214"/>
                  <a:pt x="1346" y="11297"/>
                  <a:pt x="1298" y="11368"/>
                </a:cubicBezTo>
                <a:cubicBezTo>
                  <a:pt x="1250" y="11452"/>
                  <a:pt x="1238" y="11452"/>
                  <a:pt x="1286" y="11547"/>
                </a:cubicBezTo>
                <a:cubicBezTo>
                  <a:pt x="1334" y="11654"/>
                  <a:pt x="1334" y="11666"/>
                  <a:pt x="1274" y="11737"/>
                </a:cubicBezTo>
                <a:cubicBezTo>
                  <a:pt x="1131" y="11868"/>
                  <a:pt x="988" y="11987"/>
                  <a:pt x="857" y="12130"/>
                </a:cubicBezTo>
                <a:cubicBezTo>
                  <a:pt x="834" y="12142"/>
                  <a:pt x="810" y="12166"/>
                  <a:pt x="798" y="12166"/>
                </a:cubicBezTo>
                <a:cubicBezTo>
                  <a:pt x="786" y="12163"/>
                  <a:pt x="776" y="12161"/>
                  <a:pt x="767" y="12161"/>
                </a:cubicBezTo>
                <a:cubicBezTo>
                  <a:pt x="707" y="12161"/>
                  <a:pt x="684" y="12219"/>
                  <a:pt x="643" y="12249"/>
                </a:cubicBezTo>
                <a:cubicBezTo>
                  <a:pt x="619" y="12273"/>
                  <a:pt x="584" y="12321"/>
                  <a:pt x="560" y="12345"/>
                </a:cubicBezTo>
                <a:cubicBezTo>
                  <a:pt x="417" y="12464"/>
                  <a:pt x="274" y="12559"/>
                  <a:pt x="119" y="12630"/>
                </a:cubicBezTo>
                <a:cubicBezTo>
                  <a:pt x="83" y="12642"/>
                  <a:pt x="48" y="12678"/>
                  <a:pt x="24" y="12702"/>
                </a:cubicBezTo>
                <a:cubicBezTo>
                  <a:pt x="0" y="12702"/>
                  <a:pt x="0" y="12726"/>
                  <a:pt x="0" y="12738"/>
                </a:cubicBezTo>
                <a:cubicBezTo>
                  <a:pt x="19" y="12738"/>
                  <a:pt x="31" y="12753"/>
                  <a:pt x="41" y="12753"/>
                </a:cubicBezTo>
                <a:cubicBezTo>
                  <a:pt x="43" y="12753"/>
                  <a:pt x="45" y="12752"/>
                  <a:pt x="48" y="12749"/>
                </a:cubicBezTo>
                <a:cubicBezTo>
                  <a:pt x="119" y="12678"/>
                  <a:pt x="214" y="12666"/>
                  <a:pt x="298" y="12630"/>
                </a:cubicBezTo>
                <a:lnTo>
                  <a:pt x="322" y="12630"/>
                </a:lnTo>
                <a:cubicBezTo>
                  <a:pt x="405" y="12583"/>
                  <a:pt x="500" y="12523"/>
                  <a:pt x="584" y="12487"/>
                </a:cubicBezTo>
                <a:cubicBezTo>
                  <a:pt x="618" y="12470"/>
                  <a:pt x="641" y="12459"/>
                  <a:pt x="655" y="12459"/>
                </a:cubicBezTo>
                <a:cubicBezTo>
                  <a:pt x="679" y="12459"/>
                  <a:pt x="679" y="12492"/>
                  <a:pt x="679" y="12583"/>
                </a:cubicBezTo>
                <a:cubicBezTo>
                  <a:pt x="679" y="12666"/>
                  <a:pt x="679" y="12738"/>
                  <a:pt x="691" y="12797"/>
                </a:cubicBezTo>
                <a:cubicBezTo>
                  <a:pt x="631" y="12809"/>
                  <a:pt x="572" y="12845"/>
                  <a:pt x="512" y="12868"/>
                </a:cubicBezTo>
                <a:cubicBezTo>
                  <a:pt x="500" y="12868"/>
                  <a:pt x="500" y="12904"/>
                  <a:pt x="500" y="12916"/>
                </a:cubicBezTo>
                <a:lnTo>
                  <a:pt x="524" y="12940"/>
                </a:lnTo>
                <a:lnTo>
                  <a:pt x="584" y="12940"/>
                </a:lnTo>
                <a:cubicBezTo>
                  <a:pt x="606" y="12985"/>
                  <a:pt x="624" y="13001"/>
                  <a:pt x="641" y="13001"/>
                </a:cubicBezTo>
                <a:cubicBezTo>
                  <a:pt x="659" y="13001"/>
                  <a:pt x="678" y="12982"/>
                  <a:pt x="703" y="12964"/>
                </a:cubicBezTo>
                <a:cubicBezTo>
                  <a:pt x="724" y="12942"/>
                  <a:pt x="741" y="12938"/>
                  <a:pt x="764" y="12938"/>
                </a:cubicBezTo>
                <a:cubicBezTo>
                  <a:pt x="780" y="12938"/>
                  <a:pt x="798" y="12940"/>
                  <a:pt x="822" y="12940"/>
                </a:cubicBezTo>
                <a:cubicBezTo>
                  <a:pt x="810" y="12976"/>
                  <a:pt x="798" y="12976"/>
                  <a:pt x="774" y="12988"/>
                </a:cubicBezTo>
                <a:cubicBezTo>
                  <a:pt x="715" y="13035"/>
                  <a:pt x="715" y="13035"/>
                  <a:pt x="762" y="13107"/>
                </a:cubicBezTo>
                <a:cubicBezTo>
                  <a:pt x="774" y="13119"/>
                  <a:pt x="798" y="13142"/>
                  <a:pt x="798" y="13154"/>
                </a:cubicBezTo>
                <a:cubicBezTo>
                  <a:pt x="810" y="13178"/>
                  <a:pt x="822" y="13226"/>
                  <a:pt x="822" y="13238"/>
                </a:cubicBezTo>
                <a:cubicBezTo>
                  <a:pt x="810" y="13273"/>
                  <a:pt x="774" y="13273"/>
                  <a:pt x="762" y="13285"/>
                </a:cubicBezTo>
                <a:lnTo>
                  <a:pt x="691" y="13285"/>
                </a:lnTo>
                <a:cubicBezTo>
                  <a:pt x="679" y="13285"/>
                  <a:pt x="655" y="13297"/>
                  <a:pt x="655" y="13321"/>
                </a:cubicBezTo>
                <a:cubicBezTo>
                  <a:pt x="655" y="13345"/>
                  <a:pt x="655" y="13380"/>
                  <a:pt x="679" y="13392"/>
                </a:cubicBezTo>
                <a:cubicBezTo>
                  <a:pt x="703" y="13440"/>
                  <a:pt x="738" y="13464"/>
                  <a:pt x="774" y="13500"/>
                </a:cubicBezTo>
                <a:cubicBezTo>
                  <a:pt x="798" y="13511"/>
                  <a:pt x="798" y="13571"/>
                  <a:pt x="774" y="13595"/>
                </a:cubicBezTo>
                <a:lnTo>
                  <a:pt x="738" y="13642"/>
                </a:lnTo>
                <a:lnTo>
                  <a:pt x="595" y="13773"/>
                </a:lnTo>
                <a:cubicBezTo>
                  <a:pt x="584" y="13797"/>
                  <a:pt x="584" y="13833"/>
                  <a:pt x="619" y="13833"/>
                </a:cubicBezTo>
                <a:cubicBezTo>
                  <a:pt x="637" y="13850"/>
                  <a:pt x="654" y="13861"/>
                  <a:pt x="672" y="13861"/>
                </a:cubicBezTo>
                <a:cubicBezTo>
                  <a:pt x="678" y="13861"/>
                  <a:pt x="684" y="13860"/>
                  <a:pt x="691" y="13857"/>
                </a:cubicBezTo>
                <a:cubicBezTo>
                  <a:pt x="750" y="13857"/>
                  <a:pt x="810" y="13833"/>
                  <a:pt x="857" y="13773"/>
                </a:cubicBezTo>
                <a:cubicBezTo>
                  <a:pt x="861" y="13767"/>
                  <a:pt x="867" y="13764"/>
                  <a:pt x="874" y="13764"/>
                </a:cubicBezTo>
                <a:cubicBezTo>
                  <a:pt x="892" y="13764"/>
                  <a:pt x="917" y="13783"/>
                  <a:pt x="917" y="13809"/>
                </a:cubicBezTo>
                <a:cubicBezTo>
                  <a:pt x="917" y="13821"/>
                  <a:pt x="917" y="13821"/>
                  <a:pt x="929" y="13833"/>
                </a:cubicBezTo>
                <a:cubicBezTo>
                  <a:pt x="905" y="13892"/>
                  <a:pt x="881" y="13976"/>
                  <a:pt x="857" y="14035"/>
                </a:cubicBezTo>
                <a:cubicBezTo>
                  <a:pt x="766" y="14047"/>
                  <a:pt x="751" y="14179"/>
                  <a:pt x="677" y="14179"/>
                </a:cubicBezTo>
                <a:cubicBezTo>
                  <a:pt x="673" y="14179"/>
                  <a:pt x="670" y="14179"/>
                  <a:pt x="667" y="14178"/>
                </a:cubicBezTo>
                <a:lnTo>
                  <a:pt x="619" y="14309"/>
                </a:lnTo>
                <a:cubicBezTo>
                  <a:pt x="619" y="14333"/>
                  <a:pt x="631" y="14357"/>
                  <a:pt x="643" y="14357"/>
                </a:cubicBezTo>
                <a:cubicBezTo>
                  <a:pt x="668" y="14365"/>
                  <a:pt x="681" y="14379"/>
                  <a:pt x="695" y="14379"/>
                </a:cubicBezTo>
                <a:cubicBezTo>
                  <a:pt x="701" y="14379"/>
                  <a:pt x="707" y="14376"/>
                  <a:pt x="715" y="14369"/>
                </a:cubicBezTo>
                <a:cubicBezTo>
                  <a:pt x="738" y="14369"/>
                  <a:pt x="750" y="14357"/>
                  <a:pt x="762" y="14357"/>
                </a:cubicBezTo>
                <a:cubicBezTo>
                  <a:pt x="762" y="14392"/>
                  <a:pt x="750" y="14404"/>
                  <a:pt x="750" y="14428"/>
                </a:cubicBezTo>
                <a:lnTo>
                  <a:pt x="679" y="14428"/>
                </a:lnTo>
                <a:cubicBezTo>
                  <a:pt x="655" y="14428"/>
                  <a:pt x="655" y="14452"/>
                  <a:pt x="643" y="14464"/>
                </a:cubicBezTo>
                <a:cubicBezTo>
                  <a:pt x="643" y="14476"/>
                  <a:pt x="667" y="14476"/>
                  <a:pt x="667" y="14488"/>
                </a:cubicBezTo>
                <a:cubicBezTo>
                  <a:pt x="679" y="14512"/>
                  <a:pt x="691" y="14535"/>
                  <a:pt x="667" y="14547"/>
                </a:cubicBezTo>
                <a:cubicBezTo>
                  <a:pt x="560" y="14595"/>
                  <a:pt x="464" y="14631"/>
                  <a:pt x="381" y="14726"/>
                </a:cubicBezTo>
                <a:cubicBezTo>
                  <a:pt x="381" y="14738"/>
                  <a:pt x="378" y="14738"/>
                  <a:pt x="372" y="14738"/>
                </a:cubicBezTo>
                <a:cubicBezTo>
                  <a:pt x="366" y="14738"/>
                  <a:pt x="357" y="14738"/>
                  <a:pt x="345" y="14750"/>
                </a:cubicBezTo>
                <a:cubicBezTo>
                  <a:pt x="286" y="14773"/>
                  <a:pt x="250" y="14809"/>
                  <a:pt x="191" y="14833"/>
                </a:cubicBezTo>
                <a:cubicBezTo>
                  <a:pt x="143" y="14845"/>
                  <a:pt x="107" y="14893"/>
                  <a:pt x="107" y="14952"/>
                </a:cubicBezTo>
                <a:cubicBezTo>
                  <a:pt x="107" y="14964"/>
                  <a:pt x="143" y="15012"/>
                  <a:pt x="143" y="15012"/>
                </a:cubicBezTo>
                <a:cubicBezTo>
                  <a:pt x="203" y="15000"/>
                  <a:pt x="262" y="14964"/>
                  <a:pt x="322" y="14952"/>
                </a:cubicBezTo>
                <a:cubicBezTo>
                  <a:pt x="334" y="14952"/>
                  <a:pt x="369" y="14952"/>
                  <a:pt x="393" y="14964"/>
                </a:cubicBezTo>
                <a:cubicBezTo>
                  <a:pt x="453" y="15024"/>
                  <a:pt x="512" y="15059"/>
                  <a:pt x="560" y="15071"/>
                </a:cubicBezTo>
                <a:cubicBezTo>
                  <a:pt x="536" y="15226"/>
                  <a:pt x="524" y="15381"/>
                  <a:pt x="453" y="15535"/>
                </a:cubicBezTo>
                <a:cubicBezTo>
                  <a:pt x="441" y="15559"/>
                  <a:pt x="441" y="15607"/>
                  <a:pt x="453" y="15655"/>
                </a:cubicBezTo>
                <a:lnTo>
                  <a:pt x="429" y="15655"/>
                </a:lnTo>
                <a:cubicBezTo>
                  <a:pt x="393" y="15666"/>
                  <a:pt x="345" y="15738"/>
                  <a:pt x="369" y="15762"/>
                </a:cubicBezTo>
                <a:cubicBezTo>
                  <a:pt x="381" y="15786"/>
                  <a:pt x="405" y="15821"/>
                  <a:pt x="441" y="15833"/>
                </a:cubicBezTo>
                <a:cubicBezTo>
                  <a:pt x="458" y="15840"/>
                  <a:pt x="471" y="15844"/>
                  <a:pt x="481" y="15844"/>
                </a:cubicBezTo>
                <a:cubicBezTo>
                  <a:pt x="506" y="15844"/>
                  <a:pt x="512" y="15821"/>
                  <a:pt x="512" y="15762"/>
                </a:cubicBezTo>
                <a:cubicBezTo>
                  <a:pt x="548" y="15738"/>
                  <a:pt x="584" y="15738"/>
                  <a:pt x="607" y="15726"/>
                </a:cubicBezTo>
                <a:cubicBezTo>
                  <a:pt x="607" y="15726"/>
                  <a:pt x="607" y="15714"/>
                  <a:pt x="619" y="15714"/>
                </a:cubicBezTo>
                <a:cubicBezTo>
                  <a:pt x="623" y="15730"/>
                  <a:pt x="627" y="15735"/>
                  <a:pt x="632" y="15735"/>
                </a:cubicBezTo>
                <a:cubicBezTo>
                  <a:pt x="642" y="15735"/>
                  <a:pt x="655" y="15714"/>
                  <a:pt x="679" y="15714"/>
                </a:cubicBezTo>
                <a:cubicBezTo>
                  <a:pt x="699" y="15710"/>
                  <a:pt x="720" y="15709"/>
                  <a:pt x="742" y="15709"/>
                </a:cubicBezTo>
                <a:cubicBezTo>
                  <a:pt x="786" y="15709"/>
                  <a:pt x="834" y="15714"/>
                  <a:pt x="881" y="15714"/>
                </a:cubicBezTo>
                <a:lnTo>
                  <a:pt x="703" y="15893"/>
                </a:lnTo>
                <a:cubicBezTo>
                  <a:pt x="734" y="15902"/>
                  <a:pt x="759" y="15906"/>
                  <a:pt x="781" y="15906"/>
                </a:cubicBezTo>
                <a:cubicBezTo>
                  <a:pt x="817" y="15906"/>
                  <a:pt x="844" y="15895"/>
                  <a:pt x="881" y="15881"/>
                </a:cubicBezTo>
                <a:cubicBezTo>
                  <a:pt x="917" y="15857"/>
                  <a:pt x="941" y="15845"/>
                  <a:pt x="976" y="15845"/>
                </a:cubicBezTo>
                <a:cubicBezTo>
                  <a:pt x="976" y="15881"/>
                  <a:pt x="965" y="15893"/>
                  <a:pt x="941" y="15916"/>
                </a:cubicBezTo>
                <a:cubicBezTo>
                  <a:pt x="869" y="16131"/>
                  <a:pt x="810" y="16333"/>
                  <a:pt x="786" y="16559"/>
                </a:cubicBezTo>
                <a:cubicBezTo>
                  <a:pt x="786" y="16599"/>
                  <a:pt x="802" y="16622"/>
                  <a:pt x="835" y="16622"/>
                </a:cubicBezTo>
                <a:cubicBezTo>
                  <a:pt x="842" y="16622"/>
                  <a:pt x="849" y="16621"/>
                  <a:pt x="857" y="16619"/>
                </a:cubicBezTo>
                <a:cubicBezTo>
                  <a:pt x="976" y="16571"/>
                  <a:pt x="1096" y="16536"/>
                  <a:pt x="1107" y="16381"/>
                </a:cubicBezTo>
                <a:cubicBezTo>
                  <a:pt x="1119" y="16321"/>
                  <a:pt x="1167" y="16262"/>
                  <a:pt x="1226" y="16214"/>
                </a:cubicBezTo>
                <a:cubicBezTo>
                  <a:pt x="1346" y="16131"/>
                  <a:pt x="1465" y="16059"/>
                  <a:pt x="1584" y="15976"/>
                </a:cubicBezTo>
                <a:lnTo>
                  <a:pt x="1584" y="15976"/>
                </a:lnTo>
                <a:cubicBezTo>
                  <a:pt x="1655" y="16131"/>
                  <a:pt x="1655" y="16250"/>
                  <a:pt x="1572" y="16381"/>
                </a:cubicBezTo>
                <a:cubicBezTo>
                  <a:pt x="1560" y="16393"/>
                  <a:pt x="1536" y="16440"/>
                  <a:pt x="1536" y="16452"/>
                </a:cubicBezTo>
                <a:cubicBezTo>
                  <a:pt x="1560" y="16536"/>
                  <a:pt x="1596" y="16595"/>
                  <a:pt x="1560" y="16678"/>
                </a:cubicBezTo>
                <a:cubicBezTo>
                  <a:pt x="1524" y="16726"/>
                  <a:pt x="1584" y="16809"/>
                  <a:pt x="1596" y="16893"/>
                </a:cubicBezTo>
                <a:cubicBezTo>
                  <a:pt x="1596" y="16905"/>
                  <a:pt x="1655" y="16905"/>
                  <a:pt x="1655" y="16905"/>
                </a:cubicBezTo>
                <a:cubicBezTo>
                  <a:pt x="1715" y="16845"/>
                  <a:pt x="1774" y="16774"/>
                  <a:pt x="1810" y="16690"/>
                </a:cubicBezTo>
                <a:cubicBezTo>
                  <a:pt x="1822" y="16655"/>
                  <a:pt x="1834" y="16607"/>
                  <a:pt x="1881" y="16571"/>
                </a:cubicBezTo>
                <a:cubicBezTo>
                  <a:pt x="1977" y="16512"/>
                  <a:pt x="2048" y="16440"/>
                  <a:pt x="2155" y="16369"/>
                </a:cubicBezTo>
                <a:cubicBezTo>
                  <a:pt x="2167" y="16452"/>
                  <a:pt x="2191" y="16512"/>
                  <a:pt x="2179" y="16571"/>
                </a:cubicBezTo>
                <a:cubicBezTo>
                  <a:pt x="2179" y="16619"/>
                  <a:pt x="2119" y="16655"/>
                  <a:pt x="2108" y="16690"/>
                </a:cubicBezTo>
                <a:cubicBezTo>
                  <a:pt x="2000" y="16917"/>
                  <a:pt x="1988" y="17143"/>
                  <a:pt x="2131" y="17345"/>
                </a:cubicBezTo>
                <a:cubicBezTo>
                  <a:pt x="2155" y="17369"/>
                  <a:pt x="2191" y="17381"/>
                  <a:pt x="2215" y="17381"/>
                </a:cubicBezTo>
                <a:cubicBezTo>
                  <a:pt x="2227" y="17381"/>
                  <a:pt x="2239" y="17333"/>
                  <a:pt x="2250" y="17321"/>
                </a:cubicBezTo>
                <a:cubicBezTo>
                  <a:pt x="2268" y="17285"/>
                  <a:pt x="2259" y="17249"/>
                  <a:pt x="2295" y="17249"/>
                </a:cubicBezTo>
                <a:cubicBezTo>
                  <a:pt x="2306" y="17249"/>
                  <a:pt x="2322" y="17253"/>
                  <a:pt x="2346" y="17262"/>
                </a:cubicBezTo>
                <a:cubicBezTo>
                  <a:pt x="2378" y="17275"/>
                  <a:pt x="2404" y="17282"/>
                  <a:pt x="2424" y="17282"/>
                </a:cubicBezTo>
                <a:cubicBezTo>
                  <a:pt x="2478" y="17282"/>
                  <a:pt x="2495" y="17235"/>
                  <a:pt x="2512" y="17131"/>
                </a:cubicBezTo>
                <a:cubicBezTo>
                  <a:pt x="2512" y="17095"/>
                  <a:pt x="2524" y="17036"/>
                  <a:pt x="2536" y="17024"/>
                </a:cubicBezTo>
                <a:cubicBezTo>
                  <a:pt x="2631" y="16952"/>
                  <a:pt x="2727" y="16869"/>
                  <a:pt x="2834" y="16845"/>
                </a:cubicBezTo>
                <a:cubicBezTo>
                  <a:pt x="2953" y="16809"/>
                  <a:pt x="3060" y="16750"/>
                  <a:pt x="3108" y="16655"/>
                </a:cubicBezTo>
                <a:cubicBezTo>
                  <a:pt x="3179" y="16536"/>
                  <a:pt x="3286" y="16476"/>
                  <a:pt x="3405" y="16428"/>
                </a:cubicBezTo>
                <a:cubicBezTo>
                  <a:pt x="3429" y="16415"/>
                  <a:pt x="3454" y="16409"/>
                  <a:pt x="3478" y="16409"/>
                </a:cubicBezTo>
                <a:cubicBezTo>
                  <a:pt x="3538" y="16409"/>
                  <a:pt x="3594" y="16445"/>
                  <a:pt x="3620" y="16488"/>
                </a:cubicBezTo>
                <a:cubicBezTo>
                  <a:pt x="3643" y="16440"/>
                  <a:pt x="3655" y="16417"/>
                  <a:pt x="3667" y="16369"/>
                </a:cubicBezTo>
                <a:cubicBezTo>
                  <a:pt x="3703" y="16297"/>
                  <a:pt x="3727" y="16238"/>
                  <a:pt x="3774" y="16155"/>
                </a:cubicBezTo>
                <a:cubicBezTo>
                  <a:pt x="3822" y="16083"/>
                  <a:pt x="3858" y="16012"/>
                  <a:pt x="3858" y="15916"/>
                </a:cubicBezTo>
                <a:cubicBezTo>
                  <a:pt x="3882" y="15833"/>
                  <a:pt x="3905" y="15762"/>
                  <a:pt x="3941" y="15678"/>
                </a:cubicBezTo>
                <a:cubicBezTo>
                  <a:pt x="4084" y="15309"/>
                  <a:pt x="4251" y="14928"/>
                  <a:pt x="4417" y="14547"/>
                </a:cubicBezTo>
                <a:cubicBezTo>
                  <a:pt x="4477" y="14404"/>
                  <a:pt x="4548" y="14273"/>
                  <a:pt x="4608" y="14119"/>
                </a:cubicBezTo>
                <a:cubicBezTo>
                  <a:pt x="4834" y="13571"/>
                  <a:pt x="5108" y="13035"/>
                  <a:pt x="5382" y="12499"/>
                </a:cubicBezTo>
                <a:cubicBezTo>
                  <a:pt x="5400" y="12462"/>
                  <a:pt x="5419" y="12417"/>
                  <a:pt x="5461" y="12417"/>
                </a:cubicBezTo>
                <a:cubicBezTo>
                  <a:pt x="5473" y="12417"/>
                  <a:pt x="5486" y="12420"/>
                  <a:pt x="5501" y="12428"/>
                </a:cubicBezTo>
                <a:cubicBezTo>
                  <a:pt x="5504" y="12430"/>
                  <a:pt x="5507" y="12430"/>
                  <a:pt x="5509" y="12430"/>
                </a:cubicBezTo>
                <a:cubicBezTo>
                  <a:pt x="5525" y="12430"/>
                  <a:pt x="5525" y="12401"/>
                  <a:pt x="5525" y="12380"/>
                </a:cubicBezTo>
                <a:cubicBezTo>
                  <a:pt x="5501" y="12261"/>
                  <a:pt x="5525" y="12154"/>
                  <a:pt x="5584" y="12047"/>
                </a:cubicBezTo>
                <a:cubicBezTo>
                  <a:pt x="5691" y="11856"/>
                  <a:pt x="5787" y="11654"/>
                  <a:pt x="5870" y="11452"/>
                </a:cubicBezTo>
                <a:cubicBezTo>
                  <a:pt x="5929" y="11333"/>
                  <a:pt x="6001" y="11214"/>
                  <a:pt x="6084" y="11094"/>
                </a:cubicBezTo>
                <a:cubicBezTo>
                  <a:pt x="6144" y="10999"/>
                  <a:pt x="6179" y="10892"/>
                  <a:pt x="6239" y="10797"/>
                </a:cubicBezTo>
                <a:cubicBezTo>
                  <a:pt x="6251" y="10785"/>
                  <a:pt x="6266" y="10779"/>
                  <a:pt x="6278" y="10779"/>
                </a:cubicBezTo>
                <a:cubicBezTo>
                  <a:pt x="6290" y="10779"/>
                  <a:pt x="6299" y="10785"/>
                  <a:pt x="6299" y="10797"/>
                </a:cubicBezTo>
                <a:cubicBezTo>
                  <a:pt x="6327" y="10873"/>
                  <a:pt x="6379" y="10881"/>
                  <a:pt x="6435" y="10881"/>
                </a:cubicBezTo>
                <a:cubicBezTo>
                  <a:pt x="6449" y="10881"/>
                  <a:pt x="6463" y="10880"/>
                  <a:pt x="6477" y="10880"/>
                </a:cubicBezTo>
                <a:cubicBezTo>
                  <a:pt x="6525" y="10880"/>
                  <a:pt x="6525" y="10856"/>
                  <a:pt x="6513" y="10833"/>
                </a:cubicBezTo>
                <a:cubicBezTo>
                  <a:pt x="6489" y="10785"/>
                  <a:pt x="6525" y="10761"/>
                  <a:pt x="6560" y="10737"/>
                </a:cubicBezTo>
                <a:cubicBezTo>
                  <a:pt x="6620" y="10713"/>
                  <a:pt x="6656" y="10678"/>
                  <a:pt x="6680" y="10618"/>
                </a:cubicBezTo>
                <a:cubicBezTo>
                  <a:pt x="6751" y="10404"/>
                  <a:pt x="6918" y="10225"/>
                  <a:pt x="7013" y="9999"/>
                </a:cubicBezTo>
                <a:cubicBezTo>
                  <a:pt x="7049" y="9951"/>
                  <a:pt x="7072" y="9892"/>
                  <a:pt x="7096" y="9844"/>
                </a:cubicBezTo>
                <a:cubicBezTo>
                  <a:pt x="7132" y="9690"/>
                  <a:pt x="7215" y="9547"/>
                  <a:pt x="7299" y="9404"/>
                </a:cubicBezTo>
                <a:cubicBezTo>
                  <a:pt x="7334" y="9356"/>
                  <a:pt x="7346" y="9309"/>
                  <a:pt x="7394" y="9285"/>
                </a:cubicBezTo>
                <a:cubicBezTo>
                  <a:pt x="7453" y="9237"/>
                  <a:pt x="7489" y="9178"/>
                  <a:pt x="7525" y="9094"/>
                </a:cubicBezTo>
                <a:cubicBezTo>
                  <a:pt x="7537" y="9059"/>
                  <a:pt x="7573" y="9011"/>
                  <a:pt x="7596" y="8999"/>
                </a:cubicBezTo>
                <a:cubicBezTo>
                  <a:pt x="7608" y="8987"/>
                  <a:pt x="7644" y="8975"/>
                  <a:pt x="7668" y="8951"/>
                </a:cubicBezTo>
                <a:cubicBezTo>
                  <a:pt x="7644" y="8939"/>
                  <a:pt x="7632" y="8939"/>
                  <a:pt x="7608" y="8928"/>
                </a:cubicBezTo>
                <a:cubicBezTo>
                  <a:pt x="7596" y="8916"/>
                  <a:pt x="7596" y="8880"/>
                  <a:pt x="7608" y="8868"/>
                </a:cubicBezTo>
                <a:cubicBezTo>
                  <a:pt x="7692" y="8773"/>
                  <a:pt x="7715" y="8678"/>
                  <a:pt x="7787" y="8582"/>
                </a:cubicBezTo>
                <a:cubicBezTo>
                  <a:pt x="7834" y="8523"/>
                  <a:pt x="7870" y="8451"/>
                  <a:pt x="7906" y="8380"/>
                </a:cubicBezTo>
                <a:cubicBezTo>
                  <a:pt x="7906" y="8356"/>
                  <a:pt x="7930" y="8356"/>
                  <a:pt x="7942" y="8344"/>
                </a:cubicBezTo>
                <a:lnTo>
                  <a:pt x="7942" y="8404"/>
                </a:lnTo>
                <a:lnTo>
                  <a:pt x="7942" y="8451"/>
                </a:lnTo>
                <a:cubicBezTo>
                  <a:pt x="7942" y="8451"/>
                  <a:pt x="7942" y="8463"/>
                  <a:pt x="7954" y="8463"/>
                </a:cubicBezTo>
                <a:lnTo>
                  <a:pt x="7989" y="8463"/>
                </a:lnTo>
                <a:cubicBezTo>
                  <a:pt x="8001" y="8439"/>
                  <a:pt x="8013" y="8380"/>
                  <a:pt x="8049" y="8356"/>
                </a:cubicBezTo>
                <a:cubicBezTo>
                  <a:pt x="8061" y="8344"/>
                  <a:pt x="8108" y="8332"/>
                  <a:pt x="8132" y="8332"/>
                </a:cubicBezTo>
                <a:cubicBezTo>
                  <a:pt x="8144" y="8332"/>
                  <a:pt x="8168" y="8380"/>
                  <a:pt x="8168" y="8380"/>
                </a:cubicBezTo>
                <a:cubicBezTo>
                  <a:pt x="8061" y="8475"/>
                  <a:pt x="8120" y="8642"/>
                  <a:pt x="7965" y="8749"/>
                </a:cubicBezTo>
                <a:cubicBezTo>
                  <a:pt x="8025" y="8737"/>
                  <a:pt x="8049" y="8737"/>
                  <a:pt x="8061" y="8737"/>
                </a:cubicBezTo>
                <a:cubicBezTo>
                  <a:pt x="8083" y="8724"/>
                  <a:pt x="8105" y="8717"/>
                  <a:pt x="8126" y="8717"/>
                </a:cubicBezTo>
                <a:cubicBezTo>
                  <a:pt x="8160" y="8717"/>
                  <a:pt x="8189" y="8736"/>
                  <a:pt x="8204" y="8773"/>
                </a:cubicBezTo>
                <a:cubicBezTo>
                  <a:pt x="8251" y="8868"/>
                  <a:pt x="8346" y="8880"/>
                  <a:pt x="8418" y="8939"/>
                </a:cubicBezTo>
                <a:cubicBezTo>
                  <a:pt x="8442" y="8951"/>
                  <a:pt x="8489" y="8928"/>
                  <a:pt x="8489" y="8987"/>
                </a:cubicBezTo>
                <a:cubicBezTo>
                  <a:pt x="8489" y="8999"/>
                  <a:pt x="8442" y="9011"/>
                  <a:pt x="8430" y="9047"/>
                </a:cubicBezTo>
                <a:cubicBezTo>
                  <a:pt x="8418" y="9059"/>
                  <a:pt x="8418" y="9094"/>
                  <a:pt x="8430" y="9106"/>
                </a:cubicBezTo>
                <a:lnTo>
                  <a:pt x="8477" y="9154"/>
                </a:lnTo>
                <a:cubicBezTo>
                  <a:pt x="8525" y="9189"/>
                  <a:pt x="8525" y="9237"/>
                  <a:pt x="8465" y="9249"/>
                </a:cubicBezTo>
                <a:cubicBezTo>
                  <a:pt x="8382" y="9285"/>
                  <a:pt x="8406" y="9332"/>
                  <a:pt x="8382" y="9392"/>
                </a:cubicBezTo>
                <a:cubicBezTo>
                  <a:pt x="8382" y="9404"/>
                  <a:pt x="8382" y="9416"/>
                  <a:pt x="8406" y="9428"/>
                </a:cubicBezTo>
                <a:cubicBezTo>
                  <a:pt x="8477" y="9547"/>
                  <a:pt x="8477" y="9547"/>
                  <a:pt x="8465" y="9594"/>
                </a:cubicBezTo>
                <a:cubicBezTo>
                  <a:pt x="8442" y="9690"/>
                  <a:pt x="8418" y="9773"/>
                  <a:pt x="8370" y="9868"/>
                </a:cubicBezTo>
                <a:cubicBezTo>
                  <a:pt x="8346" y="9928"/>
                  <a:pt x="8311" y="9987"/>
                  <a:pt x="8299" y="10047"/>
                </a:cubicBezTo>
                <a:cubicBezTo>
                  <a:pt x="8275" y="10082"/>
                  <a:pt x="8239" y="10142"/>
                  <a:pt x="8299" y="10178"/>
                </a:cubicBezTo>
                <a:cubicBezTo>
                  <a:pt x="8304" y="10179"/>
                  <a:pt x="8309" y="10180"/>
                  <a:pt x="8315" y="10180"/>
                </a:cubicBezTo>
                <a:cubicBezTo>
                  <a:pt x="8359" y="10180"/>
                  <a:pt x="8410" y="10139"/>
                  <a:pt x="8442" y="10118"/>
                </a:cubicBezTo>
                <a:cubicBezTo>
                  <a:pt x="8489" y="10082"/>
                  <a:pt x="8501" y="10023"/>
                  <a:pt x="8537" y="9963"/>
                </a:cubicBezTo>
                <a:cubicBezTo>
                  <a:pt x="8549" y="9951"/>
                  <a:pt x="8561" y="9928"/>
                  <a:pt x="8585" y="9904"/>
                </a:cubicBezTo>
                <a:cubicBezTo>
                  <a:pt x="8608" y="9832"/>
                  <a:pt x="8644" y="9761"/>
                  <a:pt x="8704" y="9701"/>
                </a:cubicBezTo>
                <a:cubicBezTo>
                  <a:pt x="8716" y="9690"/>
                  <a:pt x="8716" y="9666"/>
                  <a:pt x="8716" y="9654"/>
                </a:cubicBezTo>
                <a:cubicBezTo>
                  <a:pt x="8644" y="9523"/>
                  <a:pt x="8716" y="9416"/>
                  <a:pt x="8787" y="9309"/>
                </a:cubicBezTo>
                <a:cubicBezTo>
                  <a:pt x="8835" y="9249"/>
                  <a:pt x="8846" y="9189"/>
                  <a:pt x="8846" y="9118"/>
                </a:cubicBezTo>
                <a:cubicBezTo>
                  <a:pt x="8858" y="8880"/>
                  <a:pt x="8894" y="8642"/>
                  <a:pt x="8942" y="8392"/>
                </a:cubicBezTo>
                <a:lnTo>
                  <a:pt x="8977" y="8166"/>
                </a:lnTo>
                <a:cubicBezTo>
                  <a:pt x="9073" y="7868"/>
                  <a:pt x="9156" y="7570"/>
                  <a:pt x="9251" y="7284"/>
                </a:cubicBezTo>
                <a:cubicBezTo>
                  <a:pt x="9263" y="7225"/>
                  <a:pt x="9287" y="7154"/>
                  <a:pt x="9251" y="7094"/>
                </a:cubicBezTo>
                <a:cubicBezTo>
                  <a:pt x="9216" y="7034"/>
                  <a:pt x="9227" y="6987"/>
                  <a:pt x="9263" y="6927"/>
                </a:cubicBezTo>
                <a:cubicBezTo>
                  <a:pt x="9311" y="6796"/>
                  <a:pt x="9358" y="6653"/>
                  <a:pt x="9382" y="6511"/>
                </a:cubicBezTo>
                <a:cubicBezTo>
                  <a:pt x="9382" y="6487"/>
                  <a:pt x="9370" y="6439"/>
                  <a:pt x="9370" y="6439"/>
                </a:cubicBezTo>
                <a:cubicBezTo>
                  <a:pt x="9335" y="6439"/>
                  <a:pt x="9287" y="6439"/>
                  <a:pt x="9263" y="6451"/>
                </a:cubicBezTo>
                <a:cubicBezTo>
                  <a:pt x="9227" y="6475"/>
                  <a:pt x="9204" y="6511"/>
                  <a:pt x="9168" y="6534"/>
                </a:cubicBezTo>
                <a:cubicBezTo>
                  <a:pt x="9166" y="6535"/>
                  <a:pt x="9164" y="6535"/>
                  <a:pt x="9162" y="6535"/>
                </a:cubicBezTo>
                <a:cubicBezTo>
                  <a:pt x="9103" y="6535"/>
                  <a:pt x="9014" y="6354"/>
                  <a:pt x="9049" y="6308"/>
                </a:cubicBezTo>
                <a:cubicBezTo>
                  <a:pt x="9108" y="6237"/>
                  <a:pt x="9097" y="6153"/>
                  <a:pt x="9108" y="6082"/>
                </a:cubicBezTo>
                <a:cubicBezTo>
                  <a:pt x="9108" y="6070"/>
                  <a:pt x="9144" y="6034"/>
                  <a:pt x="9168" y="6022"/>
                </a:cubicBezTo>
                <a:cubicBezTo>
                  <a:pt x="9192" y="6022"/>
                  <a:pt x="9227" y="6022"/>
                  <a:pt x="9251" y="6058"/>
                </a:cubicBezTo>
                <a:cubicBezTo>
                  <a:pt x="9275" y="6082"/>
                  <a:pt x="9311" y="6141"/>
                  <a:pt x="9335" y="6177"/>
                </a:cubicBezTo>
                <a:cubicBezTo>
                  <a:pt x="9341" y="6183"/>
                  <a:pt x="9358" y="6186"/>
                  <a:pt x="9379" y="6186"/>
                </a:cubicBezTo>
                <a:cubicBezTo>
                  <a:pt x="9400" y="6186"/>
                  <a:pt x="9424" y="6183"/>
                  <a:pt x="9442" y="6177"/>
                </a:cubicBezTo>
                <a:cubicBezTo>
                  <a:pt x="9466" y="6141"/>
                  <a:pt x="9501" y="6094"/>
                  <a:pt x="9513" y="6058"/>
                </a:cubicBezTo>
                <a:cubicBezTo>
                  <a:pt x="9549" y="5939"/>
                  <a:pt x="9573" y="5820"/>
                  <a:pt x="9608" y="5677"/>
                </a:cubicBezTo>
                <a:cubicBezTo>
                  <a:pt x="9620" y="5653"/>
                  <a:pt x="9608" y="5606"/>
                  <a:pt x="9608" y="5558"/>
                </a:cubicBezTo>
                <a:cubicBezTo>
                  <a:pt x="9608" y="5534"/>
                  <a:pt x="9573" y="5499"/>
                  <a:pt x="9561" y="5499"/>
                </a:cubicBezTo>
                <a:cubicBezTo>
                  <a:pt x="9549" y="5499"/>
                  <a:pt x="9513" y="5522"/>
                  <a:pt x="9489" y="5534"/>
                </a:cubicBezTo>
                <a:cubicBezTo>
                  <a:pt x="9454" y="5546"/>
                  <a:pt x="9430" y="5582"/>
                  <a:pt x="9394" y="5594"/>
                </a:cubicBezTo>
                <a:lnTo>
                  <a:pt x="9394" y="5522"/>
                </a:lnTo>
                <a:cubicBezTo>
                  <a:pt x="9418" y="5427"/>
                  <a:pt x="9394" y="5344"/>
                  <a:pt x="9442" y="5260"/>
                </a:cubicBezTo>
                <a:cubicBezTo>
                  <a:pt x="9489" y="5177"/>
                  <a:pt x="9442" y="5070"/>
                  <a:pt x="9501" y="4998"/>
                </a:cubicBezTo>
                <a:cubicBezTo>
                  <a:pt x="9561" y="4903"/>
                  <a:pt x="9573" y="4844"/>
                  <a:pt x="9549" y="4760"/>
                </a:cubicBezTo>
                <a:cubicBezTo>
                  <a:pt x="9513" y="4641"/>
                  <a:pt x="9549" y="4522"/>
                  <a:pt x="9573" y="4391"/>
                </a:cubicBezTo>
                <a:cubicBezTo>
                  <a:pt x="9608" y="4248"/>
                  <a:pt x="9608" y="4117"/>
                  <a:pt x="9728" y="4034"/>
                </a:cubicBezTo>
                <a:cubicBezTo>
                  <a:pt x="9739" y="4010"/>
                  <a:pt x="9763" y="3986"/>
                  <a:pt x="9763" y="3951"/>
                </a:cubicBezTo>
                <a:cubicBezTo>
                  <a:pt x="9763" y="3760"/>
                  <a:pt x="9906" y="3594"/>
                  <a:pt x="9942" y="3403"/>
                </a:cubicBezTo>
                <a:cubicBezTo>
                  <a:pt x="9978" y="3272"/>
                  <a:pt x="10037" y="3153"/>
                  <a:pt x="10097" y="3034"/>
                </a:cubicBezTo>
                <a:cubicBezTo>
                  <a:pt x="10156" y="2903"/>
                  <a:pt x="10120" y="2736"/>
                  <a:pt x="10275" y="2641"/>
                </a:cubicBezTo>
                <a:cubicBezTo>
                  <a:pt x="10287" y="2629"/>
                  <a:pt x="10287" y="2582"/>
                  <a:pt x="10287" y="2570"/>
                </a:cubicBezTo>
                <a:cubicBezTo>
                  <a:pt x="10275" y="2439"/>
                  <a:pt x="10311" y="2331"/>
                  <a:pt x="10454" y="2272"/>
                </a:cubicBezTo>
                <a:cubicBezTo>
                  <a:pt x="10501" y="2260"/>
                  <a:pt x="10525" y="2201"/>
                  <a:pt x="10549" y="2165"/>
                </a:cubicBezTo>
                <a:cubicBezTo>
                  <a:pt x="10609" y="2022"/>
                  <a:pt x="10704" y="1903"/>
                  <a:pt x="10692" y="1736"/>
                </a:cubicBezTo>
                <a:cubicBezTo>
                  <a:pt x="10692" y="1677"/>
                  <a:pt x="10716" y="1593"/>
                  <a:pt x="10792" y="1593"/>
                </a:cubicBezTo>
                <a:cubicBezTo>
                  <a:pt x="10808" y="1593"/>
                  <a:pt x="10826" y="1597"/>
                  <a:pt x="10847" y="1605"/>
                </a:cubicBezTo>
                <a:cubicBezTo>
                  <a:pt x="10930" y="1498"/>
                  <a:pt x="11037" y="1415"/>
                  <a:pt x="11049" y="1260"/>
                </a:cubicBezTo>
                <a:cubicBezTo>
                  <a:pt x="10859" y="1117"/>
                  <a:pt x="10823" y="1081"/>
                  <a:pt x="10811" y="1081"/>
                </a:cubicBezTo>
                <a:cubicBezTo>
                  <a:pt x="10740" y="1117"/>
                  <a:pt x="10656" y="1117"/>
                  <a:pt x="10585" y="1129"/>
                </a:cubicBezTo>
                <a:cubicBezTo>
                  <a:pt x="10418" y="1153"/>
                  <a:pt x="10228" y="1141"/>
                  <a:pt x="10156" y="1355"/>
                </a:cubicBezTo>
                <a:cubicBezTo>
                  <a:pt x="10144" y="1367"/>
                  <a:pt x="10097" y="1379"/>
                  <a:pt x="10049" y="1379"/>
                </a:cubicBezTo>
                <a:cubicBezTo>
                  <a:pt x="10037" y="1379"/>
                  <a:pt x="10025" y="1331"/>
                  <a:pt x="10025" y="1308"/>
                </a:cubicBezTo>
                <a:lnTo>
                  <a:pt x="10025" y="1153"/>
                </a:lnTo>
                <a:cubicBezTo>
                  <a:pt x="10025" y="1081"/>
                  <a:pt x="10049" y="1058"/>
                  <a:pt x="10120" y="1058"/>
                </a:cubicBezTo>
                <a:cubicBezTo>
                  <a:pt x="10228" y="1058"/>
                  <a:pt x="10275" y="974"/>
                  <a:pt x="10287" y="891"/>
                </a:cubicBezTo>
                <a:lnTo>
                  <a:pt x="10287" y="796"/>
                </a:lnTo>
                <a:cubicBezTo>
                  <a:pt x="10304" y="745"/>
                  <a:pt x="10309" y="730"/>
                  <a:pt x="10263" y="730"/>
                </a:cubicBezTo>
                <a:cubicBezTo>
                  <a:pt x="10245" y="730"/>
                  <a:pt x="10218" y="733"/>
                  <a:pt x="10180" y="736"/>
                </a:cubicBezTo>
                <a:cubicBezTo>
                  <a:pt x="10144" y="736"/>
                  <a:pt x="10144" y="724"/>
                  <a:pt x="10120" y="712"/>
                </a:cubicBezTo>
                <a:cubicBezTo>
                  <a:pt x="10106" y="670"/>
                  <a:pt x="10084" y="653"/>
                  <a:pt x="10056" y="653"/>
                </a:cubicBezTo>
                <a:cubicBezTo>
                  <a:pt x="10037" y="653"/>
                  <a:pt x="10014" y="662"/>
                  <a:pt x="9989" y="677"/>
                </a:cubicBezTo>
                <a:cubicBezTo>
                  <a:pt x="9966" y="712"/>
                  <a:pt x="9930" y="736"/>
                  <a:pt x="9906" y="760"/>
                </a:cubicBezTo>
                <a:cubicBezTo>
                  <a:pt x="9891" y="767"/>
                  <a:pt x="9876" y="771"/>
                  <a:pt x="9862" y="771"/>
                </a:cubicBezTo>
                <a:cubicBezTo>
                  <a:pt x="9831" y="771"/>
                  <a:pt x="9803" y="753"/>
                  <a:pt x="9787" y="712"/>
                </a:cubicBezTo>
                <a:cubicBezTo>
                  <a:pt x="9763" y="677"/>
                  <a:pt x="9763" y="641"/>
                  <a:pt x="9751" y="605"/>
                </a:cubicBezTo>
                <a:cubicBezTo>
                  <a:pt x="9734" y="570"/>
                  <a:pt x="9704" y="548"/>
                  <a:pt x="9670" y="548"/>
                </a:cubicBezTo>
                <a:cubicBezTo>
                  <a:pt x="9658" y="548"/>
                  <a:pt x="9645" y="551"/>
                  <a:pt x="9632" y="557"/>
                </a:cubicBezTo>
                <a:cubicBezTo>
                  <a:pt x="9597" y="593"/>
                  <a:pt x="9549" y="641"/>
                  <a:pt x="9501" y="665"/>
                </a:cubicBezTo>
                <a:cubicBezTo>
                  <a:pt x="9466" y="700"/>
                  <a:pt x="9454" y="736"/>
                  <a:pt x="9430" y="784"/>
                </a:cubicBezTo>
                <a:cubicBezTo>
                  <a:pt x="9412" y="817"/>
                  <a:pt x="9392" y="828"/>
                  <a:pt x="9370" y="828"/>
                </a:cubicBezTo>
                <a:cubicBezTo>
                  <a:pt x="9326" y="828"/>
                  <a:pt x="9277" y="782"/>
                  <a:pt x="9230" y="782"/>
                </a:cubicBezTo>
                <a:cubicBezTo>
                  <a:pt x="9208" y="782"/>
                  <a:pt x="9187" y="791"/>
                  <a:pt x="9168" y="819"/>
                </a:cubicBezTo>
                <a:cubicBezTo>
                  <a:pt x="9168" y="819"/>
                  <a:pt x="9156" y="819"/>
                  <a:pt x="9144" y="796"/>
                </a:cubicBezTo>
                <a:cubicBezTo>
                  <a:pt x="9132" y="772"/>
                  <a:pt x="9108" y="736"/>
                  <a:pt x="9108" y="724"/>
                </a:cubicBezTo>
                <a:cubicBezTo>
                  <a:pt x="9132" y="617"/>
                  <a:pt x="9156" y="522"/>
                  <a:pt x="9192" y="415"/>
                </a:cubicBezTo>
                <a:cubicBezTo>
                  <a:pt x="9202" y="375"/>
                  <a:pt x="9171" y="352"/>
                  <a:pt x="9133" y="352"/>
                </a:cubicBezTo>
                <a:cubicBezTo>
                  <a:pt x="9125" y="352"/>
                  <a:pt x="9117" y="353"/>
                  <a:pt x="9108" y="355"/>
                </a:cubicBezTo>
                <a:cubicBezTo>
                  <a:pt x="8954" y="403"/>
                  <a:pt x="8858" y="522"/>
                  <a:pt x="8787" y="653"/>
                </a:cubicBezTo>
                <a:cubicBezTo>
                  <a:pt x="8727" y="760"/>
                  <a:pt x="8668" y="879"/>
                  <a:pt x="8608" y="974"/>
                </a:cubicBezTo>
                <a:cubicBezTo>
                  <a:pt x="8560" y="1047"/>
                  <a:pt x="8506" y="1076"/>
                  <a:pt x="8436" y="1076"/>
                </a:cubicBezTo>
                <a:cubicBezTo>
                  <a:pt x="8402" y="1076"/>
                  <a:pt x="8365" y="1069"/>
                  <a:pt x="8323" y="1058"/>
                </a:cubicBezTo>
                <a:cubicBezTo>
                  <a:pt x="8267" y="1037"/>
                  <a:pt x="8235" y="1023"/>
                  <a:pt x="8209" y="1023"/>
                </a:cubicBezTo>
                <a:cubicBezTo>
                  <a:pt x="8174" y="1023"/>
                  <a:pt x="8151" y="1049"/>
                  <a:pt x="8096" y="1117"/>
                </a:cubicBezTo>
                <a:cubicBezTo>
                  <a:pt x="8080" y="1145"/>
                  <a:pt x="8063" y="1154"/>
                  <a:pt x="8045" y="1154"/>
                </a:cubicBezTo>
                <a:cubicBezTo>
                  <a:pt x="8025" y="1154"/>
                  <a:pt x="8003" y="1142"/>
                  <a:pt x="7977" y="1129"/>
                </a:cubicBezTo>
                <a:cubicBezTo>
                  <a:pt x="7960" y="1115"/>
                  <a:pt x="7947" y="1109"/>
                  <a:pt x="7936" y="1109"/>
                </a:cubicBezTo>
                <a:cubicBezTo>
                  <a:pt x="7910" y="1109"/>
                  <a:pt x="7899" y="1143"/>
                  <a:pt x="7882" y="1177"/>
                </a:cubicBezTo>
                <a:cubicBezTo>
                  <a:pt x="7865" y="1185"/>
                  <a:pt x="7842" y="1193"/>
                  <a:pt x="7822" y="1193"/>
                </a:cubicBezTo>
                <a:cubicBezTo>
                  <a:pt x="7814" y="1193"/>
                  <a:pt x="7806" y="1192"/>
                  <a:pt x="7799" y="1188"/>
                </a:cubicBezTo>
                <a:cubicBezTo>
                  <a:pt x="7787" y="1177"/>
                  <a:pt x="7763" y="1141"/>
                  <a:pt x="7763" y="1129"/>
                </a:cubicBezTo>
                <a:cubicBezTo>
                  <a:pt x="7763" y="1081"/>
                  <a:pt x="7775" y="1034"/>
                  <a:pt x="7775" y="974"/>
                </a:cubicBezTo>
                <a:cubicBezTo>
                  <a:pt x="7787" y="879"/>
                  <a:pt x="7787" y="772"/>
                  <a:pt x="7799" y="665"/>
                </a:cubicBezTo>
                <a:cubicBezTo>
                  <a:pt x="7799" y="605"/>
                  <a:pt x="7775" y="546"/>
                  <a:pt x="7703" y="534"/>
                </a:cubicBezTo>
                <a:cubicBezTo>
                  <a:pt x="7696" y="532"/>
                  <a:pt x="7688" y="531"/>
                  <a:pt x="7680" y="531"/>
                </a:cubicBezTo>
                <a:cubicBezTo>
                  <a:pt x="7629" y="531"/>
                  <a:pt x="7580" y="564"/>
                  <a:pt x="7549" y="605"/>
                </a:cubicBezTo>
                <a:lnTo>
                  <a:pt x="7465" y="784"/>
                </a:lnTo>
                <a:cubicBezTo>
                  <a:pt x="7430" y="879"/>
                  <a:pt x="7406" y="962"/>
                  <a:pt x="7358" y="1058"/>
                </a:cubicBezTo>
                <a:cubicBezTo>
                  <a:pt x="7346" y="1081"/>
                  <a:pt x="7311" y="1117"/>
                  <a:pt x="7287" y="1141"/>
                </a:cubicBezTo>
                <a:cubicBezTo>
                  <a:pt x="7287" y="1141"/>
                  <a:pt x="7263" y="1153"/>
                  <a:pt x="7251" y="1153"/>
                </a:cubicBezTo>
                <a:cubicBezTo>
                  <a:pt x="7239" y="1153"/>
                  <a:pt x="7227" y="1141"/>
                  <a:pt x="7227" y="1141"/>
                </a:cubicBezTo>
                <a:cubicBezTo>
                  <a:pt x="7227" y="1034"/>
                  <a:pt x="7227" y="938"/>
                  <a:pt x="7239" y="831"/>
                </a:cubicBezTo>
                <a:cubicBezTo>
                  <a:pt x="7251" y="736"/>
                  <a:pt x="7287" y="665"/>
                  <a:pt x="7311" y="581"/>
                </a:cubicBezTo>
                <a:cubicBezTo>
                  <a:pt x="7311" y="557"/>
                  <a:pt x="7311" y="534"/>
                  <a:pt x="7299" y="534"/>
                </a:cubicBezTo>
                <a:cubicBezTo>
                  <a:pt x="7299" y="534"/>
                  <a:pt x="7251" y="534"/>
                  <a:pt x="7251" y="546"/>
                </a:cubicBezTo>
                <a:cubicBezTo>
                  <a:pt x="7203" y="641"/>
                  <a:pt x="7180" y="724"/>
                  <a:pt x="7132" y="819"/>
                </a:cubicBezTo>
                <a:cubicBezTo>
                  <a:pt x="7061" y="974"/>
                  <a:pt x="6965" y="1129"/>
                  <a:pt x="6787" y="1177"/>
                </a:cubicBezTo>
                <a:cubicBezTo>
                  <a:pt x="6644" y="1200"/>
                  <a:pt x="6537" y="1308"/>
                  <a:pt x="6430" y="1391"/>
                </a:cubicBezTo>
                <a:cubicBezTo>
                  <a:pt x="6346" y="1486"/>
                  <a:pt x="6275" y="1593"/>
                  <a:pt x="6191" y="1677"/>
                </a:cubicBezTo>
                <a:cubicBezTo>
                  <a:pt x="6108" y="1796"/>
                  <a:pt x="6013" y="1915"/>
                  <a:pt x="5941" y="2046"/>
                </a:cubicBezTo>
                <a:cubicBezTo>
                  <a:pt x="5929" y="2022"/>
                  <a:pt x="5929" y="2010"/>
                  <a:pt x="5918" y="1974"/>
                </a:cubicBezTo>
                <a:cubicBezTo>
                  <a:pt x="5894" y="1927"/>
                  <a:pt x="5894" y="1891"/>
                  <a:pt x="5941" y="1867"/>
                </a:cubicBezTo>
                <a:cubicBezTo>
                  <a:pt x="5977" y="1855"/>
                  <a:pt x="5977" y="1796"/>
                  <a:pt x="5953" y="1748"/>
                </a:cubicBezTo>
                <a:cubicBezTo>
                  <a:pt x="5941" y="1712"/>
                  <a:pt x="5929" y="1653"/>
                  <a:pt x="5894" y="1605"/>
                </a:cubicBezTo>
                <a:cubicBezTo>
                  <a:pt x="5846" y="1534"/>
                  <a:pt x="5775" y="1450"/>
                  <a:pt x="5798" y="1319"/>
                </a:cubicBezTo>
                <a:cubicBezTo>
                  <a:pt x="5798" y="1272"/>
                  <a:pt x="5775" y="1212"/>
                  <a:pt x="5739" y="1200"/>
                </a:cubicBezTo>
                <a:cubicBezTo>
                  <a:pt x="5679" y="1200"/>
                  <a:pt x="5668" y="1141"/>
                  <a:pt x="5632" y="1081"/>
                </a:cubicBezTo>
                <a:cubicBezTo>
                  <a:pt x="5584" y="1010"/>
                  <a:pt x="5560" y="915"/>
                  <a:pt x="5501" y="855"/>
                </a:cubicBezTo>
                <a:cubicBezTo>
                  <a:pt x="5453" y="796"/>
                  <a:pt x="5429" y="760"/>
                  <a:pt x="5453" y="665"/>
                </a:cubicBezTo>
                <a:cubicBezTo>
                  <a:pt x="5453" y="641"/>
                  <a:pt x="5453" y="593"/>
                  <a:pt x="5441" y="593"/>
                </a:cubicBezTo>
                <a:cubicBezTo>
                  <a:pt x="5382" y="522"/>
                  <a:pt x="5346" y="415"/>
                  <a:pt x="5310" y="319"/>
                </a:cubicBezTo>
                <a:cubicBezTo>
                  <a:pt x="5251" y="236"/>
                  <a:pt x="5167" y="141"/>
                  <a:pt x="5108" y="69"/>
                </a:cubicBezTo>
                <a:cubicBezTo>
                  <a:pt x="5064" y="25"/>
                  <a:pt x="5020" y="1"/>
                  <a:pt x="49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 l="72020"/>
          <a:stretch/>
        </p:blipFill>
        <p:spPr>
          <a:xfrm>
            <a:off x="-1" y="-199000"/>
            <a:ext cx="1096227" cy="5541499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23000"/>
              </a:srgbClr>
            </a:outerShdw>
          </a:effectLst>
        </p:spPr>
      </p:pic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334100" y="1801463"/>
            <a:ext cx="6475800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2322450" y="2948137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439" y="-151000"/>
            <a:ext cx="2311259" cy="186797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39000"/>
              </a:srgbClr>
            </a:outerShdw>
          </a:effectLst>
        </p:spPr>
      </p:pic>
      <p:sp>
        <p:nvSpPr>
          <p:cNvPr id="61" name="Google Shape;61;p13"/>
          <p:cNvSpPr/>
          <p:nvPr/>
        </p:nvSpPr>
        <p:spPr>
          <a:xfrm>
            <a:off x="-200700" y="3568070"/>
            <a:ext cx="1338846" cy="2775813"/>
          </a:xfrm>
          <a:custGeom>
            <a:avLst/>
            <a:gdLst/>
            <a:ahLst/>
            <a:cxnLst/>
            <a:rect l="l" t="t" r="r" b="b"/>
            <a:pathLst>
              <a:path w="7955" h="16493" extrusionOk="0">
                <a:moveTo>
                  <a:pt x="6692" y="2646"/>
                </a:moveTo>
                <a:lnTo>
                  <a:pt x="6692" y="2646"/>
                </a:lnTo>
                <a:cubicBezTo>
                  <a:pt x="6597" y="2884"/>
                  <a:pt x="6490" y="3098"/>
                  <a:pt x="6382" y="3300"/>
                </a:cubicBezTo>
                <a:cubicBezTo>
                  <a:pt x="6216" y="3586"/>
                  <a:pt x="6061" y="3872"/>
                  <a:pt x="5882" y="4158"/>
                </a:cubicBezTo>
                <a:cubicBezTo>
                  <a:pt x="5847" y="4193"/>
                  <a:pt x="5835" y="4241"/>
                  <a:pt x="5787" y="4277"/>
                </a:cubicBezTo>
                <a:cubicBezTo>
                  <a:pt x="5767" y="4297"/>
                  <a:pt x="5747" y="4368"/>
                  <a:pt x="5698" y="4368"/>
                </a:cubicBezTo>
                <a:cubicBezTo>
                  <a:pt x="5689" y="4368"/>
                  <a:pt x="5679" y="4366"/>
                  <a:pt x="5668" y="4360"/>
                </a:cubicBezTo>
                <a:cubicBezTo>
                  <a:pt x="5680" y="4301"/>
                  <a:pt x="5668" y="4241"/>
                  <a:pt x="5704" y="4193"/>
                </a:cubicBezTo>
                <a:cubicBezTo>
                  <a:pt x="5835" y="3955"/>
                  <a:pt x="5978" y="3705"/>
                  <a:pt x="6121" y="3467"/>
                </a:cubicBezTo>
                <a:cubicBezTo>
                  <a:pt x="6240" y="3277"/>
                  <a:pt x="6359" y="3062"/>
                  <a:pt x="6478" y="2872"/>
                </a:cubicBezTo>
                <a:cubicBezTo>
                  <a:pt x="6490" y="2860"/>
                  <a:pt x="6490" y="2824"/>
                  <a:pt x="6502" y="2824"/>
                </a:cubicBezTo>
                <a:cubicBezTo>
                  <a:pt x="6561" y="2788"/>
                  <a:pt x="6621" y="2729"/>
                  <a:pt x="6692" y="2646"/>
                </a:cubicBezTo>
                <a:close/>
                <a:moveTo>
                  <a:pt x="3442" y="12825"/>
                </a:moveTo>
                <a:lnTo>
                  <a:pt x="3442" y="12825"/>
                </a:lnTo>
                <a:cubicBezTo>
                  <a:pt x="3477" y="12861"/>
                  <a:pt x="3525" y="12885"/>
                  <a:pt x="3573" y="12933"/>
                </a:cubicBezTo>
                <a:cubicBezTo>
                  <a:pt x="3692" y="13087"/>
                  <a:pt x="3751" y="13278"/>
                  <a:pt x="3775" y="13456"/>
                </a:cubicBezTo>
                <a:cubicBezTo>
                  <a:pt x="3775" y="13504"/>
                  <a:pt x="3723" y="13551"/>
                  <a:pt x="3672" y="13551"/>
                </a:cubicBezTo>
                <a:cubicBezTo>
                  <a:pt x="3658" y="13551"/>
                  <a:pt x="3645" y="13547"/>
                  <a:pt x="3632" y="13540"/>
                </a:cubicBezTo>
                <a:cubicBezTo>
                  <a:pt x="3620" y="13540"/>
                  <a:pt x="3620" y="13516"/>
                  <a:pt x="3596" y="13504"/>
                </a:cubicBezTo>
                <a:cubicBezTo>
                  <a:pt x="3596" y="13480"/>
                  <a:pt x="3620" y="13468"/>
                  <a:pt x="3620" y="13456"/>
                </a:cubicBezTo>
                <a:cubicBezTo>
                  <a:pt x="3680" y="13385"/>
                  <a:pt x="3680" y="13337"/>
                  <a:pt x="3596" y="13266"/>
                </a:cubicBezTo>
                <a:cubicBezTo>
                  <a:pt x="3537" y="13206"/>
                  <a:pt x="3501" y="13099"/>
                  <a:pt x="3465" y="13004"/>
                </a:cubicBezTo>
                <a:cubicBezTo>
                  <a:pt x="3442" y="12944"/>
                  <a:pt x="3382" y="12909"/>
                  <a:pt x="3442" y="12825"/>
                </a:cubicBezTo>
                <a:close/>
                <a:moveTo>
                  <a:pt x="3835" y="14135"/>
                </a:moveTo>
                <a:cubicBezTo>
                  <a:pt x="3858" y="14159"/>
                  <a:pt x="3882" y="14159"/>
                  <a:pt x="3882" y="14159"/>
                </a:cubicBezTo>
                <a:cubicBezTo>
                  <a:pt x="3930" y="14230"/>
                  <a:pt x="3989" y="14290"/>
                  <a:pt x="4037" y="14361"/>
                </a:cubicBezTo>
                <a:cubicBezTo>
                  <a:pt x="4096" y="14468"/>
                  <a:pt x="4156" y="14588"/>
                  <a:pt x="4192" y="14683"/>
                </a:cubicBezTo>
                <a:cubicBezTo>
                  <a:pt x="4216" y="14719"/>
                  <a:pt x="4216" y="14742"/>
                  <a:pt x="4216" y="14778"/>
                </a:cubicBezTo>
                <a:cubicBezTo>
                  <a:pt x="4216" y="14790"/>
                  <a:pt x="4192" y="14826"/>
                  <a:pt x="4192" y="14838"/>
                </a:cubicBezTo>
                <a:cubicBezTo>
                  <a:pt x="4186" y="14844"/>
                  <a:pt x="4180" y="14846"/>
                  <a:pt x="4174" y="14846"/>
                </a:cubicBezTo>
                <a:cubicBezTo>
                  <a:pt x="4168" y="14846"/>
                  <a:pt x="4162" y="14844"/>
                  <a:pt x="4156" y="14838"/>
                </a:cubicBezTo>
                <a:cubicBezTo>
                  <a:pt x="4120" y="14814"/>
                  <a:pt x="4073" y="14778"/>
                  <a:pt x="4049" y="14754"/>
                </a:cubicBezTo>
                <a:cubicBezTo>
                  <a:pt x="3942" y="14588"/>
                  <a:pt x="3870" y="14409"/>
                  <a:pt x="3823" y="14230"/>
                </a:cubicBezTo>
                <a:cubicBezTo>
                  <a:pt x="3823" y="14195"/>
                  <a:pt x="3835" y="14171"/>
                  <a:pt x="3835" y="14135"/>
                </a:cubicBezTo>
                <a:close/>
                <a:moveTo>
                  <a:pt x="4159" y="0"/>
                </a:moveTo>
                <a:cubicBezTo>
                  <a:pt x="4111" y="0"/>
                  <a:pt x="4041" y="32"/>
                  <a:pt x="3989" y="74"/>
                </a:cubicBezTo>
                <a:cubicBezTo>
                  <a:pt x="3751" y="241"/>
                  <a:pt x="3489" y="407"/>
                  <a:pt x="3275" y="598"/>
                </a:cubicBezTo>
                <a:cubicBezTo>
                  <a:pt x="2918" y="895"/>
                  <a:pt x="2584" y="1217"/>
                  <a:pt x="2227" y="1503"/>
                </a:cubicBezTo>
                <a:cubicBezTo>
                  <a:pt x="1858" y="1800"/>
                  <a:pt x="1513" y="2146"/>
                  <a:pt x="1251" y="2527"/>
                </a:cubicBezTo>
                <a:cubicBezTo>
                  <a:pt x="536" y="3562"/>
                  <a:pt x="203" y="4717"/>
                  <a:pt x="96" y="5956"/>
                </a:cubicBezTo>
                <a:cubicBezTo>
                  <a:pt x="1" y="7039"/>
                  <a:pt x="72" y="8111"/>
                  <a:pt x="239" y="9182"/>
                </a:cubicBezTo>
                <a:lnTo>
                  <a:pt x="239" y="9230"/>
                </a:lnTo>
                <a:cubicBezTo>
                  <a:pt x="251" y="9123"/>
                  <a:pt x="275" y="9015"/>
                  <a:pt x="310" y="8920"/>
                </a:cubicBezTo>
                <a:cubicBezTo>
                  <a:pt x="334" y="8777"/>
                  <a:pt x="394" y="8658"/>
                  <a:pt x="382" y="8515"/>
                </a:cubicBezTo>
                <a:cubicBezTo>
                  <a:pt x="382" y="8480"/>
                  <a:pt x="394" y="8444"/>
                  <a:pt x="429" y="8408"/>
                </a:cubicBezTo>
                <a:cubicBezTo>
                  <a:pt x="444" y="8379"/>
                  <a:pt x="463" y="8358"/>
                  <a:pt x="490" y="8358"/>
                </a:cubicBezTo>
                <a:cubicBezTo>
                  <a:pt x="506" y="8358"/>
                  <a:pt x="526" y="8366"/>
                  <a:pt x="548" y="8384"/>
                </a:cubicBezTo>
                <a:cubicBezTo>
                  <a:pt x="596" y="8408"/>
                  <a:pt x="632" y="8444"/>
                  <a:pt x="691" y="8468"/>
                </a:cubicBezTo>
                <a:cubicBezTo>
                  <a:pt x="798" y="8527"/>
                  <a:pt x="810" y="8623"/>
                  <a:pt x="751" y="8706"/>
                </a:cubicBezTo>
                <a:cubicBezTo>
                  <a:pt x="739" y="8742"/>
                  <a:pt x="715" y="8742"/>
                  <a:pt x="691" y="8765"/>
                </a:cubicBezTo>
                <a:cubicBezTo>
                  <a:pt x="679" y="8801"/>
                  <a:pt x="656" y="8837"/>
                  <a:pt x="656" y="8861"/>
                </a:cubicBezTo>
                <a:cubicBezTo>
                  <a:pt x="739" y="9111"/>
                  <a:pt x="667" y="9361"/>
                  <a:pt x="691" y="9599"/>
                </a:cubicBezTo>
                <a:cubicBezTo>
                  <a:pt x="691" y="9670"/>
                  <a:pt x="679" y="9730"/>
                  <a:pt x="715" y="9813"/>
                </a:cubicBezTo>
                <a:cubicBezTo>
                  <a:pt x="727" y="9873"/>
                  <a:pt x="739" y="9932"/>
                  <a:pt x="727" y="10004"/>
                </a:cubicBezTo>
                <a:cubicBezTo>
                  <a:pt x="727" y="10063"/>
                  <a:pt x="751" y="10123"/>
                  <a:pt x="751" y="10194"/>
                </a:cubicBezTo>
                <a:cubicBezTo>
                  <a:pt x="751" y="10230"/>
                  <a:pt x="775" y="10266"/>
                  <a:pt x="798" y="10301"/>
                </a:cubicBezTo>
                <a:cubicBezTo>
                  <a:pt x="858" y="10373"/>
                  <a:pt x="906" y="10444"/>
                  <a:pt x="798" y="10539"/>
                </a:cubicBezTo>
                <a:cubicBezTo>
                  <a:pt x="810" y="10658"/>
                  <a:pt x="787" y="10789"/>
                  <a:pt x="834" y="10885"/>
                </a:cubicBezTo>
                <a:cubicBezTo>
                  <a:pt x="894" y="10968"/>
                  <a:pt x="870" y="11063"/>
                  <a:pt x="906" y="11147"/>
                </a:cubicBezTo>
                <a:cubicBezTo>
                  <a:pt x="953" y="11278"/>
                  <a:pt x="989" y="11432"/>
                  <a:pt x="1013" y="11563"/>
                </a:cubicBezTo>
                <a:cubicBezTo>
                  <a:pt x="1025" y="11718"/>
                  <a:pt x="1048" y="11837"/>
                  <a:pt x="1227" y="11849"/>
                </a:cubicBezTo>
                <a:cubicBezTo>
                  <a:pt x="1263" y="11849"/>
                  <a:pt x="1310" y="11932"/>
                  <a:pt x="1310" y="11956"/>
                </a:cubicBezTo>
                <a:cubicBezTo>
                  <a:pt x="1263" y="12087"/>
                  <a:pt x="1406" y="12159"/>
                  <a:pt x="1382" y="12278"/>
                </a:cubicBezTo>
                <a:cubicBezTo>
                  <a:pt x="1382" y="12278"/>
                  <a:pt x="1394" y="12290"/>
                  <a:pt x="1406" y="12290"/>
                </a:cubicBezTo>
                <a:cubicBezTo>
                  <a:pt x="1429" y="12290"/>
                  <a:pt x="1453" y="12278"/>
                  <a:pt x="1453" y="12266"/>
                </a:cubicBezTo>
                <a:cubicBezTo>
                  <a:pt x="1465" y="12206"/>
                  <a:pt x="1489" y="12135"/>
                  <a:pt x="1489" y="12052"/>
                </a:cubicBezTo>
                <a:cubicBezTo>
                  <a:pt x="1501" y="11813"/>
                  <a:pt x="1489" y="11563"/>
                  <a:pt x="1513" y="11325"/>
                </a:cubicBezTo>
                <a:cubicBezTo>
                  <a:pt x="1525" y="11087"/>
                  <a:pt x="1560" y="10837"/>
                  <a:pt x="1584" y="10599"/>
                </a:cubicBezTo>
                <a:cubicBezTo>
                  <a:pt x="1584" y="10587"/>
                  <a:pt x="1620" y="10587"/>
                  <a:pt x="1632" y="10563"/>
                </a:cubicBezTo>
                <a:lnTo>
                  <a:pt x="1644" y="10587"/>
                </a:lnTo>
                <a:cubicBezTo>
                  <a:pt x="1668" y="10611"/>
                  <a:pt x="1679" y="10647"/>
                  <a:pt x="1679" y="10658"/>
                </a:cubicBezTo>
                <a:cubicBezTo>
                  <a:pt x="1703" y="11099"/>
                  <a:pt x="1727" y="11551"/>
                  <a:pt x="1763" y="12016"/>
                </a:cubicBezTo>
                <a:cubicBezTo>
                  <a:pt x="1799" y="12278"/>
                  <a:pt x="1799" y="12563"/>
                  <a:pt x="1906" y="12814"/>
                </a:cubicBezTo>
                <a:cubicBezTo>
                  <a:pt x="1941" y="12944"/>
                  <a:pt x="2037" y="13064"/>
                  <a:pt x="2025" y="13218"/>
                </a:cubicBezTo>
                <a:cubicBezTo>
                  <a:pt x="2025" y="13230"/>
                  <a:pt x="2049" y="13230"/>
                  <a:pt x="2060" y="13242"/>
                </a:cubicBezTo>
                <a:lnTo>
                  <a:pt x="2084" y="13230"/>
                </a:lnTo>
                <a:cubicBezTo>
                  <a:pt x="2096" y="13147"/>
                  <a:pt x="2108" y="13040"/>
                  <a:pt x="2144" y="12944"/>
                </a:cubicBezTo>
                <a:cubicBezTo>
                  <a:pt x="2156" y="12885"/>
                  <a:pt x="2168" y="12814"/>
                  <a:pt x="2203" y="12754"/>
                </a:cubicBezTo>
                <a:cubicBezTo>
                  <a:pt x="2203" y="12748"/>
                  <a:pt x="2221" y="12745"/>
                  <a:pt x="2239" y="12745"/>
                </a:cubicBezTo>
                <a:cubicBezTo>
                  <a:pt x="2257" y="12745"/>
                  <a:pt x="2275" y="12748"/>
                  <a:pt x="2275" y="12754"/>
                </a:cubicBezTo>
                <a:cubicBezTo>
                  <a:pt x="2287" y="12873"/>
                  <a:pt x="2465" y="12873"/>
                  <a:pt x="2465" y="13004"/>
                </a:cubicBezTo>
                <a:cubicBezTo>
                  <a:pt x="2560" y="13042"/>
                  <a:pt x="2639" y="13117"/>
                  <a:pt x="2739" y="13117"/>
                </a:cubicBezTo>
                <a:cubicBezTo>
                  <a:pt x="2765" y="13117"/>
                  <a:pt x="2793" y="13112"/>
                  <a:pt x="2822" y="13099"/>
                </a:cubicBezTo>
                <a:lnTo>
                  <a:pt x="2858" y="13123"/>
                </a:lnTo>
                <a:cubicBezTo>
                  <a:pt x="2858" y="13123"/>
                  <a:pt x="2858" y="13147"/>
                  <a:pt x="2834" y="13147"/>
                </a:cubicBezTo>
                <a:cubicBezTo>
                  <a:pt x="2822" y="13159"/>
                  <a:pt x="2811" y="13159"/>
                  <a:pt x="2775" y="13159"/>
                </a:cubicBezTo>
                <a:cubicBezTo>
                  <a:pt x="2751" y="13159"/>
                  <a:pt x="2715" y="13159"/>
                  <a:pt x="2703" y="13171"/>
                </a:cubicBezTo>
                <a:cubicBezTo>
                  <a:pt x="2692" y="13183"/>
                  <a:pt x="2656" y="13218"/>
                  <a:pt x="2656" y="13230"/>
                </a:cubicBezTo>
                <a:cubicBezTo>
                  <a:pt x="2656" y="13242"/>
                  <a:pt x="2680" y="13278"/>
                  <a:pt x="2692" y="13302"/>
                </a:cubicBezTo>
                <a:cubicBezTo>
                  <a:pt x="2692" y="13302"/>
                  <a:pt x="2703" y="13325"/>
                  <a:pt x="2715" y="13325"/>
                </a:cubicBezTo>
                <a:cubicBezTo>
                  <a:pt x="3001" y="13385"/>
                  <a:pt x="3073" y="13587"/>
                  <a:pt x="3108" y="13861"/>
                </a:cubicBezTo>
                <a:cubicBezTo>
                  <a:pt x="3120" y="13980"/>
                  <a:pt x="3180" y="14076"/>
                  <a:pt x="3227" y="14183"/>
                </a:cubicBezTo>
                <a:cubicBezTo>
                  <a:pt x="3275" y="14278"/>
                  <a:pt x="3311" y="14361"/>
                  <a:pt x="3358" y="14433"/>
                </a:cubicBezTo>
                <a:cubicBezTo>
                  <a:pt x="3370" y="14457"/>
                  <a:pt x="3358" y="14492"/>
                  <a:pt x="3346" y="14516"/>
                </a:cubicBezTo>
                <a:cubicBezTo>
                  <a:pt x="3311" y="14516"/>
                  <a:pt x="3287" y="14492"/>
                  <a:pt x="3275" y="14492"/>
                </a:cubicBezTo>
                <a:cubicBezTo>
                  <a:pt x="3251" y="14492"/>
                  <a:pt x="3239" y="14480"/>
                  <a:pt x="3227" y="14468"/>
                </a:cubicBezTo>
                <a:cubicBezTo>
                  <a:pt x="3215" y="14468"/>
                  <a:pt x="3215" y="14468"/>
                  <a:pt x="3192" y="14457"/>
                </a:cubicBezTo>
                <a:cubicBezTo>
                  <a:pt x="3192" y="14468"/>
                  <a:pt x="3180" y="14480"/>
                  <a:pt x="3180" y="14516"/>
                </a:cubicBezTo>
                <a:cubicBezTo>
                  <a:pt x="3192" y="14635"/>
                  <a:pt x="3275" y="14707"/>
                  <a:pt x="3358" y="14766"/>
                </a:cubicBezTo>
                <a:cubicBezTo>
                  <a:pt x="3513" y="14885"/>
                  <a:pt x="3573" y="15076"/>
                  <a:pt x="3692" y="15242"/>
                </a:cubicBezTo>
                <a:cubicBezTo>
                  <a:pt x="3704" y="15254"/>
                  <a:pt x="3704" y="15302"/>
                  <a:pt x="3704" y="15326"/>
                </a:cubicBezTo>
                <a:lnTo>
                  <a:pt x="3775" y="15326"/>
                </a:lnTo>
                <a:cubicBezTo>
                  <a:pt x="3823" y="15326"/>
                  <a:pt x="3870" y="15433"/>
                  <a:pt x="3894" y="15504"/>
                </a:cubicBezTo>
                <a:cubicBezTo>
                  <a:pt x="3942" y="15647"/>
                  <a:pt x="3989" y="15790"/>
                  <a:pt x="4049" y="15909"/>
                </a:cubicBezTo>
                <a:cubicBezTo>
                  <a:pt x="4120" y="15945"/>
                  <a:pt x="4192" y="15981"/>
                  <a:pt x="4251" y="16016"/>
                </a:cubicBezTo>
                <a:cubicBezTo>
                  <a:pt x="4239" y="15969"/>
                  <a:pt x="4204" y="15909"/>
                  <a:pt x="4192" y="15862"/>
                </a:cubicBezTo>
                <a:cubicBezTo>
                  <a:pt x="4085" y="15552"/>
                  <a:pt x="3965" y="15254"/>
                  <a:pt x="3870" y="14945"/>
                </a:cubicBezTo>
                <a:cubicBezTo>
                  <a:pt x="3835" y="14885"/>
                  <a:pt x="3835" y="14814"/>
                  <a:pt x="3870" y="14730"/>
                </a:cubicBezTo>
                <a:cubicBezTo>
                  <a:pt x="3930" y="14838"/>
                  <a:pt x="3989" y="14933"/>
                  <a:pt x="4025" y="15028"/>
                </a:cubicBezTo>
                <a:cubicBezTo>
                  <a:pt x="4180" y="15385"/>
                  <a:pt x="4311" y="15742"/>
                  <a:pt x="4442" y="16100"/>
                </a:cubicBezTo>
                <a:cubicBezTo>
                  <a:pt x="4585" y="16183"/>
                  <a:pt x="4716" y="16254"/>
                  <a:pt x="4858" y="16302"/>
                </a:cubicBezTo>
                <a:cubicBezTo>
                  <a:pt x="4966" y="16326"/>
                  <a:pt x="5061" y="16397"/>
                  <a:pt x="5144" y="16481"/>
                </a:cubicBezTo>
                <a:lnTo>
                  <a:pt x="5156" y="16493"/>
                </a:lnTo>
                <a:cubicBezTo>
                  <a:pt x="5132" y="16385"/>
                  <a:pt x="5085" y="16302"/>
                  <a:pt x="4918" y="16266"/>
                </a:cubicBezTo>
                <a:cubicBezTo>
                  <a:pt x="4894" y="16266"/>
                  <a:pt x="4847" y="16159"/>
                  <a:pt x="4847" y="16123"/>
                </a:cubicBezTo>
                <a:cubicBezTo>
                  <a:pt x="4847" y="16088"/>
                  <a:pt x="4918" y="16064"/>
                  <a:pt x="4954" y="16028"/>
                </a:cubicBezTo>
                <a:cubicBezTo>
                  <a:pt x="4954" y="16004"/>
                  <a:pt x="4918" y="15981"/>
                  <a:pt x="4894" y="15957"/>
                </a:cubicBezTo>
                <a:cubicBezTo>
                  <a:pt x="4835" y="15909"/>
                  <a:pt x="4787" y="15850"/>
                  <a:pt x="4727" y="15790"/>
                </a:cubicBezTo>
                <a:cubicBezTo>
                  <a:pt x="4716" y="15778"/>
                  <a:pt x="4727" y="15742"/>
                  <a:pt x="4727" y="15719"/>
                </a:cubicBezTo>
                <a:lnTo>
                  <a:pt x="4787" y="15719"/>
                </a:lnTo>
                <a:cubicBezTo>
                  <a:pt x="4906" y="15766"/>
                  <a:pt x="5025" y="15802"/>
                  <a:pt x="5085" y="15909"/>
                </a:cubicBezTo>
                <a:cubicBezTo>
                  <a:pt x="5239" y="15683"/>
                  <a:pt x="5239" y="15433"/>
                  <a:pt x="5156" y="15183"/>
                </a:cubicBezTo>
                <a:lnTo>
                  <a:pt x="5073" y="14909"/>
                </a:lnTo>
                <a:lnTo>
                  <a:pt x="5073" y="14909"/>
                </a:lnTo>
                <a:cubicBezTo>
                  <a:pt x="5299" y="15242"/>
                  <a:pt x="5573" y="15492"/>
                  <a:pt x="5870" y="15731"/>
                </a:cubicBezTo>
                <a:cubicBezTo>
                  <a:pt x="5924" y="15773"/>
                  <a:pt x="5970" y="15797"/>
                  <a:pt x="6008" y="15797"/>
                </a:cubicBezTo>
                <a:cubicBezTo>
                  <a:pt x="6055" y="15797"/>
                  <a:pt x="6089" y="15762"/>
                  <a:pt x="6109" y="15683"/>
                </a:cubicBezTo>
                <a:cubicBezTo>
                  <a:pt x="6142" y="15591"/>
                  <a:pt x="6175" y="15523"/>
                  <a:pt x="6241" y="15523"/>
                </a:cubicBezTo>
                <a:cubicBezTo>
                  <a:pt x="6270" y="15523"/>
                  <a:pt x="6304" y="15535"/>
                  <a:pt x="6347" y="15564"/>
                </a:cubicBezTo>
                <a:cubicBezTo>
                  <a:pt x="6371" y="15564"/>
                  <a:pt x="6406" y="15540"/>
                  <a:pt x="6406" y="15528"/>
                </a:cubicBezTo>
                <a:cubicBezTo>
                  <a:pt x="6454" y="15361"/>
                  <a:pt x="6394" y="15230"/>
                  <a:pt x="6251" y="15123"/>
                </a:cubicBezTo>
                <a:cubicBezTo>
                  <a:pt x="6216" y="15088"/>
                  <a:pt x="6156" y="15076"/>
                  <a:pt x="6144" y="15052"/>
                </a:cubicBezTo>
                <a:cubicBezTo>
                  <a:pt x="6013" y="14849"/>
                  <a:pt x="5906" y="14647"/>
                  <a:pt x="5894" y="14373"/>
                </a:cubicBezTo>
                <a:lnTo>
                  <a:pt x="5894" y="14373"/>
                </a:lnTo>
                <a:cubicBezTo>
                  <a:pt x="5954" y="14409"/>
                  <a:pt x="5978" y="14421"/>
                  <a:pt x="6025" y="14433"/>
                </a:cubicBezTo>
                <a:cubicBezTo>
                  <a:pt x="6073" y="14457"/>
                  <a:pt x="6132" y="14480"/>
                  <a:pt x="6168" y="14492"/>
                </a:cubicBezTo>
                <a:cubicBezTo>
                  <a:pt x="6192" y="14457"/>
                  <a:pt x="6216" y="14397"/>
                  <a:pt x="6228" y="14349"/>
                </a:cubicBezTo>
                <a:cubicBezTo>
                  <a:pt x="6228" y="14254"/>
                  <a:pt x="6216" y="14171"/>
                  <a:pt x="6216" y="14076"/>
                </a:cubicBezTo>
                <a:lnTo>
                  <a:pt x="6216" y="14076"/>
                </a:lnTo>
                <a:cubicBezTo>
                  <a:pt x="6371" y="14111"/>
                  <a:pt x="6430" y="14218"/>
                  <a:pt x="6490" y="14314"/>
                </a:cubicBezTo>
                <a:cubicBezTo>
                  <a:pt x="6573" y="14480"/>
                  <a:pt x="6668" y="14635"/>
                  <a:pt x="6752" y="14778"/>
                </a:cubicBezTo>
                <a:cubicBezTo>
                  <a:pt x="6786" y="14821"/>
                  <a:pt x="6832" y="14857"/>
                  <a:pt x="6881" y="14857"/>
                </a:cubicBezTo>
                <a:cubicBezTo>
                  <a:pt x="6901" y="14857"/>
                  <a:pt x="6922" y="14851"/>
                  <a:pt x="6942" y="14838"/>
                </a:cubicBezTo>
                <a:cubicBezTo>
                  <a:pt x="6990" y="14790"/>
                  <a:pt x="7049" y="14719"/>
                  <a:pt x="7049" y="14659"/>
                </a:cubicBezTo>
                <a:cubicBezTo>
                  <a:pt x="7037" y="14528"/>
                  <a:pt x="7002" y="14409"/>
                  <a:pt x="6966" y="14278"/>
                </a:cubicBezTo>
                <a:cubicBezTo>
                  <a:pt x="6942" y="14230"/>
                  <a:pt x="6906" y="14218"/>
                  <a:pt x="6871" y="14171"/>
                </a:cubicBezTo>
                <a:cubicBezTo>
                  <a:pt x="6847" y="14111"/>
                  <a:pt x="6883" y="13945"/>
                  <a:pt x="6966" y="13945"/>
                </a:cubicBezTo>
                <a:cubicBezTo>
                  <a:pt x="7002" y="13945"/>
                  <a:pt x="7085" y="13980"/>
                  <a:pt x="7109" y="14004"/>
                </a:cubicBezTo>
                <a:cubicBezTo>
                  <a:pt x="7156" y="14052"/>
                  <a:pt x="7180" y="14123"/>
                  <a:pt x="7228" y="14183"/>
                </a:cubicBezTo>
                <a:cubicBezTo>
                  <a:pt x="7263" y="14227"/>
                  <a:pt x="7299" y="14271"/>
                  <a:pt x="7349" y="14271"/>
                </a:cubicBezTo>
                <a:cubicBezTo>
                  <a:pt x="7366" y="14271"/>
                  <a:pt x="7385" y="14266"/>
                  <a:pt x="7406" y="14254"/>
                </a:cubicBezTo>
                <a:cubicBezTo>
                  <a:pt x="7466" y="14230"/>
                  <a:pt x="7537" y="14218"/>
                  <a:pt x="7621" y="14195"/>
                </a:cubicBezTo>
                <a:cubicBezTo>
                  <a:pt x="7823" y="14135"/>
                  <a:pt x="7954" y="14004"/>
                  <a:pt x="7942" y="13802"/>
                </a:cubicBezTo>
                <a:cubicBezTo>
                  <a:pt x="7930" y="13635"/>
                  <a:pt x="7895" y="13480"/>
                  <a:pt x="7764" y="13349"/>
                </a:cubicBezTo>
                <a:cubicBezTo>
                  <a:pt x="7621" y="13183"/>
                  <a:pt x="7478" y="12992"/>
                  <a:pt x="7406" y="12802"/>
                </a:cubicBezTo>
                <a:cubicBezTo>
                  <a:pt x="7180" y="12194"/>
                  <a:pt x="6966" y="11575"/>
                  <a:pt x="6763" y="10956"/>
                </a:cubicBezTo>
                <a:cubicBezTo>
                  <a:pt x="6454" y="9873"/>
                  <a:pt x="6311" y="8753"/>
                  <a:pt x="6275" y="7622"/>
                </a:cubicBezTo>
                <a:cubicBezTo>
                  <a:pt x="6251" y="6682"/>
                  <a:pt x="6323" y="5765"/>
                  <a:pt x="6585" y="4848"/>
                </a:cubicBezTo>
                <a:cubicBezTo>
                  <a:pt x="6740" y="4348"/>
                  <a:pt x="6918" y="3860"/>
                  <a:pt x="7180" y="3408"/>
                </a:cubicBezTo>
                <a:lnTo>
                  <a:pt x="7180" y="3408"/>
                </a:lnTo>
                <a:cubicBezTo>
                  <a:pt x="7117" y="3453"/>
                  <a:pt x="7060" y="3491"/>
                  <a:pt x="7016" y="3491"/>
                </a:cubicBezTo>
                <a:cubicBezTo>
                  <a:pt x="7002" y="3491"/>
                  <a:pt x="6989" y="3488"/>
                  <a:pt x="6978" y="3479"/>
                </a:cubicBezTo>
                <a:lnTo>
                  <a:pt x="6930" y="3527"/>
                </a:lnTo>
                <a:cubicBezTo>
                  <a:pt x="6859" y="3658"/>
                  <a:pt x="6775" y="3812"/>
                  <a:pt x="6692" y="3943"/>
                </a:cubicBezTo>
                <a:cubicBezTo>
                  <a:pt x="6692" y="3947"/>
                  <a:pt x="6689" y="3949"/>
                  <a:pt x="6685" y="3949"/>
                </a:cubicBezTo>
                <a:cubicBezTo>
                  <a:pt x="6676" y="3949"/>
                  <a:pt x="6660" y="3943"/>
                  <a:pt x="6644" y="3943"/>
                </a:cubicBezTo>
                <a:cubicBezTo>
                  <a:pt x="6644" y="3943"/>
                  <a:pt x="6632" y="3931"/>
                  <a:pt x="6632" y="3920"/>
                </a:cubicBezTo>
                <a:cubicBezTo>
                  <a:pt x="6632" y="3884"/>
                  <a:pt x="6632" y="3860"/>
                  <a:pt x="6644" y="3824"/>
                </a:cubicBezTo>
                <a:cubicBezTo>
                  <a:pt x="6740" y="3634"/>
                  <a:pt x="6847" y="3443"/>
                  <a:pt x="6930" y="3265"/>
                </a:cubicBezTo>
                <a:cubicBezTo>
                  <a:pt x="6990" y="3146"/>
                  <a:pt x="7049" y="3038"/>
                  <a:pt x="7025" y="2908"/>
                </a:cubicBezTo>
                <a:cubicBezTo>
                  <a:pt x="7025" y="2884"/>
                  <a:pt x="7037" y="2848"/>
                  <a:pt x="7049" y="2824"/>
                </a:cubicBezTo>
                <a:cubicBezTo>
                  <a:pt x="7121" y="2788"/>
                  <a:pt x="7156" y="2729"/>
                  <a:pt x="7144" y="2669"/>
                </a:cubicBezTo>
                <a:cubicBezTo>
                  <a:pt x="7109" y="2574"/>
                  <a:pt x="7073" y="2491"/>
                  <a:pt x="6978" y="2455"/>
                </a:cubicBezTo>
                <a:cubicBezTo>
                  <a:pt x="6918" y="2443"/>
                  <a:pt x="6871" y="2407"/>
                  <a:pt x="6823" y="2384"/>
                </a:cubicBezTo>
                <a:cubicBezTo>
                  <a:pt x="6811" y="2378"/>
                  <a:pt x="6793" y="2375"/>
                  <a:pt x="6778" y="2375"/>
                </a:cubicBezTo>
                <a:cubicBezTo>
                  <a:pt x="6763" y="2375"/>
                  <a:pt x="6752" y="2378"/>
                  <a:pt x="6752" y="2384"/>
                </a:cubicBezTo>
                <a:cubicBezTo>
                  <a:pt x="6668" y="2491"/>
                  <a:pt x="6502" y="2515"/>
                  <a:pt x="6502" y="2681"/>
                </a:cubicBezTo>
                <a:cubicBezTo>
                  <a:pt x="6502" y="2693"/>
                  <a:pt x="6502" y="2729"/>
                  <a:pt x="6490" y="2741"/>
                </a:cubicBezTo>
                <a:cubicBezTo>
                  <a:pt x="6466" y="2765"/>
                  <a:pt x="6466" y="2800"/>
                  <a:pt x="6442" y="2812"/>
                </a:cubicBezTo>
                <a:cubicBezTo>
                  <a:pt x="6287" y="2919"/>
                  <a:pt x="6311" y="3110"/>
                  <a:pt x="6168" y="3217"/>
                </a:cubicBezTo>
                <a:cubicBezTo>
                  <a:pt x="6156" y="3229"/>
                  <a:pt x="6109" y="3241"/>
                  <a:pt x="6097" y="3241"/>
                </a:cubicBezTo>
                <a:cubicBezTo>
                  <a:pt x="6085" y="3241"/>
                  <a:pt x="6073" y="3193"/>
                  <a:pt x="6073" y="3181"/>
                </a:cubicBezTo>
                <a:cubicBezTo>
                  <a:pt x="6073" y="3169"/>
                  <a:pt x="6085" y="3146"/>
                  <a:pt x="6085" y="3122"/>
                </a:cubicBezTo>
                <a:cubicBezTo>
                  <a:pt x="6216" y="2967"/>
                  <a:pt x="6263" y="2765"/>
                  <a:pt x="6382" y="2610"/>
                </a:cubicBezTo>
                <a:cubicBezTo>
                  <a:pt x="6478" y="2491"/>
                  <a:pt x="6549" y="2336"/>
                  <a:pt x="6573" y="2193"/>
                </a:cubicBezTo>
                <a:cubicBezTo>
                  <a:pt x="6609" y="2038"/>
                  <a:pt x="6549" y="1896"/>
                  <a:pt x="6478" y="1753"/>
                </a:cubicBezTo>
                <a:lnTo>
                  <a:pt x="6430" y="1753"/>
                </a:lnTo>
                <a:cubicBezTo>
                  <a:pt x="6394" y="1753"/>
                  <a:pt x="6347" y="1776"/>
                  <a:pt x="6347" y="1776"/>
                </a:cubicBezTo>
                <a:cubicBezTo>
                  <a:pt x="6275" y="1669"/>
                  <a:pt x="6156" y="1574"/>
                  <a:pt x="6228" y="1431"/>
                </a:cubicBezTo>
                <a:cubicBezTo>
                  <a:pt x="6275" y="1324"/>
                  <a:pt x="6263" y="1241"/>
                  <a:pt x="6228" y="1134"/>
                </a:cubicBezTo>
                <a:cubicBezTo>
                  <a:pt x="6211" y="1084"/>
                  <a:pt x="6212" y="1058"/>
                  <a:pt x="6194" y="1058"/>
                </a:cubicBezTo>
                <a:cubicBezTo>
                  <a:pt x="6186" y="1058"/>
                  <a:pt x="6175" y="1063"/>
                  <a:pt x="6156" y="1074"/>
                </a:cubicBezTo>
                <a:cubicBezTo>
                  <a:pt x="6132" y="1086"/>
                  <a:pt x="6097" y="1122"/>
                  <a:pt x="6085" y="1122"/>
                </a:cubicBezTo>
                <a:cubicBezTo>
                  <a:pt x="6049" y="1092"/>
                  <a:pt x="6018" y="1081"/>
                  <a:pt x="5989" y="1081"/>
                </a:cubicBezTo>
                <a:cubicBezTo>
                  <a:pt x="5913" y="1081"/>
                  <a:pt x="5856" y="1162"/>
                  <a:pt x="5787" y="1205"/>
                </a:cubicBezTo>
                <a:cubicBezTo>
                  <a:pt x="5781" y="1211"/>
                  <a:pt x="5763" y="1214"/>
                  <a:pt x="5747" y="1214"/>
                </a:cubicBezTo>
                <a:cubicBezTo>
                  <a:pt x="5731" y="1214"/>
                  <a:pt x="5716" y="1211"/>
                  <a:pt x="5716" y="1205"/>
                </a:cubicBezTo>
                <a:cubicBezTo>
                  <a:pt x="5688" y="1167"/>
                  <a:pt x="5661" y="1151"/>
                  <a:pt x="5631" y="1151"/>
                </a:cubicBezTo>
                <a:cubicBezTo>
                  <a:pt x="5596" y="1151"/>
                  <a:pt x="5558" y="1173"/>
                  <a:pt x="5513" y="1205"/>
                </a:cubicBezTo>
                <a:cubicBezTo>
                  <a:pt x="5489" y="1241"/>
                  <a:pt x="5454" y="1264"/>
                  <a:pt x="5442" y="1300"/>
                </a:cubicBezTo>
                <a:cubicBezTo>
                  <a:pt x="5422" y="1329"/>
                  <a:pt x="5387" y="1366"/>
                  <a:pt x="5349" y="1366"/>
                </a:cubicBezTo>
                <a:cubicBezTo>
                  <a:pt x="5341" y="1366"/>
                  <a:pt x="5332" y="1364"/>
                  <a:pt x="5323" y="1360"/>
                </a:cubicBezTo>
                <a:cubicBezTo>
                  <a:pt x="5299" y="1336"/>
                  <a:pt x="5299" y="1300"/>
                  <a:pt x="5275" y="1264"/>
                </a:cubicBezTo>
                <a:cubicBezTo>
                  <a:pt x="5275" y="1253"/>
                  <a:pt x="5275" y="1217"/>
                  <a:pt x="5263" y="1205"/>
                </a:cubicBezTo>
                <a:cubicBezTo>
                  <a:pt x="5251" y="1193"/>
                  <a:pt x="5239" y="1181"/>
                  <a:pt x="5216" y="1181"/>
                </a:cubicBezTo>
                <a:cubicBezTo>
                  <a:pt x="5132" y="1205"/>
                  <a:pt x="5025" y="1217"/>
                  <a:pt x="4978" y="1312"/>
                </a:cubicBezTo>
                <a:cubicBezTo>
                  <a:pt x="4882" y="1455"/>
                  <a:pt x="4787" y="1622"/>
                  <a:pt x="4680" y="1776"/>
                </a:cubicBezTo>
                <a:cubicBezTo>
                  <a:pt x="4656" y="1812"/>
                  <a:pt x="4620" y="1848"/>
                  <a:pt x="4585" y="1872"/>
                </a:cubicBezTo>
                <a:cubicBezTo>
                  <a:pt x="4573" y="1884"/>
                  <a:pt x="4561" y="1890"/>
                  <a:pt x="4550" y="1890"/>
                </a:cubicBezTo>
                <a:cubicBezTo>
                  <a:pt x="4540" y="1890"/>
                  <a:pt x="4531" y="1884"/>
                  <a:pt x="4525" y="1872"/>
                </a:cubicBezTo>
                <a:cubicBezTo>
                  <a:pt x="4501" y="1860"/>
                  <a:pt x="4489" y="1812"/>
                  <a:pt x="4501" y="1800"/>
                </a:cubicBezTo>
                <a:cubicBezTo>
                  <a:pt x="4561" y="1681"/>
                  <a:pt x="4620" y="1562"/>
                  <a:pt x="4704" y="1443"/>
                </a:cubicBezTo>
                <a:cubicBezTo>
                  <a:pt x="4787" y="1300"/>
                  <a:pt x="4823" y="1145"/>
                  <a:pt x="4954" y="1014"/>
                </a:cubicBezTo>
                <a:cubicBezTo>
                  <a:pt x="5001" y="967"/>
                  <a:pt x="5001" y="907"/>
                  <a:pt x="5013" y="848"/>
                </a:cubicBezTo>
                <a:cubicBezTo>
                  <a:pt x="5025" y="788"/>
                  <a:pt x="5037" y="741"/>
                  <a:pt x="5097" y="705"/>
                </a:cubicBezTo>
                <a:cubicBezTo>
                  <a:pt x="5132" y="681"/>
                  <a:pt x="5156" y="622"/>
                  <a:pt x="5144" y="610"/>
                </a:cubicBezTo>
                <a:cubicBezTo>
                  <a:pt x="5120" y="562"/>
                  <a:pt x="5061" y="550"/>
                  <a:pt x="5013" y="526"/>
                </a:cubicBezTo>
                <a:lnTo>
                  <a:pt x="4978" y="526"/>
                </a:lnTo>
                <a:cubicBezTo>
                  <a:pt x="4942" y="562"/>
                  <a:pt x="4906" y="610"/>
                  <a:pt x="4858" y="645"/>
                </a:cubicBezTo>
                <a:cubicBezTo>
                  <a:pt x="4823" y="657"/>
                  <a:pt x="4775" y="645"/>
                  <a:pt x="4739" y="681"/>
                </a:cubicBezTo>
                <a:cubicBezTo>
                  <a:pt x="4716" y="729"/>
                  <a:pt x="4668" y="776"/>
                  <a:pt x="4644" y="824"/>
                </a:cubicBezTo>
                <a:cubicBezTo>
                  <a:pt x="4537" y="967"/>
                  <a:pt x="4430" y="1134"/>
                  <a:pt x="4323" y="1276"/>
                </a:cubicBezTo>
                <a:cubicBezTo>
                  <a:pt x="4311" y="1300"/>
                  <a:pt x="4299" y="1300"/>
                  <a:pt x="4287" y="1312"/>
                </a:cubicBezTo>
                <a:cubicBezTo>
                  <a:pt x="4287" y="1312"/>
                  <a:pt x="4263" y="1276"/>
                  <a:pt x="4263" y="1264"/>
                </a:cubicBezTo>
                <a:cubicBezTo>
                  <a:pt x="4287" y="1241"/>
                  <a:pt x="4299" y="1205"/>
                  <a:pt x="4299" y="1157"/>
                </a:cubicBezTo>
                <a:lnTo>
                  <a:pt x="4299" y="1157"/>
                </a:lnTo>
                <a:cubicBezTo>
                  <a:pt x="4289" y="1177"/>
                  <a:pt x="4256" y="1196"/>
                  <a:pt x="4237" y="1196"/>
                </a:cubicBezTo>
                <a:cubicBezTo>
                  <a:pt x="4233" y="1196"/>
                  <a:pt x="4230" y="1195"/>
                  <a:pt x="4227" y="1193"/>
                </a:cubicBezTo>
                <a:cubicBezTo>
                  <a:pt x="4192" y="1157"/>
                  <a:pt x="4168" y="1134"/>
                  <a:pt x="4144" y="1098"/>
                </a:cubicBezTo>
                <a:lnTo>
                  <a:pt x="4144" y="1074"/>
                </a:lnTo>
                <a:cubicBezTo>
                  <a:pt x="4061" y="1193"/>
                  <a:pt x="3989" y="1312"/>
                  <a:pt x="3894" y="1431"/>
                </a:cubicBezTo>
                <a:cubicBezTo>
                  <a:pt x="3787" y="1550"/>
                  <a:pt x="3656" y="1622"/>
                  <a:pt x="3454" y="1681"/>
                </a:cubicBezTo>
                <a:cubicBezTo>
                  <a:pt x="3632" y="1515"/>
                  <a:pt x="3644" y="1324"/>
                  <a:pt x="3811" y="1217"/>
                </a:cubicBezTo>
                <a:cubicBezTo>
                  <a:pt x="3870" y="1181"/>
                  <a:pt x="3870" y="1098"/>
                  <a:pt x="3823" y="1038"/>
                </a:cubicBezTo>
                <a:cubicBezTo>
                  <a:pt x="3787" y="1003"/>
                  <a:pt x="3763" y="955"/>
                  <a:pt x="3751" y="895"/>
                </a:cubicBezTo>
                <a:cubicBezTo>
                  <a:pt x="3732" y="856"/>
                  <a:pt x="3744" y="818"/>
                  <a:pt x="3769" y="818"/>
                </a:cubicBezTo>
                <a:cubicBezTo>
                  <a:pt x="3774" y="818"/>
                  <a:pt x="3780" y="820"/>
                  <a:pt x="3787" y="824"/>
                </a:cubicBezTo>
                <a:cubicBezTo>
                  <a:pt x="3794" y="825"/>
                  <a:pt x="3800" y="825"/>
                  <a:pt x="3807" y="825"/>
                </a:cubicBezTo>
                <a:cubicBezTo>
                  <a:pt x="3910" y="825"/>
                  <a:pt x="3943" y="736"/>
                  <a:pt x="3965" y="669"/>
                </a:cubicBezTo>
                <a:lnTo>
                  <a:pt x="3989" y="681"/>
                </a:lnTo>
                <a:lnTo>
                  <a:pt x="4001" y="669"/>
                </a:lnTo>
                <a:lnTo>
                  <a:pt x="4025" y="645"/>
                </a:lnTo>
                <a:cubicBezTo>
                  <a:pt x="4001" y="562"/>
                  <a:pt x="3954" y="491"/>
                  <a:pt x="4073" y="431"/>
                </a:cubicBezTo>
                <a:cubicBezTo>
                  <a:pt x="4144" y="288"/>
                  <a:pt x="4251" y="145"/>
                  <a:pt x="4358" y="14"/>
                </a:cubicBezTo>
                <a:lnTo>
                  <a:pt x="4358" y="14"/>
                </a:lnTo>
                <a:cubicBezTo>
                  <a:pt x="4339" y="19"/>
                  <a:pt x="4317" y="22"/>
                  <a:pt x="4293" y="22"/>
                </a:cubicBezTo>
                <a:cubicBezTo>
                  <a:pt x="4259" y="22"/>
                  <a:pt x="4222" y="16"/>
                  <a:pt x="4180" y="2"/>
                </a:cubicBezTo>
                <a:cubicBezTo>
                  <a:pt x="4174" y="1"/>
                  <a:pt x="4167" y="0"/>
                  <a:pt x="41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2554224" y="1893275"/>
            <a:ext cx="19842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aunces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2556173" y="2341843"/>
            <a:ext cx="1980300" cy="398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3"/>
          </p:nvPr>
        </p:nvSpPr>
        <p:spPr>
          <a:xfrm>
            <a:off x="2554898" y="3257280"/>
            <a:ext cx="19842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aunces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>
            <a:off x="2556848" y="3705143"/>
            <a:ext cx="1980300" cy="398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6058750" y="1893280"/>
            <a:ext cx="19842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2100"/>
              <a:buFont typeface="Fraunces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6060700" y="2340864"/>
            <a:ext cx="1980300" cy="398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6058750" y="3257280"/>
            <a:ext cx="19842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aunces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raunces Medium"/>
              <a:buNone/>
              <a:defRPr sz="2800">
                <a:latin typeface="Fraunces Medium"/>
                <a:ea typeface="Fraunces Medium"/>
                <a:cs typeface="Fraunces Medium"/>
                <a:sym typeface="Fraunces Medium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6060700" y="3705143"/>
            <a:ext cx="1980300" cy="3987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9" hasCustomPrompt="1"/>
          </p:nvPr>
        </p:nvSpPr>
        <p:spPr>
          <a:xfrm>
            <a:off x="1200014" y="1869850"/>
            <a:ext cx="1076100" cy="8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3" hasCustomPrompt="1"/>
          </p:nvPr>
        </p:nvSpPr>
        <p:spPr>
          <a:xfrm>
            <a:off x="1200014" y="3233825"/>
            <a:ext cx="1076100" cy="8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7447" y="1865376"/>
            <a:ext cx="1076100" cy="8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5" hasCustomPrompt="1"/>
          </p:nvPr>
        </p:nvSpPr>
        <p:spPr>
          <a:xfrm>
            <a:off x="4697447" y="3236976"/>
            <a:ext cx="1076100" cy="73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439" y="-151000"/>
            <a:ext cx="2311259" cy="186797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23000"/>
              </a:srgbClr>
            </a:outerShdw>
          </a:effectLst>
        </p:spPr>
      </p:pic>
      <p:sp>
        <p:nvSpPr>
          <p:cNvPr id="77" name="Google Shape;77;p14"/>
          <p:cNvSpPr/>
          <p:nvPr/>
        </p:nvSpPr>
        <p:spPr>
          <a:xfrm>
            <a:off x="-348050" y="648300"/>
            <a:ext cx="2420781" cy="1068677"/>
          </a:xfrm>
          <a:custGeom>
            <a:avLst/>
            <a:gdLst/>
            <a:ahLst/>
            <a:cxnLst/>
            <a:rect l="l" t="t" r="r" b="b"/>
            <a:pathLst>
              <a:path w="15075" h="6655" extrusionOk="0">
                <a:moveTo>
                  <a:pt x="11038" y="1440"/>
                </a:moveTo>
                <a:cubicBezTo>
                  <a:pt x="11039" y="1442"/>
                  <a:pt x="11040" y="1445"/>
                  <a:pt x="11040" y="1447"/>
                </a:cubicBezTo>
                <a:lnTo>
                  <a:pt x="11040" y="1447"/>
                </a:lnTo>
                <a:cubicBezTo>
                  <a:pt x="11040" y="1445"/>
                  <a:pt x="11039" y="1442"/>
                  <a:pt x="11038" y="1440"/>
                </a:cubicBezTo>
                <a:close/>
                <a:moveTo>
                  <a:pt x="12740" y="1430"/>
                </a:moveTo>
                <a:lnTo>
                  <a:pt x="12740" y="1430"/>
                </a:lnTo>
                <a:cubicBezTo>
                  <a:pt x="12738" y="1440"/>
                  <a:pt x="12716" y="1441"/>
                  <a:pt x="12705" y="1464"/>
                </a:cubicBezTo>
                <a:lnTo>
                  <a:pt x="12979" y="1464"/>
                </a:lnTo>
                <a:cubicBezTo>
                  <a:pt x="12900" y="1452"/>
                  <a:pt x="12820" y="1441"/>
                  <a:pt x="12740" y="1430"/>
                </a:cubicBezTo>
                <a:close/>
                <a:moveTo>
                  <a:pt x="11371" y="1464"/>
                </a:moveTo>
                <a:cubicBezTo>
                  <a:pt x="11377" y="1469"/>
                  <a:pt x="11379" y="1474"/>
                  <a:pt x="11383" y="1478"/>
                </a:cubicBezTo>
                <a:lnTo>
                  <a:pt x="11383" y="1478"/>
                </a:lnTo>
                <a:cubicBezTo>
                  <a:pt x="11371" y="1475"/>
                  <a:pt x="11360" y="1471"/>
                  <a:pt x="11347" y="1469"/>
                </a:cubicBezTo>
                <a:lnTo>
                  <a:pt x="11347" y="1469"/>
                </a:lnTo>
                <a:cubicBezTo>
                  <a:pt x="11335" y="1472"/>
                  <a:pt x="11324" y="1474"/>
                  <a:pt x="11314" y="1477"/>
                </a:cubicBezTo>
                <a:lnTo>
                  <a:pt x="11314" y="1477"/>
                </a:lnTo>
                <a:cubicBezTo>
                  <a:pt x="11306" y="1476"/>
                  <a:pt x="11297" y="1475"/>
                  <a:pt x="11288" y="1475"/>
                </a:cubicBezTo>
                <a:cubicBezTo>
                  <a:pt x="11303" y="1470"/>
                  <a:pt x="11316" y="1467"/>
                  <a:pt x="11329" y="1467"/>
                </a:cubicBezTo>
                <a:cubicBezTo>
                  <a:pt x="11335" y="1467"/>
                  <a:pt x="11341" y="1468"/>
                  <a:pt x="11347" y="1469"/>
                </a:cubicBezTo>
                <a:lnTo>
                  <a:pt x="11347" y="1469"/>
                </a:lnTo>
                <a:cubicBezTo>
                  <a:pt x="11355" y="1467"/>
                  <a:pt x="11363" y="1465"/>
                  <a:pt x="11371" y="1464"/>
                </a:cubicBezTo>
                <a:close/>
                <a:moveTo>
                  <a:pt x="11407" y="1428"/>
                </a:moveTo>
                <a:cubicBezTo>
                  <a:pt x="11443" y="1428"/>
                  <a:pt x="11431" y="1440"/>
                  <a:pt x="11467" y="1440"/>
                </a:cubicBezTo>
                <a:cubicBezTo>
                  <a:pt x="11459" y="1447"/>
                  <a:pt x="11454" y="1455"/>
                  <a:pt x="11452" y="1462"/>
                </a:cubicBezTo>
                <a:lnTo>
                  <a:pt x="11452" y="1462"/>
                </a:lnTo>
                <a:cubicBezTo>
                  <a:pt x="11458" y="1463"/>
                  <a:pt x="11464" y="1464"/>
                  <a:pt x="11467" y="1464"/>
                </a:cubicBezTo>
                <a:cubicBezTo>
                  <a:pt x="11467" y="1472"/>
                  <a:pt x="11466" y="1478"/>
                  <a:pt x="11464" y="1482"/>
                </a:cubicBezTo>
                <a:lnTo>
                  <a:pt x="11464" y="1482"/>
                </a:lnTo>
                <a:cubicBezTo>
                  <a:pt x="11454" y="1477"/>
                  <a:pt x="11450" y="1470"/>
                  <a:pt x="11452" y="1462"/>
                </a:cubicBezTo>
                <a:lnTo>
                  <a:pt x="11452" y="1462"/>
                </a:lnTo>
                <a:cubicBezTo>
                  <a:pt x="11446" y="1461"/>
                  <a:pt x="11439" y="1461"/>
                  <a:pt x="11432" y="1461"/>
                </a:cubicBezTo>
                <a:cubicBezTo>
                  <a:pt x="11424" y="1461"/>
                  <a:pt x="11416" y="1462"/>
                  <a:pt x="11411" y="1466"/>
                </a:cubicBezTo>
                <a:lnTo>
                  <a:pt x="11411" y="1466"/>
                </a:lnTo>
                <a:cubicBezTo>
                  <a:pt x="11405" y="1452"/>
                  <a:pt x="11392" y="1435"/>
                  <a:pt x="11407" y="1428"/>
                </a:cubicBezTo>
                <a:close/>
                <a:moveTo>
                  <a:pt x="11040" y="1447"/>
                </a:moveTo>
                <a:cubicBezTo>
                  <a:pt x="11042" y="1464"/>
                  <a:pt x="11014" y="1465"/>
                  <a:pt x="11014" y="1475"/>
                </a:cubicBezTo>
                <a:cubicBezTo>
                  <a:pt x="11026" y="1475"/>
                  <a:pt x="11026" y="1475"/>
                  <a:pt x="11026" y="1487"/>
                </a:cubicBezTo>
                <a:cubicBezTo>
                  <a:pt x="11048" y="1487"/>
                  <a:pt x="11050" y="1477"/>
                  <a:pt x="11040" y="1447"/>
                </a:cubicBezTo>
                <a:close/>
                <a:moveTo>
                  <a:pt x="10630" y="1483"/>
                </a:moveTo>
                <a:cubicBezTo>
                  <a:pt x="10631" y="1484"/>
                  <a:pt x="10632" y="1486"/>
                  <a:pt x="10632" y="1488"/>
                </a:cubicBezTo>
                <a:lnTo>
                  <a:pt x="10632" y="1488"/>
                </a:lnTo>
                <a:cubicBezTo>
                  <a:pt x="10628" y="1487"/>
                  <a:pt x="10625" y="1487"/>
                  <a:pt x="10621" y="1487"/>
                </a:cubicBezTo>
                <a:cubicBezTo>
                  <a:pt x="10624" y="1485"/>
                  <a:pt x="10627" y="1484"/>
                  <a:pt x="10630" y="1483"/>
                </a:cubicBezTo>
                <a:close/>
                <a:moveTo>
                  <a:pt x="10455" y="1487"/>
                </a:moveTo>
                <a:lnTo>
                  <a:pt x="10455" y="1487"/>
                </a:lnTo>
                <a:cubicBezTo>
                  <a:pt x="10445" y="1506"/>
                  <a:pt x="10426" y="1510"/>
                  <a:pt x="10404" y="1510"/>
                </a:cubicBezTo>
                <a:cubicBezTo>
                  <a:pt x="10390" y="1510"/>
                  <a:pt x="10374" y="1509"/>
                  <a:pt x="10359" y="1509"/>
                </a:cubicBezTo>
                <a:cubicBezTo>
                  <a:pt x="10341" y="1509"/>
                  <a:pt x="10324" y="1511"/>
                  <a:pt x="10312" y="1523"/>
                </a:cubicBezTo>
                <a:cubicBezTo>
                  <a:pt x="10324" y="1487"/>
                  <a:pt x="10419" y="1511"/>
                  <a:pt x="10455" y="1487"/>
                </a:cubicBezTo>
                <a:close/>
                <a:moveTo>
                  <a:pt x="12377" y="1490"/>
                </a:moveTo>
                <a:cubicBezTo>
                  <a:pt x="12364" y="1490"/>
                  <a:pt x="12355" y="1496"/>
                  <a:pt x="12360" y="1511"/>
                </a:cubicBezTo>
                <a:cubicBezTo>
                  <a:pt x="12395" y="1511"/>
                  <a:pt x="12383" y="1523"/>
                  <a:pt x="12419" y="1523"/>
                </a:cubicBezTo>
                <a:cubicBezTo>
                  <a:pt x="12419" y="1502"/>
                  <a:pt x="12395" y="1490"/>
                  <a:pt x="12377" y="1490"/>
                </a:cubicBezTo>
                <a:close/>
                <a:moveTo>
                  <a:pt x="9621" y="1487"/>
                </a:moveTo>
                <a:cubicBezTo>
                  <a:pt x="9657" y="1511"/>
                  <a:pt x="9669" y="1523"/>
                  <a:pt x="9705" y="1523"/>
                </a:cubicBezTo>
                <a:cubicBezTo>
                  <a:pt x="9699" y="1526"/>
                  <a:pt x="9690" y="1528"/>
                  <a:pt x="9681" y="1528"/>
                </a:cubicBezTo>
                <a:cubicBezTo>
                  <a:pt x="9655" y="1528"/>
                  <a:pt x="9621" y="1514"/>
                  <a:pt x="9621" y="1487"/>
                </a:cubicBezTo>
                <a:close/>
                <a:moveTo>
                  <a:pt x="9835" y="1511"/>
                </a:moveTo>
                <a:cubicBezTo>
                  <a:pt x="9835" y="1526"/>
                  <a:pt x="9827" y="1531"/>
                  <a:pt x="9813" y="1531"/>
                </a:cubicBezTo>
                <a:cubicBezTo>
                  <a:pt x="9795" y="1531"/>
                  <a:pt x="9767" y="1523"/>
                  <a:pt x="9740" y="1523"/>
                </a:cubicBezTo>
                <a:lnTo>
                  <a:pt x="9764" y="1511"/>
                </a:lnTo>
                <a:cubicBezTo>
                  <a:pt x="9768" y="1519"/>
                  <a:pt x="9772" y="1522"/>
                  <a:pt x="9777" y="1522"/>
                </a:cubicBezTo>
                <a:cubicBezTo>
                  <a:pt x="9788" y="1522"/>
                  <a:pt x="9804" y="1511"/>
                  <a:pt x="9835" y="1511"/>
                </a:cubicBezTo>
                <a:close/>
                <a:moveTo>
                  <a:pt x="10264" y="1523"/>
                </a:moveTo>
                <a:lnTo>
                  <a:pt x="10264" y="1523"/>
                </a:lnTo>
                <a:cubicBezTo>
                  <a:pt x="10240" y="1535"/>
                  <a:pt x="10208" y="1538"/>
                  <a:pt x="10173" y="1538"/>
                </a:cubicBezTo>
                <a:cubicBezTo>
                  <a:pt x="10151" y="1538"/>
                  <a:pt x="10128" y="1537"/>
                  <a:pt x="10106" y="1536"/>
                </a:cubicBezTo>
                <a:lnTo>
                  <a:pt x="10106" y="1536"/>
                </a:lnTo>
                <a:cubicBezTo>
                  <a:pt x="10109" y="1534"/>
                  <a:pt x="10108" y="1530"/>
                  <a:pt x="10097" y="1523"/>
                </a:cubicBezTo>
                <a:lnTo>
                  <a:pt x="10097" y="1523"/>
                </a:lnTo>
                <a:cubicBezTo>
                  <a:pt x="10127" y="1529"/>
                  <a:pt x="10151" y="1532"/>
                  <a:pt x="10176" y="1532"/>
                </a:cubicBezTo>
                <a:cubicBezTo>
                  <a:pt x="10202" y="1532"/>
                  <a:pt x="10228" y="1529"/>
                  <a:pt x="10264" y="1523"/>
                </a:cubicBezTo>
                <a:close/>
                <a:moveTo>
                  <a:pt x="9907" y="1523"/>
                </a:moveTo>
                <a:lnTo>
                  <a:pt x="9907" y="1523"/>
                </a:lnTo>
                <a:cubicBezTo>
                  <a:pt x="9907" y="1535"/>
                  <a:pt x="9883" y="1535"/>
                  <a:pt x="9883" y="1547"/>
                </a:cubicBezTo>
                <a:cubicBezTo>
                  <a:pt x="9919" y="1547"/>
                  <a:pt x="9907" y="1535"/>
                  <a:pt x="9907" y="1523"/>
                </a:cubicBezTo>
                <a:close/>
                <a:moveTo>
                  <a:pt x="9907" y="1523"/>
                </a:moveTo>
                <a:cubicBezTo>
                  <a:pt x="9907" y="1523"/>
                  <a:pt x="9907" y="1523"/>
                  <a:pt x="9907" y="1523"/>
                </a:cubicBezTo>
                <a:lnTo>
                  <a:pt x="9907" y="1523"/>
                </a:lnTo>
                <a:cubicBezTo>
                  <a:pt x="9913" y="1535"/>
                  <a:pt x="9937" y="1535"/>
                  <a:pt x="9959" y="1535"/>
                </a:cubicBezTo>
                <a:cubicBezTo>
                  <a:pt x="9981" y="1535"/>
                  <a:pt x="10002" y="1535"/>
                  <a:pt x="10002" y="1547"/>
                </a:cubicBezTo>
                <a:cubicBezTo>
                  <a:pt x="9943" y="1547"/>
                  <a:pt x="9907" y="1547"/>
                  <a:pt x="9895" y="1583"/>
                </a:cubicBezTo>
                <a:cubicBezTo>
                  <a:pt x="9859" y="1571"/>
                  <a:pt x="9835" y="1523"/>
                  <a:pt x="9907" y="1523"/>
                </a:cubicBezTo>
                <a:close/>
                <a:moveTo>
                  <a:pt x="10317" y="1589"/>
                </a:moveTo>
                <a:cubicBezTo>
                  <a:pt x="10312" y="1589"/>
                  <a:pt x="10308" y="1590"/>
                  <a:pt x="10302" y="1593"/>
                </a:cubicBezTo>
                <a:lnTo>
                  <a:pt x="10302" y="1593"/>
                </a:lnTo>
                <a:cubicBezTo>
                  <a:pt x="10302" y="1593"/>
                  <a:pt x="10301" y="1593"/>
                  <a:pt x="10300" y="1593"/>
                </a:cubicBezTo>
                <a:lnTo>
                  <a:pt x="10300" y="1593"/>
                </a:lnTo>
                <a:cubicBezTo>
                  <a:pt x="10300" y="1593"/>
                  <a:pt x="10300" y="1594"/>
                  <a:pt x="10300" y="1595"/>
                </a:cubicBezTo>
                <a:cubicBezTo>
                  <a:pt x="10301" y="1594"/>
                  <a:pt x="10301" y="1593"/>
                  <a:pt x="10302" y="1593"/>
                </a:cubicBezTo>
                <a:lnTo>
                  <a:pt x="10302" y="1593"/>
                </a:lnTo>
                <a:cubicBezTo>
                  <a:pt x="10313" y="1595"/>
                  <a:pt x="10325" y="1596"/>
                  <a:pt x="10338" y="1597"/>
                </a:cubicBezTo>
                <a:lnTo>
                  <a:pt x="10338" y="1597"/>
                </a:lnTo>
                <a:cubicBezTo>
                  <a:pt x="10332" y="1593"/>
                  <a:pt x="10325" y="1589"/>
                  <a:pt x="10317" y="1589"/>
                </a:cubicBezTo>
                <a:close/>
                <a:moveTo>
                  <a:pt x="10371" y="1595"/>
                </a:moveTo>
                <a:cubicBezTo>
                  <a:pt x="10362" y="1596"/>
                  <a:pt x="10353" y="1597"/>
                  <a:pt x="10344" y="1597"/>
                </a:cubicBezTo>
                <a:cubicBezTo>
                  <a:pt x="10342" y="1597"/>
                  <a:pt x="10340" y="1597"/>
                  <a:pt x="10338" y="1597"/>
                </a:cubicBezTo>
                <a:lnTo>
                  <a:pt x="10338" y="1597"/>
                </a:lnTo>
                <a:cubicBezTo>
                  <a:pt x="10344" y="1600"/>
                  <a:pt x="10349" y="1604"/>
                  <a:pt x="10355" y="1605"/>
                </a:cubicBezTo>
                <a:lnTo>
                  <a:pt x="10355" y="1605"/>
                </a:lnTo>
                <a:cubicBezTo>
                  <a:pt x="10360" y="1603"/>
                  <a:pt x="10365" y="1599"/>
                  <a:pt x="10371" y="1595"/>
                </a:cubicBezTo>
                <a:close/>
                <a:moveTo>
                  <a:pt x="10336" y="1547"/>
                </a:moveTo>
                <a:cubicBezTo>
                  <a:pt x="10371" y="1547"/>
                  <a:pt x="10336" y="1571"/>
                  <a:pt x="10336" y="1583"/>
                </a:cubicBezTo>
                <a:cubicBezTo>
                  <a:pt x="10359" y="1595"/>
                  <a:pt x="10371" y="1595"/>
                  <a:pt x="10383" y="1595"/>
                </a:cubicBezTo>
                <a:cubicBezTo>
                  <a:pt x="10374" y="1603"/>
                  <a:pt x="10367" y="1606"/>
                  <a:pt x="10361" y="1606"/>
                </a:cubicBezTo>
                <a:cubicBezTo>
                  <a:pt x="10359" y="1606"/>
                  <a:pt x="10357" y="1606"/>
                  <a:pt x="10355" y="1605"/>
                </a:cubicBezTo>
                <a:lnTo>
                  <a:pt x="10355" y="1605"/>
                </a:lnTo>
                <a:cubicBezTo>
                  <a:pt x="10343" y="1612"/>
                  <a:pt x="10333" y="1614"/>
                  <a:pt x="10322" y="1614"/>
                </a:cubicBezTo>
                <a:cubicBezTo>
                  <a:pt x="10302" y="1614"/>
                  <a:pt x="10281" y="1606"/>
                  <a:pt x="10240" y="1606"/>
                </a:cubicBezTo>
                <a:cubicBezTo>
                  <a:pt x="10249" y="1594"/>
                  <a:pt x="10260" y="1590"/>
                  <a:pt x="10274" y="1590"/>
                </a:cubicBezTo>
                <a:cubicBezTo>
                  <a:pt x="10282" y="1590"/>
                  <a:pt x="10291" y="1591"/>
                  <a:pt x="10300" y="1593"/>
                </a:cubicBezTo>
                <a:lnTo>
                  <a:pt x="10300" y="1593"/>
                </a:lnTo>
                <a:cubicBezTo>
                  <a:pt x="10302" y="1571"/>
                  <a:pt x="10336" y="1570"/>
                  <a:pt x="10336" y="1547"/>
                </a:cubicBezTo>
                <a:close/>
                <a:moveTo>
                  <a:pt x="10205" y="1595"/>
                </a:moveTo>
                <a:lnTo>
                  <a:pt x="10205" y="1595"/>
                </a:lnTo>
                <a:cubicBezTo>
                  <a:pt x="10252" y="1606"/>
                  <a:pt x="10205" y="1642"/>
                  <a:pt x="10145" y="1642"/>
                </a:cubicBezTo>
                <a:cubicBezTo>
                  <a:pt x="10157" y="1618"/>
                  <a:pt x="10205" y="1618"/>
                  <a:pt x="10205" y="1595"/>
                </a:cubicBezTo>
                <a:close/>
                <a:moveTo>
                  <a:pt x="10502" y="1583"/>
                </a:moveTo>
                <a:cubicBezTo>
                  <a:pt x="10514" y="1583"/>
                  <a:pt x="10514" y="1595"/>
                  <a:pt x="10514" y="1606"/>
                </a:cubicBezTo>
                <a:cubicBezTo>
                  <a:pt x="10490" y="1630"/>
                  <a:pt x="10395" y="1606"/>
                  <a:pt x="10395" y="1654"/>
                </a:cubicBezTo>
                <a:cubicBezTo>
                  <a:pt x="10371" y="1654"/>
                  <a:pt x="10347" y="1659"/>
                  <a:pt x="10331" y="1659"/>
                </a:cubicBezTo>
                <a:cubicBezTo>
                  <a:pt x="10322" y="1659"/>
                  <a:pt x="10316" y="1658"/>
                  <a:pt x="10312" y="1654"/>
                </a:cubicBezTo>
                <a:cubicBezTo>
                  <a:pt x="10312" y="1654"/>
                  <a:pt x="10324" y="1642"/>
                  <a:pt x="10324" y="1630"/>
                </a:cubicBezTo>
                <a:cubicBezTo>
                  <a:pt x="10327" y="1637"/>
                  <a:pt x="10338" y="1640"/>
                  <a:pt x="10350" y="1640"/>
                </a:cubicBezTo>
                <a:cubicBezTo>
                  <a:pt x="10378" y="1640"/>
                  <a:pt x="10413" y="1623"/>
                  <a:pt x="10371" y="1606"/>
                </a:cubicBezTo>
                <a:cubicBezTo>
                  <a:pt x="10383" y="1606"/>
                  <a:pt x="10416" y="1612"/>
                  <a:pt x="10446" y="1612"/>
                </a:cubicBezTo>
                <a:cubicBezTo>
                  <a:pt x="10475" y="1612"/>
                  <a:pt x="10502" y="1606"/>
                  <a:pt x="10502" y="1583"/>
                </a:cubicBezTo>
                <a:close/>
                <a:moveTo>
                  <a:pt x="10200" y="1651"/>
                </a:moveTo>
                <a:cubicBezTo>
                  <a:pt x="10216" y="1651"/>
                  <a:pt x="10234" y="1654"/>
                  <a:pt x="10264" y="1654"/>
                </a:cubicBezTo>
                <a:cubicBezTo>
                  <a:pt x="10252" y="1666"/>
                  <a:pt x="10205" y="1666"/>
                  <a:pt x="10145" y="1666"/>
                </a:cubicBezTo>
                <a:lnTo>
                  <a:pt x="10145" y="1666"/>
                </a:lnTo>
                <a:cubicBezTo>
                  <a:pt x="10169" y="1654"/>
                  <a:pt x="10184" y="1651"/>
                  <a:pt x="10200" y="1651"/>
                </a:cubicBezTo>
                <a:close/>
                <a:moveTo>
                  <a:pt x="10490" y="1642"/>
                </a:moveTo>
                <a:cubicBezTo>
                  <a:pt x="10550" y="1654"/>
                  <a:pt x="10574" y="1666"/>
                  <a:pt x="10621" y="1666"/>
                </a:cubicBezTo>
                <a:lnTo>
                  <a:pt x="10621" y="1666"/>
                </a:lnTo>
                <a:cubicBezTo>
                  <a:pt x="10633" y="1666"/>
                  <a:pt x="10621" y="1654"/>
                  <a:pt x="10609" y="1654"/>
                </a:cubicBezTo>
                <a:cubicBezTo>
                  <a:pt x="10645" y="1654"/>
                  <a:pt x="10752" y="1654"/>
                  <a:pt x="10776" y="1666"/>
                </a:cubicBezTo>
                <a:cubicBezTo>
                  <a:pt x="10740" y="1666"/>
                  <a:pt x="10740" y="1666"/>
                  <a:pt x="10740" y="1690"/>
                </a:cubicBezTo>
                <a:cubicBezTo>
                  <a:pt x="10722" y="1691"/>
                  <a:pt x="10704" y="1692"/>
                  <a:pt x="10688" y="1692"/>
                </a:cubicBezTo>
                <a:cubicBezTo>
                  <a:pt x="10590" y="1692"/>
                  <a:pt x="10528" y="1666"/>
                  <a:pt x="10395" y="1666"/>
                </a:cubicBezTo>
                <a:cubicBezTo>
                  <a:pt x="10395" y="1642"/>
                  <a:pt x="10455" y="1654"/>
                  <a:pt x="10490" y="1642"/>
                </a:cubicBezTo>
                <a:close/>
                <a:moveTo>
                  <a:pt x="10514" y="1725"/>
                </a:moveTo>
                <a:cubicBezTo>
                  <a:pt x="10495" y="1755"/>
                  <a:pt x="10491" y="1776"/>
                  <a:pt x="10457" y="1776"/>
                </a:cubicBezTo>
                <a:cubicBezTo>
                  <a:pt x="10450" y="1776"/>
                  <a:pt x="10441" y="1775"/>
                  <a:pt x="10431" y="1773"/>
                </a:cubicBezTo>
                <a:cubicBezTo>
                  <a:pt x="10478" y="1773"/>
                  <a:pt x="10455" y="1725"/>
                  <a:pt x="10514" y="1725"/>
                </a:cubicBezTo>
                <a:close/>
                <a:moveTo>
                  <a:pt x="11198" y="1759"/>
                </a:moveTo>
                <a:cubicBezTo>
                  <a:pt x="11211" y="1759"/>
                  <a:pt x="11232" y="1788"/>
                  <a:pt x="11252" y="1809"/>
                </a:cubicBezTo>
                <a:cubicBezTo>
                  <a:pt x="11252" y="1815"/>
                  <a:pt x="11231" y="1818"/>
                  <a:pt x="11211" y="1818"/>
                </a:cubicBezTo>
                <a:cubicBezTo>
                  <a:pt x="11190" y="1818"/>
                  <a:pt x="11169" y="1815"/>
                  <a:pt x="11169" y="1809"/>
                </a:cubicBezTo>
                <a:cubicBezTo>
                  <a:pt x="11157" y="1809"/>
                  <a:pt x="11252" y="1785"/>
                  <a:pt x="11193" y="1761"/>
                </a:cubicBezTo>
                <a:cubicBezTo>
                  <a:pt x="11194" y="1760"/>
                  <a:pt x="11196" y="1759"/>
                  <a:pt x="11198" y="1759"/>
                </a:cubicBezTo>
                <a:close/>
                <a:moveTo>
                  <a:pt x="10869" y="1804"/>
                </a:moveTo>
                <a:cubicBezTo>
                  <a:pt x="10892" y="1804"/>
                  <a:pt x="10928" y="1811"/>
                  <a:pt x="10961" y="1811"/>
                </a:cubicBezTo>
                <a:cubicBezTo>
                  <a:pt x="10971" y="1811"/>
                  <a:pt x="10981" y="1811"/>
                  <a:pt x="10990" y="1809"/>
                </a:cubicBezTo>
                <a:lnTo>
                  <a:pt x="10990" y="1809"/>
                </a:lnTo>
                <a:cubicBezTo>
                  <a:pt x="10982" y="1818"/>
                  <a:pt x="10968" y="1820"/>
                  <a:pt x="10951" y="1820"/>
                </a:cubicBezTo>
                <a:cubicBezTo>
                  <a:pt x="10933" y="1820"/>
                  <a:pt x="10911" y="1817"/>
                  <a:pt x="10888" y="1817"/>
                </a:cubicBezTo>
                <a:cubicBezTo>
                  <a:pt x="10874" y="1817"/>
                  <a:pt x="10861" y="1818"/>
                  <a:pt x="10848" y="1821"/>
                </a:cubicBezTo>
                <a:cubicBezTo>
                  <a:pt x="10843" y="1808"/>
                  <a:pt x="10853" y="1804"/>
                  <a:pt x="10869" y="1804"/>
                </a:cubicBezTo>
                <a:close/>
                <a:moveTo>
                  <a:pt x="11109" y="1821"/>
                </a:moveTo>
                <a:cubicBezTo>
                  <a:pt x="11098" y="1833"/>
                  <a:pt x="11050" y="1833"/>
                  <a:pt x="11026" y="1833"/>
                </a:cubicBezTo>
                <a:cubicBezTo>
                  <a:pt x="11026" y="1821"/>
                  <a:pt x="11086" y="1821"/>
                  <a:pt x="11109" y="1821"/>
                </a:cubicBezTo>
                <a:close/>
                <a:moveTo>
                  <a:pt x="9214" y="1827"/>
                </a:moveTo>
                <a:cubicBezTo>
                  <a:pt x="9223" y="1827"/>
                  <a:pt x="9232" y="1829"/>
                  <a:pt x="9240" y="1833"/>
                </a:cubicBezTo>
                <a:cubicBezTo>
                  <a:pt x="9236" y="1845"/>
                  <a:pt x="9229" y="1849"/>
                  <a:pt x="9219" y="1849"/>
                </a:cubicBezTo>
                <a:cubicBezTo>
                  <a:pt x="9206" y="1849"/>
                  <a:pt x="9188" y="1842"/>
                  <a:pt x="9166" y="1842"/>
                </a:cubicBezTo>
                <a:cubicBezTo>
                  <a:pt x="9163" y="1842"/>
                  <a:pt x="9160" y="1842"/>
                  <a:pt x="9157" y="1842"/>
                </a:cubicBezTo>
                <a:lnTo>
                  <a:pt x="9157" y="1842"/>
                </a:lnTo>
                <a:cubicBezTo>
                  <a:pt x="9172" y="1836"/>
                  <a:pt x="9193" y="1827"/>
                  <a:pt x="9214" y="1827"/>
                </a:cubicBezTo>
                <a:close/>
                <a:moveTo>
                  <a:pt x="10531" y="1858"/>
                </a:moveTo>
                <a:cubicBezTo>
                  <a:pt x="10544" y="1858"/>
                  <a:pt x="10554" y="1861"/>
                  <a:pt x="10562" y="1868"/>
                </a:cubicBezTo>
                <a:cubicBezTo>
                  <a:pt x="10559" y="1874"/>
                  <a:pt x="10555" y="1875"/>
                  <a:pt x="10551" y="1875"/>
                </a:cubicBezTo>
                <a:cubicBezTo>
                  <a:pt x="10540" y="1875"/>
                  <a:pt x="10523" y="1866"/>
                  <a:pt x="10501" y="1866"/>
                </a:cubicBezTo>
                <a:cubicBezTo>
                  <a:pt x="10495" y="1866"/>
                  <a:pt x="10488" y="1867"/>
                  <a:pt x="10481" y="1869"/>
                </a:cubicBezTo>
                <a:lnTo>
                  <a:pt x="10481" y="1869"/>
                </a:lnTo>
                <a:cubicBezTo>
                  <a:pt x="10496" y="1863"/>
                  <a:pt x="10515" y="1858"/>
                  <a:pt x="10531" y="1858"/>
                </a:cubicBezTo>
                <a:close/>
                <a:moveTo>
                  <a:pt x="9844" y="1831"/>
                </a:moveTo>
                <a:cubicBezTo>
                  <a:pt x="9867" y="1831"/>
                  <a:pt x="9895" y="1868"/>
                  <a:pt x="9895" y="1868"/>
                </a:cubicBezTo>
                <a:cubicBezTo>
                  <a:pt x="9915" y="1868"/>
                  <a:pt x="9936" y="1842"/>
                  <a:pt x="9949" y="1842"/>
                </a:cubicBezTo>
                <a:cubicBezTo>
                  <a:pt x="9951" y="1842"/>
                  <a:pt x="9953" y="1843"/>
                  <a:pt x="9955" y="1845"/>
                </a:cubicBezTo>
                <a:cubicBezTo>
                  <a:pt x="9943" y="1868"/>
                  <a:pt x="9919" y="1868"/>
                  <a:pt x="9919" y="1880"/>
                </a:cubicBezTo>
                <a:cubicBezTo>
                  <a:pt x="9913" y="1868"/>
                  <a:pt x="9904" y="1868"/>
                  <a:pt x="9894" y="1868"/>
                </a:cubicBezTo>
                <a:cubicBezTo>
                  <a:pt x="9883" y="1868"/>
                  <a:pt x="9871" y="1868"/>
                  <a:pt x="9859" y="1856"/>
                </a:cubicBezTo>
                <a:cubicBezTo>
                  <a:pt x="9859" y="1845"/>
                  <a:pt x="9847" y="1845"/>
                  <a:pt x="9835" y="1833"/>
                </a:cubicBezTo>
                <a:cubicBezTo>
                  <a:pt x="9838" y="1831"/>
                  <a:pt x="9841" y="1831"/>
                  <a:pt x="9844" y="1831"/>
                </a:cubicBezTo>
                <a:close/>
                <a:moveTo>
                  <a:pt x="10597" y="1845"/>
                </a:moveTo>
                <a:cubicBezTo>
                  <a:pt x="10621" y="1868"/>
                  <a:pt x="10657" y="1868"/>
                  <a:pt x="10657" y="1892"/>
                </a:cubicBezTo>
                <a:cubicBezTo>
                  <a:pt x="10609" y="1880"/>
                  <a:pt x="10597" y="1880"/>
                  <a:pt x="10597" y="1845"/>
                </a:cubicBezTo>
                <a:close/>
                <a:moveTo>
                  <a:pt x="10240" y="1880"/>
                </a:moveTo>
                <a:lnTo>
                  <a:pt x="10240" y="1880"/>
                </a:lnTo>
                <a:cubicBezTo>
                  <a:pt x="10216" y="1892"/>
                  <a:pt x="10240" y="1892"/>
                  <a:pt x="10252" y="1892"/>
                </a:cubicBezTo>
                <a:cubicBezTo>
                  <a:pt x="10242" y="1902"/>
                  <a:pt x="10234" y="1906"/>
                  <a:pt x="10226" y="1906"/>
                </a:cubicBezTo>
                <a:cubicBezTo>
                  <a:pt x="10210" y="1906"/>
                  <a:pt x="10196" y="1890"/>
                  <a:pt x="10172" y="1890"/>
                </a:cubicBezTo>
                <a:cubicBezTo>
                  <a:pt x="10168" y="1890"/>
                  <a:pt x="10162" y="1891"/>
                  <a:pt x="10157" y="1892"/>
                </a:cubicBezTo>
                <a:cubicBezTo>
                  <a:pt x="10157" y="1886"/>
                  <a:pt x="10172" y="1886"/>
                  <a:pt x="10190" y="1886"/>
                </a:cubicBezTo>
                <a:cubicBezTo>
                  <a:pt x="10208" y="1886"/>
                  <a:pt x="10228" y="1886"/>
                  <a:pt x="10240" y="1880"/>
                </a:cubicBezTo>
                <a:close/>
                <a:moveTo>
                  <a:pt x="11245" y="1898"/>
                </a:moveTo>
                <a:cubicBezTo>
                  <a:pt x="11248" y="1903"/>
                  <a:pt x="11253" y="1907"/>
                  <a:pt x="11258" y="1910"/>
                </a:cubicBezTo>
                <a:lnTo>
                  <a:pt x="11258" y="1910"/>
                </a:lnTo>
                <a:cubicBezTo>
                  <a:pt x="11261" y="1910"/>
                  <a:pt x="11264" y="1910"/>
                  <a:pt x="11267" y="1910"/>
                </a:cubicBezTo>
                <a:cubicBezTo>
                  <a:pt x="11279" y="1910"/>
                  <a:pt x="11288" y="1910"/>
                  <a:pt x="11288" y="1904"/>
                </a:cubicBezTo>
                <a:cubicBezTo>
                  <a:pt x="11275" y="1900"/>
                  <a:pt x="11261" y="1899"/>
                  <a:pt x="11245" y="1898"/>
                </a:cubicBezTo>
                <a:close/>
                <a:moveTo>
                  <a:pt x="9859" y="1904"/>
                </a:moveTo>
                <a:cubicBezTo>
                  <a:pt x="9877" y="1916"/>
                  <a:pt x="9889" y="1922"/>
                  <a:pt x="9901" y="1922"/>
                </a:cubicBezTo>
                <a:cubicBezTo>
                  <a:pt x="9913" y="1922"/>
                  <a:pt x="9925" y="1916"/>
                  <a:pt x="9943" y="1904"/>
                </a:cubicBezTo>
                <a:lnTo>
                  <a:pt x="9943" y="1904"/>
                </a:lnTo>
                <a:cubicBezTo>
                  <a:pt x="9943" y="1928"/>
                  <a:pt x="9907" y="1940"/>
                  <a:pt x="9847" y="1940"/>
                </a:cubicBezTo>
                <a:cubicBezTo>
                  <a:pt x="9847" y="1940"/>
                  <a:pt x="9859" y="1916"/>
                  <a:pt x="9859" y="1904"/>
                </a:cubicBezTo>
                <a:close/>
                <a:moveTo>
                  <a:pt x="10478" y="1892"/>
                </a:moveTo>
                <a:cubicBezTo>
                  <a:pt x="10455" y="1904"/>
                  <a:pt x="10443" y="1940"/>
                  <a:pt x="10419" y="1940"/>
                </a:cubicBezTo>
                <a:cubicBezTo>
                  <a:pt x="10443" y="1928"/>
                  <a:pt x="10431" y="1892"/>
                  <a:pt x="10478" y="1892"/>
                </a:cubicBezTo>
                <a:close/>
                <a:moveTo>
                  <a:pt x="11467" y="1904"/>
                </a:moveTo>
                <a:cubicBezTo>
                  <a:pt x="11490" y="1904"/>
                  <a:pt x="11490" y="1928"/>
                  <a:pt x="11490" y="1940"/>
                </a:cubicBezTo>
                <a:cubicBezTo>
                  <a:pt x="11467" y="1940"/>
                  <a:pt x="11453" y="1929"/>
                  <a:pt x="11437" y="1922"/>
                </a:cubicBezTo>
                <a:lnTo>
                  <a:pt x="11437" y="1922"/>
                </a:lnTo>
                <a:cubicBezTo>
                  <a:pt x="11437" y="1929"/>
                  <a:pt x="11437" y="1936"/>
                  <a:pt x="11431" y="1939"/>
                </a:cubicBezTo>
                <a:lnTo>
                  <a:pt x="11431" y="1939"/>
                </a:lnTo>
                <a:cubicBezTo>
                  <a:pt x="11431" y="1928"/>
                  <a:pt x="11422" y="1922"/>
                  <a:pt x="11413" y="1922"/>
                </a:cubicBezTo>
                <a:cubicBezTo>
                  <a:pt x="11404" y="1922"/>
                  <a:pt x="11395" y="1928"/>
                  <a:pt x="11395" y="1940"/>
                </a:cubicBezTo>
                <a:cubicBezTo>
                  <a:pt x="11360" y="1926"/>
                  <a:pt x="11384" y="1920"/>
                  <a:pt x="11406" y="1915"/>
                </a:cubicBezTo>
                <a:lnTo>
                  <a:pt x="11406" y="1915"/>
                </a:lnTo>
                <a:cubicBezTo>
                  <a:pt x="11406" y="1915"/>
                  <a:pt x="11407" y="1916"/>
                  <a:pt x="11407" y="1916"/>
                </a:cubicBezTo>
                <a:cubicBezTo>
                  <a:pt x="11419" y="1916"/>
                  <a:pt x="11428" y="1919"/>
                  <a:pt x="11437" y="1922"/>
                </a:cubicBezTo>
                <a:lnTo>
                  <a:pt x="11437" y="1922"/>
                </a:lnTo>
                <a:cubicBezTo>
                  <a:pt x="11436" y="1916"/>
                  <a:pt x="11433" y="1909"/>
                  <a:pt x="11432" y="1906"/>
                </a:cubicBezTo>
                <a:lnTo>
                  <a:pt x="11432" y="1906"/>
                </a:lnTo>
                <a:cubicBezTo>
                  <a:pt x="11431" y="1910"/>
                  <a:pt x="11419" y="1912"/>
                  <a:pt x="11406" y="1915"/>
                </a:cubicBezTo>
                <a:lnTo>
                  <a:pt x="11406" y="1915"/>
                </a:lnTo>
                <a:cubicBezTo>
                  <a:pt x="11401" y="1909"/>
                  <a:pt x="11415" y="1906"/>
                  <a:pt x="11431" y="1905"/>
                </a:cubicBezTo>
                <a:lnTo>
                  <a:pt x="11431" y="1905"/>
                </a:lnTo>
                <a:cubicBezTo>
                  <a:pt x="11431" y="1905"/>
                  <a:pt x="11432" y="1906"/>
                  <a:pt x="11432" y="1906"/>
                </a:cubicBezTo>
                <a:lnTo>
                  <a:pt x="11432" y="1906"/>
                </a:lnTo>
                <a:cubicBezTo>
                  <a:pt x="11432" y="1906"/>
                  <a:pt x="11432" y="1905"/>
                  <a:pt x="11432" y="1905"/>
                </a:cubicBezTo>
                <a:lnTo>
                  <a:pt x="11432" y="1905"/>
                </a:lnTo>
                <a:cubicBezTo>
                  <a:pt x="11443" y="1904"/>
                  <a:pt x="11457" y="1904"/>
                  <a:pt x="11467" y="1904"/>
                </a:cubicBezTo>
                <a:close/>
                <a:moveTo>
                  <a:pt x="11430" y="1940"/>
                </a:moveTo>
                <a:cubicBezTo>
                  <a:pt x="11428" y="1941"/>
                  <a:pt x="11424" y="1942"/>
                  <a:pt x="11420" y="1942"/>
                </a:cubicBezTo>
                <a:cubicBezTo>
                  <a:pt x="11419" y="1942"/>
                  <a:pt x="11418" y="1942"/>
                  <a:pt x="11417" y="1942"/>
                </a:cubicBezTo>
                <a:lnTo>
                  <a:pt x="11417" y="1942"/>
                </a:lnTo>
                <a:cubicBezTo>
                  <a:pt x="11420" y="1941"/>
                  <a:pt x="11424" y="1940"/>
                  <a:pt x="11430" y="1940"/>
                </a:cubicBezTo>
                <a:close/>
                <a:moveTo>
                  <a:pt x="10038" y="1928"/>
                </a:moveTo>
                <a:cubicBezTo>
                  <a:pt x="10014" y="1928"/>
                  <a:pt x="10002" y="1940"/>
                  <a:pt x="10002" y="1952"/>
                </a:cubicBezTo>
                <a:cubicBezTo>
                  <a:pt x="9966" y="1940"/>
                  <a:pt x="10014" y="1928"/>
                  <a:pt x="10038" y="1928"/>
                </a:cubicBezTo>
                <a:close/>
                <a:moveTo>
                  <a:pt x="10038" y="1928"/>
                </a:moveTo>
                <a:lnTo>
                  <a:pt x="10038" y="1928"/>
                </a:lnTo>
                <a:cubicBezTo>
                  <a:pt x="10062" y="1940"/>
                  <a:pt x="10085" y="1952"/>
                  <a:pt x="10026" y="1952"/>
                </a:cubicBezTo>
                <a:cubicBezTo>
                  <a:pt x="10038" y="1952"/>
                  <a:pt x="10062" y="1940"/>
                  <a:pt x="10038" y="1928"/>
                </a:cubicBezTo>
                <a:close/>
                <a:moveTo>
                  <a:pt x="11860" y="1952"/>
                </a:moveTo>
                <a:cubicBezTo>
                  <a:pt x="11860" y="1953"/>
                  <a:pt x="11860" y="1954"/>
                  <a:pt x="11861" y="1955"/>
                </a:cubicBezTo>
                <a:lnTo>
                  <a:pt x="11861" y="1955"/>
                </a:lnTo>
                <a:cubicBezTo>
                  <a:pt x="11860" y="1954"/>
                  <a:pt x="11860" y="1953"/>
                  <a:pt x="11860" y="1952"/>
                </a:cubicBezTo>
                <a:close/>
                <a:moveTo>
                  <a:pt x="11537" y="1902"/>
                </a:moveTo>
                <a:cubicBezTo>
                  <a:pt x="11541" y="1902"/>
                  <a:pt x="11545" y="1903"/>
                  <a:pt x="11550" y="1904"/>
                </a:cubicBezTo>
                <a:cubicBezTo>
                  <a:pt x="11550" y="1916"/>
                  <a:pt x="11550" y="1940"/>
                  <a:pt x="11514" y="1940"/>
                </a:cubicBezTo>
                <a:cubicBezTo>
                  <a:pt x="11517" y="1946"/>
                  <a:pt x="11526" y="1950"/>
                  <a:pt x="11537" y="1952"/>
                </a:cubicBezTo>
                <a:lnTo>
                  <a:pt x="11537" y="1952"/>
                </a:lnTo>
                <a:cubicBezTo>
                  <a:pt x="11541" y="1952"/>
                  <a:pt x="11545" y="1952"/>
                  <a:pt x="11550" y="1952"/>
                </a:cubicBezTo>
                <a:cubicBezTo>
                  <a:pt x="11549" y="1952"/>
                  <a:pt x="11548" y="1953"/>
                  <a:pt x="11547" y="1954"/>
                </a:cubicBezTo>
                <a:lnTo>
                  <a:pt x="11547" y="1954"/>
                </a:lnTo>
                <a:cubicBezTo>
                  <a:pt x="11543" y="1953"/>
                  <a:pt x="11540" y="1953"/>
                  <a:pt x="11537" y="1952"/>
                </a:cubicBezTo>
                <a:lnTo>
                  <a:pt x="11537" y="1952"/>
                </a:lnTo>
                <a:cubicBezTo>
                  <a:pt x="11529" y="1952"/>
                  <a:pt x="11523" y="1953"/>
                  <a:pt x="11518" y="1955"/>
                </a:cubicBezTo>
                <a:lnTo>
                  <a:pt x="11518" y="1955"/>
                </a:lnTo>
                <a:cubicBezTo>
                  <a:pt x="11515" y="1953"/>
                  <a:pt x="11512" y="1953"/>
                  <a:pt x="11509" y="1953"/>
                </a:cubicBezTo>
                <a:cubicBezTo>
                  <a:pt x="11501" y="1953"/>
                  <a:pt x="11492" y="1955"/>
                  <a:pt x="11483" y="1955"/>
                </a:cubicBezTo>
                <a:cubicBezTo>
                  <a:pt x="11477" y="1955"/>
                  <a:pt x="11472" y="1954"/>
                  <a:pt x="11467" y="1952"/>
                </a:cubicBezTo>
                <a:cubicBezTo>
                  <a:pt x="11467" y="1940"/>
                  <a:pt x="11502" y="1940"/>
                  <a:pt x="11514" y="1940"/>
                </a:cubicBezTo>
                <a:cubicBezTo>
                  <a:pt x="11546" y="1940"/>
                  <a:pt x="11512" y="1902"/>
                  <a:pt x="11537" y="1902"/>
                </a:cubicBezTo>
                <a:close/>
                <a:moveTo>
                  <a:pt x="9228" y="1868"/>
                </a:moveTo>
                <a:cubicBezTo>
                  <a:pt x="9252" y="1880"/>
                  <a:pt x="9228" y="1940"/>
                  <a:pt x="9240" y="1964"/>
                </a:cubicBezTo>
                <a:cubicBezTo>
                  <a:pt x="9215" y="1947"/>
                  <a:pt x="9196" y="1930"/>
                  <a:pt x="9165" y="1930"/>
                </a:cubicBezTo>
                <a:cubicBezTo>
                  <a:pt x="9153" y="1930"/>
                  <a:pt x="9139" y="1933"/>
                  <a:pt x="9121" y="1940"/>
                </a:cubicBezTo>
                <a:cubicBezTo>
                  <a:pt x="9145" y="1904"/>
                  <a:pt x="9228" y="1892"/>
                  <a:pt x="9228" y="1868"/>
                </a:cubicBezTo>
                <a:close/>
                <a:moveTo>
                  <a:pt x="9824" y="1904"/>
                </a:moveTo>
                <a:cubicBezTo>
                  <a:pt x="9800" y="1952"/>
                  <a:pt x="9705" y="1940"/>
                  <a:pt x="9657" y="1964"/>
                </a:cubicBezTo>
                <a:cubicBezTo>
                  <a:pt x="9681" y="1940"/>
                  <a:pt x="9764" y="1928"/>
                  <a:pt x="9824" y="1904"/>
                </a:cubicBezTo>
                <a:close/>
                <a:moveTo>
                  <a:pt x="11518" y="1955"/>
                </a:moveTo>
                <a:cubicBezTo>
                  <a:pt x="11521" y="1956"/>
                  <a:pt x="11524" y="1959"/>
                  <a:pt x="11526" y="1964"/>
                </a:cubicBezTo>
                <a:cubicBezTo>
                  <a:pt x="11514" y="1964"/>
                  <a:pt x="11506" y="1965"/>
                  <a:pt x="11499" y="1967"/>
                </a:cubicBezTo>
                <a:lnTo>
                  <a:pt x="11499" y="1967"/>
                </a:lnTo>
                <a:cubicBezTo>
                  <a:pt x="11501" y="1961"/>
                  <a:pt x="11508" y="1957"/>
                  <a:pt x="11518" y="1955"/>
                </a:cubicBezTo>
                <a:close/>
                <a:moveTo>
                  <a:pt x="8835" y="1940"/>
                </a:moveTo>
                <a:cubicBezTo>
                  <a:pt x="8835" y="1951"/>
                  <a:pt x="8841" y="1957"/>
                  <a:pt x="8850" y="1960"/>
                </a:cubicBezTo>
                <a:lnTo>
                  <a:pt x="8850" y="1960"/>
                </a:lnTo>
                <a:cubicBezTo>
                  <a:pt x="8827" y="1964"/>
                  <a:pt x="8801" y="1970"/>
                  <a:pt x="8780" y="1970"/>
                </a:cubicBezTo>
                <a:cubicBezTo>
                  <a:pt x="8769" y="1970"/>
                  <a:pt x="8760" y="1969"/>
                  <a:pt x="8752" y="1964"/>
                </a:cubicBezTo>
                <a:cubicBezTo>
                  <a:pt x="8776" y="1964"/>
                  <a:pt x="8812" y="1964"/>
                  <a:pt x="8835" y="1940"/>
                </a:cubicBezTo>
                <a:close/>
                <a:moveTo>
                  <a:pt x="10788" y="1904"/>
                </a:moveTo>
                <a:cubicBezTo>
                  <a:pt x="10836" y="1904"/>
                  <a:pt x="10776" y="1928"/>
                  <a:pt x="10788" y="1952"/>
                </a:cubicBezTo>
                <a:cubicBezTo>
                  <a:pt x="10766" y="1959"/>
                  <a:pt x="10745" y="1971"/>
                  <a:pt x="10731" y="1971"/>
                </a:cubicBezTo>
                <a:cubicBezTo>
                  <a:pt x="10722" y="1971"/>
                  <a:pt x="10717" y="1966"/>
                  <a:pt x="10717" y="1952"/>
                </a:cubicBezTo>
                <a:cubicBezTo>
                  <a:pt x="10752" y="1952"/>
                  <a:pt x="10788" y="1940"/>
                  <a:pt x="10788" y="1904"/>
                </a:cubicBezTo>
                <a:close/>
                <a:moveTo>
                  <a:pt x="9133" y="1952"/>
                </a:moveTo>
                <a:cubicBezTo>
                  <a:pt x="9133" y="1964"/>
                  <a:pt x="9109" y="1964"/>
                  <a:pt x="9109" y="1987"/>
                </a:cubicBezTo>
                <a:cubicBezTo>
                  <a:pt x="9099" y="1977"/>
                  <a:pt x="9087" y="1974"/>
                  <a:pt x="9075" y="1974"/>
                </a:cubicBezTo>
                <a:cubicBezTo>
                  <a:pt x="9048" y="1974"/>
                  <a:pt x="9019" y="1989"/>
                  <a:pt x="9000" y="1989"/>
                </a:cubicBezTo>
                <a:cubicBezTo>
                  <a:pt x="8996" y="1989"/>
                  <a:pt x="8993" y="1989"/>
                  <a:pt x="8990" y="1987"/>
                </a:cubicBezTo>
                <a:cubicBezTo>
                  <a:pt x="9050" y="1952"/>
                  <a:pt x="9073" y="1964"/>
                  <a:pt x="9133" y="1952"/>
                </a:cubicBezTo>
                <a:close/>
                <a:moveTo>
                  <a:pt x="10490" y="1952"/>
                </a:moveTo>
                <a:cubicBezTo>
                  <a:pt x="10490" y="1987"/>
                  <a:pt x="10443" y="1964"/>
                  <a:pt x="10455" y="1999"/>
                </a:cubicBezTo>
                <a:cubicBezTo>
                  <a:pt x="10437" y="1999"/>
                  <a:pt x="10426" y="1979"/>
                  <a:pt x="10401" y="1979"/>
                </a:cubicBezTo>
                <a:cubicBezTo>
                  <a:pt x="10393" y="1979"/>
                  <a:pt x="10383" y="1981"/>
                  <a:pt x="10371" y="1987"/>
                </a:cubicBezTo>
                <a:cubicBezTo>
                  <a:pt x="10383" y="1964"/>
                  <a:pt x="10455" y="1987"/>
                  <a:pt x="10490" y="1952"/>
                </a:cubicBezTo>
                <a:close/>
                <a:moveTo>
                  <a:pt x="10597" y="1892"/>
                </a:moveTo>
                <a:cubicBezTo>
                  <a:pt x="10621" y="1904"/>
                  <a:pt x="10597" y="1904"/>
                  <a:pt x="10597" y="1916"/>
                </a:cubicBezTo>
                <a:cubicBezTo>
                  <a:pt x="10602" y="1914"/>
                  <a:pt x="10608" y="1914"/>
                  <a:pt x="10613" y="1914"/>
                </a:cubicBezTo>
                <a:cubicBezTo>
                  <a:pt x="10649" y="1914"/>
                  <a:pt x="10696" y="1943"/>
                  <a:pt x="10717" y="1964"/>
                </a:cubicBezTo>
                <a:lnTo>
                  <a:pt x="10657" y="1964"/>
                </a:lnTo>
                <a:cubicBezTo>
                  <a:pt x="10633" y="2011"/>
                  <a:pt x="10717" y="1999"/>
                  <a:pt x="10728" y="2011"/>
                </a:cubicBezTo>
                <a:cubicBezTo>
                  <a:pt x="10728" y="2011"/>
                  <a:pt x="10697" y="2006"/>
                  <a:pt x="10661" y="2006"/>
                </a:cubicBezTo>
                <a:cubicBezTo>
                  <a:pt x="10644" y="2006"/>
                  <a:pt x="10625" y="2007"/>
                  <a:pt x="10609" y="2011"/>
                </a:cubicBezTo>
                <a:cubicBezTo>
                  <a:pt x="10597" y="1987"/>
                  <a:pt x="10597" y="1987"/>
                  <a:pt x="10609" y="1952"/>
                </a:cubicBezTo>
                <a:cubicBezTo>
                  <a:pt x="10603" y="1952"/>
                  <a:pt x="10586" y="1949"/>
                  <a:pt x="10571" y="1949"/>
                </a:cubicBezTo>
                <a:cubicBezTo>
                  <a:pt x="10556" y="1949"/>
                  <a:pt x="10544" y="1952"/>
                  <a:pt x="10550" y="1964"/>
                </a:cubicBezTo>
                <a:cubicBezTo>
                  <a:pt x="10540" y="1964"/>
                  <a:pt x="10538" y="1948"/>
                  <a:pt x="10514" y="1948"/>
                </a:cubicBezTo>
                <a:cubicBezTo>
                  <a:pt x="10507" y="1948"/>
                  <a:pt x="10500" y="1949"/>
                  <a:pt x="10490" y="1952"/>
                </a:cubicBezTo>
                <a:cubicBezTo>
                  <a:pt x="10502" y="1940"/>
                  <a:pt x="10562" y="1940"/>
                  <a:pt x="10574" y="1940"/>
                </a:cubicBezTo>
                <a:cubicBezTo>
                  <a:pt x="10586" y="1922"/>
                  <a:pt x="10577" y="1922"/>
                  <a:pt x="10566" y="1922"/>
                </a:cubicBezTo>
                <a:cubicBezTo>
                  <a:pt x="10556" y="1922"/>
                  <a:pt x="10544" y="1922"/>
                  <a:pt x="10550" y="1904"/>
                </a:cubicBezTo>
                <a:cubicBezTo>
                  <a:pt x="10562" y="1904"/>
                  <a:pt x="10562" y="1904"/>
                  <a:pt x="10562" y="1892"/>
                </a:cubicBezTo>
                <a:close/>
                <a:moveTo>
                  <a:pt x="9995" y="1974"/>
                </a:moveTo>
                <a:cubicBezTo>
                  <a:pt x="10020" y="1974"/>
                  <a:pt x="10044" y="2002"/>
                  <a:pt x="10062" y="2011"/>
                </a:cubicBezTo>
                <a:cubicBezTo>
                  <a:pt x="10058" y="2012"/>
                  <a:pt x="10055" y="2013"/>
                  <a:pt x="10052" y="2013"/>
                </a:cubicBezTo>
                <a:cubicBezTo>
                  <a:pt x="10029" y="2013"/>
                  <a:pt x="10015" y="1982"/>
                  <a:pt x="9988" y="1982"/>
                </a:cubicBezTo>
                <a:cubicBezTo>
                  <a:pt x="9982" y="1982"/>
                  <a:pt x="9975" y="1983"/>
                  <a:pt x="9966" y="1987"/>
                </a:cubicBezTo>
                <a:cubicBezTo>
                  <a:pt x="9976" y="1978"/>
                  <a:pt x="9985" y="1974"/>
                  <a:pt x="9995" y="1974"/>
                </a:cubicBezTo>
                <a:close/>
                <a:moveTo>
                  <a:pt x="8934" y="1956"/>
                </a:moveTo>
                <a:cubicBezTo>
                  <a:pt x="8944" y="1956"/>
                  <a:pt x="8952" y="1958"/>
                  <a:pt x="8954" y="1964"/>
                </a:cubicBezTo>
                <a:cubicBezTo>
                  <a:pt x="8916" y="1983"/>
                  <a:pt x="8940" y="2002"/>
                  <a:pt x="8983" y="2002"/>
                </a:cubicBezTo>
                <a:cubicBezTo>
                  <a:pt x="8992" y="2002"/>
                  <a:pt x="9003" y="2002"/>
                  <a:pt x="9014" y="1999"/>
                </a:cubicBezTo>
                <a:lnTo>
                  <a:pt x="9014" y="1999"/>
                </a:lnTo>
                <a:cubicBezTo>
                  <a:pt x="9014" y="2015"/>
                  <a:pt x="9007" y="2020"/>
                  <a:pt x="8998" y="2020"/>
                </a:cubicBezTo>
                <a:cubicBezTo>
                  <a:pt x="8978" y="2020"/>
                  <a:pt x="8946" y="1999"/>
                  <a:pt x="8931" y="1999"/>
                </a:cubicBezTo>
                <a:cubicBezTo>
                  <a:pt x="8973" y="2008"/>
                  <a:pt x="8943" y="2016"/>
                  <a:pt x="8914" y="2016"/>
                </a:cubicBezTo>
                <a:cubicBezTo>
                  <a:pt x="8902" y="2016"/>
                  <a:pt x="8890" y="2015"/>
                  <a:pt x="8883" y="2011"/>
                </a:cubicBezTo>
                <a:cubicBezTo>
                  <a:pt x="8871" y="1987"/>
                  <a:pt x="8931" y="1999"/>
                  <a:pt x="8907" y="1964"/>
                </a:cubicBezTo>
                <a:cubicBezTo>
                  <a:pt x="8904" y="1962"/>
                  <a:pt x="8902" y="1961"/>
                  <a:pt x="8899" y="1960"/>
                </a:cubicBezTo>
                <a:lnTo>
                  <a:pt x="8899" y="1960"/>
                </a:lnTo>
                <a:cubicBezTo>
                  <a:pt x="8912" y="1958"/>
                  <a:pt x="8924" y="1956"/>
                  <a:pt x="8934" y="1956"/>
                </a:cubicBezTo>
                <a:close/>
                <a:moveTo>
                  <a:pt x="8847" y="1999"/>
                </a:moveTo>
                <a:cubicBezTo>
                  <a:pt x="8871" y="2023"/>
                  <a:pt x="8823" y="2023"/>
                  <a:pt x="8776" y="2023"/>
                </a:cubicBezTo>
                <a:cubicBezTo>
                  <a:pt x="8812" y="2011"/>
                  <a:pt x="8823" y="2011"/>
                  <a:pt x="8847" y="1999"/>
                </a:cubicBezTo>
                <a:close/>
                <a:moveTo>
                  <a:pt x="9223" y="1994"/>
                </a:moveTo>
                <a:cubicBezTo>
                  <a:pt x="9235" y="1994"/>
                  <a:pt x="9272" y="1999"/>
                  <a:pt x="9288" y="1999"/>
                </a:cubicBezTo>
                <a:cubicBezTo>
                  <a:pt x="9288" y="2011"/>
                  <a:pt x="9252" y="2011"/>
                  <a:pt x="9240" y="2011"/>
                </a:cubicBezTo>
                <a:lnTo>
                  <a:pt x="9240" y="2023"/>
                </a:lnTo>
                <a:cubicBezTo>
                  <a:pt x="9193" y="2023"/>
                  <a:pt x="9264" y="1999"/>
                  <a:pt x="9228" y="1999"/>
                </a:cubicBezTo>
                <a:cubicBezTo>
                  <a:pt x="9216" y="1995"/>
                  <a:pt x="9216" y="1994"/>
                  <a:pt x="9223" y="1994"/>
                </a:cubicBezTo>
                <a:close/>
                <a:moveTo>
                  <a:pt x="9383" y="1987"/>
                </a:moveTo>
                <a:cubicBezTo>
                  <a:pt x="9407" y="1999"/>
                  <a:pt x="9407" y="1999"/>
                  <a:pt x="9407" y="2023"/>
                </a:cubicBezTo>
                <a:cubicBezTo>
                  <a:pt x="9371" y="2023"/>
                  <a:pt x="9371" y="1999"/>
                  <a:pt x="9347" y="1999"/>
                </a:cubicBezTo>
                <a:cubicBezTo>
                  <a:pt x="9359" y="1987"/>
                  <a:pt x="9371" y="1987"/>
                  <a:pt x="9383" y="1987"/>
                </a:cubicBezTo>
                <a:close/>
                <a:moveTo>
                  <a:pt x="9788" y="1999"/>
                </a:moveTo>
                <a:cubicBezTo>
                  <a:pt x="9788" y="2023"/>
                  <a:pt x="9740" y="2011"/>
                  <a:pt x="9740" y="2047"/>
                </a:cubicBezTo>
                <a:cubicBezTo>
                  <a:pt x="9728" y="2047"/>
                  <a:pt x="9728" y="2023"/>
                  <a:pt x="9716" y="2023"/>
                </a:cubicBezTo>
                <a:cubicBezTo>
                  <a:pt x="9728" y="2011"/>
                  <a:pt x="9764" y="1999"/>
                  <a:pt x="9788" y="1999"/>
                </a:cubicBezTo>
                <a:close/>
                <a:moveTo>
                  <a:pt x="10675" y="2013"/>
                </a:moveTo>
                <a:cubicBezTo>
                  <a:pt x="10689" y="2013"/>
                  <a:pt x="10703" y="2016"/>
                  <a:pt x="10717" y="2023"/>
                </a:cubicBezTo>
                <a:cubicBezTo>
                  <a:pt x="10676" y="2023"/>
                  <a:pt x="10635" y="2049"/>
                  <a:pt x="10609" y="2049"/>
                </a:cubicBezTo>
                <a:cubicBezTo>
                  <a:pt x="10605" y="2049"/>
                  <a:pt x="10601" y="2049"/>
                  <a:pt x="10597" y="2047"/>
                </a:cubicBezTo>
                <a:cubicBezTo>
                  <a:pt x="10614" y="2030"/>
                  <a:pt x="10643" y="2013"/>
                  <a:pt x="10675" y="2013"/>
                </a:cubicBezTo>
                <a:close/>
                <a:moveTo>
                  <a:pt x="10514" y="2011"/>
                </a:moveTo>
                <a:cubicBezTo>
                  <a:pt x="10514" y="2047"/>
                  <a:pt x="10455" y="2023"/>
                  <a:pt x="10478" y="2059"/>
                </a:cubicBezTo>
                <a:cubicBezTo>
                  <a:pt x="10455" y="2059"/>
                  <a:pt x="10443" y="2059"/>
                  <a:pt x="10431" y="2071"/>
                </a:cubicBezTo>
                <a:cubicBezTo>
                  <a:pt x="10419" y="2059"/>
                  <a:pt x="10455" y="2011"/>
                  <a:pt x="10514" y="2011"/>
                </a:cubicBezTo>
                <a:close/>
                <a:moveTo>
                  <a:pt x="10383" y="1928"/>
                </a:moveTo>
                <a:cubicBezTo>
                  <a:pt x="10383" y="1946"/>
                  <a:pt x="10365" y="1949"/>
                  <a:pt x="10346" y="1949"/>
                </a:cubicBezTo>
                <a:cubicBezTo>
                  <a:pt x="10336" y="1949"/>
                  <a:pt x="10326" y="1948"/>
                  <a:pt x="10318" y="1948"/>
                </a:cubicBezTo>
                <a:cubicBezTo>
                  <a:pt x="10309" y="1948"/>
                  <a:pt x="10303" y="1949"/>
                  <a:pt x="10300" y="1952"/>
                </a:cubicBezTo>
                <a:cubicBezTo>
                  <a:pt x="10300" y="1958"/>
                  <a:pt x="10309" y="1958"/>
                  <a:pt x="10321" y="1958"/>
                </a:cubicBezTo>
                <a:cubicBezTo>
                  <a:pt x="10333" y="1958"/>
                  <a:pt x="10347" y="1958"/>
                  <a:pt x="10359" y="1964"/>
                </a:cubicBezTo>
                <a:cubicBezTo>
                  <a:pt x="10336" y="2011"/>
                  <a:pt x="10324" y="2011"/>
                  <a:pt x="10312" y="2071"/>
                </a:cubicBezTo>
                <a:cubicBezTo>
                  <a:pt x="10276" y="2071"/>
                  <a:pt x="10264" y="2071"/>
                  <a:pt x="10264" y="2083"/>
                </a:cubicBezTo>
                <a:cubicBezTo>
                  <a:pt x="10252" y="2071"/>
                  <a:pt x="10252" y="2047"/>
                  <a:pt x="10252" y="2047"/>
                </a:cubicBezTo>
                <a:cubicBezTo>
                  <a:pt x="10264" y="2047"/>
                  <a:pt x="10264" y="2059"/>
                  <a:pt x="10264" y="2059"/>
                </a:cubicBezTo>
                <a:cubicBezTo>
                  <a:pt x="10324" y="2047"/>
                  <a:pt x="10276" y="2011"/>
                  <a:pt x="10264" y="1987"/>
                </a:cubicBezTo>
                <a:cubicBezTo>
                  <a:pt x="10248" y="1995"/>
                  <a:pt x="10235" y="1998"/>
                  <a:pt x="10222" y="1998"/>
                </a:cubicBezTo>
                <a:cubicBezTo>
                  <a:pt x="10195" y="1998"/>
                  <a:pt x="10169" y="1987"/>
                  <a:pt x="10121" y="1987"/>
                </a:cubicBezTo>
                <a:cubicBezTo>
                  <a:pt x="10121" y="1964"/>
                  <a:pt x="10145" y="1940"/>
                  <a:pt x="10133" y="1940"/>
                </a:cubicBezTo>
                <a:cubicBezTo>
                  <a:pt x="10163" y="1934"/>
                  <a:pt x="10199" y="1934"/>
                  <a:pt x="10240" y="1934"/>
                </a:cubicBezTo>
                <a:cubicBezTo>
                  <a:pt x="10282" y="1934"/>
                  <a:pt x="10330" y="1934"/>
                  <a:pt x="10383" y="1928"/>
                </a:cubicBezTo>
                <a:close/>
                <a:moveTo>
                  <a:pt x="9419" y="2047"/>
                </a:moveTo>
                <a:cubicBezTo>
                  <a:pt x="9427" y="2047"/>
                  <a:pt x="9429" y="2052"/>
                  <a:pt x="9427" y="2052"/>
                </a:cubicBezTo>
                <a:cubicBezTo>
                  <a:pt x="9425" y="2052"/>
                  <a:pt x="9423" y="2051"/>
                  <a:pt x="9419" y="2047"/>
                </a:cubicBezTo>
                <a:lnTo>
                  <a:pt x="9419" y="2047"/>
                </a:lnTo>
                <a:cubicBezTo>
                  <a:pt x="9419" y="2071"/>
                  <a:pt x="9419" y="2071"/>
                  <a:pt x="9443" y="2071"/>
                </a:cubicBezTo>
                <a:cubicBezTo>
                  <a:pt x="9466" y="2106"/>
                  <a:pt x="9419" y="2083"/>
                  <a:pt x="9419" y="2106"/>
                </a:cubicBezTo>
                <a:cubicBezTo>
                  <a:pt x="9419" y="2059"/>
                  <a:pt x="9359" y="2059"/>
                  <a:pt x="9324" y="2047"/>
                </a:cubicBezTo>
                <a:cubicBezTo>
                  <a:pt x="9363" y="2047"/>
                  <a:pt x="9392" y="2058"/>
                  <a:pt x="9407" y="2058"/>
                </a:cubicBezTo>
                <a:cubicBezTo>
                  <a:pt x="9415" y="2058"/>
                  <a:pt x="9419" y="2055"/>
                  <a:pt x="9419" y="2047"/>
                </a:cubicBezTo>
                <a:close/>
                <a:moveTo>
                  <a:pt x="10788" y="2106"/>
                </a:moveTo>
                <a:cubicBezTo>
                  <a:pt x="10820" y="2106"/>
                  <a:pt x="10841" y="2112"/>
                  <a:pt x="10866" y="2112"/>
                </a:cubicBezTo>
                <a:cubicBezTo>
                  <a:pt x="10878" y="2112"/>
                  <a:pt x="10891" y="2110"/>
                  <a:pt x="10907" y="2106"/>
                </a:cubicBezTo>
                <a:lnTo>
                  <a:pt x="10907" y="2106"/>
                </a:lnTo>
                <a:cubicBezTo>
                  <a:pt x="10887" y="2120"/>
                  <a:pt x="10857" y="2129"/>
                  <a:pt x="10832" y="2129"/>
                </a:cubicBezTo>
                <a:cubicBezTo>
                  <a:pt x="10811" y="2129"/>
                  <a:pt x="10793" y="2123"/>
                  <a:pt x="10788" y="2106"/>
                </a:cubicBezTo>
                <a:close/>
                <a:moveTo>
                  <a:pt x="9062" y="2083"/>
                </a:moveTo>
                <a:cubicBezTo>
                  <a:pt x="9050" y="2083"/>
                  <a:pt x="9014" y="2083"/>
                  <a:pt x="9014" y="2118"/>
                </a:cubicBezTo>
                <a:cubicBezTo>
                  <a:pt x="9007" y="2109"/>
                  <a:pt x="9001" y="2105"/>
                  <a:pt x="8994" y="2105"/>
                </a:cubicBezTo>
                <a:cubicBezTo>
                  <a:pt x="8974" y="2105"/>
                  <a:pt x="8950" y="2130"/>
                  <a:pt x="8907" y="2130"/>
                </a:cubicBezTo>
                <a:cubicBezTo>
                  <a:pt x="8931" y="2083"/>
                  <a:pt x="9002" y="2083"/>
                  <a:pt x="9062" y="2083"/>
                </a:cubicBezTo>
                <a:close/>
                <a:moveTo>
                  <a:pt x="9133" y="2071"/>
                </a:moveTo>
                <a:cubicBezTo>
                  <a:pt x="9145" y="2083"/>
                  <a:pt x="9204" y="2071"/>
                  <a:pt x="9204" y="2095"/>
                </a:cubicBezTo>
                <a:cubicBezTo>
                  <a:pt x="9194" y="2092"/>
                  <a:pt x="9186" y="2091"/>
                  <a:pt x="9181" y="2091"/>
                </a:cubicBezTo>
                <a:cubicBezTo>
                  <a:pt x="9159" y="2091"/>
                  <a:pt x="9184" y="2111"/>
                  <a:pt x="9145" y="2130"/>
                </a:cubicBezTo>
                <a:cubicBezTo>
                  <a:pt x="9120" y="2122"/>
                  <a:pt x="9142" y="2113"/>
                  <a:pt x="9128" y="2113"/>
                </a:cubicBezTo>
                <a:cubicBezTo>
                  <a:pt x="9122" y="2113"/>
                  <a:pt x="9110" y="2115"/>
                  <a:pt x="9085" y="2118"/>
                </a:cubicBezTo>
                <a:cubicBezTo>
                  <a:pt x="9085" y="2095"/>
                  <a:pt x="9085" y="2095"/>
                  <a:pt x="9073" y="2095"/>
                </a:cubicBezTo>
                <a:cubicBezTo>
                  <a:pt x="9073" y="2083"/>
                  <a:pt x="9133" y="2095"/>
                  <a:pt x="9133" y="2071"/>
                </a:cubicBezTo>
                <a:close/>
                <a:moveTo>
                  <a:pt x="9324" y="2071"/>
                </a:moveTo>
                <a:cubicBezTo>
                  <a:pt x="9324" y="2083"/>
                  <a:pt x="9312" y="2083"/>
                  <a:pt x="9288" y="2083"/>
                </a:cubicBezTo>
                <a:lnTo>
                  <a:pt x="9312" y="2106"/>
                </a:lnTo>
                <a:cubicBezTo>
                  <a:pt x="9371" y="2106"/>
                  <a:pt x="9371" y="2130"/>
                  <a:pt x="9383" y="2130"/>
                </a:cubicBezTo>
                <a:cubicBezTo>
                  <a:pt x="9380" y="2140"/>
                  <a:pt x="9377" y="2144"/>
                  <a:pt x="9373" y="2144"/>
                </a:cubicBezTo>
                <a:cubicBezTo>
                  <a:pt x="9365" y="2144"/>
                  <a:pt x="9356" y="2118"/>
                  <a:pt x="9347" y="2118"/>
                </a:cubicBezTo>
                <a:cubicBezTo>
                  <a:pt x="9324" y="2118"/>
                  <a:pt x="9324" y="2130"/>
                  <a:pt x="9324" y="2130"/>
                </a:cubicBezTo>
                <a:cubicBezTo>
                  <a:pt x="9312" y="2130"/>
                  <a:pt x="9312" y="2118"/>
                  <a:pt x="9312" y="2106"/>
                </a:cubicBezTo>
                <a:cubicBezTo>
                  <a:pt x="9309" y="2112"/>
                  <a:pt x="9307" y="2113"/>
                  <a:pt x="9304" y="2113"/>
                </a:cubicBezTo>
                <a:cubicBezTo>
                  <a:pt x="9296" y="2113"/>
                  <a:pt x="9286" y="2100"/>
                  <a:pt x="9266" y="2100"/>
                </a:cubicBezTo>
                <a:cubicBezTo>
                  <a:pt x="9259" y="2100"/>
                  <a:pt x="9250" y="2101"/>
                  <a:pt x="9240" y="2106"/>
                </a:cubicBezTo>
                <a:cubicBezTo>
                  <a:pt x="9240" y="2083"/>
                  <a:pt x="9252" y="2083"/>
                  <a:pt x="9252" y="2071"/>
                </a:cubicBezTo>
                <a:cubicBezTo>
                  <a:pt x="9264" y="2075"/>
                  <a:pt x="9272" y="2076"/>
                  <a:pt x="9279" y="2076"/>
                </a:cubicBezTo>
                <a:cubicBezTo>
                  <a:pt x="9292" y="2076"/>
                  <a:pt x="9300" y="2071"/>
                  <a:pt x="9324" y="2071"/>
                </a:cubicBezTo>
                <a:close/>
                <a:moveTo>
                  <a:pt x="9502" y="2083"/>
                </a:moveTo>
                <a:cubicBezTo>
                  <a:pt x="9526" y="2083"/>
                  <a:pt x="9502" y="2118"/>
                  <a:pt x="9538" y="2118"/>
                </a:cubicBezTo>
                <a:cubicBezTo>
                  <a:pt x="9538" y="2130"/>
                  <a:pt x="9502" y="2130"/>
                  <a:pt x="9490" y="2130"/>
                </a:cubicBezTo>
                <a:cubicBezTo>
                  <a:pt x="9490" y="2130"/>
                  <a:pt x="9490" y="2142"/>
                  <a:pt x="9502" y="2142"/>
                </a:cubicBezTo>
                <a:cubicBezTo>
                  <a:pt x="9498" y="2145"/>
                  <a:pt x="9494" y="2146"/>
                  <a:pt x="9491" y="2146"/>
                </a:cubicBezTo>
                <a:cubicBezTo>
                  <a:pt x="9470" y="2146"/>
                  <a:pt x="9481" y="2083"/>
                  <a:pt x="9502" y="2083"/>
                </a:cubicBezTo>
                <a:close/>
                <a:moveTo>
                  <a:pt x="11650" y="2150"/>
                </a:moveTo>
                <a:cubicBezTo>
                  <a:pt x="11645" y="2151"/>
                  <a:pt x="11639" y="2153"/>
                  <a:pt x="11633" y="2154"/>
                </a:cubicBezTo>
                <a:cubicBezTo>
                  <a:pt x="11633" y="2158"/>
                  <a:pt x="11635" y="2161"/>
                  <a:pt x="11638" y="2164"/>
                </a:cubicBezTo>
                <a:lnTo>
                  <a:pt x="11638" y="2164"/>
                </a:lnTo>
                <a:cubicBezTo>
                  <a:pt x="11647" y="2163"/>
                  <a:pt x="11654" y="2160"/>
                  <a:pt x="11650" y="2150"/>
                </a:cubicBezTo>
                <a:close/>
                <a:moveTo>
                  <a:pt x="9431" y="2118"/>
                </a:moveTo>
                <a:cubicBezTo>
                  <a:pt x="9466" y="2118"/>
                  <a:pt x="9466" y="2142"/>
                  <a:pt x="9478" y="2142"/>
                </a:cubicBezTo>
                <a:cubicBezTo>
                  <a:pt x="9478" y="2154"/>
                  <a:pt x="9463" y="2154"/>
                  <a:pt x="9447" y="2154"/>
                </a:cubicBezTo>
                <a:cubicBezTo>
                  <a:pt x="9431" y="2154"/>
                  <a:pt x="9413" y="2154"/>
                  <a:pt x="9407" y="2166"/>
                </a:cubicBezTo>
                <a:cubicBezTo>
                  <a:pt x="9383" y="2130"/>
                  <a:pt x="9443" y="2142"/>
                  <a:pt x="9431" y="2118"/>
                </a:cubicBezTo>
                <a:close/>
                <a:moveTo>
                  <a:pt x="9782" y="2077"/>
                </a:moveTo>
                <a:cubicBezTo>
                  <a:pt x="9793" y="2077"/>
                  <a:pt x="9808" y="2079"/>
                  <a:pt x="9835" y="2083"/>
                </a:cubicBezTo>
                <a:cubicBezTo>
                  <a:pt x="9827" y="2099"/>
                  <a:pt x="9812" y="2104"/>
                  <a:pt x="9793" y="2104"/>
                </a:cubicBezTo>
                <a:cubicBezTo>
                  <a:pt x="9764" y="2104"/>
                  <a:pt x="9728" y="2093"/>
                  <a:pt x="9699" y="2093"/>
                </a:cubicBezTo>
                <a:cubicBezTo>
                  <a:pt x="9692" y="2093"/>
                  <a:pt x="9686" y="2093"/>
                  <a:pt x="9681" y="2095"/>
                </a:cubicBezTo>
                <a:cubicBezTo>
                  <a:pt x="9693" y="2130"/>
                  <a:pt x="9705" y="2139"/>
                  <a:pt x="9719" y="2139"/>
                </a:cubicBezTo>
                <a:cubicBezTo>
                  <a:pt x="9734" y="2139"/>
                  <a:pt x="9752" y="2130"/>
                  <a:pt x="9776" y="2130"/>
                </a:cubicBezTo>
                <a:cubicBezTo>
                  <a:pt x="9776" y="2141"/>
                  <a:pt x="9745" y="2142"/>
                  <a:pt x="9741" y="2161"/>
                </a:cubicBezTo>
                <a:lnTo>
                  <a:pt x="9741" y="2161"/>
                </a:lnTo>
                <a:cubicBezTo>
                  <a:pt x="9740" y="2159"/>
                  <a:pt x="9740" y="2157"/>
                  <a:pt x="9740" y="2154"/>
                </a:cubicBezTo>
                <a:cubicBezTo>
                  <a:pt x="9722" y="2148"/>
                  <a:pt x="9702" y="2145"/>
                  <a:pt x="9675" y="2145"/>
                </a:cubicBezTo>
                <a:cubicBezTo>
                  <a:pt x="9653" y="2145"/>
                  <a:pt x="9627" y="2147"/>
                  <a:pt x="9596" y="2151"/>
                </a:cubicBezTo>
                <a:lnTo>
                  <a:pt x="9596" y="2151"/>
                </a:lnTo>
                <a:cubicBezTo>
                  <a:pt x="9596" y="2147"/>
                  <a:pt x="9595" y="2144"/>
                  <a:pt x="9594" y="2141"/>
                </a:cubicBezTo>
                <a:lnTo>
                  <a:pt x="9594" y="2141"/>
                </a:lnTo>
                <a:cubicBezTo>
                  <a:pt x="9587" y="2145"/>
                  <a:pt x="9580" y="2149"/>
                  <a:pt x="9574" y="2154"/>
                </a:cubicBezTo>
                <a:cubicBezTo>
                  <a:pt x="9581" y="2153"/>
                  <a:pt x="9589" y="2152"/>
                  <a:pt x="9596" y="2151"/>
                </a:cubicBezTo>
                <a:lnTo>
                  <a:pt x="9596" y="2151"/>
                </a:lnTo>
                <a:cubicBezTo>
                  <a:pt x="9597" y="2155"/>
                  <a:pt x="9597" y="2160"/>
                  <a:pt x="9597" y="2166"/>
                </a:cubicBezTo>
                <a:cubicBezTo>
                  <a:pt x="9574" y="2166"/>
                  <a:pt x="9566" y="2155"/>
                  <a:pt x="9556" y="2155"/>
                </a:cubicBezTo>
                <a:cubicBezTo>
                  <a:pt x="9551" y="2155"/>
                  <a:pt x="9546" y="2158"/>
                  <a:pt x="9538" y="2166"/>
                </a:cubicBezTo>
                <a:cubicBezTo>
                  <a:pt x="9550" y="2130"/>
                  <a:pt x="9562" y="2130"/>
                  <a:pt x="9550" y="2118"/>
                </a:cubicBezTo>
                <a:cubicBezTo>
                  <a:pt x="9575" y="2118"/>
                  <a:pt x="9589" y="2125"/>
                  <a:pt x="9594" y="2141"/>
                </a:cubicBezTo>
                <a:lnTo>
                  <a:pt x="9594" y="2141"/>
                </a:lnTo>
                <a:cubicBezTo>
                  <a:pt x="9634" y="2121"/>
                  <a:pt x="9671" y="2123"/>
                  <a:pt x="9681" y="2083"/>
                </a:cubicBezTo>
                <a:cubicBezTo>
                  <a:pt x="9752" y="2083"/>
                  <a:pt x="9760" y="2077"/>
                  <a:pt x="9782" y="2077"/>
                </a:cubicBezTo>
                <a:close/>
                <a:moveTo>
                  <a:pt x="10123" y="2056"/>
                </a:moveTo>
                <a:cubicBezTo>
                  <a:pt x="10129" y="2056"/>
                  <a:pt x="10136" y="2057"/>
                  <a:pt x="10145" y="2059"/>
                </a:cubicBezTo>
                <a:cubicBezTo>
                  <a:pt x="10133" y="2071"/>
                  <a:pt x="10109" y="2071"/>
                  <a:pt x="10097" y="2071"/>
                </a:cubicBezTo>
                <a:lnTo>
                  <a:pt x="10121" y="2083"/>
                </a:lnTo>
                <a:cubicBezTo>
                  <a:pt x="10127" y="2071"/>
                  <a:pt x="10136" y="2071"/>
                  <a:pt x="10147" y="2071"/>
                </a:cubicBezTo>
                <a:cubicBezTo>
                  <a:pt x="10157" y="2071"/>
                  <a:pt x="10169" y="2071"/>
                  <a:pt x="10181" y="2059"/>
                </a:cubicBezTo>
                <a:cubicBezTo>
                  <a:pt x="10200" y="2059"/>
                  <a:pt x="10188" y="2089"/>
                  <a:pt x="10214" y="2089"/>
                </a:cubicBezTo>
                <a:cubicBezTo>
                  <a:pt x="10220" y="2089"/>
                  <a:pt x="10228" y="2087"/>
                  <a:pt x="10240" y="2083"/>
                </a:cubicBezTo>
                <a:lnTo>
                  <a:pt x="10240" y="2083"/>
                </a:lnTo>
                <a:cubicBezTo>
                  <a:pt x="10240" y="2130"/>
                  <a:pt x="10145" y="2142"/>
                  <a:pt x="10181" y="2166"/>
                </a:cubicBezTo>
                <a:cubicBezTo>
                  <a:pt x="10175" y="2170"/>
                  <a:pt x="10170" y="2172"/>
                  <a:pt x="10166" y="2172"/>
                </a:cubicBezTo>
                <a:cubicBezTo>
                  <a:pt x="10144" y="2172"/>
                  <a:pt x="10141" y="2130"/>
                  <a:pt x="10121" y="2130"/>
                </a:cubicBezTo>
                <a:cubicBezTo>
                  <a:pt x="10097" y="2130"/>
                  <a:pt x="10097" y="2142"/>
                  <a:pt x="10097" y="2166"/>
                </a:cubicBezTo>
                <a:cubicBezTo>
                  <a:pt x="10074" y="2142"/>
                  <a:pt x="10062" y="2130"/>
                  <a:pt x="10002" y="2130"/>
                </a:cubicBezTo>
                <a:cubicBezTo>
                  <a:pt x="9978" y="2142"/>
                  <a:pt x="9966" y="2166"/>
                  <a:pt x="9955" y="2166"/>
                </a:cubicBezTo>
                <a:cubicBezTo>
                  <a:pt x="9943" y="2142"/>
                  <a:pt x="9943" y="2130"/>
                  <a:pt x="9978" y="2130"/>
                </a:cubicBezTo>
                <a:cubicBezTo>
                  <a:pt x="9968" y="2116"/>
                  <a:pt x="9956" y="2112"/>
                  <a:pt x="9943" y="2112"/>
                </a:cubicBezTo>
                <a:cubicBezTo>
                  <a:pt x="9917" y="2112"/>
                  <a:pt x="9884" y="2132"/>
                  <a:pt x="9843" y="2132"/>
                </a:cubicBezTo>
                <a:cubicBezTo>
                  <a:pt x="9837" y="2132"/>
                  <a:pt x="9830" y="2131"/>
                  <a:pt x="9824" y="2130"/>
                </a:cubicBezTo>
                <a:cubicBezTo>
                  <a:pt x="9835" y="2118"/>
                  <a:pt x="9895" y="2106"/>
                  <a:pt x="9859" y="2083"/>
                </a:cubicBezTo>
                <a:cubicBezTo>
                  <a:pt x="9887" y="2075"/>
                  <a:pt x="9908" y="2072"/>
                  <a:pt x="9929" y="2072"/>
                </a:cubicBezTo>
                <a:cubicBezTo>
                  <a:pt x="9969" y="2072"/>
                  <a:pt x="10006" y="2083"/>
                  <a:pt x="10086" y="2083"/>
                </a:cubicBezTo>
                <a:cubicBezTo>
                  <a:pt x="10095" y="2073"/>
                  <a:pt x="10097" y="2056"/>
                  <a:pt x="10123" y="2056"/>
                </a:cubicBezTo>
                <a:close/>
                <a:moveTo>
                  <a:pt x="9215" y="2117"/>
                </a:moveTo>
                <a:cubicBezTo>
                  <a:pt x="9219" y="2117"/>
                  <a:pt x="9223" y="2118"/>
                  <a:pt x="9228" y="2118"/>
                </a:cubicBezTo>
                <a:cubicBezTo>
                  <a:pt x="9228" y="2142"/>
                  <a:pt x="9169" y="2166"/>
                  <a:pt x="9228" y="2166"/>
                </a:cubicBezTo>
                <a:cubicBezTo>
                  <a:pt x="9223" y="2172"/>
                  <a:pt x="9217" y="2174"/>
                  <a:pt x="9211" y="2174"/>
                </a:cubicBezTo>
                <a:cubicBezTo>
                  <a:pt x="9183" y="2174"/>
                  <a:pt x="9161" y="2117"/>
                  <a:pt x="9215" y="2117"/>
                </a:cubicBezTo>
                <a:close/>
                <a:moveTo>
                  <a:pt x="9772" y="2140"/>
                </a:moveTo>
                <a:cubicBezTo>
                  <a:pt x="9776" y="2140"/>
                  <a:pt x="9781" y="2141"/>
                  <a:pt x="9788" y="2142"/>
                </a:cubicBezTo>
                <a:cubicBezTo>
                  <a:pt x="9788" y="2142"/>
                  <a:pt x="9776" y="2166"/>
                  <a:pt x="9776" y="2178"/>
                </a:cubicBezTo>
                <a:cubicBezTo>
                  <a:pt x="9757" y="2178"/>
                  <a:pt x="9746" y="2178"/>
                  <a:pt x="9742" y="2166"/>
                </a:cubicBezTo>
                <a:lnTo>
                  <a:pt x="9742" y="2166"/>
                </a:lnTo>
                <a:cubicBezTo>
                  <a:pt x="9770" y="2165"/>
                  <a:pt x="9749" y="2140"/>
                  <a:pt x="9772" y="2140"/>
                </a:cubicBezTo>
                <a:close/>
                <a:moveTo>
                  <a:pt x="10252" y="2142"/>
                </a:moveTo>
                <a:cubicBezTo>
                  <a:pt x="10264" y="2178"/>
                  <a:pt x="10216" y="2178"/>
                  <a:pt x="10193" y="2178"/>
                </a:cubicBezTo>
                <a:cubicBezTo>
                  <a:pt x="10205" y="2166"/>
                  <a:pt x="10205" y="2142"/>
                  <a:pt x="10252" y="2142"/>
                </a:cubicBezTo>
                <a:close/>
                <a:moveTo>
                  <a:pt x="10718" y="2127"/>
                </a:moveTo>
                <a:cubicBezTo>
                  <a:pt x="10733" y="2127"/>
                  <a:pt x="10748" y="2129"/>
                  <a:pt x="10760" y="2133"/>
                </a:cubicBezTo>
                <a:lnTo>
                  <a:pt x="10760" y="2133"/>
                </a:lnTo>
                <a:cubicBezTo>
                  <a:pt x="10750" y="2136"/>
                  <a:pt x="10745" y="2142"/>
                  <a:pt x="10728" y="2142"/>
                </a:cubicBezTo>
                <a:cubicBezTo>
                  <a:pt x="10717" y="2142"/>
                  <a:pt x="10693" y="2178"/>
                  <a:pt x="10717" y="2178"/>
                </a:cubicBezTo>
                <a:cubicBezTo>
                  <a:pt x="10713" y="2179"/>
                  <a:pt x="10709" y="2180"/>
                  <a:pt x="10706" y="2180"/>
                </a:cubicBezTo>
                <a:cubicBezTo>
                  <a:pt x="10681" y="2180"/>
                  <a:pt x="10680" y="2141"/>
                  <a:pt x="10669" y="2130"/>
                </a:cubicBezTo>
                <a:cubicBezTo>
                  <a:pt x="10675" y="2130"/>
                  <a:pt x="10696" y="2127"/>
                  <a:pt x="10718" y="2127"/>
                </a:cubicBezTo>
                <a:close/>
                <a:moveTo>
                  <a:pt x="10562" y="2166"/>
                </a:moveTo>
                <a:cubicBezTo>
                  <a:pt x="10562" y="2184"/>
                  <a:pt x="10556" y="2187"/>
                  <a:pt x="10544" y="2187"/>
                </a:cubicBezTo>
                <a:cubicBezTo>
                  <a:pt x="10538" y="2187"/>
                  <a:pt x="10531" y="2186"/>
                  <a:pt x="10522" y="2186"/>
                </a:cubicBezTo>
                <a:cubicBezTo>
                  <a:pt x="10513" y="2186"/>
                  <a:pt x="10502" y="2187"/>
                  <a:pt x="10490" y="2190"/>
                </a:cubicBezTo>
                <a:cubicBezTo>
                  <a:pt x="10490" y="2178"/>
                  <a:pt x="10538" y="2178"/>
                  <a:pt x="10562" y="2166"/>
                </a:cubicBezTo>
                <a:close/>
                <a:moveTo>
                  <a:pt x="10562" y="2071"/>
                </a:moveTo>
                <a:cubicBezTo>
                  <a:pt x="10551" y="2091"/>
                  <a:pt x="10612" y="2121"/>
                  <a:pt x="10583" y="2121"/>
                </a:cubicBezTo>
                <a:cubicBezTo>
                  <a:pt x="10578" y="2121"/>
                  <a:pt x="10572" y="2120"/>
                  <a:pt x="10562" y="2118"/>
                </a:cubicBezTo>
                <a:lnTo>
                  <a:pt x="10562" y="2118"/>
                </a:lnTo>
                <a:cubicBezTo>
                  <a:pt x="10562" y="2130"/>
                  <a:pt x="10571" y="2133"/>
                  <a:pt x="10583" y="2133"/>
                </a:cubicBezTo>
                <a:cubicBezTo>
                  <a:pt x="10595" y="2133"/>
                  <a:pt x="10609" y="2130"/>
                  <a:pt x="10621" y="2130"/>
                </a:cubicBezTo>
                <a:cubicBezTo>
                  <a:pt x="10621" y="2137"/>
                  <a:pt x="10625" y="2139"/>
                  <a:pt x="10631" y="2141"/>
                </a:cubicBezTo>
                <a:lnTo>
                  <a:pt x="10631" y="2141"/>
                </a:lnTo>
                <a:cubicBezTo>
                  <a:pt x="10625" y="2146"/>
                  <a:pt x="10621" y="2154"/>
                  <a:pt x="10621" y="2166"/>
                </a:cubicBezTo>
                <a:cubicBezTo>
                  <a:pt x="10605" y="2158"/>
                  <a:pt x="10594" y="2157"/>
                  <a:pt x="10582" y="2157"/>
                </a:cubicBezTo>
                <a:cubicBezTo>
                  <a:pt x="10577" y="2157"/>
                  <a:pt x="10572" y="2157"/>
                  <a:pt x="10566" y="2157"/>
                </a:cubicBezTo>
                <a:cubicBezTo>
                  <a:pt x="10550" y="2157"/>
                  <a:pt x="10532" y="2154"/>
                  <a:pt x="10502" y="2130"/>
                </a:cubicBezTo>
                <a:cubicBezTo>
                  <a:pt x="10446" y="2138"/>
                  <a:pt x="10416" y="2163"/>
                  <a:pt x="10385" y="2163"/>
                </a:cubicBezTo>
                <a:cubicBezTo>
                  <a:pt x="10370" y="2163"/>
                  <a:pt x="10355" y="2157"/>
                  <a:pt x="10336" y="2142"/>
                </a:cubicBezTo>
                <a:lnTo>
                  <a:pt x="10336" y="2142"/>
                </a:lnTo>
                <a:cubicBezTo>
                  <a:pt x="10324" y="2166"/>
                  <a:pt x="10371" y="2190"/>
                  <a:pt x="10371" y="2202"/>
                </a:cubicBezTo>
                <a:cubicBezTo>
                  <a:pt x="10324" y="2190"/>
                  <a:pt x="10324" y="2130"/>
                  <a:pt x="10264" y="2130"/>
                </a:cubicBezTo>
                <a:cubicBezTo>
                  <a:pt x="10276" y="2118"/>
                  <a:pt x="10252" y="2118"/>
                  <a:pt x="10276" y="2106"/>
                </a:cubicBezTo>
                <a:cubicBezTo>
                  <a:pt x="10292" y="2112"/>
                  <a:pt x="10317" y="2117"/>
                  <a:pt x="10341" y="2117"/>
                </a:cubicBezTo>
                <a:cubicBezTo>
                  <a:pt x="10370" y="2117"/>
                  <a:pt x="10395" y="2109"/>
                  <a:pt x="10395" y="2083"/>
                </a:cubicBezTo>
                <a:cubicBezTo>
                  <a:pt x="10455" y="2083"/>
                  <a:pt x="10478" y="2130"/>
                  <a:pt x="10550" y="2130"/>
                </a:cubicBezTo>
                <a:cubicBezTo>
                  <a:pt x="10558" y="2122"/>
                  <a:pt x="10537" y="2113"/>
                  <a:pt x="10519" y="2113"/>
                </a:cubicBezTo>
                <a:cubicBezTo>
                  <a:pt x="10512" y="2113"/>
                  <a:pt x="10506" y="2115"/>
                  <a:pt x="10502" y="2118"/>
                </a:cubicBezTo>
                <a:cubicBezTo>
                  <a:pt x="10443" y="2095"/>
                  <a:pt x="10597" y="2083"/>
                  <a:pt x="10514" y="2083"/>
                </a:cubicBezTo>
                <a:cubicBezTo>
                  <a:pt x="10514" y="2071"/>
                  <a:pt x="10550" y="2071"/>
                  <a:pt x="10562" y="2071"/>
                </a:cubicBezTo>
                <a:close/>
                <a:moveTo>
                  <a:pt x="12086" y="2127"/>
                </a:moveTo>
                <a:cubicBezTo>
                  <a:pt x="12104" y="2127"/>
                  <a:pt x="12127" y="2130"/>
                  <a:pt x="12145" y="2130"/>
                </a:cubicBezTo>
                <a:cubicBezTo>
                  <a:pt x="12157" y="2130"/>
                  <a:pt x="12157" y="2142"/>
                  <a:pt x="12157" y="2154"/>
                </a:cubicBezTo>
                <a:cubicBezTo>
                  <a:pt x="12168" y="2156"/>
                  <a:pt x="12178" y="2157"/>
                  <a:pt x="12187" y="2158"/>
                </a:cubicBezTo>
                <a:lnTo>
                  <a:pt x="12187" y="2158"/>
                </a:lnTo>
                <a:cubicBezTo>
                  <a:pt x="12164" y="2169"/>
                  <a:pt x="12179" y="2202"/>
                  <a:pt x="12169" y="2202"/>
                </a:cubicBezTo>
                <a:cubicBezTo>
                  <a:pt x="12105" y="2180"/>
                  <a:pt x="12146" y="2140"/>
                  <a:pt x="12088" y="2140"/>
                </a:cubicBezTo>
                <a:cubicBezTo>
                  <a:pt x="12081" y="2140"/>
                  <a:pt x="12072" y="2141"/>
                  <a:pt x="12062" y="2142"/>
                </a:cubicBezTo>
                <a:cubicBezTo>
                  <a:pt x="12056" y="2130"/>
                  <a:pt x="12068" y="2127"/>
                  <a:pt x="12086" y="2127"/>
                </a:cubicBezTo>
                <a:close/>
                <a:moveTo>
                  <a:pt x="10955" y="2190"/>
                </a:moveTo>
                <a:lnTo>
                  <a:pt x="10955" y="2190"/>
                </a:lnTo>
                <a:cubicBezTo>
                  <a:pt x="10980" y="2198"/>
                  <a:pt x="10958" y="2207"/>
                  <a:pt x="10934" y="2207"/>
                </a:cubicBezTo>
                <a:cubicBezTo>
                  <a:pt x="10924" y="2207"/>
                  <a:pt x="10914" y="2205"/>
                  <a:pt x="10907" y="2202"/>
                </a:cubicBezTo>
                <a:lnTo>
                  <a:pt x="10907" y="2202"/>
                </a:lnTo>
                <a:cubicBezTo>
                  <a:pt x="10907" y="2202"/>
                  <a:pt x="10907" y="2202"/>
                  <a:pt x="10907" y="2202"/>
                </a:cubicBezTo>
                <a:cubicBezTo>
                  <a:pt x="10919" y="2202"/>
                  <a:pt x="10955" y="2202"/>
                  <a:pt x="10955" y="2190"/>
                </a:cubicBezTo>
                <a:close/>
                <a:moveTo>
                  <a:pt x="8840" y="2244"/>
                </a:moveTo>
                <a:cubicBezTo>
                  <a:pt x="8870" y="2244"/>
                  <a:pt x="8891" y="2249"/>
                  <a:pt x="8907" y="2249"/>
                </a:cubicBezTo>
                <a:cubicBezTo>
                  <a:pt x="8871" y="2261"/>
                  <a:pt x="8835" y="2261"/>
                  <a:pt x="8788" y="2261"/>
                </a:cubicBezTo>
                <a:lnTo>
                  <a:pt x="8788" y="2249"/>
                </a:lnTo>
                <a:cubicBezTo>
                  <a:pt x="8808" y="2245"/>
                  <a:pt x="8825" y="2244"/>
                  <a:pt x="8840" y="2244"/>
                </a:cubicBezTo>
                <a:close/>
                <a:moveTo>
                  <a:pt x="9479" y="2262"/>
                </a:moveTo>
                <a:cubicBezTo>
                  <a:pt x="9490" y="2267"/>
                  <a:pt x="9498" y="2275"/>
                  <a:pt x="9502" y="2285"/>
                </a:cubicBezTo>
                <a:cubicBezTo>
                  <a:pt x="9485" y="2285"/>
                  <a:pt x="9480" y="2273"/>
                  <a:pt x="9479" y="2262"/>
                </a:cubicBezTo>
                <a:close/>
                <a:moveTo>
                  <a:pt x="9026" y="2285"/>
                </a:moveTo>
                <a:cubicBezTo>
                  <a:pt x="9026" y="2297"/>
                  <a:pt x="9002" y="2303"/>
                  <a:pt x="8978" y="2303"/>
                </a:cubicBezTo>
                <a:cubicBezTo>
                  <a:pt x="8954" y="2303"/>
                  <a:pt x="8931" y="2297"/>
                  <a:pt x="8931" y="2285"/>
                </a:cubicBezTo>
                <a:close/>
                <a:moveTo>
                  <a:pt x="9393" y="2249"/>
                </a:moveTo>
                <a:cubicBezTo>
                  <a:pt x="9423" y="2249"/>
                  <a:pt x="9451" y="2251"/>
                  <a:pt x="9471" y="2259"/>
                </a:cubicBezTo>
                <a:lnTo>
                  <a:pt x="9471" y="2259"/>
                </a:lnTo>
                <a:cubicBezTo>
                  <a:pt x="9442" y="2287"/>
                  <a:pt x="9380" y="2298"/>
                  <a:pt x="9347" y="2309"/>
                </a:cubicBezTo>
                <a:cubicBezTo>
                  <a:pt x="9359" y="2297"/>
                  <a:pt x="9359" y="2297"/>
                  <a:pt x="9359" y="2285"/>
                </a:cubicBezTo>
                <a:lnTo>
                  <a:pt x="9359" y="2285"/>
                </a:lnTo>
                <a:cubicBezTo>
                  <a:pt x="9335" y="2297"/>
                  <a:pt x="9321" y="2303"/>
                  <a:pt x="9306" y="2303"/>
                </a:cubicBezTo>
                <a:cubicBezTo>
                  <a:pt x="9291" y="2303"/>
                  <a:pt x="9276" y="2297"/>
                  <a:pt x="9252" y="2285"/>
                </a:cubicBezTo>
                <a:cubicBezTo>
                  <a:pt x="9240" y="2297"/>
                  <a:pt x="9207" y="2300"/>
                  <a:pt x="9169" y="2300"/>
                </a:cubicBezTo>
                <a:cubicBezTo>
                  <a:pt x="9130" y="2300"/>
                  <a:pt x="9085" y="2297"/>
                  <a:pt x="9050" y="2297"/>
                </a:cubicBezTo>
                <a:cubicBezTo>
                  <a:pt x="9093" y="2297"/>
                  <a:pt x="9155" y="2272"/>
                  <a:pt x="9204" y="2272"/>
                </a:cubicBezTo>
                <a:cubicBezTo>
                  <a:pt x="9223" y="2272"/>
                  <a:pt x="9239" y="2275"/>
                  <a:pt x="9252" y="2285"/>
                </a:cubicBezTo>
                <a:cubicBezTo>
                  <a:pt x="9286" y="2285"/>
                  <a:pt x="9256" y="2253"/>
                  <a:pt x="9242" y="2250"/>
                </a:cubicBezTo>
                <a:lnTo>
                  <a:pt x="9242" y="2250"/>
                </a:lnTo>
                <a:cubicBezTo>
                  <a:pt x="9256" y="2251"/>
                  <a:pt x="9271" y="2252"/>
                  <a:pt x="9287" y="2252"/>
                </a:cubicBezTo>
                <a:cubicBezTo>
                  <a:pt x="9321" y="2252"/>
                  <a:pt x="9359" y="2249"/>
                  <a:pt x="9393" y="2249"/>
                </a:cubicBezTo>
                <a:close/>
                <a:moveTo>
                  <a:pt x="10145" y="2273"/>
                </a:moveTo>
                <a:cubicBezTo>
                  <a:pt x="10190" y="2295"/>
                  <a:pt x="10140" y="2318"/>
                  <a:pt x="10153" y="2321"/>
                </a:cubicBezTo>
                <a:lnTo>
                  <a:pt x="10153" y="2321"/>
                </a:lnTo>
                <a:cubicBezTo>
                  <a:pt x="10141" y="2319"/>
                  <a:pt x="10119" y="2309"/>
                  <a:pt x="10097" y="2309"/>
                </a:cubicBezTo>
                <a:cubicBezTo>
                  <a:pt x="10069" y="2329"/>
                  <a:pt x="10031" y="2336"/>
                  <a:pt x="9990" y="2336"/>
                </a:cubicBezTo>
                <a:cubicBezTo>
                  <a:pt x="9923" y="2336"/>
                  <a:pt x="9845" y="2319"/>
                  <a:pt x="9775" y="2319"/>
                </a:cubicBezTo>
                <a:cubicBezTo>
                  <a:pt x="9763" y="2319"/>
                  <a:pt x="9752" y="2320"/>
                  <a:pt x="9740" y="2321"/>
                </a:cubicBezTo>
                <a:cubicBezTo>
                  <a:pt x="9824" y="2297"/>
                  <a:pt x="9919" y="2321"/>
                  <a:pt x="9966" y="2273"/>
                </a:cubicBezTo>
                <a:lnTo>
                  <a:pt x="9966" y="2273"/>
                </a:lnTo>
                <a:cubicBezTo>
                  <a:pt x="10002" y="2297"/>
                  <a:pt x="9955" y="2309"/>
                  <a:pt x="9978" y="2321"/>
                </a:cubicBezTo>
                <a:cubicBezTo>
                  <a:pt x="10014" y="2273"/>
                  <a:pt x="10121" y="2309"/>
                  <a:pt x="10145" y="2273"/>
                </a:cubicBezTo>
                <a:close/>
                <a:moveTo>
                  <a:pt x="9550" y="2261"/>
                </a:moveTo>
                <a:cubicBezTo>
                  <a:pt x="9585" y="2285"/>
                  <a:pt x="9597" y="2285"/>
                  <a:pt x="9621" y="2297"/>
                </a:cubicBezTo>
                <a:cubicBezTo>
                  <a:pt x="9562" y="2309"/>
                  <a:pt x="9585" y="2309"/>
                  <a:pt x="9609" y="2345"/>
                </a:cubicBezTo>
                <a:cubicBezTo>
                  <a:pt x="9597" y="2345"/>
                  <a:pt x="9585" y="2345"/>
                  <a:pt x="9585" y="2321"/>
                </a:cubicBezTo>
                <a:cubicBezTo>
                  <a:pt x="9574" y="2333"/>
                  <a:pt x="9565" y="2339"/>
                  <a:pt x="9557" y="2339"/>
                </a:cubicBezTo>
                <a:cubicBezTo>
                  <a:pt x="9550" y="2339"/>
                  <a:pt x="9544" y="2333"/>
                  <a:pt x="9538" y="2321"/>
                </a:cubicBezTo>
                <a:cubicBezTo>
                  <a:pt x="9550" y="2297"/>
                  <a:pt x="9538" y="2285"/>
                  <a:pt x="9550" y="2261"/>
                </a:cubicBezTo>
                <a:close/>
                <a:moveTo>
                  <a:pt x="9485" y="2332"/>
                </a:moveTo>
                <a:cubicBezTo>
                  <a:pt x="9500" y="2332"/>
                  <a:pt x="9511" y="2339"/>
                  <a:pt x="9502" y="2357"/>
                </a:cubicBezTo>
                <a:cubicBezTo>
                  <a:pt x="9494" y="2357"/>
                  <a:pt x="9481" y="2351"/>
                  <a:pt x="9473" y="2351"/>
                </a:cubicBezTo>
                <a:cubicBezTo>
                  <a:pt x="9469" y="2351"/>
                  <a:pt x="9466" y="2353"/>
                  <a:pt x="9466" y="2357"/>
                </a:cubicBezTo>
                <a:cubicBezTo>
                  <a:pt x="9429" y="2349"/>
                  <a:pt x="9462" y="2332"/>
                  <a:pt x="9485" y="2332"/>
                </a:cubicBezTo>
                <a:close/>
                <a:moveTo>
                  <a:pt x="11038" y="2416"/>
                </a:moveTo>
                <a:cubicBezTo>
                  <a:pt x="11038" y="2440"/>
                  <a:pt x="11014" y="2440"/>
                  <a:pt x="10967" y="2440"/>
                </a:cubicBezTo>
                <a:cubicBezTo>
                  <a:pt x="10978" y="2440"/>
                  <a:pt x="11014" y="2428"/>
                  <a:pt x="11038" y="2416"/>
                </a:cubicBezTo>
                <a:close/>
                <a:moveTo>
                  <a:pt x="11383" y="2416"/>
                </a:moveTo>
                <a:cubicBezTo>
                  <a:pt x="11371" y="2424"/>
                  <a:pt x="11367" y="2430"/>
                  <a:pt x="11365" y="2434"/>
                </a:cubicBezTo>
                <a:lnTo>
                  <a:pt x="11365" y="2434"/>
                </a:lnTo>
                <a:cubicBezTo>
                  <a:pt x="11360" y="2432"/>
                  <a:pt x="11351" y="2431"/>
                  <a:pt x="11342" y="2431"/>
                </a:cubicBezTo>
                <a:cubicBezTo>
                  <a:pt x="11327" y="2431"/>
                  <a:pt x="11312" y="2434"/>
                  <a:pt x="11312" y="2440"/>
                </a:cubicBezTo>
                <a:cubicBezTo>
                  <a:pt x="11264" y="2428"/>
                  <a:pt x="11348" y="2416"/>
                  <a:pt x="11383" y="2416"/>
                </a:cubicBezTo>
                <a:close/>
                <a:moveTo>
                  <a:pt x="11687" y="2426"/>
                </a:moveTo>
                <a:cubicBezTo>
                  <a:pt x="11694" y="2426"/>
                  <a:pt x="11698" y="2433"/>
                  <a:pt x="11704" y="2441"/>
                </a:cubicBezTo>
                <a:lnTo>
                  <a:pt x="11704" y="2441"/>
                </a:lnTo>
                <a:cubicBezTo>
                  <a:pt x="11697" y="2440"/>
                  <a:pt x="11689" y="2440"/>
                  <a:pt x="11681" y="2440"/>
                </a:cubicBezTo>
                <a:cubicBezTo>
                  <a:pt x="11681" y="2428"/>
                  <a:pt x="11693" y="2428"/>
                  <a:pt x="11681" y="2428"/>
                </a:cubicBezTo>
                <a:cubicBezTo>
                  <a:pt x="11683" y="2427"/>
                  <a:pt x="11685" y="2426"/>
                  <a:pt x="11687" y="2426"/>
                </a:cubicBezTo>
                <a:close/>
                <a:moveTo>
                  <a:pt x="11357" y="2437"/>
                </a:moveTo>
                <a:cubicBezTo>
                  <a:pt x="11359" y="2437"/>
                  <a:pt x="11362" y="2438"/>
                  <a:pt x="11364" y="2438"/>
                </a:cubicBezTo>
                <a:lnTo>
                  <a:pt x="11364" y="2438"/>
                </a:lnTo>
                <a:cubicBezTo>
                  <a:pt x="11363" y="2445"/>
                  <a:pt x="11362" y="2451"/>
                  <a:pt x="11336" y="2464"/>
                </a:cubicBezTo>
                <a:cubicBezTo>
                  <a:pt x="11315" y="2464"/>
                  <a:pt x="11330" y="2437"/>
                  <a:pt x="11357" y="2437"/>
                </a:cubicBezTo>
                <a:close/>
                <a:moveTo>
                  <a:pt x="11236" y="2447"/>
                </a:moveTo>
                <a:cubicBezTo>
                  <a:pt x="11253" y="2447"/>
                  <a:pt x="11271" y="2453"/>
                  <a:pt x="11276" y="2464"/>
                </a:cubicBezTo>
                <a:cubicBezTo>
                  <a:pt x="11271" y="2466"/>
                  <a:pt x="11265" y="2466"/>
                  <a:pt x="11260" y="2466"/>
                </a:cubicBezTo>
                <a:cubicBezTo>
                  <a:pt x="11245" y="2466"/>
                  <a:pt x="11231" y="2459"/>
                  <a:pt x="11219" y="2459"/>
                </a:cubicBezTo>
                <a:cubicBezTo>
                  <a:pt x="11210" y="2459"/>
                  <a:pt x="11201" y="2463"/>
                  <a:pt x="11193" y="2476"/>
                </a:cubicBezTo>
                <a:cubicBezTo>
                  <a:pt x="11193" y="2456"/>
                  <a:pt x="11214" y="2447"/>
                  <a:pt x="11236" y="2447"/>
                </a:cubicBezTo>
                <a:close/>
                <a:moveTo>
                  <a:pt x="11729" y="2463"/>
                </a:moveTo>
                <a:cubicBezTo>
                  <a:pt x="11732" y="2465"/>
                  <a:pt x="11736" y="2465"/>
                  <a:pt x="11740" y="2465"/>
                </a:cubicBezTo>
                <a:cubicBezTo>
                  <a:pt x="11744" y="2465"/>
                  <a:pt x="11748" y="2465"/>
                  <a:pt x="11752" y="2464"/>
                </a:cubicBezTo>
                <a:lnTo>
                  <a:pt x="11752" y="2464"/>
                </a:lnTo>
                <a:lnTo>
                  <a:pt x="11740" y="2476"/>
                </a:lnTo>
                <a:lnTo>
                  <a:pt x="11705" y="2476"/>
                </a:lnTo>
                <a:cubicBezTo>
                  <a:pt x="11705" y="2476"/>
                  <a:pt x="11705" y="2464"/>
                  <a:pt x="11729" y="2464"/>
                </a:cubicBezTo>
                <a:cubicBezTo>
                  <a:pt x="11729" y="2464"/>
                  <a:pt x="11729" y="2463"/>
                  <a:pt x="11729" y="2463"/>
                </a:cubicBezTo>
                <a:close/>
                <a:moveTo>
                  <a:pt x="11526" y="2464"/>
                </a:moveTo>
                <a:cubicBezTo>
                  <a:pt x="11538" y="2476"/>
                  <a:pt x="11520" y="2476"/>
                  <a:pt x="11501" y="2476"/>
                </a:cubicBezTo>
                <a:cubicBezTo>
                  <a:pt x="11482" y="2476"/>
                  <a:pt x="11461" y="2476"/>
                  <a:pt x="11467" y="2487"/>
                </a:cubicBezTo>
                <a:cubicBezTo>
                  <a:pt x="11431" y="2476"/>
                  <a:pt x="11490" y="2464"/>
                  <a:pt x="11526" y="2464"/>
                </a:cubicBezTo>
                <a:close/>
                <a:moveTo>
                  <a:pt x="8871" y="2464"/>
                </a:moveTo>
                <a:cubicBezTo>
                  <a:pt x="8907" y="2464"/>
                  <a:pt x="8954" y="2464"/>
                  <a:pt x="9002" y="2476"/>
                </a:cubicBezTo>
                <a:cubicBezTo>
                  <a:pt x="9002" y="2482"/>
                  <a:pt x="8966" y="2489"/>
                  <a:pt x="8932" y="2489"/>
                </a:cubicBezTo>
                <a:cubicBezTo>
                  <a:pt x="8906" y="2489"/>
                  <a:pt x="8881" y="2486"/>
                  <a:pt x="8871" y="2476"/>
                </a:cubicBezTo>
                <a:lnTo>
                  <a:pt x="8871" y="2464"/>
                </a:lnTo>
                <a:close/>
                <a:moveTo>
                  <a:pt x="11950" y="2438"/>
                </a:moveTo>
                <a:cubicBezTo>
                  <a:pt x="11948" y="2442"/>
                  <a:pt x="11957" y="2444"/>
                  <a:pt x="11979" y="2452"/>
                </a:cubicBezTo>
                <a:cubicBezTo>
                  <a:pt x="11949" y="2471"/>
                  <a:pt x="11936" y="2491"/>
                  <a:pt x="11906" y="2491"/>
                </a:cubicBezTo>
                <a:cubicBezTo>
                  <a:pt x="11900" y="2491"/>
                  <a:pt x="11892" y="2490"/>
                  <a:pt x="11883" y="2487"/>
                </a:cubicBezTo>
                <a:cubicBezTo>
                  <a:pt x="11919" y="2476"/>
                  <a:pt x="11943" y="2476"/>
                  <a:pt x="11919" y="2440"/>
                </a:cubicBezTo>
                <a:cubicBezTo>
                  <a:pt x="11932" y="2440"/>
                  <a:pt x="11942" y="2439"/>
                  <a:pt x="11950" y="2438"/>
                </a:cubicBezTo>
                <a:close/>
                <a:moveTo>
                  <a:pt x="9903" y="2509"/>
                </a:moveTo>
                <a:lnTo>
                  <a:pt x="9903" y="2509"/>
                </a:lnTo>
                <a:cubicBezTo>
                  <a:pt x="9904" y="2510"/>
                  <a:pt x="9905" y="2510"/>
                  <a:pt x="9907" y="2511"/>
                </a:cubicBezTo>
                <a:cubicBezTo>
                  <a:pt x="9906" y="2510"/>
                  <a:pt x="9905" y="2509"/>
                  <a:pt x="9903" y="2509"/>
                </a:cubicBezTo>
                <a:close/>
                <a:moveTo>
                  <a:pt x="9142" y="2473"/>
                </a:moveTo>
                <a:cubicBezTo>
                  <a:pt x="9160" y="2473"/>
                  <a:pt x="9181" y="2476"/>
                  <a:pt x="9216" y="2476"/>
                </a:cubicBezTo>
                <a:cubicBezTo>
                  <a:pt x="9204" y="2499"/>
                  <a:pt x="9121" y="2523"/>
                  <a:pt x="9181" y="2535"/>
                </a:cubicBezTo>
                <a:cubicBezTo>
                  <a:pt x="9175" y="2536"/>
                  <a:pt x="9170" y="2537"/>
                  <a:pt x="9165" y="2537"/>
                </a:cubicBezTo>
                <a:cubicBezTo>
                  <a:pt x="9141" y="2537"/>
                  <a:pt x="9127" y="2522"/>
                  <a:pt x="9107" y="2522"/>
                </a:cubicBezTo>
                <a:cubicBezTo>
                  <a:pt x="9098" y="2522"/>
                  <a:pt x="9087" y="2525"/>
                  <a:pt x="9073" y="2535"/>
                </a:cubicBezTo>
                <a:cubicBezTo>
                  <a:pt x="9085" y="2499"/>
                  <a:pt x="9073" y="2487"/>
                  <a:pt x="9050" y="2476"/>
                </a:cubicBezTo>
                <a:cubicBezTo>
                  <a:pt x="9062" y="2476"/>
                  <a:pt x="9073" y="2487"/>
                  <a:pt x="9085" y="2487"/>
                </a:cubicBezTo>
                <a:cubicBezTo>
                  <a:pt x="9109" y="2476"/>
                  <a:pt x="9124" y="2473"/>
                  <a:pt x="9142" y="2473"/>
                </a:cubicBezTo>
                <a:close/>
                <a:moveTo>
                  <a:pt x="8931" y="2505"/>
                </a:moveTo>
                <a:cubicBezTo>
                  <a:pt x="8966" y="2505"/>
                  <a:pt x="9012" y="2535"/>
                  <a:pt x="9050" y="2535"/>
                </a:cubicBezTo>
                <a:cubicBezTo>
                  <a:pt x="9037" y="2539"/>
                  <a:pt x="9017" y="2542"/>
                  <a:pt x="8997" y="2542"/>
                </a:cubicBezTo>
                <a:cubicBezTo>
                  <a:pt x="8961" y="2542"/>
                  <a:pt x="8922" y="2534"/>
                  <a:pt x="8907" y="2511"/>
                </a:cubicBezTo>
                <a:cubicBezTo>
                  <a:pt x="8914" y="2507"/>
                  <a:pt x="8922" y="2505"/>
                  <a:pt x="8931" y="2505"/>
                </a:cubicBezTo>
                <a:close/>
                <a:moveTo>
                  <a:pt x="9518" y="2457"/>
                </a:moveTo>
                <a:cubicBezTo>
                  <a:pt x="9522" y="2457"/>
                  <a:pt x="9528" y="2459"/>
                  <a:pt x="9538" y="2464"/>
                </a:cubicBezTo>
                <a:cubicBezTo>
                  <a:pt x="9538" y="2499"/>
                  <a:pt x="9502" y="2523"/>
                  <a:pt x="9466" y="2535"/>
                </a:cubicBezTo>
                <a:cubicBezTo>
                  <a:pt x="9486" y="2516"/>
                  <a:pt x="9481" y="2496"/>
                  <a:pt x="9447" y="2496"/>
                </a:cubicBezTo>
                <a:cubicBezTo>
                  <a:pt x="9439" y="2496"/>
                  <a:pt x="9430" y="2497"/>
                  <a:pt x="9419" y="2499"/>
                </a:cubicBezTo>
                <a:cubicBezTo>
                  <a:pt x="9383" y="2499"/>
                  <a:pt x="9431" y="2523"/>
                  <a:pt x="9407" y="2535"/>
                </a:cubicBezTo>
                <a:cubicBezTo>
                  <a:pt x="9392" y="2528"/>
                  <a:pt x="9375" y="2525"/>
                  <a:pt x="9359" y="2525"/>
                </a:cubicBezTo>
                <a:cubicBezTo>
                  <a:pt x="9324" y="2525"/>
                  <a:pt x="9295" y="2539"/>
                  <a:pt x="9312" y="2547"/>
                </a:cubicBezTo>
                <a:cubicBezTo>
                  <a:pt x="9307" y="2554"/>
                  <a:pt x="9302" y="2556"/>
                  <a:pt x="9296" y="2556"/>
                </a:cubicBezTo>
                <a:cubicBezTo>
                  <a:pt x="9277" y="2556"/>
                  <a:pt x="9253" y="2526"/>
                  <a:pt x="9238" y="2526"/>
                </a:cubicBezTo>
                <a:cubicBezTo>
                  <a:pt x="9234" y="2526"/>
                  <a:pt x="9230" y="2529"/>
                  <a:pt x="9228" y="2535"/>
                </a:cubicBezTo>
                <a:cubicBezTo>
                  <a:pt x="9193" y="2499"/>
                  <a:pt x="9288" y="2487"/>
                  <a:pt x="9228" y="2464"/>
                </a:cubicBezTo>
                <a:cubicBezTo>
                  <a:pt x="9268" y="2464"/>
                  <a:pt x="9292" y="2469"/>
                  <a:pt x="9324" y="2469"/>
                </a:cubicBezTo>
                <a:cubicBezTo>
                  <a:pt x="9341" y="2469"/>
                  <a:pt x="9359" y="2468"/>
                  <a:pt x="9383" y="2464"/>
                </a:cubicBezTo>
                <a:lnTo>
                  <a:pt x="9383" y="2464"/>
                </a:lnTo>
                <a:cubicBezTo>
                  <a:pt x="9407" y="2487"/>
                  <a:pt x="9347" y="2476"/>
                  <a:pt x="9347" y="2487"/>
                </a:cubicBezTo>
                <a:cubicBezTo>
                  <a:pt x="9347" y="2487"/>
                  <a:pt x="9359" y="2499"/>
                  <a:pt x="9371" y="2499"/>
                </a:cubicBezTo>
                <a:cubicBezTo>
                  <a:pt x="9396" y="2491"/>
                  <a:pt x="9420" y="2477"/>
                  <a:pt x="9449" y="2477"/>
                </a:cubicBezTo>
                <a:cubicBezTo>
                  <a:pt x="9462" y="2477"/>
                  <a:pt x="9475" y="2480"/>
                  <a:pt x="9490" y="2487"/>
                </a:cubicBezTo>
                <a:cubicBezTo>
                  <a:pt x="9519" y="2487"/>
                  <a:pt x="9502" y="2457"/>
                  <a:pt x="9518" y="2457"/>
                </a:cubicBezTo>
                <a:close/>
                <a:moveTo>
                  <a:pt x="9324" y="2575"/>
                </a:moveTo>
                <a:cubicBezTo>
                  <a:pt x="9339" y="2575"/>
                  <a:pt x="9332" y="2595"/>
                  <a:pt x="9359" y="2595"/>
                </a:cubicBezTo>
                <a:cubicBezTo>
                  <a:pt x="9326" y="2611"/>
                  <a:pt x="9304" y="2628"/>
                  <a:pt x="9277" y="2628"/>
                </a:cubicBezTo>
                <a:cubicBezTo>
                  <a:pt x="9266" y="2628"/>
                  <a:pt x="9254" y="2625"/>
                  <a:pt x="9240" y="2618"/>
                </a:cubicBezTo>
                <a:cubicBezTo>
                  <a:pt x="9240" y="2607"/>
                  <a:pt x="9264" y="2607"/>
                  <a:pt x="9288" y="2607"/>
                </a:cubicBezTo>
                <a:cubicBezTo>
                  <a:pt x="9300" y="2607"/>
                  <a:pt x="9300" y="2595"/>
                  <a:pt x="9300" y="2583"/>
                </a:cubicBezTo>
                <a:cubicBezTo>
                  <a:pt x="9312" y="2577"/>
                  <a:pt x="9319" y="2575"/>
                  <a:pt x="9324" y="2575"/>
                </a:cubicBezTo>
                <a:close/>
                <a:moveTo>
                  <a:pt x="10621" y="2690"/>
                </a:moveTo>
                <a:cubicBezTo>
                  <a:pt x="10621" y="2690"/>
                  <a:pt x="10621" y="2690"/>
                  <a:pt x="10621" y="2690"/>
                </a:cubicBezTo>
                <a:cubicBezTo>
                  <a:pt x="10621" y="2690"/>
                  <a:pt x="10621" y="2690"/>
                  <a:pt x="10621" y="2690"/>
                </a:cubicBezTo>
                <a:close/>
                <a:moveTo>
                  <a:pt x="9228" y="2654"/>
                </a:moveTo>
                <a:cubicBezTo>
                  <a:pt x="9257" y="2654"/>
                  <a:pt x="9255" y="2685"/>
                  <a:pt x="9284" y="2685"/>
                </a:cubicBezTo>
                <a:cubicBezTo>
                  <a:pt x="9291" y="2685"/>
                  <a:pt x="9300" y="2683"/>
                  <a:pt x="9312" y="2678"/>
                </a:cubicBezTo>
                <a:lnTo>
                  <a:pt x="9312" y="2678"/>
                </a:lnTo>
                <a:cubicBezTo>
                  <a:pt x="9319" y="2699"/>
                  <a:pt x="9300" y="2704"/>
                  <a:pt x="9282" y="2704"/>
                </a:cubicBezTo>
                <a:cubicBezTo>
                  <a:pt x="9269" y="2704"/>
                  <a:pt x="9257" y="2702"/>
                  <a:pt x="9252" y="2702"/>
                </a:cubicBezTo>
                <a:cubicBezTo>
                  <a:pt x="9264" y="2666"/>
                  <a:pt x="9228" y="2678"/>
                  <a:pt x="9228" y="2654"/>
                </a:cubicBezTo>
                <a:close/>
                <a:moveTo>
                  <a:pt x="9287" y="2724"/>
                </a:moveTo>
                <a:cubicBezTo>
                  <a:pt x="9291" y="2724"/>
                  <a:pt x="9296" y="2724"/>
                  <a:pt x="9300" y="2726"/>
                </a:cubicBezTo>
                <a:cubicBezTo>
                  <a:pt x="9308" y="2738"/>
                  <a:pt x="9304" y="2740"/>
                  <a:pt x="9295" y="2740"/>
                </a:cubicBezTo>
                <a:cubicBezTo>
                  <a:pt x="9289" y="2740"/>
                  <a:pt x="9279" y="2738"/>
                  <a:pt x="9271" y="2738"/>
                </a:cubicBezTo>
                <a:cubicBezTo>
                  <a:pt x="9258" y="2738"/>
                  <a:pt x="9247" y="2742"/>
                  <a:pt x="9252" y="2761"/>
                </a:cubicBezTo>
                <a:cubicBezTo>
                  <a:pt x="9199" y="2761"/>
                  <a:pt x="9250" y="2724"/>
                  <a:pt x="9287" y="2724"/>
                </a:cubicBezTo>
                <a:close/>
                <a:moveTo>
                  <a:pt x="10300" y="2738"/>
                </a:moveTo>
                <a:lnTo>
                  <a:pt x="10300" y="2738"/>
                </a:lnTo>
                <a:cubicBezTo>
                  <a:pt x="10326" y="2755"/>
                  <a:pt x="10288" y="2766"/>
                  <a:pt x="10252" y="2766"/>
                </a:cubicBezTo>
                <a:cubicBezTo>
                  <a:pt x="10239" y="2766"/>
                  <a:pt x="10226" y="2765"/>
                  <a:pt x="10216" y="2761"/>
                </a:cubicBezTo>
                <a:cubicBezTo>
                  <a:pt x="10216" y="2750"/>
                  <a:pt x="10222" y="2747"/>
                  <a:pt x="10231" y="2747"/>
                </a:cubicBezTo>
                <a:cubicBezTo>
                  <a:pt x="10241" y="2747"/>
                  <a:pt x="10256" y="2752"/>
                  <a:pt x="10270" y="2752"/>
                </a:cubicBezTo>
                <a:cubicBezTo>
                  <a:pt x="10282" y="2752"/>
                  <a:pt x="10292" y="2749"/>
                  <a:pt x="10300" y="2738"/>
                </a:cubicBezTo>
                <a:close/>
                <a:moveTo>
                  <a:pt x="12776" y="2726"/>
                </a:moveTo>
                <a:cubicBezTo>
                  <a:pt x="12776" y="2754"/>
                  <a:pt x="12805" y="2760"/>
                  <a:pt x="12835" y="2767"/>
                </a:cubicBezTo>
                <a:lnTo>
                  <a:pt x="12835" y="2767"/>
                </a:lnTo>
                <a:cubicBezTo>
                  <a:pt x="12827" y="2758"/>
                  <a:pt x="12815" y="2749"/>
                  <a:pt x="12836" y="2749"/>
                </a:cubicBezTo>
                <a:cubicBezTo>
                  <a:pt x="12843" y="2751"/>
                  <a:pt x="12850" y="2753"/>
                  <a:pt x="12857" y="2755"/>
                </a:cubicBezTo>
                <a:lnTo>
                  <a:pt x="12857" y="2755"/>
                </a:lnTo>
                <a:cubicBezTo>
                  <a:pt x="12846" y="2726"/>
                  <a:pt x="12807" y="2726"/>
                  <a:pt x="12776" y="2726"/>
                </a:cubicBezTo>
                <a:close/>
                <a:moveTo>
                  <a:pt x="9955" y="2726"/>
                </a:moveTo>
                <a:cubicBezTo>
                  <a:pt x="9966" y="2738"/>
                  <a:pt x="10026" y="2738"/>
                  <a:pt x="10026" y="2773"/>
                </a:cubicBezTo>
                <a:cubicBezTo>
                  <a:pt x="10005" y="2761"/>
                  <a:pt x="9988" y="2757"/>
                  <a:pt x="9973" y="2757"/>
                </a:cubicBezTo>
                <a:cubicBezTo>
                  <a:pt x="9952" y="2757"/>
                  <a:pt x="9933" y="2764"/>
                  <a:pt x="9908" y="2764"/>
                </a:cubicBezTo>
                <a:cubicBezTo>
                  <a:pt x="9901" y="2764"/>
                  <a:pt x="9892" y="2763"/>
                  <a:pt x="9883" y="2761"/>
                </a:cubicBezTo>
                <a:cubicBezTo>
                  <a:pt x="9895" y="2738"/>
                  <a:pt x="9955" y="2761"/>
                  <a:pt x="9955" y="2726"/>
                </a:cubicBezTo>
                <a:close/>
                <a:moveTo>
                  <a:pt x="10181" y="2702"/>
                </a:moveTo>
                <a:cubicBezTo>
                  <a:pt x="10181" y="2726"/>
                  <a:pt x="10157" y="2714"/>
                  <a:pt x="10181" y="2738"/>
                </a:cubicBezTo>
                <a:cubicBezTo>
                  <a:pt x="10145" y="2761"/>
                  <a:pt x="10086" y="2738"/>
                  <a:pt x="10097" y="2773"/>
                </a:cubicBezTo>
                <a:cubicBezTo>
                  <a:pt x="10062" y="2773"/>
                  <a:pt x="10074" y="2738"/>
                  <a:pt x="10038" y="2738"/>
                </a:cubicBezTo>
                <a:cubicBezTo>
                  <a:pt x="10074" y="2726"/>
                  <a:pt x="10133" y="2738"/>
                  <a:pt x="10181" y="2702"/>
                </a:cubicBezTo>
                <a:close/>
                <a:moveTo>
                  <a:pt x="10133" y="2761"/>
                </a:moveTo>
                <a:cubicBezTo>
                  <a:pt x="10193" y="2761"/>
                  <a:pt x="10216" y="2761"/>
                  <a:pt x="10240" y="2785"/>
                </a:cubicBezTo>
                <a:cubicBezTo>
                  <a:pt x="10201" y="2785"/>
                  <a:pt x="10177" y="2780"/>
                  <a:pt x="10148" y="2780"/>
                </a:cubicBezTo>
                <a:cubicBezTo>
                  <a:pt x="10133" y="2780"/>
                  <a:pt x="10117" y="2781"/>
                  <a:pt x="10097" y="2785"/>
                </a:cubicBezTo>
                <a:cubicBezTo>
                  <a:pt x="10097" y="2773"/>
                  <a:pt x="10121" y="2773"/>
                  <a:pt x="10133" y="2761"/>
                </a:cubicBezTo>
                <a:close/>
                <a:moveTo>
                  <a:pt x="10669" y="2773"/>
                </a:moveTo>
                <a:cubicBezTo>
                  <a:pt x="10693" y="2773"/>
                  <a:pt x="10717" y="2785"/>
                  <a:pt x="10740" y="2797"/>
                </a:cubicBezTo>
                <a:cubicBezTo>
                  <a:pt x="10728" y="2821"/>
                  <a:pt x="10717" y="2821"/>
                  <a:pt x="10693" y="2821"/>
                </a:cubicBezTo>
                <a:cubicBezTo>
                  <a:pt x="10693" y="2797"/>
                  <a:pt x="10681" y="2797"/>
                  <a:pt x="10669" y="2797"/>
                </a:cubicBezTo>
                <a:lnTo>
                  <a:pt x="10669" y="2773"/>
                </a:lnTo>
                <a:close/>
                <a:moveTo>
                  <a:pt x="9943" y="2821"/>
                </a:moveTo>
                <a:cubicBezTo>
                  <a:pt x="9978" y="2821"/>
                  <a:pt x="10062" y="2833"/>
                  <a:pt x="10121" y="2833"/>
                </a:cubicBezTo>
                <a:cubicBezTo>
                  <a:pt x="10115" y="2839"/>
                  <a:pt x="10104" y="2841"/>
                  <a:pt x="10091" y="2841"/>
                </a:cubicBezTo>
                <a:cubicBezTo>
                  <a:pt x="10070" y="2841"/>
                  <a:pt x="10044" y="2836"/>
                  <a:pt x="10026" y="2836"/>
                </a:cubicBezTo>
                <a:cubicBezTo>
                  <a:pt x="10014" y="2836"/>
                  <a:pt x="10005" y="2838"/>
                  <a:pt x="10002" y="2845"/>
                </a:cubicBezTo>
                <a:cubicBezTo>
                  <a:pt x="9966" y="2845"/>
                  <a:pt x="9955" y="2833"/>
                  <a:pt x="9943" y="2821"/>
                </a:cubicBezTo>
                <a:close/>
                <a:moveTo>
                  <a:pt x="12181" y="2845"/>
                </a:moveTo>
                <a:cubicBezTo>
                  <a:pt x="12169" y="2845"/>
                  <a:pt x="12169" y="2857"/>
                  <a:pt x="12157" y="2857"/>
                </a:cubicBezTo>
                <a:cubicBezTo>
                  <a:pt x="12157" y="2858"/>
                  <a:pt x="12158" y="2859"/>
                  <a:pt x="12158" y="2860"/>
                </a:cubicBezTo>
                <a:lnTo>
                  <a:pt x="12158" y="2860"/>
                </a:lnTo>
                <a:cubicBezTo>
                  <a:pt x="12166" y="2858"/>
                  <a:pt x="12174" y="2857"/>
                  <a:pt x="12181" y="2857"/>
                </a:cubicBezTo>
                <a:cubicBezTo>
                  <a:pt x="12181" y="2857"/>
                  <a:pt x="12182" y="2858"/>
                  <a:pt x="12182" y="2859"/>
                </a:cubicBezTo>
                <a:lnTo>
                  <a:pt x="12182" y="2859"/>
                </a:lnTo>
                <a:cubicBezTo>
                  <a:pt x="12188" y="2858"/>
                  <a:pt x="12194" y="2857"/>
                  <a:pt x="12200" y="2857"/>
                </a:cubicBezTo>
                <a:lnTo>
                  <a:pt x="12200" y="2857"/>
                </a:lnTo>
                <a:cubicBezTo>
                  <a:pt x="12201" y="2857"/>
                  <a:pt x="12201" y="2858"/>
                  <a:pt x="12202" y="2858"/>
                </a:cubicBezTo>
                <a:lnTo>
                  <a:pt x="12202" y="2858"/>
                </a:lnTo>
                <a:cubicBezTo>
                  <a:pt x="12203" y="2858"/>
                  <a:pt x="12204" y="2857"/>
                  <a:pt x="12205" y="2857"/>
                </a:cubicBezTo>
                <a:cubicBezTo>
                  <a:pt x="12203" y="2857"/>
                  <a:pt x="12202" y="2857"/>
                  <a:pt x="12200" y="2857"/>
                </a:cubicBezTo>
                <a:lnTo>
                  <a:pt x="12200" y="2857"/>
                </a:lnTo>
                <a:cubicBezTo>
                  <a:pt x="12196" y="2852"/>
                  <a:pt x="12190" y="2848"/>
                  <a:pt x="12181" y="2845"/>
                </a:cubicBezTo>
                <a:close/>
                <a:moveTo>
                  <a:pt x="10522" y="2845"/>
                </a:moveTo>
                <a:cubicBezTo>
                  <a:pt x="10534" y="2845"/>
                  <a:pt x="10558" y="2862"/>
                  <a:pt x="10584" y="2862"/>
                </a:cubicBezTo>
                <a:cubicBezTo>
                  <a:pt x="10593" y="2862"/>
                  <a:pt x="10601" y="2861"/>
                  <a:pt x="10609" y="2857"/>
                </a:cubicBezTo>
                <a:lnTo>
                  <a:pt x="10609" y="2857"/>
                </a:lnTo>
                <a:cubicBezTo>
                  <a:pt x="10605" y="2868"/>
                  <a:pt x="10597" y="2872"/>
                  <a:pt x="10587" y="2872"/>
                </a:cubicBezTo>
                <a:cubicBezTo>
                  <a:pt x="10567" y="2872"/>
                  <a:pt x="10538" y="2857"/>
                  <a:pt x="10514" y="2857"/>
                </a:cubicBezTo>
                <a:cubicBezTo>
                  <a:pt x="10514" y="2848"/>
                  <a:pt x="10517" y="2845"/>
                  <a:pt x="10522" y="2845"/>
                </a:cubicBezTo>
                <a:close/>
                <a:moveTo>
                  <a:pt x="11550" y="2845"/>
                </a:moveTo>
                <a:cubicBezTo>
                  <a:pt x="11574" y="2845"/>
                  <a:pt x="11586" y="2857"/>
                  <a:pt x="11610" y="2857"/>
                </a:cubicBezTo>
                <a:cubicBezTo>
                  <a:pt x="11599" y="2867"/>
                  <a:pt x="11581" y="2873"/>
                  <a:pt x="11567" y="2873"/>
                </a:cubicBezTo>
                <a:cubicBezTo>
                  <a:pt x="11549" y="2873"/>
                  <a:pt x="11537" y="2864"/>
                  <a:pt x="11550" y="2845"/>
                </a:cubicBezTo>
                <a:close/>
                <a:moveTo>
                  <a:pt x="9114" y="2826"/>
                </a:moveTo>
                <a:cubicBezTo>
                  <a:pt x="9118" y="2826"/>
                  <a:pt x="9114" y="2861"/>
                  <a:pt x="9133" y="2880"/>
                </a:cubicBezTo>
                <a:lnTo>
                  <a:pt x="9073" y="2880"/>
                </a:lnTo>
                <a:cubicBezTo>
                  <a:pt x="9073" y="2880"/>
                  <a:pt x="9073" y="2857"/>
                  <a:pt x="9062" y="2857"/>
                </a:cubicBezTo>
                <a:cubicBezTo>
                  <a:pt x="9085" y="2857"/>
                  <a:pt x="9109" y="2845"/>
                  <a:pt x="9109" y="2833"/>
                </a:cubicBezTo>
                <a:cubicBezTo>
                  <a:pt x="9111" y="2828"/>
                  <a:pt x="9113" y="2826"/>
                  <a:pt x="9114" y="2826"/>
                </a:cubicBezTo>
                <a:close/>
                <a:moveTo>
                  <a:pt x="11788" y="2833"/>
                </a:moveTo>
                <a:cubicBezTo>
                  <a:pt x="11764" y="2845"/>
                  <a:pt x="11764" y="2845"/>
                  <a:pt x="11764" y="2857"/>
                </a:cubicBezTo>
                <a:cubicBezTo>
                  <a:pt x="11752" y="2857"/>
                  <a:pt x="11729" y="2857"/>
                  <a:pt x="11729" y="2880"/>
                </a:cubicBezTo>
                <a:cubicBezTo>
                  <a:pt x="11681" y="2845"/>
                  <a:pt x="11764" y="2833"/>
                  <a:pt x="11788" y="2833"/>
                </a:cubicBezTo>
                <a:close/>
                <a:moveTo>
                  <a:pt x="11967" y="2880"/>
                </a:moveTo>
                <a:lnTo>
                  <a:pt x="11967" y="2880"/>
                </a:lnTo>
                <a:cubicBezTo>
                  <a:pt x="11949" y="2898"/>
                  <a:pt x="11907" y="2901"/>
                  <a:pt x="11861" y="2901"/>
                </a:cubicBezTo>
                <a:cubicBezTo>
                  <a:pt x="11838" y="2901"/>
                  <a:pt x="11814" y="2900"/>
                  <a:pt x="11791" y="2900"/>
                </a:cubicBezTo>
                <a:cubicBezTo>
                  <a:pt x="11768" y="2900"/>
                  <a:pt x="11746" y="2901"/>
                  <a:pt x="11729" y="2904"/>
                </a:cubicBezTo>
                <a:cubicBezTo>
                  <a:pt x="11755" y="2887"/>
                  <a:pt x="11786" y="2882"/>
                  <a:pt x="11818" y="2882"/>
                </a:cubicBezTo>
                <a:cubicBezTo>
                  <a:pt x="11853" y="2882"/>
                  <a:pt x="11889" y="2888"/>
                  <a:pt x="11920" y="2888"/>
                </a:cubicBezTo>
                <a:cubicBezTo>
                  <a:pt x="11937" y="2888"/>
                  <a:pt x="11953" y="2886"/>
                  <a:pt x="11967" y="2880"/>
                </a:cubicBezTo>
                <a:close/>
                <a:moveTo>
                  <a:pt x="13074" y="2904"/>
                </a:moveTo>
                <a:cubicBezTo>
                  <a:pt x="13089" y="2904"/>
                  <a:pt x="13076" y="2913"/>
                  <a:pt x="13054" y="2920"/>
                </a:cubicBezTo>
                <a:lnTo>
                  <a:pt x="13054" y="2920"/>
                </a:lnTo>
                <a:cubicBezTo>
                  <a:pt x="13058" y="2913"/>
                  <a:pt x="13064" y="2904"/>
                  <a:pt x="13074" y="2904"/>
                </a:cubicBezTo>
                <a:close/>
                <a:moveTo>
                  <a:pt x="13538" y="2916"/>
                </a:moveTo>
                <a:lnTo>
                  <a:pt x="13538" y="2916"/>
                </a:lnTo>
                <a:cubicBezTo>
                  <a:pt x="13541" y="2925"/>
                  <a:pt x="13546" y="2932"/>
                  <a:pt x="13553" y="2938"/>
                </a:cubicBezTo>
                <a:lnTo>
                  <a:pt x="13553" y="2938"/>
                </a:lnTo>
                <a:cubicBezTo>
                  <a:pt x="13557" y="2936"/>
                  <a:pt x="13561" y="2932"/>
                  <a:pt x="13566" y="2927"/>
                </a:cubicBezTo>
                <a:lnTo>
                  <a:pt x="13566" y="2927"/>
                </a:lnTo>
                <a:cubicBezTo>
                  <a:pt x="13560" y="2925"/>
                  <a:pt x="13551" y="2922"/>
                  <a:pt x="13538" y="2916"/>
                </a:cubicBezTo>
                <a:close/>
                <a:moveTo>
                  <a:pt x="9716" y="2892"/>
                </a:moveTo>
                <a:cubicBezTo>
                  <a:pt x="9705" y="2904"/>
                  <a:pt x="9681" y="2916"/>
                  <a:pt x="9681" y="2940"/>
                </a:cubicBezTo>
                <a:cubicBezTo>
                  <a:pt x="9657" y="2940"/>
                  <a:pt x="9669" y="2892"/>
                  <a:pt x="9716" y="2892"/>
                </a:cubicBezTo>
                <a:close/>
                <a:moveTo>
                  <a:pt x="11907" y="2904"/>
                </a:moveTo>
                <a:cubicBezTo>
                  <a:pt x="11931" y="2904"/>
                  <a:pt x="11943" y="2916"/>
                  <a:pt x="11967" y="2940"/>
                </a:cubicBezTo>
                <a:cubicBezTo>
                  <a:pt x="11951" y="2944"/>
                  <a:pt x="11942" y="2945"/>
                  <a:pt x="11935" y="2945"/>
                </a:cubicBezTo>
                <a:cubicBezTo>
                  <a:pt x="11920" y="2945"/>
                  <a:pt x="11915" y="2940"/>
                  <a:pt x="11883" y="2940"/>
                </a:cubicBezTo>
                <a:cubicBezTo>
                  <a:pt x="11883" y="2940"/>
                  <a:pt x="11907" y="2916"/>
                  <a:pt x="11907" y="2904"/>
                </a:cubicBezTo>
                <a:close/>
                <a:moveTo>
                  <a:pt x="10113" y="2899"/>
                </a:moveTo>
                <a:cubicBezTo>
                  <a:pt x="10156" y="2899"/>
                  <a:pt x="10185" y="2942"/>
                  <a:pt x="10205" y="2952"/>
                </a:cubicBezTo>
                <a:cubicBezTo>
                  <a:pt x="10193" y="2948"/>
                  <a:pt x="10178" y="2947"/>
                  <a:pt x="10161" y="2947"/>
                </a:cubicBezTo>
                <a:cubicBezTo>
                  <a:pt x="10128" y="2947"/>
                  <a:pt x="10086" y="2952"/>
                  <a:pt x="10038" y="2952"/>
                </a:cubicBezTo>
                <a:cubicBezTo>
                  <a:pt x="10062" y="2940"/>
                  <a:pt x="10133" y="2916"/>
                  <a:pt x="10086" y="2904"/>
                </a:cubicBezTo>
                <a:cubicBezTo>
                  <a:pt x="10095" y="2900"/>
                  <a:pt x="10104" y="2899"/>
                  <a:pt x="10113" y="2899"/>
                </a:cubicBezTo>
                <a:close/>
                <a:moveTo>
                  <a:pt x="11788" y="2916"/>
                </a:moveTo>
                <a:cubicBezTo>
                  <a:pt x="11788" y="2952"/>
                  <a:pt x="11729" y="2940"/>
                  <a:pt x="11705" y="2952"/>
                </a:cubicBezTo>
                <a:cubicBezTo>
                  <a:pt x="11705" y="2916"/>
                  <a:pt x="11740" y="2916"/>
                  <a:pt x="11788" y="2916"/>
                </a:cubicBezTo>
                <a:close/>
                <a:moveTo>
                  <a:pt x="13276" y="2918"/>
                </a:moveTo>
                <a:lnTo>
                  <a:pt x="13276" y="2918"/>
                </a:lnTo>
                <a:cubicBezTo>
                  <a:pt x="13278" y="2924"/>
                  <a:pt x="13286" y="2928"/>
                  <a:pt x="13300" y="2928"/>
                </a:cubicBezTo>
                <a:cubicBezTo>
                  <a:pt x="13288" y="2952"/>
                  <a:pt x="13276" y="2952"/>
                  <a:pt x="13253" y="2952"/>
                </a:cubicBezTo>
                <a:cubicBezTo>
                  <a:pt x="13275" y="2929"/>
                  <a:pt x="13276" y="2928"/>
                  <a:pt x="13276" y="2918"/>
                </a:cubicBezTo>
                <a:close/>
                <a:moveTo>
                  <a:pt x="13598" y="2845"/>
                </a:moveTo>
                <a:cubicBezTo>
                  <a:pt x="13598" y="2868"/>
                  <a:pt x="13634" y="2892"/>
                  <a:pt x="13645" y="2904"/>
                </a:cubicBezTo>
                <a:cubicBezTo>
                  <a:pt x="13643" y="2907"/>
                  <a:pt x="13637" y="2908"/>
                  <a:pt x="13630" y="2908"/>
                </a:cubicBezTo>
                <a:cubicBezTo>
                  <a:pt x="13623" y="2908"/>
                  <a:pt x="13616" y="2907"/>
                  <a:pt x="13610" y="2907"/>
                </a:cubicBezTo>
                <a:cubicBezTo>
                  <a:pt x="13598" y="2907"/>
                  <a:pt x="13592" y="2910"/>
                  <a:pt x="13610" y="2928"/>
                </a:cubicBezTo>
                <a:cubicBezTo>
                  <a:pt x="13550" y="2928"/>
                  <a:pt x="13586" y="2916"/>
                  <a:pt x="13586" y="2892"/>
                </a:cubicBezTo>
                <a:cubicBezTo>
                  <a:pt x="13582" y="2885"/>
                  <a:pt x="13574" y="2882"/>
                  <a:pt x="13564" y="2882"/>
                </a:cubicBezTo>
                <a:cubicBezTo>
                  <a:pt x="13543" y="2882"/>
                  <a:pt x="13515" y="2896"/>
                  <a:pt x="13515" y="2904"/>
                </a:cubicBezTo>
                <a:cubicBezTo>
                  <a:pt x="13515" y="2907"/>
                  <a:pt x="13516" y="2908"/>
                  <a:pt x="13519" y="2908"/>
                </a:cubicBezTo>
                <a:cubicBezTo>
                  <a:pt x="13525" y="2908"/>
                  <a:pt x="13535" y="2905"/>
                  <a:pt x="13545" y="2905"/>
                </a:cubicBezTo>
                <a:cubicBezTo>
                  <a:pt x="13555" y="2905"/>
                  <a:pt x="13565" y="2907"/>
                  <a:pt x="13574" y="2916"/>
                </a:cubicBezTo>
                <a:cubicBezTo>
                  <a:pt x="13571" y="2920"/>
                  <a:pt x="13568" y="2924"/>
                  <a:pt x="13566" y="2927"/>
                </a:cubicBezTo>
                <a:lnTo>
                  <a:pt x="13566" y="2927"/>
                </a:lnTo>
                <a:cubicBezTo>
                  <a:pt x="13583" y="2931"/>
                  <a:pt x="13584" y="2926"/>
                  <a:pt x="13610" y="2952"/>
                </a:cubicBezTo>
                <a:cubicBezTo>
                  <a:pt x="13645" y="2952"/>
                  <a:pt x="13657" y="2940"/>
                  <a:pt x="13645" y="2916"/>
                </a:cubicBezTo>
                <a:cubicBezTo>
                  <a:pt x="13660" y="2916"/>
                  <a:pt x="13674" y="2929"/>
                  <a:pt x="13683" y="2929"/>
                </a:cubicBezTo>
                <a:cubicBezTo>
                  <a:pt x="13689" y="2929"/>
                  <a:pt x="13693" y="2923"/>
                  <a:pt x="13693" y="2904"/>
                </a:cubicBezTo>
                <a:cubicBezTo>
                  <a:pt x="13717" y="2904"/>
                  <a:pt x="13729" y="2916"/>
                  <a:pt x="13753" y="2940"/>
                </a:cubicBezTo>
                <a:cubicBezTo>
                  <a:pt x="13771" y="2922"/>
                  <a:pt x="13775" y="2896"/>
                  <a:pt x="13803" y="2896"/>
                </a:cubicBezTo>
                <a:cubicBezTo>
                  <a:pt x="13812" y="2896"/>
                  <a:pt x="13822" y="2899"/>
                  <a:pt x="13836" y="2904"/>
                </a:cubicBezTo>
                <a:cubicBezTo>
                  <a:pt x="13823" y="2898"/>
                  <a:pt x="13807" y="2896"/>
                  <a:pt x="13790" y="2896"/>
                </a:cubicBezTo>
                <a:cubicBezTo>
                  <a:pt x="13761" y="2896"/>
                  <a:pt x="13730" y="2901"/>
                  <a:pt x="13699" y="2901"/>
                </a:cubicBezTo>
                <a:cubicBezTo>
                  <a:pt x="13680" y="2901"/>
                  <a:pt x="13662" y="2899"/>
                  <a:pt x="13645" y="2892"/>
                </a:cubicBezTo>
                <a:cubicBezTo>
                  <a:pt x="13657" y="2868"/>
                  <a:pt x="13717" y="2868"/>
                  <a:pt x="13753" y="2857"/>
                </a:cubicBezTo>
                <a:cubicBezTo>
                  <a:pt x="13705" y="2857"/>
                  <a:pt x="13669" y="2845"/>
                  <a:pt x="13598" y="2845"/>
                </a:cubicBezTo>
                <a:close/>
                <a:moveTo>
                  <a:pt x="13431" y="2940"/>
                </a:moveTo>
                <a:cubicBezTo>
                  <a:pt x="13467" y="2940"/>
                  <a:pt x="13419" y="2952"/>
                  <a:pt x="13431" y="2964"/>
                </a:cubicBezTo>
                <a:lnTo>
                  <a:pt x="13431" y="2964"/>
                </a:lnTo>
                <a:cubicBezTo>
                  <a:pt x="13423" y="2960"/>
                  <a:pt x="13417" y="2958"/>
                  <a:pt x="13410" y="2958"/>
                </a:cubicBezTo>
                <a:cubicBezTo>
                  <a:pt x="13397" y="2958"/>
                  <a:pt x="13384" y="2964"/>
                  <a:pt x="13360" y="2964"/>
                </a:cubicBezTo>
                <a:cubicBezTo>
                  <a:pt x="13355" y="2946"/>
                  <a:pt x="13361" y="2942"/>
                  <a:pt x="13370" y="2942"/>
                </a:cubicBezTo>
                <a:cubicBezTo>
                  <a:pt x="13381" y="2942"/>
                  <a:pt x="13397" y="2947"/>
                  <a:pt x="13411" y="2947"/>
                </a:cubicBezTo>
                <a:cubicBezTo>
                  <a:pt x="13419" y="2947"/>
                  <a:pt x="13426" y="2945"/>
                  <a:pt x="13431" y="2940"/>
                </a:cubicBezTo>
                <a:close/>
                <a:moveTo>
                  <a:pt x="14122" y="2964"/>
                </a:moveTo>
                <a:cubicBezTo>
                  <a:pt x="14121" y="2964"/>
                  <a:pt x="14121" y="2964"/>
                  <a:pt x="14120" y="2964"/>
                </a:cubicBezTo>
                <a:lnTo>
                  <a:pt x="14120" y="2964"/>
                </a:lnTo>
                <a:cubicBezTo>
                  <a:pt x="14120" y="2964"/>
                  <a:pt x="14121" y="2964"/>
                  <a:pt x="14121" y="2964"/>
                </a:cubicBezTo>
                <a:lnTo>
                  <a:pt x="14121" y="2964"/>
                </a:lnTo>
                <a:cubicBezTo>
                  <a:pt x="14121" y="2964"/>
                  <a:pt x="14121" y="2964"/>
                  <a:pt x="14122" y="2964"/>
                </a:cubicBezTo>
                <a:close/>
                <a:moveTo>
                  <a:pt x="14122" y="2952"/>
                </a:moveTo>
                <a:cubicBezTo>
                  <a:pt x="14115" y="2957"/>
                  <a:pt x="14107" y="2961"/>
                  <a:pt x="14100" y="2965"/>
                </a:cubicBezTo>
                <a:lnTo>
                  <a:pt x="14100" y="2965"/>
                </a:lnTo>
                <a:cubicBezTo>
                  <a:pt x="14106" y="2964"/>
                  <a:pt x="14112" y="2964"/>
                  <a:pt x="14120" y="2964"/>
                </a:cubicBezTo>
                <a:lnTo>
                  <a:pt x="14120" y="2964"/>
                </a:lnTo>
                <a:cubicBezTo>
                  <a:pt x="14119" y="2961"/>
                  <a:pt x="14119" y="2958"/>
                  <a:pt x="14122" y="2952"/>
                </a:cubicBezTo>
                <a:close/>
                <a:moveTo>
                  <a:pt x="12526" y="2904"/>
                </a:moveTo>
                <a:cubicBezTo>
                  <a:pt x="12538" y="2916"/>
                  <a:pt x="12514" y="2916"/>
                  <a:pt x="12479" y="2916"/>
                </a:cubicBezTo>
                <a:cubicBezTo>
                  <a:pt x="12479" y="2940"/>
                  <a:pt x="12514" y="2952"/>
                  <a:pt x="12526" y="2964"/>
                </a:cubicBezTo>
                <a:cubicBezTo>
                  <a:pt x="12525" y="2965"/>
                  <a:pt x="12522" y="2966"/>
                  <a:pt x="12520" y="2966"/>
                </a:cubicBezTo>
                <a:cubicBezTo>
                  <a:pt x="12502" y="2966"/>
                  <a:pt x="12467" y="2937"/>
                  <a:pt x="12467" y="2916"/>
                </a:cubicBezTo>
                <a:cubicBezTo>
                  <a:pt x="12502" y="2916"/>
                  <a:pt x="12502" y="2904"/>
                  <a:pt x="12526" y="2904"/>
                </a:cubicBezTo>
                <a:close/>
                <a:moveTo>
                  <a:pt x="12145" y="2916"/>
                </a:moveTo>
                <a:cubicBezTo>
                  <a:pt x="12205" y="2916"/>
                  <a:pt x="12217" y="2952"/>
                  <a:pt x="12217" y="2976"/>
                </a:cubicBezTo>
                <a:cubicBezTo>
                  <a:pt x="12181" y="2964"/>
                  <a:pt x="12169" y="2952"/>
                  <a:pt x="12145" y="2916"/>
                </a:cubicBezTo>
                <a:close/>
                <a:moveTo>
                  <a:pt x="12795" y="2964"/>
                </a:moveTo>
                <a:cubicBezTo>
                  <a:pt x="12791" y="2967"/>
                  <a:pt x="12788" y="2970"/>
                  <a:pt x="12788" y="2976"/>
                </a:cubicBezTo>
                <a:cubicBezTo>
                  <a:pt x="12792" y="2976"/>
                  <a:pt x="12796" y="2976"/>
                  <a:pt x="12800" y="2976"/>
                </a:cubicBezTo>
                <a:lnTo>
                  <a:pt x="12800" y="2976"/>
                </a:lnTo>
                <a:cubicBezTo>
                  <a:pt x="12800" y="2976"/>
                  <a:pt x="12800" y="2976"/>
                  <a:pt x="12800" y="2976"/>
                </a:cubicBezTo>
                <a:cubicBezTo>
                  <a:pt x="12800" y="2971"/>
                  <a:pt x="12798" y="2967"/>
                  <a:pt x="12795" y="2964"/>
                </a:cubicBezTo>
                <a:close/>
                <a:moveTo>
                  <a:pt x="14100" y="2965"/>
                </a:moveTo>
                <a:cubicBezTo>
                  <a:pt x="14087" y="2967"/>
                  <a:pt x="14081" y="2972"/>
                  <a:pt x="14080" y="2977"/>
                </a:cubicBezTo>
                <a:lnTo>
                  <a:pt x="14080" y="2977"/>
                </a:lnTo>
                <a:cubicBezTo>
                  <a:pt x="14087" y="2973"/>
                  <a:pt x="14094" y="2969"/>
                  <a:pt x="14100" y="2965"/>
                </a:cubicBezTo>
                <a:close/>
                <a:moveTo>
                  <a:pt x="12741" y="2940"/>
                </a:moveTo>
                <a:cubicBezTo>
                  <a:pt x="12750" y="2950"/>
                  <a:pt x="12783" y="2951"/>
                  <a:pt x="12795" y="2964"/>
                </a:cubicBezTo>
                <a:lnTo>
                  <a:pt x="12795" y="2964"/>
                </a:lnTo>
                <a:cubicBezTo>
                  <a:pt x="12811" y="2955"/>
                  <a:pt x="12845" y="2958"/>
                  <a:pt x="12836" y="2940"/>
                </a:cubicBezTo>
                <a:lnTo>
                  <a:pt x="12836" y="2940"/>
                </a:lnTo>
                <a:cubicBezTo>
                  <a:pt x="12872" y="2952"/>
                  <a:pt x="12860" y="2976"/>
                  <a:pt x="12860" y="2976"/>
                </a:cubicBezTo>
                <a:cubicBezTo>
                  <a:pt x="12865" y="2974"/>
                  <a:pt x="12870" y="2973"/>
                  <a:pt x="12875" y="2973"/>
                </a:cubicBezTo>
                <a:cubicBezTo>
                  <a:pt x="12894" y="2973"/>
                  <a:pt x="12911" y="2984"/>
                  <a:pt x="12929" y="2984"/>
                </a:cubicBezTo>
                <a:cubicBezTo>
                  <a:pt x="12937" y="2984"/>
                  <a:pt x="12946" y="2982"/>
                  <a:pt x="12955" y="2976"/>
                </a:cubicBezTo>
                <a:lnTo>
                  <a:pt x="12955" y="2976"/>
                </a:lnTo>
                <a:cubicBezTo>
                  <a:pt x="12943" y="2988"/>
                  <a:pt x="12930" y="2992"/>
                  <a:pt x="12914" y="2992"/>
                </a:cubicBezTo>
                <a:cubicBezTo>
                  <a:pt x="12886" y="2992"/>
                  <a:pt x="12849" y="2978"/>
                  <a:pt x="12800" y="2976"/>
                </a:cubicBezTo>
                <a:lnTo>
                  <a:pt x="12800" y="2976"/>
                </a:lnTo>
                <a:cubicBezTo>
                  <a:pt x="12792" y="2980"/>
                  <a:pt x="12785" y="2981"/>
                  <a:pt x="12779" y="2981"/>
                </a:cubicBezTo>
                <a:cubicBezTo>
                  <a:pt x="12755" y="2981"/>
                  <a:pt x="12745" y="2958"/>
                  <a:pt x="12742" y="2958"/>
                </a:cubicBezTo>
                <a:cubicBezTo>
                  <a:pt x="12741" y="2958"/>
                  <a:pt x="12741" y="2960"/>
                  <a:pt x="12741" y="2964"/>
                </a:cubicBezTo>
                <a:cubicBezTo>
                  <a:pt x="12717" y="2964"/>
                  <a:pt x="12741" y="2952"/>
                  <a:pt x="12741" y="2940"/>
                </a:cubicBezTo>
                <a:close/>
                <a:moveTo>
                  <a:pt x="13563" y="2973"/>
                </a:moveTo>
                <a:cubicBezTo>
                  <a:pt x="13571" y="2973"/>
                  <a:pt x="13579" y="2974"/>
                  <a:pt x="13586" y="2976"/>
                </a:cubicBezTo>
                <a:cubicBezTo>
                  <a:pt x="13580" y="2988"/>
                  <a:pt x="13553" y="2993"/>
                  <a:pt x="13528" y="2993"/>
                </a:cubicBezTo>
                <a:cubicBezTo>
                  <a:pt x="13504" y="2993"/>
                  <a:pt x="13481" y="2988"/>
                  <a:pt x="13479" y="2977"/>
                </a:cubicBezTo>
                <a:lnTo>
                  <a:pt x="13479" y="2977"/>
                </a:lnTo>
                <a:cubicBezTo>
                  <a:pt x="13483" y="2979"/>
                  <a:pt x="13489" y="2980"/>
                  <a:pt x="13495" y="2980"/>
                </a:cubicBezTo>
                <a:cubicBezTo>
                  <a:pt x="13514" y="2980"/>
                  <a:pt x="13539" y="2973"/>
                  <a:pt x="13563" y="2973"/>
                </a:cubicBezTo>
                <a:close/>
                <a:moveTo>
                  <a:pt x="12121" y="2964"/>
                </a:moveTo>
                <a:cubicBezTo>
                  <a:pt x="12121" y="2976"/>
                  <a:pt x="12086" y="2976"/>
                  <a:pt x="12098" y="2999"/>
                </a:cubicBezTo>
                <a:cubicBezTo>
                  <a:pt x="12038" y="2999"/>
                  <a:pt x="12086" y="2964"/>
                  <a:pt x="12121" y="2964"/>
                </a:cubicBezTo>
                <a:close/>
                <a:moveTo>
                  <a:pt x="10800" y="2940"/>
                </a:moveTo>
                <a:cubicBezTo>
                  <a:pt x="10836" y="2964"/>
                  <a:pt x="10859" y="2976"/>
                  <a:pt x="10907" y="2999"/>
                </a:cubicBezTo>
                <a:cubicBezTo>
                  <a:pt x="10901" y="3001"/>
                  <a:pt x="10894" y="3002"/>
                  <a:pt x="10888" y="3002"/>
                </a:cubicBezTo>
                <a:cubicBezTo>
                  <a:pt x="10847" y="3002"/>
                  <a:pt x="10812" y="2972"/>
                  <a:pt x="10812" y="2952"/>
                </a:cubicBezTo>
                <a:cubicBezTo>
                  <a:pt x="10800" y="2952"/>
                  <a:pt x="10800" y="2964"/>
                  <a:pt x="10776" y="2964"/>
                </a:cubicBezTo>
                <a:cubicBezTo>
                  <a:pt x="10800" y="2964"/>
                  <a:pt x="10788" y="2952"/>
                  <a:pt x="10800" y="2940"/>
                </a:cubicBezTo>
                <a:close/>
                <a:moveTo>
                  <a:pt x="14121" y="2964"/>
                </a:moveTo>
                <a:lnTo>
                  <a:pt x="14121" y="2964"/>
                </a:lnTo>
                <a:cubicBezTo>
                  <a:pt x="14093" y="2986"/>
                  <a:pt x="14123" y="2995"/>
                  <a:pt x="14141" y="3003"/>
                </a:cubicBezTo>
                <a:lnTo>
                  <a:pt x="14141" y="3003"/>
                </a:lnTo>
                <a:cubicBezTo>
                  <a:pt x="14146" y="2994"/>
                  <a:pt x="14151" y="2986"/>
                  <a:pt x="14137" y="2986"/>
                </a:cubicBezTo>
                <a:cubicBezTo>
                  <a:pt x="14133" y="2986"/>
                  <a:pt x="14128" y="2986"/>
                  <a:pt x="14122" y="2988"/>
                </a:cubicBezTo>
                <a:cubicBezTo>
                  <a:pt x="14122" y="2982"/>
                  <a:pt x="14125" y="2982"/>
                  <a:pt x="14129" y="2982"/>
                </a:cubicBezTo>
                <a:cubicBezTo>
                  <a:pt x="14134" y="2982"/>
                  <a:pt x="14140" y="2982"/>
                  <a:pt x="14146" y="2976"/>
                </a:cubicBezTo>
                <a:cubicBezTo>
                  <a:pt x="14146" y="2967"/>
                  <a:pt x="14126" y="2971"/>
                  <a:pt x="14121" y="2964"/>
                </a:cubicBezTo>
                <a:close/>
                <a:moveTo>
                  <a:pt x="13467" y="2964"/>
                </a:moveTo>
                <a:cubicBezTo>
                  <a:pt x="13469" y="2969"/>
                  <a:pt x="13472" y="2973"/>
                  <a:pt x="13476" y="2976"/>
                </a:cubicBezTo>
                <a:lnTo>
                  <a:pt x="13476" y="2976"/>
                </a:lnTo>
                <a:cubicBezTo>
                  <a:pt x="13445" y="2978"/>
                  <a:pt x="13478" y="3012"/>
                  <a:pt x="13467" y="3023"/>
                </a:cubicBezTo>
                <a:lnTo>
                  <a:pt x="13407" y="3023"/>
                </a:lnTo>
                <a:cubicBezTo>
                  <a:pt x="13419" y="2999"/>
                  <a:pt x="13455" y="2999"/>
                  <a:pt x="13467" y="2964"/>
                </a:cubicBezTo>
                <a:close/>
                <a:moveTo>
                  <a:pt x="14138" y="3022"/>
                </a:moveTo>
                <a:lnTo>
                  <a:pt x="14138" y="3022"/>
                </a:lnTo>
                <a:cubicBezTo>
                  <a:pt x="14141" y="3023"/>
                  <a:pt x="14143" y="3023"/>
                  <a:pt x="14146" y="3023"/>
                </a:cubicBezTo>
                <a:cubicBezTo>
                  <a:pt x="14142" y="3023"/>
                  <a:pt x="14140" y="3023"/>
                  <a:pt x="14138" y="3022"/>
                </a:cubicBezTo>
                <a:close/>
                <a:moveTo>
                  <a:pt x="14026" y="3023"/>
                </a:moveTo>
                <a:cubicBezTo>
                  <a:pt x="14026" y="3023"/>
                  <a:pt x="14026" y="3023"/>
                  <a:pt x="14026" y="3023"/>
                </a:cubicBezTo>
                <a:cubicBezTo>
                  <a:pt x="14026" y="3023"/>
                  <a:pt x="14026" y="3023"/>
                  <a:pt x="14026" y="3023"/>
                </a:cubicBezTo>
                <a:close/>
                <a:moveTo>
                  <a:pt x="13812" y="3023"/>
                </a:moveTo>
                <a:cubicBezTo>
                  <a:pt x="13813" y="3024"/>
                  <a:pt x="13815" y="3025"/>
                  <a:pt x="13816" y="3027"/>
                </a:cubicBezTo>
                <a:lnTo>
                  <a:pt x="13816" y="3027"/>
                </a:lnTo>
                <a:cubicBezTo>
                  <a:pt x="13815" y="3027"/>
                  <a:pt x="13814" y="3027"/>
                  <a:pt x="13813" y="3027"/>
                </a:cubicBezTo>
                <a:lnTo>
                  <a:pt x="13813" y="3027"/>
                </a:lnTo>
                <a:cubicBezTo>
                  <a:pt x="13813" y="3026"/>
                  <a:pt x="13813" y="3024"/>
                  <a:pt x="13812" y="3023"/>
                </a:cubicBezTo>
                <a:close/>
                <a:moveTo>
                  <a:pt x="13728" y="3024"/>
                </a:moveTo>
                <a:cubicBezTo>
                  <a:pt x="13721" y="3026"/>
                  <a:pt x="13717" y="3028"/>
                  <a:pt x="13720" y="3031"/>
                </a:cubicBezTo>
                <a:lnTo>
                  <a:pt x="13720" y="3031"/>
                </a:lnTo>
                <a:cubicBezTo>
                  <a:pt x="13722" y="3029"/>
                  <a:pt x="13725" y="3027"/>
                  <a:pt x="13728" y="3024"/>
                </a:cubicBezTo>
                <a:close/>
                <a:moveTo>
                  <a:pt x="13882" y="3042"/>
                </a:moveTo>
                <a:cubicBezTo>
                  <a:pt x="13894" y="3042"/>
                  <a:pt x="13915" y="3047"/>
                  <a:pt x="13931" y="3047"/>
                </a:cubicBezTo>
                <a:lnTo>
                  <a:pt x="13872" y="3047"/>
                </a:lnTo>
                <a:cubicBezTo>
                  <a:pt x="13872" y="3043"/>
                  <a:pt x="13876" y="3042"/>
                  <a:pt x="13882" y="3042"/>
                </a:cubicBezTo>
                <a:close/>
                <a:moveTo>
                  <a:pt x="13669" y="2999"/>
                </a:moveTo>
                <a:cubicBezTo>
                  <a:pt x="13693" y="2999"/>
                  <a:pt x="13669" y="2999"/>
                  <a:pt x="13669" y="3011"/>
                </a:cubicBezTo>
                <a:cubicBezTo>
                  <a:pt x="13678" y="3020"/>
                  <a:pt x="13685" y="3022"/>
                  <a:pt x="13692" y="3022"/>
                </a:cubicBezTo>
                <a:cubicBezTo>
                  <a:pt x="13699" y="3022"/>
                  <a:pt x="13706" y="3020"/>
                  <a:pt x="13714" y="3020"/>
                </a:cubicBezTo>
                <a:cubicBezTo>
                  <a:pt x="13719" y="3020"/>
                  <a:pt x="13723" y="3021"/>
                  <a:pt x="13729" y="3023"/>
                </a:cubicBezTo>
                <a:cubicBezTo>
                  <a:pt x="13728" y="3024"/>
                  <a:pt x="13728" y="3024"/>
                  <a:pt x="13728" y="3024"/>
                </a:cubicBezTo>
                <a:lnTo>
                  <a:pt x="13728" y="3024"/>
                </a:lnTo>
                <a:cubicBezTo>
                  <a:pt x="13740" y="3021"/>
                  <a:pt x="13759" y="3018"/>
                  <a:pt x="13753" y="3011"/>
                </a:cubicBezTo>
                <a:lnTo>
                  <a:pt x="13753" y="3011"/>
                </a:lnTo>
                <a:cubicBezTo>
                  <a:pt x="13765" y="3023"/>
                  <a:pt x="13788" y="3011"/>
                  <a:pt x="13788" y="3035"/>
                </a:cubicBezTo>
                <a:cubicBezTo>
                  <a:pt x="13772" y="3035"/>
                  <a:pt x="13762" y="3025"/>
                  <a:pt x="13750" y="3025"/>
                </a:cubicBezTo>
                <a:cubicBezTo>
                  <a:pt x="13743" y="3025"/>
                  <a:pt x="13737" y="3027"/>
                  <a:pt x="13729" y="3035"/>
                </a:cubicBezTo>
                <a:cubicBezTo>
                  <a:pt x="13724" y="3034"/>
                  <a:pt x="13721" y="3032"/>
                  <a:pt x="13720" y="3031"/>
                </a:cubicBezTo>
                <a:lnTo>
                  <a:pt x="13720" y="3031"/>
                </a:lnTo>
                <a:cubicBezTo>
                  <a:pt x="13711" y="3037"/>
                  <a:pt x="13705" y="3041"/>
                  <a:pt x="13705" y="3059"/>
                </a:cubicBezTo>
                <a:cubicBezTo>
                  <a:pt x="13705" y="3046"/>
                  <a:pt x="13687" y="3036"/>
                  <a:pt x="13671" y="3036"/>
                </a:cubicBezTo>
                <a:cubicBezTo>
                  <a:pt x="13658" y="3036"/>
                  <a:pt x="13645" y="3043"/>
                  <a:pt x="13645" y="3059"/>
                </a:cubicBezTo>
                <a:cubicBezTo>
                  <a:pt x="13610" y="3059"/>
                  <a:pt x="13657" y="2999"/>
                  <a:pt x="13669" y="2999"/>
                </a:cubicBezTo>
                <a:close/>
                <a:moveTo>
                  <a:pt x="12526" y="3035"/>
                </a:moveTo>
                <a:lnTo>
                  <a:pt x="12526" y="3035"/>
                </a:lnTo>
                <a:cubicBezTo>
                  <a:pt x="12540" y="3042"/>
                  <a:pt x="12555" y="3044"/>
                  <a:pt x="12568" y="3044"/>
                </a:cubicBezTo>
                <a:cubicBezTo>
                  <a:pt x="12582" y="3044"/>
                  <a:pt x="12595" y="3042"/>
                  <a:pt x="12606" y="3042"/>
                </a:cubicBezTo>
                <a:cubicBezTo>
                  <a:pt x="12619" y="3042"/>
                  <a:pt x="12629" y="3045"/>
                  <a:pt x="12633" y="3059"/>
                </a:cubicBezTo>
                <a:cubicBezTo>
                  <a:pt x="12614" y="3059"/>
                  <a:pt x="12592" y="3061"/>
                  <a:pt x="12572" y="3061"/>
                </a:cubicBezTo>
                <a:cubicBezTo>
                  <a:pt x="12542" y="3061"/>
                  <a:pt x="12519" y="3057"/>
                  <a:pt x="12526" y="3035"/>
                </a:cubicBezTo>
                <a:close/>
                <a:moveTo>
                  <a:pt x="13753" y="3028"/>
                </a:moveTo>
                <a:lnTo>
                  <a:pt x="13753" y="3028"/>
                </a:lnTo>
                <a:cubicBezTo>
                  <a:pt x="13756" y="3028"/>
                  <a:pt x="13782" y="3037"/>
                  <a:pt x="13799" y="3037"/>
                </a:cubicBezTo>
                <a:cubicBezTo>
                  <a:pt x="13806" y="3037"/>
                  <a:pt x="13812" y="3035"/>
                  <a:pt x="13813" y="3030"/>
                </a:cubicBezTo>
                <a:lnTo>
                  <a:pt x="13813" y="3030"/>
                </a:lnTo>
                <a:cubicBezTo>
                  <a:pt x="13815" y="3030"/>
                  <a:pt x="13818" y="3030"/>
                  <a:pt x="13821" y="3029"/>
                </a:cubicBezTo>
                <a:lnTo>
                  <a:pt x="13821" y="3029"/>
                </a:lnTo>
                <a:cubicBezTo>
                  <a:pt x="13838" y="3039"/>
                  <a:pt x="13865" y="3051"/>
                  <a:pt x="13836" y="3071"/>
                </a:cubicBezTo>
                <a:lnTo>
                  <a:pt x="13836" y="3071"/>
                </a:lnTo>
                <a:cubicBezTo>
                  <a:pt x="13816" y="3067"/>
                  <a:pt x="13797" y="3065"/>
                  <a:pt x="13779" y="3062"/>
                </a:cubicBezTo>
                <a:lnTo>
                  <a:pt x="13779" y="3062"/>
                </a:lnTo>
                <a:cubicBezTo>
                  <a:pt x="13787" y="3060"/>
                  <a:pt x="13798" y="3059"/>
                  <a:pt x="13812" y="3059"/>
                </a:cubicBezTo>
                <a:cubicBezTo>
                  <a:pt x="13788" y="3059"/>
                  <a:pt x="13776" y="3035"/>
                  <a:pt x="13765" y="3035"/>
                </a:cubicBezTo>
                <a:cubicBezTo>
                  <a:pt x="13754" y="3030"/>
                  <a:pt x="13751" y="3028"/>
                  <a:pt x="13753" y="3028"/>
                </a:cubicBezTo>
                <a:close/>
                <a:moveTo>
                  <a:pt x="11348" y="2976"/>
                </a:moveTo>
                <a:cubicBezTo>
                  <a:pt x="11383" y="2976"/>
                  <a:pt x="11395" y="2999"/>
                  <a:pt x="11431" y="3011"/>
                </a:cubicBezTo>
                <a:cubicBezTo>
                  <a:pt x="11431" y="3023"/>
                  <a:pt x="11383" y="3059"/>
                  <a:pt x="11443" y="3059"/>
                </a:cubicBezTo>
                <a:cubicBezTo>
                  <a:pt x="11431" y="3071"/>
                  <a:pt x="11431" y="3071"/>
                  <a:pt x="11431" y="3083"/>
                </a:cubicBezTo>
                <a:cubicBezTo>
                  <a:pt x="11383" y="3071"/>
                  <a:pt x="11383" y="3011"/>
                  <a:pt x="11348" y="2976"/>
                </a:cubicBezTo>
                <a:close/>
                <a:moveTo>
                  <a:pt x="11943" y="3035"/>
                </a:moveTo>
                <a:cubicBezTo>
                  <a:pt x="11972" y="3035"/>
                  <a:pt x="11996" y="3044"/>
                  <a:pt x="12011" y="3045"/>
                </a:cubicBezTo>
                <a:lnTo>
                  <a:pt x="12011" y="3045"/>
                </a:lnTo>
                <a:lnTo>
                  <a:pt x="11991" y="3059"/>
                </a:lnTo>
                <a:cubicBezTo>
                  <a:pt x="11979" y="3059"/>
                  <a:pt x="11991" y="3071"/>
                  <a:pt x="11991" y="3083"/>
                </a:cubicBezTo>
                <a:lnTo>
                  <a:pt x="11931" y="3083"/>
                </a:lnTo>
                <a:cubicBezTo>
                  <a:pt x="11943" y="3071"/>
                  <a:pt x="11943" y="3059"/>
                  <a:pt x="11943" y="3035"/>
                </a:cubicBezTo>
                <a:close/>
                <a:moveTo>
                  <a:pt x="12026" y="3035"/>
                </a:moveTo>
                <a:lnTo>
                  <a:pt x="12062" y="3083"/>
                </a:lnTo>
                <a:cubicBezTo>
                  <a:pt x="12030" y="3083"/>
                  <a:pt x="12007" y="3073"/>
                  <a:pt x="12021" y="3045"/>
                </a:cubicBezTo>
                <a:lnTo>
                  <a:pt x="12021" y="3045"/>
                </a:lnTo>
                <a:cubicBezTo>
                  <a:pt x="12024" y="3044"/>
                  <a:pt x="12026" y="3041"/>
                  <a:pt x="12026" y="3035"/>
                </a:cubicBezTo>
                <a:close/>
                <a:moveTo>
                  <a:pt x="12784" y="3068"/>
                </a:moveTo>
                <a:cubicBezTo>
                  <a:pt x="12803" y="3068"/>
                  <a:pt x="12824" y="3071"/>
                  <a:pt x="12824" y="3071"/>
                </a:cubicBezTo>
                <a:cubicBezTo>
                  <a:pt x="12812" y="3077"/>
                  <a:pt x="12800" y="3077"/>
                  <a:pt x="12788" y="3077"/>
                </a:cubicBezTo>
                <a:cubicBezTo>
                  <a:pt x="12776" y="3077"/>
                  <a:pt x="12764" y="3077"/>
                  <a:pt x="12753" y="3083"/>
                </a:cubicBezTo>
                <a:cubicBezTo>
                  <a:pt x="12747" y="3071"/>
                  <a:pt x="12764" y="3068"/>
                  <a:pt x="12784" y="3068"/>
                </a:cubicBezTo>
                <a:close/>
                <a:moveTo>
                  <a:pt x="13431" y="3059"/>
                </a:moveTo>
                <a:cubicBezTo>
                  <a:pt x="13419" y="3083"/>
                  <a:pt x="13479" y="3071"/>
                  <a:pt x="13467" y="3083"/>
                </a:cubicBezTo>
                <a:lnTo>
                  <a:pt x="13372" y="3083"/>
                </a:lnTo>
                <a:cubicBezTo>
                  <a:pt x="13372" y="3059"/>
                  <a:pt x="13419" y="3071"/>
                  <a:pt x="13431" y="3059"/>
                </a:cubicBezTo>
                <a:close/>
                <a:moveTo>
                  <a:pt x="13501" y="3042"/>
                </a:moveTo>
                <a:cubicBezTo>
                  <a:pt x="13514" y="3042"/>
                  <a:pt x="13526" y="3050"/>
                  <a:pt x="13526" y="3071"/>
                </a:cubicBezTo>
                <a:cubicBezTo>
                  <a:pt x="13515" y="3071"/>
                  <a:pt x="13491" y="3071"/>
                  <a:pt x="13479" y="3083"/>
                </a:cubicBezTo>
                <a:cubicBezTo>
                  <a:pt x="13448" y="3067"/>
                  <a:pt x="13477" y="3042"/>
                  <a:pt x="13501" y="3042"/>
                </a:cubicBezTo>
                <a:close/>
                <a:moveTo>
                  <a:pt x="13874" y="3079"/>
                </a:moveTo>
                <a:lnTo>
                  <a:pt x="13874" y="3079"/>
                </a:lnTo>
                <a:cubicBezTo>
                  <a:pt x="13884" y="3080"/>
                  <a:pt x="13894" y="3082"/>
                  <a:pt x="13900" y="3086"/>
                </a:cubicBezTo>
                <a:lnTo>
                  <a:pt x="13900" y="3086"/>
                </a:lnTo>
                <a:cubicBezTo>
                  <a:pt x="13892" y="3083"/>
                  <a:pt x="13883" y="3081"/>
                  <a:pt x="13874" y="3079"/>
                </a:cubicBezTo>
                <a:close/>
                <a:moveTo>
                  <a:pt x="9240" y="3083"/>
                </a:moveTo>
                <a:cubicBezTo>
                  <a:pt x="9264" y="3083"/>
                  <a:pt x="9324" y="3083"/>
                  <a:pt x="9312" y="3095"/>
                </a:cubicBezTo>
                <a:cubicBezTo>
                  <a:pt x="9308" y="3091"/>
                  <a:pt x="9304" y="3089"/>
                  <a:pt x="9299" y="3089"/>
                </a:cubicBezTo>
                <a:cubicBezTo>
                  <a:pt x="9289" y="3089"/>
                  <a:pt x="9276" y="3095"/>
                  <a:pt x="9252" y="3095"/>
                </a:cubicBezTo>
                <a:lnTo>
                  <a:pt x="9240" y="3083"/>
                </a:lnTo>
                <a:close/>
                <a:moveTo>
                  <a:pt x="10261" y="3068"/>
                </a:moveTo>
                <a:cubicBezTo>
                  <a:pt x="10266" y="3068"/>
                  <a:pt x="10271" y="3069"/>
                  <a:pt x="10276" y="3071"/>
                </a:cubicBezTo>
                <a:cubicBezTo>
                  <a:pt x="10264" y="3083"/>
                  <a:pt x="10252" y="3095"/>
                  <a:pt x="10205" y="3095"/>
                </a:cubicBezTo>
                <a:cubicBezTo>
                  <a:pt x="10214" y="3085"/>
                  <a:pt x="10239" y="3068"/>
                  <a:pt x="10261" y="3068"/>
                </a:cubicBezTo>
                <a:close/>
                <a:moveTo>
                  <a:pt x="11729" y="3011"/>
                </a:moveTo>
                <a:cubicBezTo>
                  <a:pt x="11693" y="3023"/>
                  <a:pt x="11705" y="3071"/>
                  <a:pt x="11693" y="3095"/>
                </a:cubicBezTo>
                <a:cubicBezTo>
                  <a:pt x="11685" y="3083"/>
                  <a:pt x="11676" y="3079"/>
                  <a:pt x="11664" y="3079"/>
                </a:cubicBezTo>
                <a:cubicBezTo>
                  <a:pt x="11641" y="3079"/>
                  <a:pt x="11610" y="3095"/>
                  <a:pt x="11562" y="3095"/>
                </a:cubicBezTo>
                <a:cubicBezTo>
                  <a:pt x="11562" y="3086"/>
                  <a:pt x="11588" y="3058"/>
                  <a:pt x="11611" y="3058"/>
                </a:cubicBezTo>
                <a:cubicBezTo>
                  <a:pt x="11619" y="3058"/>
                  <a:pt x="11627" y="3061"/>
                  <a:pt x="11633" y="3071"/>
                </a:cubicBezTo>
                <a:cubicBezTo>
                  <a:pt x="11669" y="3059"/>
                  <a:pt x="11681" y="3035"/>
                  <a:pt x="11693" y="3011"/>
                </a:cubicBezTo>
                <a:close/>
                <a:moveTo>
                  <a:pt x="12374" y="3069"/>
                </a:moveTo>
                <a:cubicBezTo>
                  <a:pt x="12361" y="3069"/>
                  <a:pt x="12352" y="3078"/>
                  <a:pt x="12345" y="3086"/>
                </a:cubicBezTo>
                <a:lnTo>
                  <a:pt x="12345" y="3086"/>
                </a:lnTo>
                <a:cubicBezTo>
                  <a:pt x="12342" y="3084"/>
                  <a:pt x="12340" y="3083"/>
                  <a:pt x="12336" y="3083"/>
                </a:cubicBezTo>
                <a:cubicBezTo>
                  <a:pt x="12336" y="3088"/>
                  <a:pt x="12336" y="3091"/>
                  <a:pt x="12335" y="3094"/>
                </a:cubicBezTo>
                <a:lnTo>
                  <a:pt x="12335" y="3094"/>
                </a:lnTo>
                <a:cubicBezTo>
                  <a:pt x="12338" y="3093"/>
                  <a:pt x="12341" y="3089"/>
                  <a:pt x="12345" y="3086"/>
                </a:cubicBezTo>
                <a:lnTo>
                  <a:pt x="12345" y="3086"/>
                </a:lnTo>
                <a:cubicBezTo>
                  <a:pt x="12351" y="3089"/>
                  <a:pt x="12359" y="3095"/>
                  <a:pt x="12383" y="3095"/>
                </a:cubicBezTo>
                <a:cubicBezTo>
                  <a:pt x="12407" y="3095"/>
                  <a:pt x="12383" y="3071"/>
                  <a:pt x="12383" y="3071"/>
                </a:cubicBezTo>
                <a:cubicBezTo>
                  <a:pt x="12380" y="3070"/>
                  <a:pt x="12377" y="3069"/>
                  <a:pt x="12374" y="3069"/>
                </a:cubicBezTo>
                <a:close/>
                <a:moveTo>
                  <a:pt x="11348" y="3083"/>
                </a:moveTo>
                <a:cubicBezTo>
                  <a:pt x="11348" y="3098"/>
                  <a:pt x="11337" y="3102"/>
                  <a:pt x="11322" y="3102"/>
                </a:cubicBezTo>
                <a:cubicBezTo>
                  <a:pt x="11303" y="3102"/>
                  <a:pt x="11278" y="3095"/>
                  <a:pt x="11264" y="3095"/>
                </a:cubicBezTo>
                <a:cubicBezTo>
                  <a:pt x="11276" y="3095"/>
                  <a:pt x="11312" y="3083"/>
                  <a:pt x="11348" y="3083"/>
                </a:cubicBezTo>
                <a:close/>
                <a:moveTo>
                  <a:pt x="13770" y="3064"/>
                </a:moveTo>
                <a:cubicBezTo>
                  <a:pt x="13808" y="3091"/>
                  <a:pt x="13894" y="3076"/>
                  <a:pt x="13916" y="3119"/>
                </a:cubicBezTo>
                <a:lnTo>
                  <a:pt x="13916" y="3119"/>
                </a:lnTo>
                <a:cubicBezTo>
                  <a:pt x="13909" y="3113"/>
                  <a:pt x="13897" y="3113"/>
                  <a:pt x="13884" y="3113"/>
                </a:cubicBezTo>
                <a:cubicBezTo>
                  <a:pt x="13866" y="3113"/>
                  <a:pt x="13848" y="3113"/>
                  <a:pt x="13848" y="3095"/>
                </a:cubicBezTo>
                <a:cubicBezTo>
                  <a:pt x="13813" y="3095"/>
                  <a:pt x="13794" y="3103"/>
                  <a:pt x="13778" y="3110"/>
                </a:cubicBezTo>
                <a:lnTo>
                  <a:pt x="13778" y="3110"/>
                </a:lnTo>
                <a:cubicBezTo>
                  <a:pt x="13780" y="3074"/>
                  <a:pt x="13729" y="3093"/>
                  <a:pt x="13729" y="3071"/>
                </a:cubicBezTo>
                <a:cubicBezTo>
                  <a:pt x="13749" y="3071"/>
                  <a:pt x="13758" y="3067"/>
                  <a:pt x="13770" y="3064"/>
                </a:cubicBezTo>
                <a:close/>
                <a:moveTo>
                  <a:pt x="12633" y="3083"/>
                </a:moveTo>
                <a:cubicBezTo>
                  <a:pt x="12641" y="3083"/>
                  <a:pt x="12665" y="3088"/>
                  <a:pt x="12694" y="3088"/>
                </a:cubicBezTo>
                <a:cubicBezTo>
                  <a:pt x="12709" y="3088"/>
                  <a:pt x="12725" y="3087"/>
                  <a:pt x="12741" y="3083"/>
                </a:cubicBezTo>
                <a:lnTo>
                  <a:pt x="12741" y="3083"/>
                </a:lnTo>
                <a:cubicBezTo>
                  <a:pt x="12741" y="3115"/>
                  <a:pt x="12714" y="3120"/>
                  <a:pt x="12679" y="3120"/>
                </a:cubicBezTo>
                <a:cubicBezTo>
                  <a:pt x="12661" y="3120"/>
                  <a:pt x="12641" y="3119"/>
                  <a:pt x="12622" y="3119"/>
                </a:cubicBezTo>
                <a:cubicBezTo>
                  <a:pt x="12622" y="3107"/>
                  <a:pt x="12625" y="3107"/>
                  <a:pt x="12629" y="3107"/>
                </a:cubicBezTo>
                <a:cubicBezTo>
                  <a:pt x="12633" y="3107"/>
                  <a:pt x="12639" y="3107"/>
                  <a:pt x="12645" y="3095"/>
                </a:cubicBezTo>
                <a:lnTo>
                  <a:pt x="12633" y="3083"/>
                </a:lnTo>
                <a:close/>
                <a:moveTo>
                  <a:pt x="13693" y="3119"/>
                </a:moveTo>
                <a:cubicBezTo>
                  <a:pt x="13691" y="3119"/>
                  <a:pt x="13689" y="3119"/>
                  <a:pt x="13687" y="3119"/>
                </a:cubicBezTo>
                <a:lnTo>
                  <a:pt x="13687" y="3119"/>
                </a:lnTo>
                <a:cubicBezTo>
                  <a:pt x="13689" y="3120"/>
                  <a:pt x="13690" y="3121"/>
                  <a:pt x="13691" y="3122"/>
                </a:cubicBezTo>
                <a:lnTo>
                  <a:pt x="13691" y="3122"/>
                </a:lnTo>
                <a:cubicBezTo>
                  <a:pt x="13693" y="3121"/>
                  <a:pt x="13693" y="3120"/>
                  <a:pt x="13693" y="3119"/>
                </a:cubicBezTo>
                <a:close/>
                <a:moveTo>
                  <a:pt x="13940" y="3063"/>
                </a:moveTo>
                <a:cubicBezTo>
                  <a:pt x="13947" y="3063"/>
                  <a:pt x="13955" y="3065"/>
                  <a:pt x="13967" y="3071"/>
                </a:cubicBezTo>
                <a:cubicBezTo>
                  <a:pt x="13971" y="3077"/>
                  <a:pt x="13976" y="3081"/>
                  <a:pt x="13982" y="3084"/>
                </a:cubicBezTo>
                <a:lnTo>
                  <a:pt x="13982" y="3084"/>
                </a:lnTo>
                <a:cubicBezTo>
                  <a:pt x="13981" y="3083"/>
                  <a:pt x="13980" y="3083"/>
                  <a:pt x="13979" y="3083"/>
                </a:cubicBezTo>
                <a:cubicBezTo>
                  <a:pt x="13955" y="3083"/>
                  <a:pt x="14003" y="3107"/>
                  <a:pt x="14026" y="3107"/>
                </a:cubicBezTo>
                <a:cubicBezTo>
                  <a:pt x="14026" y="3119"/>
                  <a:pt x="14021" y="3124"/>
                  <a:pt x="14015" y="3124"/>
                </a:cubicBezTo>
                <a:cubicBezTo>
                  <a:pt x="14009" y="3124"/>
                  <a:pt x="14003" y="3119"/>
                  <a:pt x="14003" y="3107"/>
                </a:cubicBezTo>
                <a:cubicBezTo>
                  <a:pt x="13979" y="3107"/>
                  <a:pt x="14015" y="3130"/>
                  <a:pt x="13979" y="3130"/>
                </a:cubicBezTo>
                <a:cubicBezTo>
                  <a:pt x="13957" y="3112"/>
                  <a:pt x="13934" y="3099"/>
                  <a:pt x="13911" y="3090"/>
                </a:cubicBezTo>
                <a:lnTo>
                  <a:pt x="13911" y="3090"/>
                </a:lnTo>
                <a:cubicBezTo>
                  <a:pt x="13917" y="3080"/>
                  <a:pt x="13922" y="3063"/>
                  <a:pt x="13940" y="3063"/>
                </a:cubicBezTo>
                <a:close/>
                <a:moveTo>
                  <a:pt x="11764" y="3095"/>
                </a:moveTo>
                <a:cubicBezTo>
                  <a:pt x="11800" y="3119"/>
                  <a:pt x="11800" y="3119"/>
                  <a:pt x="11860" y="3119"/>
                </a:cubicBezTo>
                <a:cubicBezTo>
                  <a:pt x="11825" y="3132"/>
                  <a:pt x="11798" y="3138"/>
                  <a:pt x="11765" y="3138"/>
                </a:cubicBezTo>
                <a:cubicBezTo>
                  <a:pt x="11742" y="3138"/>
                  <a:pt x="11715" y="3135"/>
                  <a:pt x="11681" y="3130"/>
                </a:cubicBezTo>
                <a:cubicBezTo>
                  <a:pt x="11684" y="3117"/>
                  <a:pt x="11693" y="3113"/>
                  <a:pt x="11703" y="3113"/>
                </a:cubicBezTo>
                <a:cubicBezTo>
                  <a:pt x="11716" y="3113"/>
                  <a:pt x="11733" y="3120"/>
                  <a:pt x="11745" y="3120"/>
                </a:cubicBezTo>
                <a:cubicBezTo>
                  <a:pt x="11756" y="3120"/>
                  <a:pt x="11764" y="3115"/>
                  <a:pt x="11764" y="3095"/>
                </a:cubicBezTo>
                <a:close/>
                <a:moveTo>
                  <a:pt x="13348" y="3119"/>
                </a:moveTo>
                <a:cubicBezTo>
                  <a:pt x="13360" y="3130"/>
                  <a:pt x="13348" y="3142"/>
                  <a:pt x="13300" y="3142"/>
                </a:cubicBezTo>
                <a:cubicBezTo>
                  <a:pt x="13300" y="3130"/>
                  <a:pt x="13312" y="3119"/>
                  <a:pt x="13348" y="3119"/>
                </a:cubicBezTo>
                <a:close/>
                <a:moveTo>
                  <a:pt x="14100" y="3115"/>
                </a:moveTo>
                <a:cubicBezTo>
                  <a:pt x="14108" y="3115"/>
                  <a:pt x="14119" y="3118"/>
                  <a:pt x="14131" y="3121"/>
                </a:cubicBezTo>
                <a:lnTo>
                  <a:pt x="14131" y="3121"/>
                </a:lnTo>
                <a:cubicBezTo>
                  <a:pt x="14118" y="3129"/>
                  <a:pt x="14110" y="3147"/>
                  <a:pt x="14110" y="3154"/>
                </a:cubicBezTo>
                <a:cubicBezTo>
                  <a:pt x="14086" y="3154"/>
                  <a:pt x="14074" y="3142"/>
                  <a:pt x="14038" y="3142"/>
                </a:cubicBezTo>
                <a:cubicBezTo>
                  <a:pt x="14038" y="3133"/>
                  <a:pt x="14068" y="3131"/>
                  <a:pt x="14081" y="3119"/>
                </a:cubicBezTo>
                <a:lnTo>
                  <a:pt x="14081" y="3119"/>
                </a:lnTo>
                <a:cubicBezTo>
                  <a:pt x="14083" y="3122"/>
                  <a:pt x="14085" y="3126"/>
                  <a:pt x="14086" y="3130"/>
                </a:cubicBezTo>
                <a:cubicBezTo>
                  <a:pt x="14086" y="3119"/>
                  <a:pt x="14091" y="3115"/>
                  <a:pt x="14100" y="3115"/>
                </a:cubicBezTo>
                <a:close/>
                <a:moveTo>
                  <a:pt x="12945" y="3123"/>
                </a:moveTo>
                <a:cubicBezTo>
                  <a:pt x="12941" y="3130"/>
                  <a:pt x="12952" y="3145"/>
                  <a:pt x="12943" y="3154"/>
                </a:cubicBezTo>
                <a:cubicBezTo>
                  <a:pt x="12939" y="3152"/>
                  <a:pt x="12935" y="3152"/>
                  <a:pt x="12930" y="3152"/>
                </a:cubicBezTo>
                <a:cubicBezTo>
                  <a:pt x="12913" y="3152"/>
                  <a:pt x="12890" y="3159"/>
                  <a:pt x="12868" y="3159"/>
                </a:cubicBezTo>
                <a:cubicBezTo>
                  <a:pt x="12852" y="3159"/>
                  <a:pt x="12837" y="3155"/>
                  <a:pt x="12824" y="3142"/>
                </a:cubicBezTo>
                <a:lnTo>
                  <a:pt x="12824" y="3142"/>
                </a:lnTo>
                <a:cubicBezTo>
                  <a:pt x="12835" y="3149"/>
                  <a:pt x="12846" y="3151"/>
                  <a:pt x="12856" y="3151"/>
                </a:cubicBezTo>
                <a:cubicBezTo>
                  <a:pt x="12885" y="3151"/>
                  <a:pt x="12914" y="3134"/>
                  <a:pt x="12945" y="3123"/>
                </a:cubicBezTo>
                <a:close/>
                <a:moveTo>
                  <a:pt x="13681" y="3071"/>
                </a:moveTo>
                <a:cubicBezTo>
                  <a:pt x="13681" y="3083"/>
                  <a:pt x="13741" y="3095"/>
                  <a:pt x="13717" y="3095"/>
                </a:cubicBezTo>
                <a:cubicBezTo>
                  <a:pt x="13724" y="3109"/>
                  <a:pt x="13741" y="3115"/>
                  <a:pt x="13755" y="3117"/>
                </a:cubicBezTo>
                <a:lnTo>
                  <a:pt x="13755" y="3117"/>
                </a:lnTo>
                <a:cubicBezTo>
                  <a:pt x="13751" y="3118"/>
                  <a:pt x="13746" y="3119"/>
                  <a:pt x="13741" y="3119"/>
                </a:cubicBezTo>
                <a:cubicBezTo>
                  <a:pt x="13741" y="3130"/>
                  <a:pt x="13776" y="3130"/>
                  <a:pt x="13800" y="3142"/>
                </a:cubicBezTo>
                <a:cubicBezTo>
                  <a:pt x="13848" y="3142"/>
                  <a:pt x="13836" y="3130"/>
                  <a:pt x="13884" y="3130"/>
                </a:cubicBezTo>
                <a:lnTo>
                  <a:pt x="13884" y="3178"/>
                </a:lnTo>
                <a:cubicBezTo>
                  <a:pt x="13869" y="3167"/>
                  <a:pt x="13859" y="3163"/>
                  <a:pt x="13852" y="3163"/>
                </a:cubicBezTo>
                <a:cubicBezTo>
                  <a:pt x="13838" y="3163"/>
                  <a:pt x="13833" y="3182"/>
                  <a:pt x="13800" y="3190"/>
                </a:cubicBezTo>
                <a:cubicBezTo>
                  <a:pt x="13783" y="3156"/>
                  <a:pt x="13724" y="3146"/>
                  <a:pt x="13691" y="3122"/>
                </a:cubicBezTo>
                <a:lnTo>
                  <a:pt x="13691" y="3122"/>
                </a:lnTo>
                <a:cubicBezTo>
                  <a:pt x="13681" y="3135"/>
                  <a:pt x="13629" y="3154"/>
                  <a:pt x="13705" y="3154"/>
                </a:cubicBezTo>
                <a:cubicBezTo>
                  <a:pt x="13701" y="3170"/>
                  <a:pt x="13690" y="3175"/>
                  <a:pt x="13678" y="3175"/>
                </a:cubicBezTo>
                <a:cubicBezTo>
                  <a:pt x="13652" y="3175"/>
                  <a:pt x="13618" y="3154"/>
                  <a:pt x="13610" y="3154"/>
                </a:cubicBezTo>
                <a:cubicBezTo>
                  <a:pt x="13621" y="3131"/>
                  <a:pt x="13643" y="3120"/>
                  <a:pt x="13687" y="3119"/>
                </a:cubicBezTo>
                <a:lnTo>
                  <a:pt x="13687" y="3119"/>
                </a:lnTo>
                <a:cubicBezTo>
                  <a:pt x="13676" y="3109"/>
                  <a:pt x="13669" y="3098"/>
                  <a:pt x="13669" y="3083"/>
                </a:cubicBezTo>
                <a:cubicBezTo>
                  <a:pt x="13662" y="3081"/>
                  <a:pt x="13655" y="3081"/>
                  <a:pt x="13648" y="3081"/>
                </a:cubicBezTo>
                <a:cubicBezTo>
                  <a:pt x="13617" y="3081"/>
                  <a:pt x="13588" y="3093"/>
                  <a:pt x="13569" y="3093"/>
                </a:cubicBezTo>
                <a:cubicBezTo>
                  <a:pt x="13557" y="3093"/>
                  <a:pt x="13550" y="3088"/>
                  <a:pt x="13550" y="3071"/>
                </a:cubicBezTo>
                <a:cubicBezTo>
                  <a:pt x="13590" y="3071"/>
                  <a:pt x="13608" y="3076"/>
                  <a:pt x="13634" y="3076"/>
                </a:cubicBezTo>
                <a:cubicBezTo>
                  <a:pt x="13647" y="3076"/>
                  <a:pt x="13661" y="3075"/>
                  <a:pt x="13681" y="3071"/>
                </a:cubicBezTo>
                <a:close/>
                <a:moveTo>
                  <a:pt x="10070" y="3195"/>
                </a:moveTo>
                <a:cubicBezTo>
                  <a:pt x="10069" y="3196"/>
                  <a:pt x="10068" y="3196"/>
                  <a:pt x="10067" y="3197"/>
                </a:cubicBezTo>
                <a:lnTo>
                  <a:pt x="10067" y="3197"/>
                </a:lnTo>
                <a:cubicBezTo>
                  <a:pt x="10068" y="3196"/>
                  <a:pt x="10069" y="3196"/>
                  <a:pt x="10070" y="3195"/>
                </a:cubicBezTo>
                <a:close/>
                <a:moveTo>
                  <a:pt x="10067" y="3197"/>
                </a:moveTo>
                <a:lnTo>
                  <a:pt x="10067" y="3197"/>
                </a:lnTo>
                <a:cubicBezTo>
                  <a:pt x="10066" y="3198"/>
                  <a:pt x="10064" y="3200"/>
                  <a:pt x="10062" y="3202"/>
                </a:cubicBezTo>
                <a:cubicBezTo>
                  <a:pt x="10063" y="3200"/>
                  <a:pt x="10065" y="3198"/>
                  <a:pt x="10067" y="3197"/>
                </a:cubicBezTo>
                <a:close/>
                <a:moveTo>
                  <a:pt x="12332" y="2991"/>
                </a:moveTo>
                <a:cubicBezTo>
                  <a:pt x="12339" y="2991"/>
                  <a:pt x="12345" y="2994"/>
                  <a:pt x="12348" y="2999"/>
                </a:cubicBezTo>
                <a:cubicBezTo>
                  <a:pt x="12336" y="3011"/>
                  <a:pt x="12300" y="3023"/>
                  <a:pt x="12288" y="3035"/>
                </a:cubicBezTo>
                <a:cubicBezTo>
                  <a:pt x="12288" y="3059"/>
                  <a:pt x="12300" y="3059"/>
                  <a:pt x="12336" y="3059"/>
                </a:cubicBezTo>
                <a:cubicBezTo>
                  <a:pt x="12348" y="3059"/>
                  <a:pt x="12348" y="3035"/>
                  <a:pt x="12348" y="3023"/>
                </a:cubicBezTo>
                <a:cubicBezTo>
                  <a:pt x="12360" y="3023"/>
                  <a:pt x="12383" y="3035"/>
                  <a:pt x="12383" y="3059"/>
                </a:cubicBezTo>
                <a:cubicBezTo>
                  <a:pt x="12390" y="3046"/>
                  <a:pt x="12414" y="3036"/>
                  <a:pt x="12435" y="3036"/>
                </a:cubicBezTo>
                <a:cubicBezTo>
                  <a:pt x="12452" y="3036"/>
                  <a:pt x="12467" y="3043"/>
                  <a:pt x="12467" y="3059"/>
                </a:cubicBezTo>
                <a:cubicBezTo>
                  <a:pt x="12449" y="3052"/>
                  <a:pt x="12436" y="3049"/>
                  <a:pt x="12427" y="3049"/>
                </a:cubicBezTo>
                <a:cubicBezTo>
                  <a:pt x="12405" y="3049"/>
                  <a:pt x="12409" y="3066"/>
                  <a:pt x="12443" y="3083"/>
                </a:cubicBezTo>
                <a:cubicBezTo>
                  <a:pt x="12472" y="3083"/>
                  <a:pt x="12470" y="3068"/>
                  <a:pt x="12486" y="3068"/>
                </a:cubicBezTo>
                <a:cubicBezTo>
                  <a:pt x="12490" y="3068"/>
                  <a:pt x="12495" y="3069"/>
                  <a:pt x="12502" y="3071"/>
                </a:cubicBezTo>
                <a:cubicBezTo>
                  <a:pt x="12455" y="3119"/>
                  <a:pt x="12360" y="3095"/>
                  <a:pt x="12324" y="3119"/>
                </a:cubicBezTo>
                <a:cubicBezTo>
                  <a:pt x="12331" y="3104"/>
                  <a:pt x="12334" y="3099"/>
                  <a:pt x="12335" y="3094"/>
                </a:cubicBezTo>
                <a:lnTo>
                  <a:pt x="12335" y="3094"/>
                </a:lnTo>
                <a:cubicBezTo>
                  <a:pt x="12334" y="3094"/>
                  <a:pt x="12333" y="3094"/>
                  <a:pt x="12333" y="3094"/>
                </a:cubicBezTo>
                <a:cubicBezTo>
                  <a:pt x="12330" y="3094"/>
                  <a:pt x="12327" y="3091"/>
                  <a:pt x="12324" y="3083"/>
                </a:cubicBezTo>
                <a:cubicBezTo>
                  <a:pt x="12276" y="3083"/>
                  <a:pt x="12348" y="3119"/>
                  <a:pt x="12300" y="3119"/>
                </a:cubicBezTo>
                <a:cubicBezTo>
                  <a:pt x="12252" y="3119"/>
                  <a:pt x="12300" y="3083"/>
                  <a:pt x="12241" y="3083"/>
                </a:cubicBezTo>
                <a:cubicBezTo>
                  <a:pt x="12205" y="3083"/>
                  <a:pt x="12241" y="3130"/>
                  <a:pt x="12205" y="3130"/>
                </a:cubicBezTo>
                <a:cubicBezTo>
                  <a:pt x="12217" y="3178"/>
                  <a:pt x="12276" y="3154"/>
                  <a:pt x="12288" y="3202"/>
                </a:cubicBezTo>
                <a:cubicBezTo>
                  <a:pt x="12241" y="3190"/>
                  <a:pt x="12181" y="3178"/>
                  <a:pt x="12157" y="3142"/>
                </a:cubicBezTo>
                <a:cubicBezTo>
                  <a:pt x="12217" y="3142"/>
                  <a:pt x="12205" y="3119"/>
                  <a:pt x="12205" y="3095"/>
                </a:cubicBezTo>
                <a:cubicBezTo>
                  <a:pt x="12169" y="3095"/>
                  <a:pt x="12157" y="3095"/>
                  <a:pt x="12169" y="3071"/>
                </a:cubicBezTo>
                <a:cubicBezTo>
                  <a:pt x="12157" y="3071"/>
                  <a:pt x="12133" y="3071"/>
                  <a:pt x="12121" y="3083"/>
                </a:cubicBezTo>
                <a:cubicBezTo>
                  <a:pt x="12110" y="3083"/>
                  <a:pt x="12110" y="3083"/>
                  <a:pt x="12110" y="3071"/>
                </a:cubicBezTo>
                <a:cubicBezTo>
                  <a:pt x="12110" y="3071"/>
                  <a:pt x="12110" y="3059"/>
                  <a:pt x="12098" y="3059"/>
                </a:cubicBezTo>
                <a:cubicBezTo>
                  <a:pt x="12110" y="2999"/>
                  <a:pt x="12157" y="3023"/>
                  <a:pt x="12205" y="3011"/>
                </a:cubicBezTo>
                <a:lnTo>
                  <a:pt x="12205" y="3011"/>
                </a:lnTo>
                <a:cubicBezTo>
                  <a:pt x="12187" y="3023"/>
                  <a:pt x="12190" y="3023"/>
                  <a:pt x="12199" y="3023"/>
                </a:cubicBezTo>
                <a:cubicBezTo>
                  <a:pt x="12208" y="3023"/>
                  <a:pt x="12223" y="3023"/>
                  <a:pt x="12229" y="3035"/>
                </a:cubicBezTo>
                <a:cubicBezTo>
                  <a:pt x="12264" y="3035"/>
                  <a:pt x="12264" y="3023"/>
                  <a:pt x="12288" y="3023"/>
                </a:cubicBezTo>
                <a:cubicBezTo>
                  <a:pt x="12279" y="3014"/>
                  <a:pt x="12311" y="2991"/>
                  <a:pt x="12332" y="2991"/>
                </a:cubicBezTo>
                <a:close/>
                <a:moveTo>
                  <a:pt x="10728" y="3202"/>
                </a:moveTo>
                <a:cubicBezTo>
                  <a:pt x="10721" y="3204"/>
                  <a:pt x="10717" y="3207"/>
                  <a:pt x="10715" y="3210"/>
                </a:cubicBezTo>
                <a:lnTo>
                  <a:pt x="10715" y="3210"/>
                </a:lnTo>
                <a:cubicBezTo>
                  <a:pt x="10719" y="3208"/>
                  <a:pt x="10724" y="3205"/>
                  <a:pt x="10728" y="3202"/>
                </a:cubicBezTo>
                <a:close/>
                <a:moveTo>
                  <a:pt x="9740" y="3188"/>
                </a:moveTo>
                <a:cubicBezTo>
                  <a:pt x="9743" y="3193"/>
                  <a:pt x="9752" y="3195"/>
                  <a:pt x="9763" y="3195"/>
                </a:cubicBezTo>
                <a:cubicBezTo>
                  <a:pt x="9764" y="3195"/>
                  <a:pt x="9765" y="3195"/>
                  <a:pt x="9765" y="3195"/>
                </a:cubicBezTo>
                <a:lnTo>
                  <a:pt x="9765" y="3195"/>
                </a:lnTo>
                <a:cubicBezTo>
                  <a:pt x="9777" y="3200"/>
                  <a:pt x="9785" y="3206"/>
                  <a:pt x="9788" y="3214"/>
                </a:cubicBezTo>
                <a:cubicBezTo>
                  <a:pt x="9800" y="3214"/>
                  <a:pt x="9788" y="3202"/>
                  <a:pt x="9824" y="3202"/>
                </a:cubicBezTo>
                <a:cubicBezTo>
                  <a:pt x="9824" y="3195"/>
                  <a:pt x="9815" y="3193"/>
                  <a:pt x="9804" y="3193"/>
                </a:cubicBezTo>
                <a:cubicBezTo>
                  <a:pt x="9792" y="3193"/>
                  <a:pt x="9778" y="3195"/>
                  <a:pt x="9765" y="3195"/>
                </a:cubicBezTo>
                <a:lnTo>
                  <a:pt x="9765" y="3195"/>
                </a:lnTo>
                <a:cubicBezTo>
                  <a:pt x="9758" y="3192"/>
                  <a:pt x="9750" y="3190"/>
                  <a:pt x="9740" y="3188"/>
                </a:cubicBezTo>
                <a:close/>
                <a:moveTo>
                  <a:pt x="11193" y="3238"/>
                </a:moveTo>
                <a:cubicBezTo>
                  <a:pt x="11201" y="3238"/>
                  <a:pt x="11207" y="3239"/>
                  <a:pt x="11211" y="3241"/>
                </a:cubicBezTo>
                <a:lnTo>
                  <a:pt x="11211" y="3241"/>
                </a:lnTo>
                <a:cubicBezTo>
                  <a:pt x="11205" y="3242"/>
                  <a:pt x="11199" y="3242"/>
                  <a:pt x="11194" y="3242"/>
                </a:cubicBezTo>
                <a:lnTo>
                  <a:pt x="11194" y="3242"/>
                </a:lnTo>
                <a:cubicBezTo>
                  <a:pt x="11194" y="3241"/>
                  <a:pt x="11194" y="3239"/>
                  <a:pt x="11193" y="3238"/>
                </a:cubicBezTo>
                <a:close/>
                <a:moveTo>
                  <a:pt x="11781" y="3237"/>
                </a:moveTo>
                <a:cubicBezTo>
                  <a:pt x="11783" y="3237"/>
                  <a:pt x="11785" y="3238"/>
                  <a:pt x="11788" y="3238"/>
                </a:cubicBezTo>
                <a:cubicBezTo>
                  <a:pt x="11781" y="3241"/>
                  <a:pt x="11774" y="3243"/>
                  <a:pt x="11766" y="3245"/>
                </a:cubicBezTo>
                <a:lnTo>
                  <a:pt x="11766" y="3245"/>
                </a:lnTo>
                <a:cubicBezTo>
                  <a:pt x="11769" y="3242"/>
                  <a:pt x="11775" y="3240"/>
                  <a:pt x="11781" y="3237"/>
                </a:cubicBezTo>
                <a:close/>
                <a:moveTo>
                  <a:pt x="11098" y="3214"/>
                </a:moveTo>
                <a:lnTo>
                  <a:pt x="11098" y="3214"/>
                </a:lnTo>
                <a:cubicBezTo>
                  <a:pt x="11103" y="3231"/>
                  <a:pt x="11098" y="3240"/>
                  <a:pt x="11087" y="3244"/>
                </a:cubicBezTo>
                <a:lnTo>
                  <a:pt x="11087" y="3244"/>
                </a:lnTo>
                <a:cubicBezTo>
                  <a:pt x="11047" y="3245"/>
                  <a:pt x="11006" y="3247"/>
                  <a:pt x="10967" y="3249"/>
                </a:cubicBezTo>
                <a:lnTo>
                  <a:pt x="10967" y="3249"/>
                </a:lnTo>
                <a:cubicBezTo>
                  <a:pt x="10963" y="3237"/>
                  <a:pt x="10964" y="3232"/>
                  <a:pt x="10968" y="3230"/>
                </a:cubicBezTo>
                <a:lnTo>
                  <a:pt x="10968" y="3230"/>
                </a:lnTo>
                <a:cubicBezTo>
                  <a:pt x="10980" y="3231"/>
                  <a:pt x="10993" y="3232"/>
                  <a:pt x="11005" y="3232"/>
                </a:cubicBezTo>
                <a:cubicBezTo>
                  <a:pt x="11041" y="3232"/>
                  <a:pt x="11074" y="3226"/>
                  <a:pt x="11098" y="3214"/>
                </a:cubicBezTo>
                <a:close/>
                <a:moveTo>
                  <a:pt x="10609" y="3154"/>
                </a:moveTo>
                <a:cubicBezTo>
                  <a:pt x="10657" y="3154"/>
                  <a:pt x="10681" y="3154"/>
                  <a:pt x="10681" y="3190"/>
                </a:cubicBezTo>
                <a:cubicBezTo>
                  <a:pt x="10728" y="3190"/>
                  <a:pt x="10728" y="3178"/>
                  <a:pt x="10752" y="3178"/>
                </a:cubicBezTo>
                <a:cubicBezTo>
                  <a:pt x="10776" y="3202"/>
                  <a:pt x="10776" y="3190"/>
                  <a:pt x="10752" y="3214"/>
                </a:cubicBezTo>
                <a:cubicBezTo>
                  <a:pt x="10770" y="3208"/>
                  <a:pt x="10785" y="3205"/>
                  <a:pt x="10801" y="3205"/>
                </a:cubicBezTo>
                <a:cubicBezTo>
                  <a:pt x="10818" y="3205"/>
                  <a:pt x="10836" y="3208"/>
                  <a:pt x="10859" y="3214"/>
                </a:cubicBezTo>
                <a:lnTo>
                  <a:pt x="10859" y="3190"/>
                </a:lnTo>
                <a:cubicBezTo>
                  <a:pt x="10883" y="3190"/>
                  <a:pt x="10907" y="3195"/>
                  <a:pt x="10920" y="3195"/>
                </a:cubicBezTo>
                <a:cubicBezTo>
                  <a:pt x="10927" y="3195"/>
                  <a:pt x="10931" y="3194"/>
                  <a:pt x="10931" y="3190"/>
                </a:cubicBezTo>
                <a:lnTo>
                  <a:pt x="10931" y="3190"/>
                </a:lnTo>
                <a:cubicBezTo>
                  <a:pt x="10967" y="3202"/>
                  <a:pt x="10931" y="3214"/>
                  <a:pt x="10895" y="3214"/>
                </a:cubicBezTo>
                <a:cubicBezTo>
                  <a:pt x="10908" y="3218"/>
                  <a:pt x="10921" y="3221"/>
                  <a:pt x="10934" y="3224"/>
                </a:cubicBezTo>
                <a:lnTo>
                  <a:pt x="10934" y="3224"/>
                </a:lnTo>
                <a:cubicBezTo>
                  <a:pt x="10876" y="3230"/>
                  <a:pt x="10822" y="3222"/>
                  <a:pt x="10740" y="3249"/>
                </a:cubicBezTo>
                <a:cubicBezTo>
                  <a:pt x="10731" y="3240"/>
                  <a:pt x="10706" y="3223"/>
                  <a:pt x="10715" y="3210"/>
                </a:cubicBezTo>
                <a:lnTo>
                  <a:pt x="10715" y="3210"/>
                </a:lnTo>
                <a:cubicBezTo>
                  <a:pt x="10707" y="3214"/>
                  <a:pt x="10700" y="3215"/>
                  <a:pt x="10693" y="3215"/>
                </a:cubicBezTo>
                <a:cubicBezTo>
                  <a:pt x="10678" y="3215"/>
                  <a:pt x="10664" y="3209"/>
                  <a:pt x="10650" y="3204"/>
                </a:cubicBezTo>
                <a:lnTo>
                  <a:pt x="10650" y="3204"/>
                </a:lnTo>
                <a:cubicBezTo>
                  <a:pt x="10658" y="3203"/>
                  <a:pt x="10665" y="3202"/>
                  <a:pt x="10669" y="3202"/>
                </a:cubicBezTo>
                <a:cubicBezTo>
                  <a:pt x="10633" y="3178"/>
                  <a:pt x="10633" y="3178"/>
                  <a:pt x="10609" y="3154"/>
                </a:cubicBezTo>
                <a:close/>
                <a:moveTo>
                  <a:pt x="11713" y="3249"/>
                </a:moveTo>
                <a:lnTo>
                  <a:pt x="11713" y="3249"/>
                </a:lnTo>
                <a:cubicBezTo>
                  <a:pt x="11720" y="3249"/>
                  <a:pt x="11726" y="3249"/>
                  <a:pt x="11733" y="3249"/>
                </a:cubicBezTo>
                <a:cubicBezTo>
                  <a:pt x="11733" y="3249"/>
                  <a:pt x="11733" y="3249"/>
                  <a:pt x="11733" y="3249"/>
                </a:cubicBezTo>
                <a:lnTo>
                  <a:pt x="11733" y="3249"/>
                </a:lnTo>
                <a:cubicBezTo>
                  <a:pt x="11730" y="3250"/>
                  <a:pt x="11727" y="3250"/>
                  <a:pt x="11724" y="3250"/>
                </a:cubicBezTo>
                <a:cubicBezTo>
                  <a:pt x="11720" y="3250"/>
                  <a:pt x="11717" y="3250"/>
                  <a:pt x="11713" y="3249"/>
                </a:cubicBezTo>
                <a:close/>
                <a:moveTo>
                  <a:pt x="13171" y="3235"/>
                </a:moveTo>
                <a:cubicBezTo>
                  <a:pt x="13177" y="3240"/>
                  <a:pt x="13183" y="3246"/>
                  <a:pt x="13187" y="3252"/>
                </a:cubicBezTo>
                <a:lnTo>
                  <a:pt x="13187" y="3252"/>
                </a:lnTo>
                <a:cubicBezTo>
                  <a:pt x="13182" y="3251"/>
                  <a:pt x="13177" y="3249"/>
                  <a:pt x="13169" y="3249"/>
                </a:cubicBezTo>
                <a:cubicBezTo>
                  <a:pt x="13167" y="3243"/>
                  <a:pt x="13168" y="3238"/>
                  <a:pt x="13171" y="3235"/>
                </a:cubicBezTo>
                <a:close/>
                <a:moveTo>
                  <a:pt x="11648" y="3188"/>
                </a:moveTo>
                <a:cubicBezTo>
                  <a:pt x="11690" y="3188"/>
                  <a:pt x="11677" y="3238"/>
                  <a:pt x="11633" y="3238"/>
                </a:cubicBezTo>
                <a:cubicBezTo>
                  <a:pt x="11636" y="3240"/>
                  <a:pt x="11640" y="3241"/>
                  <a:pt x="11644" y="3243"/>
                </a:cubicBezTo>
                <a:lnTo>
                  <a:pt x="11644" y="3243"/>
                </a:lnTo>
                <a:cubicBezTo>
                  <a:pt x="11639" y="3242"/>
                  <a:pt x="11634" y="3242"/>
                  <a:pt x="11629" y="3242"/>
                </a:cubicBezTo>
                <a:cubicBezTo>
                  <a:pt x="11611" y="3242"/>
                  <a:pt x="11595" y="3245"/>
                  <a:pt x="11582" y="3255"/>
                </a:cubicBezTo>
                <a:lnTo>
                  <a:pt x="11582" y="3255"/>
                </a:lnTo>
                <a:cubicBezTo>
                  <a:pt x="11597" y="3241"/>
                  <a:pt x="11590" y="3238"/>
                  <a:pt x="11577" y="3238"/>
                </a:cubicBezTo>
                <a:lnTo>
                  <a:pt x="11577" y="3238"/>
                </a:lnTo>
                <a:cubicBezTo>
                  <a:pt x="11623" y="3229"/>
                  <a:pt x="11653" y="3215"/>
                  <a:pt x="11633" y="3190"/>
                </a:cubicBezTo>
                <a:cubicBezTo>
                  <a:pt x="11639" y="3189"/>
                  <a:pt x="11644" y="3188"/>
                  <a:pt x="11648" y="3188"/>
                </a:cubicBezTo>
                <a:close/>
                <a:moveTo>
                  <a:pt x="10415" y="3256"/>
                </a:moveTo>
                <a:cubicBezTo>
                  <a:pt x="10404" y="3256"/>
                  <a:pt x="10399" y="3261"/>
                  <a:pt x="10431" y="3261"/>
                </a:cubicBezTo>
                <a:cubicBezTo>
                  <a:pt x="10427" y="3257"/>
                  <a:pt x="10420" y="3256"/>
                  <a:pt x="10415" y="3256"/>
                </a:cubicBezTo>
                <a:close/>
                <a:moveTo>
                  <a:pt x="13050" y="2976"/>
                </a:moveTo>
                <a:cubicBezTo>
                  <a:pt x="13074" y="3035"/>
                  <a:pt x="13193" y="3011"/>
                  <a:pt x="13253" y="3023"/>
                </a:cubicBezTo>
                <a:cubicBezTo>
                  <a:pt x="13253" y="3035"/>
                  <a:pt x="13241" y="3035"/>
                  <a:pt x="13229" y="3035"/>
                </a:cubicBezTo>
                <a:cubicBezTo>
                  <a:pt x="13240" y="3046"/>
                  <a:pt x="13253" y="3050"/>
                  <a:pt x="13267" y="3050"/>
                </a:cubicBezTo>
                <a:cubicBezTo>
                  <a:pt x="13302" y="3050"/>
                  <a:pt x="13342" y="3026"/>
                  <a:pt x="13371" y="3026"/>
                </a:cubicBezTo>
                <a:cubicBezTo>
                  <a:pt x="13380" y="3026"/>
                  <a:pt x="13389" y="3029"/>
                  <a:pt x="13395" y="3035"/>
                </a:cubicBezTo>
                <a:cubicBezTo>
                  <a:pt x="13360" y="3059"/>
                  <a:pt x="13276" y="3059"/>
                  <a:pt x="13276" y="3095"/>
                </a:cubicBezTo>
                <a:cubicBezTo>
                  <a:pt x="13256" y="3085"/>
                  <a:pt x="13236" y="3081"/>
                  <a:pt x="13216" y="3081"/>
                </a:cubicBezTo>
                <a:cubicBezTo>
                  <a:pt x="13189" y="3081"/>
                  <a:pt x="13161" y="3088"/>
                  <a:pt x="13134" y="3095"/>
                </a:cubicBezTo>
                <a:cubicBezTo>
                  <a:pt x="13149" y="3107"/>
                  <a:pt x="13167" y="3111"/>
                  <a:pt x="13185" y="3111"/>
                </a:cubicBezTo>
                <a:cubicBezTo>
                  <a:pt x="13221" y="3111"/>
                  <a:pt x="13261" y="3095"/>
                  <a:pt x="13300" y="3095"/>
                </a:cubicBezTo>
                <a:cubicBezTo>
                  <a:pt x="13241" y="3130"/>
                  <a:pt x="13217" y="3178"/>
                  <a:pt x="13122" y="3190"/>
                </a:cubicBezTo>
                <a:cubicBezTo>
                  <a:pt x="13147" y="3207"/>
                  <a:pt x="13136" y="3224"/>
                  <a:pt x="13149" y="3224"/>
                </a:cubicBezTo>
                <a:cubicBezTo>
                  <a:pt x="13154" y="3224"/>
                  <a:pt x="13164" y="3221"/>
                  <a:pt x="13181" y="3214"/>
                </a:cubicBezTo>
                <a:cubicBezTo>
                  <a:pt x="13181" y="3221"/>
                  <a:pt x="13182" y="3226"/>
                  <a:pt x="13184" y="3231"/>
                </a:cubicBezTo>
                <a:lnTo>
                  <a:pt x="13184" y="3231"/>
                </a:lnTo>
                <a:cubicBezTo>
                  <a:pt x="13185" y="3231"/>
                  <a:pt x="13187" y="3231"/>
                  <a:pt x="13188" y="3231"/>
                </a:cubicBezTo>
                <a:cubicBezTo>
                  <a:pt x="13208" y="3231"/>
                  <a:pt x="13236" y="3242"/>
                  <a:pt x="13229" y="3249"/>
                </a:cubicBezTo>
                <a:cubicBezTo>
                  <a:pt x="13217" y="3253"/>
                  <a:pt x="13209" y="3255"/>
                  <a:pt x="13203" y="3255"/>
                </a:cubicBezTo>
                <a:cubicBezTo>
                  <a:pt x="13202" y="3255"/>
                  <a:pt x="13202" y="3255"/>
                  <a:pt x="13201" y="3255"/>
                </a:cubicBezTo>
                <a:lnTo>
                  <a:pt x="13201" y="3255"/>
                </a:lnTo>
                <a:cubicBezTo>
                  <a:pt x="13201" y="3257"/>
                  <a:pt x="13198" y="3259"/>
                  <a:pt x="13193" y="3261"/>
                </a:cubicBezTo>
                <a:cubicBezTo>
                  <a:pt x="13192" y="3258"/>
                  <a:pt x="13189" y="3255"/>
                  <a:pt x="13187" y="3252"/>
                </a:cubicBezTo>
                <a:lnTo>
                  <a:pt x="13187" y="3252"/>
                </a:lnTo>
                <a:cubicBezTo>
                  <a:pt x="13192" y="3253"/>
                  <a:pt x="13196" y="3255"/>
                  <a:pt x="13201" y="3255"/>
                </a:cubicBezTo>
                <a:lnTo>
                  <a:pt x="13201" y="3255"/>
                </a:lnTo>
                <a:cubicBezTo>
                  <a:pt x="13202" y="3249"/>
                  <a:pt x="13190" y="3245"/>
                  <a:pt x="13184" y="3231"/>
                </a:cubicBezTo>
                <a:lnTo>
                  <a:pt x="13184" y="3231"/>
                </a:lnTo>
                <a:cubicBezTo>
                  <a:pt x="13179" y="3231"/>
                  <a:pt x="13174" y="3233"/>
                  <a:pt x="13171" y="3235"/>
                </a:cubicBezTo>
                <a:lnTo>
                  <a:pt x="13171" y="3235"/>
                </a:lnTo>
                <a:cubicBezTo>
                  <a:pt x="13165" y="3230"/>
                  <a:pt x="13158" y="3226"/>
                  <a:pt x="13154" y="3226"/>
                </a:cubicBezTo>
                <a:cubicBezTo>
                  <a:pt x="13149" y="3226"/>
                  <a:pt x="13149" y="3232"/>
                  <a:pt x="13157" y="3249"/>
                </a:cubicBezTo>
                <a:lnTo>
                  <a:pt x="13157" y="3249"/>
                </a:lnTo>
                <a:cubicBezTo>
                  <a:pt x="13124" y="3239"/>
                  <a:pt x="13093" y="3236"/>
                  <a:pt x="13065" y="3236"/>
                </a:cubicBezTo>
                <a:lnTo>
                  <a:pt x="13065" y="3236"/>
                </a:lnTo>
                <a:cubicBezTo>
                  <a:pt x="13098" y="3213"/>
                  <a:pt x="13110" y="3201"/>
                  <a:pt x="13122" y="3178"/>
                </a:cubicBezTo>
                <a:cubicBezTo>
                  <a:pt x="13122" y="3142"/>
                  <a:pt x="13098" y="3142"/>
                  <a:pt x="13062" y="3142"/>
                </a:cubicBezTo>
                <a:cubicBezTo>
                  <a:pt x="13020" y="3142"/>
                  <a:pt x="13006" y="3180"/>
                  <a:pt x="12986" y="3180"/>
                </a:cubicBezTo>
                <a:cubicBezTo>
                  <a:pt x="12984" y="3180"/>
                  <a:pt x="12981" y="3179"/>
                  <a:pt x="12979" y="3178"/>
                </a:cubicBezTo>
                <a:cubicBezTo>
                  <a:pt x="13003" y="3154"/>
                  <a:pt x="13014" y="3142"/>
                  <a:pt x="13003" y="3119"/>
                </a:cubicBezTo>
                <a:lnTo>
                  <a:pt x="12958" y="3119"/>
                </a:lnTo>
                <a:cubicBezTo>
                  <a:pt x="12968" y="3116"/>
                  <a:pt x="12977" y="3114"/>
                  <a:pt x="12987" y="3114"/>
                </a:cubicBezTo>
                <a:cubicBezTo>
                  <a:pt x="12996" y="3114"/>
                  <a:pt x="13005" y="3115"/>
                  <a:pt x="13014" y="3119"/>
                </a:cubicBezTo>
                <a:cubicBezTo>
                  <a:pt x="13038" y="3119"/>
                  <a:pt x="13050" y="3095"/>
                  <a:pt x="13050" y="3083"/>
                </a:cubicBezTo>
                <a:cubicBezTo>
                  <a:pt x="13014" y="3083"/>
                  <a:pt x="13006" y="3103"/>
                  <a:pt x="12983" y="3103"/>
                </a:cubicBezTo>
                <a:cubicBezTo>
                  <a:pt x="12976" y="3103"/>
                  <a:pt x="12967" y="3101"/>
                  <a:pt x="12955" y="3095"/>
                </a:cubicBezTo>
                <a:cubicBezTo>
                  <a:pt x="12955" y="3083"/>
                  <a:pt x="12979" y="3083"/>
                  <a:pt x="12991" y="3071"/>
                </a:cubicBezTo>
                <a:cubicBezTo>
                  <a:pt x="12955" y="3071"/>
                  <a:pt x="12955" y="3083"/>
                  <a:pt x="12931" y="3083"/>
                </a:cubicBezTo>
                <a:cubicBezTo>
                  <a:pt x="12943" y="3071"/>
                  <a:pt x="12943" y="3071"/>
                  <a:pt x="12943" y="3059"/>
                </a:cubicBezTo>
                <a:cubicBezTo>
                  <a:pt x="12979" y="3059"/>
                  <a:pt x="12991" y="3071"/>
                  <a:pt x="13014" y="3083"/>
                </a:cubicBezTo>
                <a:cubicBezTo>
                  <a:pt x="13050" y="3083"/>
                  <a:pt x="13038" y="3059"/>
                  <a:pt x="13050" y="3059"/>
                </a:cubicBezTo>
                <a:cubicBezTo>
                  <a:pt x="13003" y="3035"/>
                  <a:pt x="12979" y="3011"/>
                  <a:pt x="12955" y="2976"/>
                </a:cubicBezTo>
                <a:lnTo>
                  <a:pt x="12955" y="2976"/>
                </a:lnTo>
                <a:cubicBezTo>
                  <a:pt x="12973" y="2993"/>
                  <a:pt x="12988" y="3002"/>
                  <a:pt x="13003" y="3002"/>
                </a:cubicBezTo>
                <a:cubicBezTo>
                  <a:pt x="13017" y="3002"/>
                  <a:pt x="13032" y="2993"/>
                  <a:pt x="13050" y="2976"/>
                </a:cubicBezTo>
                <a:close/>
                <a:moveTo>
                  <a:pt x="13729" y="3142"/>
                </a:moveTo>
                <a:cubicBezTo>
                  <a:pt x="13776" y="3190"/>
                  <a:pt x="13765" y="3214"/>
                  <a:pt x="13848" y="3249"/>
                </a:cubicBezTo>
                <a:cubicBezTo>
                  <a:pt x="13836" y="3249"/>
                  <a:pt x="13824" y="3249"/>
                  <a:pt x="13812" y="3261"/>
                </a:cubicBezTo>
                <a:cubicBezTo>
                  <a:pt x="13796" y="3261"/>
                  <a:pt x="13786" y="3256"/>
                  <a:pt x="13770" y="3256"/>
                </a:cubicBezTo>
                <a:cubicBezTo>
                  <a:pt x="13762" y="3256"/>
                  <a:pt x="13753" y="3257"/>
                  <a:pt x="13741" y="3261"/>
                </a:cubicBezTo>
                <a:cubicBezTo>
                  <a:pt x="13753" y="3249"/>
                  <a:pt x="13747" y="3247"/>
                  <a:pt x="13733" y="3247"/>
                </a:cubicBezTo>
                <a:cubicBezTo>
                  <a:pt x="13720" y="3247"/>
                  <a:pt x="13699" y="3249"/>
                  <a:pt x="13681" y="3249"/>
                </a:cubicBezTo>
                <a:lnTo>
                  <a:pt x="13681" y="3249"/>
                </a:lnTo>
                <a:cubicBezTo>
                  <a:pt x="13705" y="3226"/>
                  <a:pt x="13690" y="3223"/>
                  <a:pt x="13668" y="3223"/>
                </a:cubicBezTo>
                <a:cubicBezTo>
                  <a:pt x="13660" y="3223"/>
                  <a:pt x="13652" y="3223"/>
                  <a:pt x="13644" y="3223"/>
                </a:cubicBezTo>
                <a:cubicBezTo>
                  <a:pt x="13628" y="3223"/>
                  <a:pt x="13614" y="3222"/>
                  <a:pt x="13610" y="3214"/>
                </a:cubicBezTo>
                <a:cubicBezTo>
                  <a:pt x="13598" y="3214"/>
                  <a:pt x="13610" y="3238"/>
                  <a:pt x="13610" y="3249"/>
                </a:cubicBezTo>
                <a:lnTo>
                  <a:pt x="13610" y="3249"/>
                </a:lnTo>
                <a:cubicBezTo>
                  <a:pt x="13586" y="3249"/>
                  <a:pt x="13562" y="3238"/>
                  <a:pt x="13550" y="3202"/>
                </a:cubicBezTo>
                <a:cubicBezTo>
                  <a:pt x="13538" y="3202"/>
                  <a:pt x="13538" y="3214"/>
                  <a:pt x="13526" y="3214"/>
                </a:cubicBezTo>
                <a:cubicBezTo>
                  <a:pt x="13526" y="3238"/>
                  <a:pt x="13550" y="3238"/>
                  <a:pt x="13538" y="3261"/>
                </a:cubicBezTo>
                <a:cubicBezTo>
                  <a:pt x="13537" y="3263"/>
                  <a:pt x="13535" y="3264"/>
                  <a:pt x="13533" y="3264"/>
                </a:cubicBezTo>
                <a:cubicBezTo>
                  <a:pt x="13526" y="3264"/>
                  <a:pt x="13520" y="3253"/>
                  <a:pt x="13517" y="3253"/>
                </a:cubicBezTo>
                <a:cubicBezTo>
                  <a:pt x="13515" y="3253"/>
                  <a:pt x="13515" y="3255"/>
                  <a:pt x="13515" y="3261"/>
                </a:cubicBezTo>
                <a:lnTo>
                  <a:pt x="13467" y="3214"/>
                </a:lnTo>
                <a:cubicBezTo>
                  <a:pt x="13431" y="3214"/>
                  <a:pt x="13395" y="3238"/>
                  <a:pt x="13360" y="3238"/>
                </a:cubicBezTo>
                <a:cubicBezTo>
                  <a:pt x="13360" y="3211"/>
                  <a:pt x="13387" y="3197"/>
                  <a:pt x="13375" y="3197"/>
                </a:cubicBezTo>
                <a:cubicBezTo>
                  <a:pt x="13371" y="3197"/>
                  <a:pt x="13363" y="3199"/>
                  <a:pt x="13348" y="3202"/>
                </a:cubicBezTo>
                <a:cubicBezTo>
                  <a:pt x="13342" y="3190"/>
                  <a:pt x="13357" y="3190"/>
                  <a:pt x="13372" y="3190"/>
                </a:cubicBezTo>
                <a:cubicBezTo>
                  <a:pt x="13387" y="3190"/>
                  <a:pt x="13401" y="3190"/>
                  <a:pt x="13395" y="3178"/>
                </a:cubicBezTo>
                <a:cubicBezTo>
                  <a:pt x="13431" y="3178"/>
                  <a:pt x="13372" y="3190"/>
                  <a:pt x="13395" y="3202"/>
                </a:cubicBezTo>
                <a:cubicBezTo>
                  <a:pt x="13431" y="3192"/>
                  <a:pt x="13462" y="3188"/>
                  <a:pt x="13494" y="3188"/>
                </a:cubicBezTo>
                <a:cubicBezTo>
                  <a:pt x="13538" y="3188"/>
                  <a:pt x="13584" y="3195"/>
                  <a:pt x="13645" y="3202"/>
                </a:cubicBezTo>
                <a:cubicBezTo>
                  <a:pt x="13654" y="3202"/>
                  <a:pt x="13682" y="3177"/>
                  <a:pt x="13701" y="3177"/>
                </a:cubicBezTo>
                <a:cubicBezTo>
                  <a:pt x="13708" y="3177"/>
                  <a:pt x="13714" y="3180"/>
                  <a:pt x="13717" y="3190"/>
                </a:cubicBezTo>
                <a:cubicBezTo>
                  <a:pt x="13729" y="3178"/>
                  <a:pt x="13693" y="3154"/>
                  <a:pt x="13729" y="3142"/>
                </a:cubicBezTo>
                <a:close/>
                <a:moveTo>
                  <a:pt x="12307" y="3247"/>
                </a:moveTo>
                <a:cubicBezTo>
                  <a:pt x="12300" y="3248"/>
                  <a:pt x="12296" y="3252"/>
                  <a:pt x="12300" y="3261"/>
                </a:cubicBezTo>
                <a:cubicBezTo>
                  <a:pt x="12308" y="3265"/>
                  <a:pt x="12317" y="3265"/>
                  <a:pt x="12325" y="3265"/>
                </a:cubicBezTo>
                <a:lnTo>
                  <a:pt x="12325" y="3265"/>
                </a:lnTo>
                <a:cubicBezTo>
                  <a:pt x="12326" y="3254"/>
                  <a:pt x="12317" y="3250"/>
                  <a:pt x="12307" y="3247"/>
                </a:cubicBezTo>
                <a:close/>
                <a:moveTo>
                  <a:pt x="9776" y="3249"/>
                </a:moveTo>
                <a:cubicBezTo>
                  <a:pt x="9776" y="3258"/>
                  <a:pt x="9746" y="3266"/>
                  <a:pt x="9716" y="3266"/>
                </a:cubicBezTo>
                <a:cubicBezTo>
                  <a:pt x="9704" y="3266"/>
                  <a:pt x="9691" y="3265"/>
                  <a:pt x="9681" y="3261"/>
                </a:cubicBezTo>
                <a:cubicBezTo>
                  <a:pt x="9699" y="3255"/>
                  <a:pt x="9713" y="3255"/>
                  <a:pt x="9728" y="3255"/>
                </a:cubicBezTo>
                <a:cubicBezTo>
                  <a:pt x="9743" y="3255"/>
                  <a:pt x="9758" y="3255"/>
                  <a:pt x="9776" y="3249"/>
                </a:cubicBezTo>
                <a:close/>
                <a:moveTo>
                  <a:pt x="11385" y="3249"/>
                </a:moveTo>
                <a:lnTo>
                  <a:pt x="11385" y="3249"/>
                </a:lnTo>
                <a:cubicBezTo>
                  <a:pt x="11392" y="3257"/>
                  <a:pt x="11397" y="3265"/>
                  <a:pt x="11416" y="3265"/>
                </a:cubicBezTo>
                <a:cubicBezTo>
                  <a:pt x="11423" y="3265"/>
                  <a:pt x="11431" y="3264"/>
                  <a:pt x="11443" y="3261"/>
                </a:cubicBezTo>
                <a:lnTo>
                  <a:pt x="11443" y="3261"/>
                </a:lnTo>
                <a:cubicBezTo>
                  <a:pt x="11431" y="3273"/>
                  <a:pt x="11383" y="3273"/>
                  <a:pt x="11348" y="3273"/>
                </a:cubicBezTo>
                <a:cubicBezTo>
                  <a:pt x="11348" y="3264"/>
                  <a:pt x="11370" y="3262"/>
                  <a:pt x="11373" y="3249"/>
                </a:cubicBezTo>
                <a:lnTo>
                  <a:pt x="11373" y="3249"/>
                </a:lnTo>
                <a:cubicBezTo>
                  <a:pt x="11377" y="3249"/>
                  <a:pt x="11381" y="3249"/>
                  <a:pt x="11385" y="3249"/>
                </a:cubicBezTo>
                <a:close/>
                <a:moveTo>
                  <a:pt x="11643" y="3254"/>
                </a:moveTo>
                <a:cubicBezTo>
                  <a:pt x="11663" y="3254"/>
                  <a:pt x="11683" y="3256"/>
                  <a:pt x="11693" y="3261"/>
                </a:cubicBezTo>
                <a:cubicBezTo>
                  <a:pt x="11681" y="3273"/>
                  <a:pt x="11645" y="3273"/>
                  <a:pt x="11586" y="3273"/>
                </a:cubicBezTo>
                <a:cubicBezTo>
                  <a:pt x="11586" y="3259"/>
                  <a:pt x="11614" y="3254"/>
                  <a:pt x="11643" y="3254"/>
                </a:cubicBezTo>
                <a:close/>
                <a:moveTo>
                  <a:pt x="12091" y="3240"/>
                </a:moveTo>
                <a:cubicBezTo>
                  <a:pt x="12095" y="3240"/>
                  <a:pt x="12099" y="3240"/>
                  <a:pt x="12103" y="3240"/>
                </a:cubicBezTo>
                <a:lnTo>
                  <a:pt x="12103" y="3240"/>
                </a:lnTo>
                <a:cubicBezTo>
                  <a:pt x="12064" y="3248"/>
                  <a:pt x="12031" y="3263"/>
                  <a:pt x="11979" y="3273"/>
                </a:cubicBezTo>
                <a:cubicBezTo>
                  <a:pt x="11979" y="3262"/>
                  <a:pt x="11967" y="3261"/>
                  <a:pt x="11967" y="3251"/>
                </a:cubicBezTo>
                <a:lnTo>
                  <a:pt x="11967" y="3251"/>
                </a:lnTo>
                <a:cubicBezTo>
                  <a:pt x="11967" y="3250"/>
                  <a:pt x="11968" y="3250"/>
                  <a:pt x="11968" y="3250"/>
                </a:cubicBezTo>
                <a:lnTo>
                  <a:pt x="11968" y="3250"/>
                </a:lnTo>
                <a:cubicBezTo>
                  <a:pt x="11979" y="3256"/>
                  <a:pt x="11988" y="3258"/>
                  <a:pt x="11998" y="3258"/>
                </a:cubicBezTo>
                <a:cubicBezTo>
                  <a:pt x="12008" y="3258"/>
                  <a:pt x="12020" y="3255"/>
                  <a:pt x="12038" y="3249"/>
                </a:cubicBezTo>
                <a:cubicBezTo>
                  <a:pt x="12031" y="3248"/>
                  <a:pt x="12024" y="3246"/>
                  <a:pt x="12016" y="3245"/>
                </a:cubicBezTo>
                <a:lnTo>
                  <a:pt x="12016" y="3245"/>
                </a:lnTo>
                <a:cubicBezTo>
                  <a:pt x="12041" y="3242"/>
                  <a:pt x="12067" y="3240"/>
                  <a:pt x="12091" y="3240"/>
                </a:cubicBezTo>
                <a:close/>
                <a:moveTo>
                  <a:pt x="13241" y="3178"/>
                </a:moveTo>
                <a:cubicBezTo>
                  <a:pt x="13278" y="3187"/>
                  <a:pt x="13279" y="3225"/>
                  <a:pt x="13299" y="3225"/>
                </a:cubicBezTo>
                <a:cubicBezTo>
                  <a:pt x="13306" y="3225"/>
                  <a:pt x="13313" y="3222"/>
                  <a:pt x="13324" y="3214"/>
                </a:cubicBezTo>
                <a:lnTo>
                  <a:pt x="13324" y="3214"/>
                </a:lnTo>
                <a:cubicBezTo>
                  <a:pt x="13324" y="3249"/>
                  <a:pt x="13288" y="3249"/>
                  <a:pt x="13288" y="3273"/>
                </a:cubicBezTo>
                <a:cubicBezTo>
                  <a:pt x="13276" y="3249"/>
                  <a:pt x="13241" y="3214"/>
                  <a:pt x="13241" y="3178"/>
                </a:cubicBezTo>
                <a:close/>
                <a:moveTo>
                  <a:pt x="10431" y="3238"/>
                </a:moveTo>
                <a:cubicBezTo>
                  <a:pt x="10443" y="3238"/>
                  <a:pt x="10443" y="3249"/>
                  <a:pt x="10431" y="3261"/>
                </a:cubicBezTo>
                <a:cubicBezTo>
                  <a:pt x="10427" y="3275"/>
                  <a:pt x="10422" y="3280"/>
                  <a:pt x="10416" y="3280"/>
                </a:cubicBezTo>
                <a:cubicBezTo>
                  <a:pt x="10401" y="3280"/>
                  <a:pt x="10380" y="3246"/>
                  <a:pt x="10371" y="3238"/>
                </a:cubicBezTo>
                <a:cubicBezTo>
                  <a:pt x="10383" y="3238"/>
                  <a:pt x="10395" y="3238"/>
                  <a:pt x="10419" y="3249"/>
                </a:cubicBezTo>
                <a:cubicBezTo>
                  <a:pt x="10431" y="3249"/>
                  <a:pt x="10431" y="3238"/>
                  <a:pt x="10431" y="3238"/>
                </a:cubicBezTo>
                <a:close/>
                <a:moveTo>
                  <a:pt x="10395" y="3119"/>
                </a:moveTo>
                <a:lnTo>
                  <a:pt x="10395" y="3119"/>
                </a:lnTo>
                <a:cubicBezTo>
                  <a:pt x="10455" y="3130"/>
                  <a:pt x="10514" y="3142"/>
                  <a:pt x="10597" y="3154"/>
                </a:cubicBezTo>
                <a:cubicBezTo>
                  <a:pt x="10562" y="3190"/>
                  <a:pt x="10657" y="3154"/>
                  <a:pt x="10597" y="3202"/>
                </a:cubicBezTo>
                <a:cubicBezTo>
                  <a:pt x="10600" y="3205"/>
                  <a:pt x="10605" y="3206"/>
                  <a:pt x="10610" y="3207"/>
                </a:cubicBezTo>
                <a:lnTo>
                  <a:pt x="10610" y="3207"/>
                </a:lnTo>
                <a:cubicBezTo>
                  <a:pt x="10617" y="3234"/>
                  <a:pt x="10693" y="3204"/>
                  <a:pt x="10693" y="3249"/>
                </a:cubicBezTo>
                <a:cubicBezTo>
                  <a:pt x="10693" y="3250"/>
                  <a:pt x="10692" y="3250"/>
                  <a:pt x="10692" y="3250"/>
                </a:cubicBezTo>
                <a:lnTo>
                  <a:pt x="10692" y="3250"/>
                </a:lnTo>
                <a:cubicBezTo>
                  <a:pt x="10700" y="3249"/>
                  <a:pt x="10708" y="3249"/>
                  <a:pt x="10717" y="3249"/>
                </a:cubicBezTo>
                <a:cubicBezTo>
                  <a:pt x="10693" y="3249"/>
                  <a:pt x="10681" y="3249"/>
                  <a:pt x="10693" y="3261"/>
                </a:cubicBezTo>
                <a:cubicBezTo>
                  <a:pt x="10681" y="3257"/>
                  <a:pt x="10674" y="3256"/>
                  <a:pt x="10669" y="3256"/>
                </a:cubicBezTo>
                <a:cubicBezTo>
                  <a:pt x="10660" y="3256"/>
                  <a:pt x="10657" y="3261"/>
                  <a:pt x="10633" y="3261"/>
                </a:cubicBezTo>
                <a:cubicBezTo>
                  <a:pt x="10640" y="3258"/>
                  <a:pt x="10648" y="3255"/>
                  <a:pt x="10655" y="3253"/>
                </a:cubicBezTo>
                <a:lnTo>
                  <a:pt x="10655" y="3253"/>
                </a:lnTo>
                <a:cubicBezTo>
                  <a:pt x="10658" y="3254"/>
                  <a:pt x="10662" y="3254"/>
                  <a:pt x="10665" y="3254"/>
                </a:cubicBezTo>
                <a:cubicBezTo>
                  <a:pt x="10674" y="3254"/>
                  <a:pt x="10683" y="3253"/>
                  <a:pt x="10692" y="3250"/>
                </a:cubicBezTo>
                <a:lnTo>
                  <a:pt x="10692" y="3250"/>
                </a:lnTo>
                <a:cubicBezTo>
                  <a:pt x="10678" y="3250"/>
                  <a:pt x="10667" y="3251"/>
                  <a:pt x="10655" y="3253"/>
                </a:cubicBezTo>
                <a:lnTo>
                  <a:pt x="10655" y="3253"/>
                </a:lnTo>
                <a:cubicBezTo>
                  <a:pt x="10631" y="3251"/>
                  <a:pt x="10609" y="3238"/>
                  <a:pt x="10609" y="3214"/>
                </a:cubicBezTo>
                <a:cubicBezTo>
                  <a:pt x="10569" y="3214"/>
                  <a:pt x="10571" y="3240"/>
                  <a:pt x="10551" y="3240"/>
                </a:cubicBezTo>
                <a:cubicBezTo>
                  <a:pt x="10547" y="3240"/>
                  <a:pt x="10543" y="3239"/>
                  <a:pt x="10538" y="3238"/>
                </a:cubicBezTo>
                <a:lnTo>
                  <a:pt x="10538" y="3261"/>
                </a:lnTo>
                <a:cubicBezTo>
                  <a:pt x="10535" y="3261"/>
                  <a:pt x="10533" y="3261"/>
                  <a:pt x="10530" y="3262"/>
                </a:cubicBezTo>
                <a:lnTo>
                  <a:pt x="10530" y="3262"/>
                </a:lnTo>
                <a:cubicBezTo>
                  <a:pt x="10526" y="3259"/>
                  <a:pt x="10521" y="3257"/>
                  <a:pt x="10515" y="3254"/>
                </a:cubicBezTo>
                <a:lnTo>
                  <a:pt x="10515" y="3254"/>
                </a:lnTo>
                <a:cubicBezTo>
                  <a:pt x="10517" y="3257"/>
                  <a:pt x="10519" y="3260"/>
                  <a:pt x="10522" y="3262"/>
                </a:cubicBezTo>
                <a:lnTo>
                  <a:pt x="10522" y="3262"/>
                </a:lnTo>
                <a:cubicBezTo>
                  <a:pt x="10525" y="3262"/>
                  <a:pt x="10528" y="3262"/>
                  <a:pt x="10530" y="3262"/>
                </a:cubicBezTo>
                <a:lnTo>
                  <a:pt x="10530" y="3262"/>
                </a:lnTo>
                <a:cubicBezTo>
                  <a:pt x="10533" y="3263"/>
                  <a:pt x="10535" y="3264"/>
                  <a:pt x="10536" y="3265"/>
                </a:cubicBezTo>
                <a:lnTo>
                  <a:pt x="10536" y="3265"/>
                </a:lnTo>
                <a:cubicBezTo>
                  <a:pt x="10535" y="3266"/>
                  <a:pt x="10534" y="3266"/>
                  <a:pt x="10533" y="3266"/>
                </a:cubicBezTo>
                <a:cubicBezTo>
                  <a:pt x="10530" y="3266"/>
                  <a:pt x="10526" y="3265"/>
                  <a:pt x="10522" y="3262"/>
                </a:cubicBezTo>
                <a:lnTo>
                  <a:pt x="10522" y="3262"/>
                </a:lnTo>
                <a:cubicBezTo>
                  <a:pt x="10498" y="3265"/>
                  <a:pt x="10485" y="3273"/>
                  <a:pt x="10455" y="3273"/>
                </a:cubicBezTo>
                <a:cubicBezTo>
                  <a:pt x="10478" y="3261"/>
                  <a:pt x="10502" y="3261"/>
                  <a:pt x="10502" y="3249"/>
                </a:cubicBezTo>
                <a:cubicBezTo>
                  <a:pt x="10507" y="3251"/>
                  <a:pt x="10511" y="3253"/>
                  <a:pt x="10515" y="3254"/>
                </a:cubicBezTo>
                <a:lnTo>
                  <a:pt x="10515" y="3254"/>
                </a:lnTo>
                <a:cubicBezTo>
                  <a:pt x="10515" y="3253"/>
                  <a:pt x="10514" y="3251"/>
                  <a:pt x="10514" y="3249"/>
                </a:cubicBezTo>
                <a:cubicBezTo>
                  <a:pt x="10514" y="3246"/>
                  <a:pt x="10510" y="3244"/>
                  <a:pt x="10504" y="3244"/>
                </a:cubicBezTo>
                <a:cubicBezTo>
                  <a:pt x="10492" y="3244"/>
                  <a:pt x="10470" y="3249"/>
                  <a:pt x="10455" y="3249"/>
                </a:cubicBezTo>
                <a:lnTo>
                  <a:pt x="10455" y="3249"/>
                </a:lnTo>
                <a:cubicBezTo>
                  <a:pt x="10463" y="3237"/>
                  <a:pt x="10473" y="3233"/>
                  <a:pt x="10483" y="3233"/>
                </a:cubicBezTo>
                <a:cubicBezTo>
                  <a:pt x="10498" y="3233"/>
                  <a:pt x="10513" y="3240"/>
                  <a:pt x="10526" y="3240"/>
                </a:cubicBezTo>
                <a:cubicBezTo>
                  <a:pt x="10530" y="3240"/>
                  <a:pt x="10534" y="3239"/>
                  <a:pt x="10538" y="3238"/>
                </a:cubicBezTo>
                <a:cubicBezTo>
                  <a:pt x="10512" y="3225"/>
                  <a:pt x="10446" y="3212"/>
                  <a:pt x="10399" y="3212"/>
                </a:cubicBezTo>
                <a:cubicBezTo>
                  <a:pt x="10358" y="3212"/>
                  <a:pt x="10332" y="3222"/>
                  <a:pt x="10359" y="3249"/>
                </a:cubicBezTo>
                <a:cubicBezTo>
                  <a:pt x="10348" y="3255"/>
                  <a:pt x="10340" y="3255"/>
                  <a:pt x="10330" y="3255"/>
                </a:cubicBezTo>
                <a:lnTo>
                  <a:pt x="10330" y="3255"/>
                </a:lnTo>
                <a:cubicBezTo>
                  <a:pt x="10321" y="3252"/>
                  <a:pt x="10312" y="3249"/>
                  <a:pt x="10300" y="3249"/>
                </a:cubicBezTo>
                <a:cubicBezTo>
                  <a:pt x="10295" y="3252"/>
                  <a:pt x="10295" y="3255"/>
                  <a:pt x="10298" y="3257"/>
                </a:cubicBezTo>
                <a:lnTo>
                  <a:pt x="10298" y="3257"/>
                </a:lnTo>
                <a:cubicBezTo>
                  <a:pt x="10310" y="3255"/>
                  <a:pt x="10319" y="3255"/>
                  <a:pt x="10327" y="3255"/>
                </a:cubicBezTo>
                <a:cubicBezTo>
                  <a:pt x="10328" y="3255"/>
                  <a:pt x="10329" y="3255"/>
                  <a:pt x="10330" y="3255"/>
                </a:cubicBezTo>
                <a:lnTo>
                  <a:pt x="10330" y="3255"/>
                </a:lnTo>
                <a:cubicBezTo>
                  <a:pt x="10339" y="3258"/>
                  <a:pt x="10347" y="3261"/>
                  <a:pt x="10359" y="3261"/>
                </a:cubicBezTo>
                <a:cubicBezTo>
                  <a:pt x="10359" y="3265"/>
                  <a:pt x="10352" y="3266"/>
                  <a:pt x="10343" y="3266"/>
                </a:cubicBezTo>
                <a:cubicBezTo>
                  <a:pt x="10327" y="3266"/>
                  <a:pt x="10305" y="3262"/>
                  <a:pt x="10298" y="3257"/>
                </a:cubicBezTo>
                <a:lnTo>
                  <a:pt x="10298" y="3257"/>
                </a:lnTo>
                <a:cubicBezTo>
                  <a:pt x="10291" y="3258"/>
                  <a:pt x="10284" y="3259"/>
                  <a:pt x="10276" y="3261"/>
                </a:cubicBezTo>
                <a:cubicBezTo>
                  <a:pt x="10276" y="3273"/>
                  <a:pt x="10300" y="3273"/>
                  <a:pt x="10312" y="3273"/>
                </a:cubicBezTo>
                <a:cubicBezTo>
                  <a:pt x="10293" y="3287"/>
                  <a:pt x="10278" y="3290"/>
                  <a:pt x="10262" y="3290"/>
                </a:cubicBezTo>
                <a:cubicBezTo>
                  <a:pt x="10249" y="3290"/>
                  <a:pt x="10235" y="3288"/>
                  <a:pt x="10218" y="3288"/>
                </a:cubicBezTo>
                <a:cubicBezTo>
                  <a:pt x="10203" y="3288"/>
                  <a:pt x="10187" y="3290"/>
                  <a:pt x="10167" y="3294"/>
                </a:cubicBezTo>
                <a:lnTo>
                  <a:pt x="10167" y="3294"/>
                </a:lnTo>
                <a:cubicBezTo>
                  <a:pt x="10180" y="3286"/>
                  <a:pt x="10177" y="3261"/>
                  <a:pt x="10157" y="3261"/>
                </a:cubicBezTo>
                <a:cubicBezTo>
                  <a:pt x="10157" y="3260"/>
                  <a:pt x="10158" y="3259"/>
                  <a:pt x="10161" y="3259"/>
                </a:cubicBezTo>
                <a:cubicBezTo>
                  <a:pt x="10172" y="3259"/>
                  <a:pt x="10211" y="3275"/>
                  <a:pt x="10238" y="3275"/>
                </a:cubicBezTo>
                <a:cubicBezTo>
                  <a:pt x="10251" y="3275"/>
                  <a:pt x="10261" y="3271"/>
                  <a:pt x="10264" y="3261"/>
                </a:cubicBezTo>
                <a:cubicBezTo>
                  <a:pt x="10120" y="3241"/>
                  <a:pt x="10047" y="3211"/>
                  <a:pt x="9946" y="3211"/>
                </a:cubicBezTo>
                <a:cubicBezTo>
                  <a:pt x="9930" y="3211"/>
                  <a:pt x="9913" y="3212"/>
                  <a:pt x="9895" y="3214"/>
                </a:cubicBezTo>
                <a:cubicBezTo>
                  <a:pt x="9895" y="3235"/>
                  <a:pt x="9914" y="3237"/>
                  <a:pt x="9943" y="3246"/>
                </a:cubicBezTo>
                <a:lnTo>
                  <a:pt x="9943" y="3246"/>
                </a:lnTo>
                <a:cubicBezTo>
                  <a:pt x="9945" y="3234"/>
                  <a:pt x="9955" y="3229"/>
                  <a:pt x="9968" y="3229"/>
                </a:cubicBezTo>
                <a:cubicBezTo>
                  <a:pt x="10000" y="3229"/>
                  <a:pt x="10047" y="3257"/>
                  <a:pt x="10014" y="3273"/>
                </a:cubicBezTo>
                <a:cubicBezTo>
                  <a:pt x="9983" y="3273"/>
                  <a:pt x="9997" y="3247"/>
                  <a:pt x="9963" y="3247"/>
                </a:cubicBezTo>
                <a:cubicBezTo>
                  <a:pt x="9960" y="3247"/>
                  <a:pt x="9955" y="3247"/>
                  <a:pt x="9950" y="3248"/>
                </a:cubicBezTo>
                <a:lnTo>
                  <a:pt x="9950" y="3248"/>
                </a:lnTo>
                <a:cubicBezTo>
                  <a:pt x="9948" y="3247"/>
                  <a:pt x="9945" y="3247"/>
                  <a:pt x="9943" y="3246"/>
                </a:cubicBezTo>
                <a:lnTo>
                  <a:pt x="9943" y="3246"/>
                </a:lnTo>
                <a:cubicBezTo>
                  <a:pt x="9943" y="3247"/>
                  <a:pt x="9943" y="3248"/>
                  <a:pt x="9943" y="3249"/>
                </a:cubicBezTo>
                <a:lnTo>
                  <a:pt x="9943" y="3249"/>
                </a:lnTo>
                <a:cubicBezTo>
                  <a:pt x="9945" y="3249"/>
                  <a:pt x="9948" y="3248"/>
                  <a:pt x="9950" y="3248"/>
                </a:cubicBezTo>
                <a:lnTo>
                  <a:pt x="9950" y="3248"/>
                </a:lnTo>
                <a:cubicBezTo>
                  <a:pt x="9952" y="3249"/>
                  <a:pt x="9953" y="3249"/>
                  <a:pt x="9955" y="3249"/>
                </a:cubicBezTo>
                <a:cubicBezTo>
                  <a:pt x="9955" y="3261"/>
                  <a:pt x="9907" y="3249"/>
                  <a:pt x="9919" y="3273"/>
                </a:cubicBezTo>
                <a:cubicBezTo>
                  <a:pt x="9895" y="3273"/>
                  <a:pt x="9895" y="3261"/>
                  <a:pt x="9907" y="3249"/>
                </a:cubicBezTo>
                <a:lnTo>
                  <a:pt x="9907" y="3249"/>
                </a:lnTo>
                <a:cubicBezTo>
                  <a:pt x="9903" y="3254"/>
                  <a:pt x="9898" y="3255"/>
                  <a:pt x="9892" y="3255"/>
                </a:cubicBezTo>
                <a:cubicBezTo>
                  <a:pt x="9877" y="3255"/>
                  <a:pt x="9858" y="3242"/>
                  <a:pt x="9847" y="3242"/>
                </a:cubicBezTo>
                <a:cubicBezTo>
                  <a:pt x="9840" y="3242"/>
                  <a:pt x="9835" y="3247"/>
                  <a:pt x="9835" y="3261"/>
                </a:cubicBezTo>
                <a:cubicBezTo>
                  <a:pt x="9800" y="3249"/>
                  <a:pt x="9788" y="3238"/>
                  <a:pt x="9776" y="3202"/>
                </a:cubicBezTo>
                <a:cubicBezTo>
                  <a:pt x="9764" y="3204"/>
                  <a:pt x="9750" y="3206"/>
                  <a:pt x="9735" y="3207"/>
                </a:cubicBezTo>
                <a:lnTo>
                  <a:pt x="9735" y="3207"/>
                </a:lnTo>
                <a:cubicBezTo>
                  <a:pt x="9738" y="3206"/>
                  <a:pt x="9740" y="3204"/>
                  <a:pt x="9740" y="3202"/>
                </a:cubicBezTo>
                <a:cubicBezTo>
                  <a:pt x="9728" y="3202"/>
                  <a:pt x="9728" y="3202"/>
                  <a:pt x="9728" y="3190"/>
                </a:cubicBezTo>
                <a:cubicBezTo>
                  <a:pt x="9695" y="3190"/>
                  <a:pt x="9703" y="3202"/>
                  <a:pt x="9706" y="3209"/>
                </a:cubicBezTo>
                <a:lnTo>
                  <a:pt x="9706" y="3209"/>
                </a:lnTo>
                <a:cubicBezTo>
                  <a:pt x="9716" y="3209"/>
                  <a:pt x="9726" y="3208"/>
                  <a:pt x="9735" y="3207"/>
                </a:cubicBezTo>
                <a:lnTo>
                  <a:pt x="9735" y="3207"/>
                </a:lnTo>
                <a:cubicBezTo>
                  <a:pt x="9726" y="3212"/>
                  <a:pt x="9707" y="3216"/>
                  <a:pt x="9710" y="3224"/>
                </a:cubicBezTo>
                <a:lnTo>
                  <a:pt x="9710" y="3224"/>
                </a:lnTo>
                <a:cubicBezTo>
                  <a:pt x="9695" y="3217"/>
                  <a:pt x="9671" y="3211"/>
                  <a:pt x="9648" y="3206"/>
                </a:cubicBezTo>
                <a:lnTo>
                  <a:pt x="9648" y="3206"/>
                </a:lnTo>
                <a:cubicBezTo>
                  <a:pt x="9664" y="3208"/>
                  <a:pt x="9681" y="3209"/>
                  <a:pt x="9697" y="3209"/>
                </a:cubicBezTo>
                <a:cubicBezTo>
                  <a:pt x="9697" y="3209"/>
                  <a:pt x="9698" y="3209"/>
                  <a:pt x="9699" y="3209"/>
                </a:cubicBezTo>
                <a:lnTo>
                  <a:pt x="9699" y="3209"/>
                </a:lnTo>
                <a:cubicBezTo>
                  <a:pt x="9701" y="3210"/>
                  <a:pt x="9703" y="3212"/>
                  <a:pt x="9705" y="3214"/>
                </a:cubicBezTo>
                <a:cubicBezTo>
                  <a:pt x="9708" y="3214"/>
                  <a:pt x="9707" y="3212"/>
                  <a:pt x="9706" y="3209"/>
                </a:cubicBezTo>
                <a:lnTo>
                  <a:pt x="9706" y="3209"/>
                </a:lnTo>
                <a:cubicBezTo>
                  <a:pt x="9704" y="3209"/>
                  <a:pt x="9701" y="3209"/>
                  <a:pt x="9699" y="3209"/>
                </a:cubicBezTo>
                <a:lnTo>
                  <a:pt x="9699" y="3209"/>
                </a:lnTo>
                <a:cubicBezTo>
                  <a:pt x="9672" y="3190"/>
                  <a:pt x="9619" y="3190"/>
                  <a:pt x="9585" y="3190"/>
                </a:cubicBezTo>
                <a:cubicBezTo>
                  <a:pt x="9596" y="3195"/>
                  <a:pt x="9621" y="3200"/>
                  <a:pt x="9648" y="3206"/>
                </a:cubicBezTo>
                <a:lnTo>
                  <a:pt x="9648" y="3206"/>
                </a:lnTo>
                <a:cubicBezTo>
                  <a:pt x="9614" y="3202"/>
                  <a:pt x="9582" y="3194"/>
                  <a:pt x="9562" y="3178"/>
                </a:cubicBezTo>
                <a:cubicBezTo>
                  <a:pt x="9538" y="3178"/>
                  <a:pt x="9538" y="3190"/>
                  <a:pt x="9502" y="3190"/>
                </a:cubicBezTo>
                <a:cubicBezTo>
                  <a:pt x="9496" y="3202"/>
                  <a:pt x="9508" y="3202"/>
                  <a:pt x="9520" y="3202"/>
                </a:cubicBezTo>
                <a:cubicBezTo>
                  <a:pt x="9532" y="3202"/>
                  <a:pt x="9544" y="3202"/>
                  <a:pt x="9538" y="3214"/>
                </a:cubicBezTo>
                <a:cubicBezTo>
                  <a:pt x="9490" y="3214"/>
                  <a:pt x="9502" y="3238"/>
                  <a:pt x="9478" y="3238"/>
                </a:cubicBezTo>
                <a:cubicBezTo>
                  <a:pt x="9478" y="3214"/>
                  <a:pt x="9478" y="3202"/>
                  <a:pt x="9490" y="3202"/>
                </a:cubicBezTo>
                <a:cubicBezTo>
                  <a:pt x="9483" y="3202"/>
                  <a:pt x="9449" y="3194"/>
                  <a:pt x="9421" y="3194"/>
                </a:cubicBezTo>
                <a:cubicBezTo>
                  <a:pt x="9401" y="3194"/>
                  <a:pt x="9383" y="3198"/>
                  <a:pt x="9383" y="3214"/>
                </a:cubicBezTo>
                <a:lnTo>
                  <a:pt x="9312" y="3214"/>
                </a:lnTo>
                <a:cubicBezTo>
                  <a:pt x="9312" y="3202"/>
                  <a:pt x="9312" y="3202"/>
                  <a:pt x="9324" y="3190"/>
                </a:cubicBezTo>
                <a:cubicBezTo>
                  <a:pt x="9337" y="3190"/>
                  <a:pt x="9351" y="3191"/>
                  <a:pt x="9363" y="3191"/>
                </a:cubicBezTo>
                <a:cubicBezTo>
                  <a:pt x="9393" y="3191"/>
                  <a:pt x="9415" y="3185"/>
                  <a:pt x="9407" y="3142"/>
                </a:cubicBezTo>
                <a:lnTo>
                  <a:pt x="9407" y="3142"/>
                </a:lnTo>
                <a:cubicBezTo>
                  <a:pt x="9415" y="3155"/>
                  <a:pt x="9430" y="3159"/>
                  <a:pt x="9448" y="3159"/>
                </a:cubicBezTo>
                <a:cubicBezTo>
                  <a:pt x="9472" y="3159"/>
                  <a:pt x="9503" y="3152"/>
                  <a:pt x="9533" y="3152"/>
                </a:cubicBezTo>
                <a:cubicBezTo>
                  <a:pt x="9543" y="3152"/>
                  <a:pt x="9552" y="3152"/>
                  <a:pt x="9562" y="3154"/>
                </a:cubicBezTo>
                <a:cubicBezTo>
                  <a:pt x="9497" y="3191"/>
                  <a:pt x="9655" y="3171"/>
                  <a:pt x="9740" y="3188"/>
                </a:cubicBezTo>
                <a:lnTo>
                  <a:pt x="9740" y="3188"/>
                </a:lnTo>
                <a:cubicBezTo>
                  <a:pt x="9739" y="3185"/>
                  <a:pt x="9739" y="3182"/>
                  <a:pt x="9740" y="3178"/>
                </a:cubicBezTo>
                <a:cubicBezTo>
                  <a:pt x="9780" y="3178"/>
                  <a:pt x="9809" y="3189"/>
                  <a:pt x="9831" y="3189"/>
                </a:cubicBezTo>
                <a:cubicBezTo>
                  <a:pt x="9842" y="3189"/>
                  <a:pt x="9851" y="3186"/>
                  <a:pt x="9859" y="3178"/>
                </a:cubicBezTo>
                <a:cubicBezTo>
                  <a:pt x="9865" y="3183"/>
                  <a:pt x="9873" y="3185"/>
                  <a:pt x="9881" y="3185"/>
                </a:cubicBezTo>
                <a:cubicBezTo>
                  <a:pt x="9897" y="3185"/>
                  <a:pt x="9915" y="3180"/>
                  <a:pt x="9928" y="3180"/>
                </a:cubicBezTo>
                <a:cubicBezTo>
                  <a:pt x="9940" y="3180"/>
                  <a:pt x="9947" y="3184"/>
                  <a:pt x="9943" y="3202"/>
                </a:cubicBezTo>
                <a:cubicBezTo>
                  <a:pt x="9990" y="3202"/>
                  <a:pt x="9969" y="3171"/>
                  <a:pt x="9989" y="3171"/>
                </a:cubicBezTo>
                <a:cubicBezTo>
                  <a:pt x="9995" y="3171"/>
                  <a:pt x="10002" y="3173"/>
                  <a:pt x="10014" y="3178"/>
                </a:cubicBezTo>
                <a:cubicBezTo>
                  <a:pt x="10002" y="3190"/>
                  <a:pt x="9966" y="3190"/>
                  <a:pt x="10026" y="3190"/>
                </a:cubicBezTo>
                <a:cubicBezTo>
                  <a:pt x="10062" y="3178"/>
                  <a:pt x="10014" y="3178"/>
                  <a:pt x="10038" y="3154"/>
                </a:cubicBezTo>
                <a:cubicBezTo>
                  <a:pt x="10062" y="3154"/>
                  <a:pt x="10062" y="3178"/>
                  <a:pt x="10086" y="3178"/>
                </a:cubicBezTo>
                <a:cubicBezTo>
                  <a:pt x="10086" y="3187"/>
                  <a:pt x="10079" y="3189"/>
                  <a:pt x="10070" y="3195"/>
                </a:cubicBezTo>
                <a:lnTo>
                  <a:pt x="10070" y="3195"/>
                </a:lnTo>
                <a:cubicBezTo>
                  <a:pt x="10141" y="3147"/>
                  <a:pt x="10371" y="3199"/>
                  <a:pt x="10359" y="3130"/>
                </a:cubicBezTo>
                <a:cubicBezTo>
                  <a:pt x="10383" y="3130"/>
                  <a:pt x="10383" y="3142"/>
                  <a:pt x="10383" y="3154"/>
                </a:cubicBezTo>
                <a:lnTo>
                  <a:pt x="10455" y="3154"/>
                </a:lnTo>
                <a:cubicBezTo>
                  <a:pt x="10478" y="3130"/>
                  <a:pt x="10395" y="3142"/>
                  <a:pt x="10395" y="3119"/>
                </a:cubicBezTo>
                <a:close/>
                <a:moveTo>
                  <a:pt x="10537" y="3266"/>
                </a:moveTo>
                <a:cubicBezTo>
                  <a:pt x="10548" y="3274"/>
                  <a:pt x="10555" y="3284"/>
                  <a:pt x="10562" y="3297"/>
                </a:cubicBezTo>
                <a:cubicBezTo>
                  <a:pt x="10555" y="3299"/>
                  <a:pt x="10550" y="3300"/>
                  <a:pt x="10546" y="3300"/>
                </a:cubicBezTo>
                <a:cubicBezTo>
                  <a:pt x="10523" y="3300"/>
                  <a:pt x="10534" y="3278"/>
                  <a:pt x="10537" y="3266"/>
                </a:cubicBezTo>
                <a:close/>
                <a:moveTo>
                  <a:pt x="13360" y="3297"/>
                </a:moveTo>
                <a:cubicBezTo>
                  <a:pt x="13368" y="3297"/>
                  <a:pt x="13371" y="3303"/>
                  <a:pt x="13371" y="3307"/>
                </a:cubicBezTo>
                <a:lnTo>
                  <a:pt x="13371" y="3307"/>
                </a:lnTo>
                <a:cubicBezTo>
                  <a:pt x="13368" y="3304"/>
                  <a:pt x="13364" y="3301"/>
                  <a:pt x="13360" y="3297"/>
                </a:cubicBezTo>
                <a:close/>
                <a:moveTo>
                  <a:pt x="10669" y="3273"/>
                </a:moveTo>
                <a:cubicBezTo>
                  <a:pt x="10728" y="3297"/>
                  <a:pt x="10657" y="3297"/>
                  <a:pt x="10669" y="3309"/>
                </a:cubicBezTo>
                <a:cubicBezTo>
                  <a:pt x="10633" y="3309"/>
                  <a:pt x="10633" y="3297"/>
                  <a:pt x="10609" y="3297"/>
                </a:cubicBezTo>
                <a:cubicBezTo>
                  <a:pt x="10613" y="3286"/>
                  <a:pt x="10620" y="3283"/>
                  <a:pt x="10628" y="3283"/>
                </a:cubicBezTo>
                <a:cubicBezTo>
                  <a:pt x="10638" y="3283"/>
                  <a:pt x="10649" y="3287"/>
                  <a:pt x="10658" y="3287"/>
                </a:cubicBezTo>
                <a:cubicBezTo>
                  <a:pt x="10664" y="3287"/>
                  <a:pt x="10669" y="3284"/>
                  <a:pt x="10669" y="3273"/>
                </a:cubicBezTo>
                <a:close/>
                <a:moveTo>
                  <a:pt x="11312" y="3261"/>
                </a:moveTo>
                <a:lnTo>
                  <a:pt x="11312" y="3309"/>
                </a:lnTo>
                <a:lnTo>
                  <a:pt x="11252" y="3309"/>
                </a:lnTo>
                <a:cubicBezTo>
                  <a:pt x="11276" y="3297"/>
                  <a:pt x="11276" y="3261"/>
                  <a:pt x="11312" y="3261"/>
                </a:cubicBezTo>
                <a:close/>
                <a:moveTo>
                  <a:pt x="11812" y="3273"/>
                </a:moveTo>
                <a:cubicBezTo>
                  <a:pt x="11812" y="3289"/>
                  <a:pt x="11802" y="3294"/>
                  <a:pt x="11789" y="3296"/>
                </a:cubicBezTo>
                <a:lnTo>
                  <a:pt x="11789" y="3296"/>
                </a:lnTo>
                <a:cubicBezTo>
                  <a:pt x="11787" y="3294"/>
                  <a:pt x="11784" y="3293"/>
                  <a:pt x="11781" y="3293"/>
                </a:cubicBezTo>
                <a:cubicBezTo>
                  <a:pt x="11771" y="3293"/>
                  <a:pt x="11758" y="3300"/>
                  <a:pt x="11759" y="3300"/>
                </a:cubicBezTo>
                <a:cubicBezTo>
                  <a:pt x="11759" y="3300"/>
                  <a:pt x="11761" y="3299"/>
                  <a:pt x="11764" y="3297"/>
                </a:cubicBezTo>
                <a:cubicBezTo>
                  <a:pt x="11773" y="3297"/>
                  <a:pt x="11781" y="3297"/>
                  <a:pt x="11789" y="3296"/>
                </a:cubicBezTo>
                <a:lnTo>
                  <a:pt x="11789" y="3296"/>
                </a:lnTo>
                <a:cubicBezTo>
                  <a:pt x="11790" y="3299"/>
                  <a:pt x="11790" y="3303"/>
                  <a:pt x="11788" y="3309"/>
                </a:cubicBezTo>
                <a:cubicBezTo>
                  <a:pt x="11764" y="3309"/>
                  <a:pt x="11756" y="3304"/>
                  <a:pt x="11747" y="3304"/>
                </a:cubicBezTo>
                <a:cubicBezTo>
                  <a:pt x="11742" y="3304"/>
                  <a:pt x="11737" y="3305"/>
                  <a:pt x="11729" y="3309"/>
                </a:cubicBezTo>
                <a:cubicBezTo>
                  <a:pt x="11729" y="3297"/>
                  <a:pt x="11740" y="3297"/>
                  <a:pt x="11752" y="3273"/>
                </a:cubicBezTo>
                <a:close/>
                <a:moveTo>
                  <a:pt x="12419" y="3130"/>
                </a:moveTo>
                <a:cubicBezTo>
                  <a:pt x="12443" y="3130"/>
                  <a:pt x="12455" y="3142"/>
                  <a:pt x="12455" y="3154"/>
                </a:cubicBezTo>
                <a:cubicBezTo>
                  <a:pt x="12443" y="3154"/>
                  <a:pt x="12419" y="3154"/>
                  <a:pt x="12407" y="3166"/>
                </a:cubicBezTo>
                <a:cubicBezTo>
                  <a:pt x="12562" y="3214"/>
                  <a:pt x="12764" y="3190"/>
                  <a:pt x="12895" y="3226"/>
                </a:cubicBezTo>
                <a:cubicBezTo>
                  <a:pt x="12919" y="3226"/>
                  <a:pt x="12919" y="3214"/>
                  <a:pt x="12919" y="3202"/>
                </a:cubicBezTo>
                <a:cubicBezTo>
                  <a:pt x="12936" y="3210"/>
                  <a:pt x="12959" y="3219"/>
                  <a:pt x="12983" y="3219"/>
                </a:cubicBezTo>
                <a:cubicBezTo>
                  <a:pt x="12994" y="3219"/>
                  <a:pt x="13004" y="3217"/>
                  <a:pt x="13014" y="3214"/>
                </a:cubicBezTo>
                <a:cubicBezTo>
                  <a:pt x="13051" y="3205"/>
                  <a:pt x="13025" y="3182"/>
                  <a:pt x="13042" y="3182"/>
                </a:cubicBezTo>
                <a:cubicBezTo>
                  <a:pt x="13047" y="3182"/>
                  <a:pt x="13057" y="3184"/>
                  <a:pt x="13074" y="3190"/>
                </a:cubicBezTo>
                <a:cubicBezTo>
                  <a:pt x="13062" y="3202"/>
                  <a:pt x="13062" y="3213"/>
                  <a:pt x="13062" y="3236"/>
                </a:cubicBezTo>
                <a:lnTo>
                  <a:pt x="13062" y="3236"/>
                </a:lnTo>
                <a:cubicBezTo>
                  <a:pt x="13062" y="3236"/>
                  <a:pt x="13062" y="3236"/>
                  <a:pt x="13062" y="3236"/>
                </a:cubicBezTo>
                <a:cubicBezTo>
                  <a:pt x="13014" y="3236"/>
                  <a:pt x="12976" y="3245"/>
                  <a:pt x="12949" y="3245"/>
                </a:cubicBezTo>
                <a:cubicBezTo>
                  <a:pt x="12937" y="3245"/>
                  <a:pt x="12927" y="3243"/>
                  <a:pt x="12919" y="3238"/>
                </a:cubicBezTo>
                <a:cubicBezTo>
                  <a:pt x="12895" y="3238"/>
                  <a:pt x="12895" y="3249"/>
                  <a:pt x="12895" y="3261"/>
                </a:cubicBezTo>
                <a:cubicBezTo>
                  <a:pt x="12860" y="3249"/>
                  <a:pt x="12824" y="3214"/>
                  <a:pt x="12753" y="3214"/>
                </a:cubicBezTo>
                <a:cubicBezTo>
                  <a:pt x="12753" y="3238"/>
                  <a:pt x="12800" y="3238"/>
                  <a:pt x="12824" y="3249"/>
                </a:cubicBezTo>
                <a:cubicBezTo>
                  <a:pt x="12822" y="3256"/>
                  <a:pt x="12816" y="3259"/>
                  <a:pt x="12807" y="3259"/>
                </a:cubicBezTo>
                <a:cubicBezTo>
                  <a:pt x="12784" y="3259"/>
                  <a:pt x="12743" y="3239"/>
                  <a:pt x="12721" y="3239"/>
                </a:cubicBezTo>
                <a:cubicBezTo>
                  <a:pt x="12709" y="3239"/>
                  <a:pt x="12702" y="3245"/>
                  <a:pt x="12705" y="3261"/>
                </a:cubicBezTo>
                <a:cubicBezTo>
                  <a:pt x="12693" y="3261"/>
                  <a:pt x="12681" y="3249"/>
                  <a:pt x="12681" y="3238"/>
                </a:cubicBezTo>
                <a:cubicBezTo>
                  <a:pt x="12630" y="3238"/>
                  <a:pt x="12649" y="3264"/>
                  <a:pt x="12618" y="3264"/>
                </a:cubicBezTo>
                <a:cubicBezTo>
                  <a:pt x="12613" y="3264"/>
                  <a:pt x="12606" y="3263"/>
                  <a:pt x="12598" y="3261"/>
                </a:cubicBezTo>
                <a:cubicBezTo>
                  <a:pt x="12598" y="3249"/>
                  <a:pt x="12645" y="3249"/>
                  <a:pt x="12622" y="3238"/>
                </a:cubicBezTo>
                <a:lnTo>
                  <a:pt x="12479" y="3238"/>
                </a:lnTo>
                <a:cubicBezTo>
                  <a:pt x="12467" y="3202"/>
                  <a:pt x="12443" y="3190"/>
                  <a:pt x="12395" y="3190"/>
                </a:cubicBezTo>
                <a:cubicBezTo>
                  <a:pt x="12395" y="3214"/>
                  <a:pt x="12419" y="3202"/>
                  <a:pt x="12443" y="3214"/>
                </a:cubicBezTo>
                <a:cubicBezTo>
                  <a:pt x="12425" y="3232"/>
                  <a:pt x="12401" y="3232"/>
                  <a:pt x="12376" y="3232"/>
                </a:cubicBezTo>
                <a:cubicBezTo>
                  <a:pt x="12352" y="3232"/>
                  <a:pt x="12327" y="3232"/>
                  <a:pt x="12304" y="3246"/>
                </a:cubicBezTo>
                <a:lnTo>
                  <a:pt x="12304" y="3246"/>
                </a:lnTo>
                <a:cubicBezTo>
                  <a:pt x="12303" y="3246"/>
                  <a:pt x="12301" y="3246"/>
                  <a:pt x="12300" y="3246"/>
                </a:cubicBezTo>
                <a:lnTo>
                  <a:pt x="12300" y="3246"/>
                </a:lnTo>
                <a:cubicBezTo>
                  <a:pt x="12300" y="3247"/>
                  <a:pt x="12300" y="3248"/>
                  <a:pt x="12300" y="3249"/>
                </a:cubicBezTo>
                <a:cubicBezTo>
                  <a:pt x="12301" y="3248"/>
                  <a:pt x="12303" y="3247"/>
                  <a:pt x="12304" y="3246"/>
                </a:cubicBezTo>
                <a:lnTo>
                  <a:pt x="12304" y="3246"/>
                </a:lnTo>
                <a:cubicBezTo>
                  <a:pt x="12305" y="3247"/>
                  <a:pt x="12306" y="3247"/>
                  <a:pt x="12307" y="3247"/>
                </a:cubicBezTo>
                <a:lnTo>
                  <a:pt x="12307" y="3247"/>
                </a:lnTo>
                <a:cubicBezTo>
                  <a:pt x="12309" y="3247"/>
                  <a:pt x="12312" y="3247"/>
                  <a:pt x="12315" y="3247"/>
                </a:cubicBezTo>
                <a:cubicBezTo>
                  <a:pt x="12327" y="3247"/>
                  <a:pt x="12342" y="3249"/>
                  <a:pt x="12348" y="3249"/>
                </a:cubicBezTo>
                <a:cubicBezTo>
                  <a:pt x="12336" y="3261"/>
                  <a:pt x="12383" y="3261"/>
                  <a:pt x="12360" y="3297"/>
                </a:cubicBezTo>
                <a:cubicBezTo>
                  <a:pt x="12348" y="3297"/>
                  <a:pt x="12348" y="3309"/>
                  <a:pt x="12324" y="3309"/>
                </a:cubicBezTo>
                <a:cubicBezTo>
                  <a:pt x="12300" y="3297"/>
                  <a:pt x="12336" y="3297"/>
                  <a:pt x="12360" y="3297"/>
                </a:cubicBezTo>
                <a:cubicBezTo>
                  <a:pt x="12360" y="3265"/>
                  <a:pt x="12343" y="3265"/>
                  <a:pt x="12325" y="3265"/>
                </a:cubicBezTo>
                <a:lnTo>
                  <a:pt x="12325" y="3265"/>
                </a:lnTo>
                <a:cubicBezTo>
                  <a:pt x="12325" y="3268"/>
                  <a:pt x="12325" y="3270"/>
                  <a:pt x="12324" y="3273"/>
                </a:cubicBezTo>
                <a:cubicBezTo>
                  <a:pt x="12308" y="3268"/>
                  <a:pt x="12294" y="3263"/>
                  <a:pt x="12280" y="3259"/>
                </a:cubicBezTo>
                <a:lnTo>
                  <a:pt x="12280" y="3259"/>
                </a:lnTo>
                <a:cubicBezTo>
                  <a:pt x="12283" y="3274"/>
                  <a:pt x="12273" y="3299"/>
                  <a:pt x="12251" y="3299"/>
                </a:cubicBezTo>
                <a:cubicBezTo>
                  <a:pt x="12248" y="3299"/>
                  <a:pt x="12244" y="3298"/>
                  <a:pt x="12241" y="3297"/>
                </a:cubicBezTo>
                <a:cubicBezTo>
                  <a:pt x="12241" y="3268"/>
                  <a:pt x="12217" y="3270"/>
                  <a:pt x="12215" y="3260"/>
                </a:cubicBezTo>
                <a:lnTo>
                  <a:pt x="12215" y="3260"/>
                </a:lnTo>
                <a:cubicBezTo>
                  <a:pt x="12219" y="3258"/>
                  <a:pt x="12222" y="3256"/>
                  <a:pt x="12226" y="3253"/>
                </a:cubicBezTo>
                <a:lnTo>
                  <a:pt x="12226" y="3253"/>
                </a:lnTo>
                <a:cubicBezTo>
                  <a:pt x="12237" y="3259"/>
                  <a:pt x="12253" y="3271"/>
                  <a:pt x="12263" y="3271"/>
                </a:cubicBezTo>
                <a:cubicBezTo>
                  <a:pt x="12270" y="3271"/>
                  <a:pt x="12274" y="3267"/>
                  <a:pt x="12276" y="3257"/>
                </a:cubicBezTo>
                <a:lnTo>
                  <a:pt x="12276" y="3257"/>
                </a:lnTo>
                <a:cubicBezTo>
                  <a:pt x="12277" y="3258"/>
                  <a:pt x="12279" y="3258"/>
                  <a:pt x="12280" y="3259"/>
                </a:cubicBezTo>
                <a:lnTo>
                  <a:pt x="12280" y="3259"/>
                </a:lnTo>
                <a:cubicBezTo>
                  <a:pt x="12280" y="3255"/>
                  <a:pt x="12278" y="3252"/>
                  <a:pt x="12276" y="3249"/>
                </a:cubicBezTo>
                <a:lnTo>
                  <a:pt x="12276" y="3249"/>
                </a:lnTo>
                <a:cubicBezTo>
                  <a:pt x="12276" y="3253"/>
                  <a:pt x="12276" y="3255"/>
                  <a:pt x="12276" y="3257"/>
                </a:cubicBezTo>
                <a:lnTo>
                  <a:pt x="12276" y="3257"/>
                </a:lnTo>
                <a:cubicBezTo>
                  <a:pt x="12261" y="3253"/>
                  <a:pt x="12248" y="3250"/>
                  <a:pt x="12236" y="3247"/>
                </a:cubicBezTo>
                <a:lnTo>
                  <a:pt x="12236" y="3247"/>
                </a:lnTo>
                <a:cubicBezTo>
                  <a:pt x="12244" y="3242"/>
                  <a:pt x="12256" y="3238"/>
                  <a:pt x="12276" y="3238"/>
                </a:cubicBezTo>
                <a:cubicBezTo>
                  <a:pt x="12276" y="3243"/>
                  <a:pt x="12288" y="3243"/>
                  <a:pt x="12300" y="3246"/>
                </a:cubicBezTo>
                <a:lnTo>
                  <a:pt x="12300" y="3246"/>
                </a:lnTo>
                <a:cubicBezTo>
                  <a:pt x="12298" y="3213"/>
                  <a:pt x="12277" y="3201"/>
                  <a:pt x="12300" y="3190"/>
                </a:cubicBezTo>
                <a:cubicBezTo>
                  <a:pt x="12348" y="3190"/>
                  <a:pt x="12288" y="3214"/>
                  <a:pt x="12360" y="3214"/>
                </a:cubicBezTo>
                <a:cubicBezTo>
                  <a:pt x="12383" y="3190"/>
                  <a:pt x="12395" y="3154"/>
                  <a:pt x="12419" y="3130"/>
                </a:cubicBezTo>
                <a:close/>
                <a:moveTo>
                  <a:pt x="12869" y="3289"/>
                </a:moveTo>
                <a:cubicBezTo>
                  <a:pt x="12898" y="3289"/>
                  <a:pt x="12936" y="3297"/>
                  <a:pt x="12943" y="3297"/>
                </a:cubicBezTo>
                <a:cubicBezTo>
                  <a:pt x="12934" y="3306"/>
                  <a:pt x="12922" y="3308"/>
                  <a:pt x="12909" y="3308"/>
                </a:cubicBezTo>
                <a:cubicBezTo>
                  <a:pt x="12894" y="3308"/>
                  <a:pt x="12877" y="3305"/>
                  <a:pt x="12862" y="3305"/>
                </a:cubicBezTo>
                <a:cubicBezTo>
                  <a:pt x="12853" y="3305"/>
                  <a:pt x="12844" y="3306"/>
                  <a:pt x="12836" y="3309"/>
                </a:cubicBezTo>
                <a:cubicBezTo>
                  <a:pt x="12831" y="3294"/>
                  <a:pt x="12848" y="3289"/>
                  <a:pt x="12869" y="3289"/>
                </a:cubicBezTo>
                <a:close/>
                <a:moveTo>
                  <a:pt x="13597" y="3281"/>
                </a:moveTo>
                <a:cubicBezTo>
                  <a:pt x="13614" y="3281"/>
                  <a:pt x="13635" y="3286"/>
                  <a:pt x="13645" y="3297"/>
                </a:cubicBezTo>
                <a:cubicBezTo>
                  <a:pt x="13634" y="3309"/>
                  <a:pt x="13598" y="3309"/>
                  <a:pt x="13574" y="3309"/>
                </a:cubicBezTo>
                <a:cubicBezTo>
                  <a:pt x="13561" y="3289"/>
                  <a:pt x="13577" y="3281"/>
                  <a:pt x="13597" y="3281"/>
                </a:cubicBezTo>
                <a:close/>
                <a:moveTo>
                  <a:pt x="13931" y="3297"/>
                </a:moveTo>
                <a:cubicBezTo>
                  <a:pt x="13941" y="3297"/>
                  <a:pt x="13859" y="3312"/>
                  <a:pt x="13826" y="3312"/>
                </a:cubicBezTo>
                <a:cubicBezTo>
                  <a:pt x="13817" y="3312"/>
                  <a:pt x="13812" y="3311"/>
                  <a:pt x="13812" y="3309"/>
                </a:cubicBezTo>
                <a:cubicBezTo>
                  <a:pt x="13836" y="3297"/>
                  <a:pt x="13836" y="3297"/>
                  <a:pt x="13872" y="3297"/>
                </a:cubicBezTo>
                <a:close/>
                <a:moveTo>
                  <a:pt x="13431" y="3261"/>
                </a:moveTo>
                <a:cubicBezTo>
                  <a:pt x="13443" y="3273"/>
                  <a:pt x="13479" y="3273"/>
                  <a:pt x="13479" y="3309"/>
                </a:cubicBezTo>
                <a:cubicBezTo>
                  <a:pt x="13470" y="3307"/>
                  <a:pt x="13461" y="3306"/>
                  <a:pt x="13453" y="3306"/>
                </a:cubicBezTo>
                <a:cubicBezTo>
                  <a:pt x="13429" y="3306"/>
                  <a:pt x="13412" y="3313"/>
                  <a:pt x="13395" y="3313"/>
                </a:cubicBezTo>
                <a:cubicBezTo>
                  <a:pt x="13388" y="3313"/>
                  <a:pt x="13381" y="3312"/>
                  <a:pt x="13374" y="3308"/>
                </a:cubicBezTo>
                <a:lnTo>
                  <a:pt x="13374" y="3308"/>
                </a:lnTo>
                <a:cubicBezTo>
                  <a:pt x="13416" y="3297"/>
                  <a:pt x="13348" y="3296"/>
                  <a:pt x="13360" y="3261"/>
                </a:cubicBezTo>
                <a:cubicBezTo>
                  <a:pt x="13384" y="3261"/>
                  <a:pt x="13402" y="3283"/>
                  <a:pt x="13415" y="3283"/>
                </a:cubicBezTo>
                <a:cubicBezTo>
                  <a:pt x="13422" y="3283"/>
                  <a:pt x="13427" y="3277"/>
                  <a:pt x="13431" y="3261"/>
                </a:cubicBezTo>
                <a:close/>
                <a:moveTo>
                  <a:pt x="10275" y="3290"/>
                </a:moveTo>
                <a:cubicBezTo>
                  <a:pt x="10309" y="3290"/>
                  <a:pt x="10357" y="3302"/>
                  <a:pt x="10336" y="3309"/>
                </a:cubicBezTo>
                <a:cubicBezTo>
                  <a:pt x="10312" y="3309"/>
                  <a:pt x="10293" y="3314"/>
                  <a:pt x="10276" y="3314"/>
                </a:cubicBezTo>
                <a:cubicBezTo>
                  <a:pt x="10268" y="3314"/>
                  <a:pt x="10260" y="3313"/>
                  <a:pt x="10252" y="3309"/>
                </a:cubicBezTo>
                <a:cubicBezTo>
                  <a:pt x="10238" y="3295"/>
                  <a:pt x="10253" y="3290"/>
                  <a:pt x="10275" y="3290"/>
                </a:cubicBezTo>
                <a:close/>
                <a:moveTo>
                  <a:pt x="10967" y="3297"/>
                </a:moveTo>
                <a:cubicBezTo>
                  <a:pt x="10951" y="3298"/>
                  <a:pt x="10931" y="3300"/>
                  <a:pt x="10931" y="3309"/>
                </a:cubicBezTo>
                <a:cubicBezTo>
                  <a:pt x="10936" y="3309"/>
                  <a:pt x="10944" y="3312"/>
                  <a:pt x="10952" y="3315"/>
                </a:cubicBezTo>
                <a:lnTo>
                  <a:pt x="10952" y="3315"/>
                </a:lnTo>
                <a:cubicBezTo>
                  <a:pt x="10955" y="3308"/>
                  <a:pt x="10960" y="3302"/>
                  <a:pt x="10967" y="3297"/>
                </a:cubicBezTo>
                <a:close/>
                <a:moveTo>
                  <a:pt x="11693" y="3297"/>
                </a:moveTo>
                <a:cubicBezTo>
                  <a:pt x="11705" y="3309"/>
                  <a:pt x="11693" y="3309"/>
                  <a:pt x="11693" y="3321"/>
                </a:cubicBezTo>
                <a:cubicBezTo>
                  <a:pt x="11669" y="3321"/>
                  <a:pt x="11645" y="3309"/>
                  <a:pt x="11633" y="3297"/>
                </a:cubicBezTo>
                <a:close/>
                <a:moveTo>
                  <a:pt x="12105" y="3284"/>
                </a:moveTo>
                <a:cubicBezTo>
                  <a:pt x="12124" y="3284"/>
                  <a:pt x="12150" y="3299"/>
                  <a:pt x="12163" y="3299"/>
                </a:cubicBezTo>
                <a:cubicBezTo>
                  <a:pt x="12166" y="3299"/>
                  <a:pt x="12168" y="3298"/>
                  <a:pt x="12169" y="3297"/>
                </a:cubicBezTo>
                <a:lnTo>
                  <a:pt x="12169" y="3297"/>
                </a:lnTo>
                <a:cubicBezTo>
                  <a:pt x="12205" y="3309"/>
                  <a:pt x="12121" y="3309"/>
                  <a:pt x="12157" y="3321"/>
                </a:cubicBezTo>
                <a:lnTo>
                  <a:pt x="12086" y="3297"/>
                </a:lnTo>
                <a:cubicBezTo>
                  <a:pt x="12089" y="3287"/>
                  <a:pt x="12096" y="3284"/>
                  <a:pt x="12105" y="3284"/>
                </a:cubicBezTo>
                <a:close/>
                <a:moveTo>
                  <a:pt x="14205" y="3297"/>
                </a:moveTo>
                <a:cubicBezTo>
                  <a:pt x="14205" y="3309"/>
                  <a:pt x="14193" y="3321"/>
                  <a:pt x="14181" y="3321"/>
                </a:cubicBezTo>
                <a:lnTo>
                  <a:pt x="14181" y="3297"/>
                </a:lnTo>
                <a:close/>
                <a:moveTo>
                  <a:pt x="14467" y="3261"/>
                </a:moveTo>
                <a:lnTo>
                  <a:pt x="14467" y="3261"/>
                </a:lnTo>
                <a:cubicBezTo>
                  <a:pt x="14491" y="3297"/>
                  <a:pt x="14491" y="3297"/>
                  <a:pt x="14550" y="3309"/>
                </a:cubicBezTo>
                <a:cubicBezTo>
                  <a:pt x="14550" y="3324"/>
                  <a:pt x="14546" y="3328"/>
                  <a:pt x="14539" y="3328"/>
                </a:cubicBezTo>
                <a:cubicBezTo>
                  <a:pt x="14527" y="3328"/>
                  <a:pt x="14507" y="3315"/>
                  <a:pt x="14487" y="3315"/>
                </a:cubicBezTo>
                <a:cubicBezTo>
                  <a:pt x="14481" y="3315"/>
                  <a:pt x="14475" y="3316"/>
                  <a:pt x="14469" y="3320"/>
                </a:cubicBezTo>
                <a:lnTo>
                  <a:pt x="14469" y="3320"/>
                </a:lnTo>
                <a:cubicBezTo>
                  <a:pt x="14487" y="3306"/>
                  <a:pt x="14433" y="3273"/>
                  <a:pt x="14467" y="3261"/>
                </a:cubicBezTo>
                <a:close/>
                <a:moveTo>
                  <a:pt x="14318" y="3315"/>
                </a:moveTo>
                <a:cubicBezTo>
                  <a:pt x="14340" y="3315"/>
                  <a:pt x="14362" y="3339"/>
                  <a:pt x="14405" y="3339"/>
                </a:cubicBezTo>
                <a:cubicBezTo>
                  <a:pt x="14416" y="3339"/>
                  <a:pt x="14429" y="3337"/>
                  <a:pt x="14443" y="3333"/>
                </a:cubicBezTo>
                <a:lnTo>
                  <a:pt x="14443" y="3333"/>
                </a:lnTo>
                <a:cubicBezTo>
                  <a:pt x="14433" y="3346"/>
                  <a:pt x="14421" y="3351"/>
                  <a:pt x="14408" y="3351"/>
                </a:cubicBezTo>
                <a:cubicBezTo>
                  <a:pt x="14374" y="3351"/>
                  <a:pt x="14334" y="3321"/>
                  <a:pt x="14300" y="3321"/>
                </a:cubicBezTo>
                <a:cubicBezTo>
                  <a:pt x="14306" y="3317"/>
                  <a:pt x="14312" y="3315"/>
                  <a:pt x="14318" y="3315"/>
                </a:cubicBezTo>
                <a:close/>
                <a:moveTo>
                  <a:pt x="12239" y="3315"/>
                </a:moveTo>
                <a:cubicBezTo>
                  <a:pt x="12280" y="3315"/>
                  <a:pt x="12328" y="3333"/>
                  <a:pt x="12370" y="3333"/>
                </a:cubicBezTo>
                <a:cubicBezTo>
                  <a:pt x="12388" y="3333"/>
                  <a:pt x="12405" y="3330"/>
                  <a:pt x="12419" y="3321"/>
                </a:cubicBezTo>
                <a:lnTo>
                  <a:pt x="12419" y="3321"/>
                </a:lnTo>
                <a:cubicBezTo>
                  <a:pt x="12407" y="3333"/>
                  <a:pt x="12407" y="3357"/>
                  <a:pt x="12383" y="3357"/>
                </a:cubicBezTo>
                <a:cubicBezTo>
                  <a:pt x="12348" y="3321"/>
                  <a:pt x="12241" y="3333"/>
                  <a:pt x="12205" y="3321"/>
                </a:cubicBezTo>
                <a:cubicBezTo>
                  <a:pt x="12215" y="3317"/>
                  <a:pt x="12227" y="3315"/>
                  <a:pt x="12239" y="3315"/>
                </a:cubicBezTo>
                <a:close/>
                <a:moveTo>
                  <a:pt x="13562" y="3321"/>
                </a:moveTo>
                <a:cubicBezTo>
                  <a:pt x="13622" y="3321"/>
                  <a:pt x="13610" y="3333"/>
                  <a:pt x="13657" y="3369"/>
                </a:cubicBezTo>
                <a:cubicBezTo>
                  <a:pt x="13634" y="3363"/>
                  <a:pt x="13619" y="3363"/>
                  <a:pt x="13604" y="3363"/>
                </a:cubicBezTo>
                <a:cubicBezTo>
                  <a:pt x="13589" y="3363"/>
                  <a:pt x="13574" y="3363"/>
                  <a:pt x="13550" y="3357"/>
                </a:cubicBezTo>
                <a:cubicBezTo>
                  <a:pt x="13550" y="3333"/>
                  <a:pt x="13550" y="3321"/>
                  <a:pt x="13562" y="3321"/>
                </a:cubicBezTo>
                <a:close/>
                <a:moveTo>
                  <a:pt x="14217" y="3333"/>
                </a:moveTo>
                <a:cubicBezTo>
                  <a:pt x="14253" y="3333"/>
                  <a:pt x="14300" y="3333"/>
                  <a:pt x="14300" y="3369"/>
                </a:cubicBezTo>
                <a:cubicBezTo>
                  <a:pt x="14253" y="3369"/>
                  <a:pt x="14205" y="3369"/>
                  <a:pt x="14217" y="3333"/>
                </a:cubicBezTo>
                <a:close/>
                <a:moveTo>
                  <a:pt x="13765" y="3357"/>
                </a:moveTo>
                <a:cubicBezTo>
                  <a:pt x="13776" y="3357"/>
                  <a:pt x="13753" y="3357"/>
                  <a:pt x="13765" y="3380"/>
                </a:cubicBezTo>
                <a:cubicBezTo>
                  <a:pt x="13757" y="3380"/>
                  <a:pt x="13754" y="3375"/>
                  <a:pt x="13742" y="3375"/>
                </a:cubicBezTo>
                <a:cubicBezTo>
                  <a:pt x="13737" y="3375"/>
                  <a:pt x="13729" y="3376"/>
                  <a:pt x="13717" y="3380"/>
                </a:cubicBezTo>
                <a:cubicBezTo>
                  <a:pt x="13729" y="3369"/>
                  <a:pt x="13729" y="3357"/>
                  <a:pt x="13765" y="3357"/>
                </a:cubicBezTo>
                <a:close/>
                <a:moveTo>
                  <a:pt x="11967" y="3369"/>
                </a:moveTo>
                <a:cubicBezTo>
                  <a:pt x="11979" y="3369"/>
                  <a:pt x="11967" y="3380"/>
                  <a:pt x="11967" y="3392"/>
                </a:cubicBezTo>
                <a:cubicBezTo>
                  <a:pt x="11931" y="3392"/>
                  <a:pt x="11931" y="3380"/>
                  <a:pt x="11907" y="3380"/>
                </a:cubicBezTo>
                <a:cubicBezTo>
                  <a:pt x="11919" y="3369"/>
                  <a:pt x="11931" y="3369"/>
                  <a:pt x="11967" y="3369"/>
                </a:cubicBezTo>
                <a:close/>
                <a:moveTo>
                  <a:pt x="12514" y="3369"/>
                </a:moveTo>
                <a:cubicBezTo>
                  <a:pt x="12562" y="3369"/>
                  <a:pt x="12586" y="3369"/>
                  <a:pt x="12586" y="3392"/>
                </a:cubicBezTo>
                <a:lnTo>
                  <a:pt x="12514" y="3392"/>
                </a:lnTo>
                <a:lnTo>
                  <a:pt x="12514" y="3369"/>
                </a:lnTo>
                <a:close/>
                <a:moveTo>
                  <a:pt x="14003" y="3369"/>
                </a:moveTo>
                <a:lnTo>
                  <a:pt x="14003" y="3369"/>
                </a:lnTo>
                <a:cubicBezTo>
                  <a:pt x="14015" y="3392"/>
                  <a:pt x="13991" y="3392"/>
                  <a:pt x="13943" y="3392"/>
                </a:cubicBezTo>
                <a:cubicBezTo>
                  <a:pt x="13931" y="3369"/>
                  <a:pt x="13991" y="3380"/>
                  <a:pt x="14003" y="3369"/>
                </a:cubicBezTo>
                <a:close/>
                <a:moveTo>
                  <a:pt x="9538" y="3380"/>
                </a:moveTo>
                <a:cubicBezTo>
                  <a:pt x="9538" y="3403"/>
                  <a:pt x="9531" y="3410"/>
                  <a:pt x="9521" y="3410"/>
                </a:cubicBezTo>
                <a:cubicBezTo>
                  <a:pt x="9505" y="3410"/>
                  <a:pt x="9481" y="3392"/>
                  <a:pt x="9466" y="3392"/>
                </a:cubicBezTo>
                <a:cubicBezTo>
                  <a:pt x="9466" y="3386"/>
                  <a:pt x="9481" y="3386"/>
                  <a:pt x="9498" y="3386"/>
                </a:cubicBezTo>
                <a:cubicBezTo>
                  <a:pt x="9514" y="3386"/>
                  <a:pt x="9532" y="3386"/>
                  <a:pt x="9538" y="3380"/>
                </a:cubicBezTo>
                <a:close/>
                <a:moveTo>
                  <a:pt x="10431" y="3357"/>
                </a:moveTo>
                <a:cubicBezTo>
                  <a:pt x="10453" y="3368"/>
                  <a:pt x="10444" y="3390"/>
                  <a:pt x="10443" y="3412"/>
                </a:cubicBezTo>
                <a:lnTo>
                  <a:pt x="10443" y="3412"/>
                </a:lnTo>
                <a:cubicBezTo>
                  <a:pt x="10437" y="3404"/>
                  <a:pt x="10434" y="3394"/>
                  <a:pt x="10431" y="3380"/>
                </a:cubicBezTo>
                <a:cubicBezTo>
                  <a:pt x="10423" y="3380"/>
                  <a:pt x="10415" y="3380"/>
                  <a:pt x="10407" y="3380"/>
                </a:cubicBezTo>
                <a:lnTo>
                  <a:pt x="10407" y="3380"/>
                </a:lnTo>
                <a:cubicBezTo>
                  <a:pt x="10403" y="3380"/>
                  <a:pt x="10399" y="3380"/>
                  <a:pt x="10395" y="3380"/>
                </a:cubicBezTo>
                <a:cubicBezTo>
                  <a:pt x="10395" y="3380"/>
                  <a:pt x="10396" y="3380"/>
                  <a:pt x="10396" y="3379"/>
                </a:cubicBezTo>
                <a:lnTo>
                  <a:pt x="10396" y="3379"/>
                </a:lnTo>
                <a:cubicBezTo>
                  <a:pt x="10400" y="3380"/>
                  <a:pt x="10403" y="3380"/>
                  <a:pt x="10407" y="3380"/>
                </a:cubicBezTo>
                <a:lnTo>
                  <a:pt x="10407" y="3380"/>
                </a:lnTo>
                <a:cubicBezTo>
                  <a:pt x="10433" y="3378"/>
                  <a:pt x="10441" y="3367"/>
                  <a:pt x="10431" y="3357"/>
                </a:cubicBezTo>
                <a:close/>
                <a:moveTo>
                  <a:pt x="12624" y="3373"/>
                </a:moveTo>
                <a:cubicBezTo>
                  <a:pt x="12653" y="3373"/>
                  <a:pt x="12681" y="3398"/>
                  <a:pt x="12681" y="3416"/>
                </a:cubicBezTo>
                <a:cubicBezTo>
                  <a:pt x="12645" y="3416"/>
                  <a:pt x="12633" y="3392"/>
                  <a:pt x="12598" y="3380"/>
                </a:cubicBezTo>
                <a:cubicBezTo>
                  <a:pt x="12606" y="3375"/>
                  <a:pt x="12615" y="3373"/>
                  <a:pt x="12624" y="3373"/>
                </a:cubicBezTo>
                <a:close/>
                <a:moveTo>
                  <a:pt x="5619" y="3401"/>
                </a:moveTo>
                <a:cubicBezTo>
                  <a:pt x="5642" y="3401"/>
                  <a:pt x="5662" y="3410"/>
                  <a:pt x="5656" y="3428"/>
                </a:cubicBezTo>
                <a:cubicBezTo>
                  <a:pt x="5648" y="3424"/>
                  <a:pt x="5641" y="3423"/>
                  <a:pt x="5632" y="3423"/>
                </a:cubicBezTo>
                <a:cubicBezTo>
                  <a:pt x="5615" y="3423"/>
                  <a:pt x="5597" y="3428"/>
                  <a:pt x="5573" y="3428"/>
                </a:cubicBezTo>
                <a:cubicBezTo>
                  <a:pt x="5573" y="3410"/>
                  <a:pt x="5597" y="3401"/>
                  <a:pt x="5619" y="3401"/>
                </a:cubicBezTo>
                <a:close/>
                <a:moveTo>
                  <a:pt x="10562" y="3416"/>
                </a:moveTo>
                <a:lnTo>
                  <a:pt x="10562" y="3416"/>
                </a:lnTo>
                <a:cubicBezTo>
                  <a:pt x="10568" y="3417"/>
                  <a:pt x="10574" y="3419"/>
                  <a:pt x="10574" y="3428"/>
                </a:cubicBezTo>
                <a:cubicBezTo>
                  <a:pt x="10573" y="3428"/>
                  <a:pt x="10572" y="3428"/>
                  <a:pt x="10571" y="3428"/>
                </a:cubicBezTo>
                <a:lnTo>
                  <a:pt x="10571" y="3428"/>
                </a:lnTo>
                <a:cubicBezTo>
                  <a:pt x="10568" y="3428"/>
                  <a:pt x="10565" y="3428"/>
                  <a:pt x="10562" y="3428"/>
                </a:cubicBezTo>
                <a:cubicBezTo>
                  <a:pt x="10560" y="3423"/>
                  <a:pt x="10560" y="3419"/>
                  <a:pt x="10562" y="3416"/>
                </a:cubicBezTo>
                <a:close/>
                <a:moveTo>
                  <a:pt x="12238" y="3417"/>
                </a:moveTo>
                <a:cubicBezTo>
                  <a:pt x="12235" y="3420"/>
                  <a:pt x="12232" y="3424"/>
                  <a:pt x="12229" y="3428"/>
                </a:cubicBezTo>
                <a:cubicBezTo>
                  <a:pt x="12245" y="3428"/>
                  <a:pt x="12254" y="3431"/>
                  <a:pt x="12261" y="3432"/>
                </a:cubicBezTo>
                <a:lnTo>
                  <a:pt x="12261" y="3432"/>
                </a:lnTo>
                <a:cubicBezTo>
                  <a:pt x="12263" y="3431"/>
                  <a:pt x="12264" y="3430"/>
                  <a:pt x="12264" y="3428"/>
                </a:cubicBezTo>
                <a:cubicBezTo>
                  <a:pt x="12255" y="3422"/>
                  <a:pt x="12246" y="3419"/>
                  <a:pt x="12238" y="3417"/>
                </a:cubicBezTo>
                <a:close/>
                <a:moveTo>
                  <a:pt x="9716" y="3369"/>
                </a:moveTo>
                <a:cubicBezTo>
                  <a:pt x="9724" y="3369"/>
                  <a:pt x="9732" y="3374"/>
                  <a:pt x="9747" y="3374"/>
                </a:cubicBezTo>
                <a:cubicBezTo>
                  <a:pt x="9755" y="3374"/>
                  <a:pt x="9764" y="3373"/>
                  <a:pt x="9776" y="3369"/>
                </a:cubicBezTo>
                <a:lnTo>
                  <a:pt x="9776" y="3369"/>
                </a:lnTo>
                <a:cubicBezTo>
                  <a:pt x="9728" y="3392"/>
                  <a:pt x="9764" y="3404"/>
                  <a:pt x="9824" y="3428"/>
                </a:cubicBezTo>
                <a:cubicBezTo>
                  <a:pt x="9788" y="3428"/>
                  <a:pt x="9788" y="3440"/>
                  <a:pt x="9764" y="3440"/>
                </a:cubicBezTo>
                <a:cubicBezTo>
                  <a:pt x="9744" y="3430"/>
                  <a:pt x="9741" y="3402"/>
                  <a:pt x="9702" y="3402"/>
                </a:cubicBezTo>
                <a:cubicBezTo>
                  <a:pt x="9696" y="3402"/>
                  <a:pt x="9689" y="3403"/>
                  <a:pt x="9681" y="3404"/>
                </a:cubicBezTo>
                <a:cubicBezTo>
                  <a:pt x="9705" y="3392"/>
                  <a:pt x="9705" y="3380"/>
                  <a:pt x="9716" y="3369"/>
                </a:cubicBezTo>
                <a:close/>
                <a:moveTo>
                  <a:pt x="12467" y="3392"/>
                </a:moveTo>
                <a:cubicBezTo>
                  <a:pt x="12467" y="3416"/>
                  <a:pt x="12455" y="3416"/>
                  <a:pt x="12443" y="3416"/>
                </a:cubicBezTo>
                <a:cubicBezTo>
                  <a:pt x="12419" y="3416"/>
                  <a:pt x="12419" y="3428"/>
                  <a:pt x="12419" y="3440"/>
                </a:cubicBezTo>
                <a:cubicBezTo>
                  <a:pt x="12395" y="3440"/>
                  <a:pt x="12395" y="3428"/>
                  <a:pt x="12395" y="3392"/>
                </a:cubicBezTo>
                <a:close/>
                <a:moveTo>
                  <a:pt x="6347" y="3392"/>
                </a:moveTo>
                <a:cubicBezTo>
                  <a:pt x="6377" y="3410"/>
                  <a:pt x="6412" y="3410"/>
                  <a:pt x="6451" y="3410"/>
                </a:cubicBezTo>
                <a:cubicBezTo>
                  <a:pt x="6490" y="3410"/>
                  <a:pt x="6531" y="3410"/>
                  <a:pt x="6573" y="3428"/>
                </a:cubicBezTo>
                <a:cubicBezTo>
                  <a:pt x="6577" y="3416"/>
                  <a:pt x="6586" y="3412"/>
                  <a:pt x="6598" y="3412"/>
                </a:cubicBezTo>
                <a:cubicBezTo>
                  <a:pt x="6621" y="3412"/>
                  <a:pt x="6653" y="3428"/>
                  <a:pt x="6668" y="3428"/>
                </a:cubicBezTo>
                <a:cubicBezTo>
                  <a:pt x="6658" y="3438"/>
                  <a:pt x="6646" y="3442"/>
                  <a:pt x="6633" y="3442"/>
                </a:cubicBezTo>
                <a:cubicBezTo>
                  <a:pt x="6614" y="3442"/>
                  <a:pt x="6594" y="3435"/>
                  <a:pt x="6573" y="3428"/>
                </a:cubicBezTo>
                <a:cubicBezTo>
                  <a:pt x="6561" y="3434"/>
                  <a:pt x="6531" y="3434"/>
                  <a:pt x="6502" y="3434"/>
                </a:cubicBezTo>
                <a:cubicBezTo>
                  <a:pt x="6472" y="3434"/>
                  <a:pt x="6442" y="3434"/>
                  <a:pt x="6430" y="3440"/>
                </a:cubicBezTo>
                <a:cubicBezTo>
                  <a:pt x="6421" y="3422"/>
                  <a:pt x="6406" y="3418"/>
                  <a:pt x="6390" y="3418"/>
                </a:cubicBezTo>
                <a:cubicBezTo>
                  <a:pt x="6372" y="3418"/>
                  <a:pt x="6353" y="3423"/>
                  <a:pt x="6339" y="3423"/>
                </a:cubicBezTo>
                <a:cubicBezTo>
                  <a:pt x="6332" y="3423"/>
                  <a:pt x="6326" y="3422"/>
                  <a:pt x="6323" y="3416"/>
                </a:cubicBezTo>
                <a:cubicBezTo>
                  <a:pt x="6323" y="3404"/>
                  <a:pt x="6329" y="3404"/>
                  <a:pt x="6335" y="3404"/>
                </a:cubicBezTo>
                <a:cubicBezTo>
                  <a:pt x="6341" y="3404"/>
                  <a:pt x="6347" y="3404"/>
                  <a:pt x="6347" y="3392"/>
                </a:cubicBezTo>
                <a:close/>
                <a:moveTo>
                  <a:pt x="5156" y="3392"/>
                </a:moveTo>
                <a:cubicBezTo>
                  <a:pt x="5241" y="3409"/>
                  <a:pt x="5277" y="3426"/>
                  <a:pt x="5333" y="3426"/>
                </a:cubicBezTo>
                <a:cubicBezTo>
                  <a:pt x="5357" y="3426"/>
                  <a:pt x="5383" y="3423"/>
                  <a:pt x="5418" y="3416"/>
                </a:cubicBezTo>
                <a:lnTo>
                  <a:pt x="5418" y="3416"/>
                </a:lnTo>
                <a:cubicBezTo>
                  <a:pt x="5430" y="3428"/>
                  <a:pt x="5359" y="3416"/>
                  <a:pt x="5359" y="3440"/>
                </a:cubicBezTo>
                <a:cubicBezTo>
                  <a:pt x="5341" y="3437"/>
                  <a:pt x="5325" y="3437"/>
                  <a:pt x="5309" y="3437"/>
                </a:cubicBezTo>
                <a:cubicBezTo>
                  <a:pt x="5266" y="3437"/>
                  <a:pt x="5228" y="3443"/>
                  <a:pt x="5188" y="3443"/>
                </a:cubicBezTo>
                <a:cubicBezTo>
                  <a:pt x="5174" y="3443"/>
                  <a:pt x="5160" y="3442"/>
                  <a:pt x="5144" y="3440"/>
                </a:cubicBezTo>
                <a:cubicBezTo>
                  <a:pt x="5156" y="3428"/>
                  <a:pt x="5156" y="3416"/>
                  <a:pt x="5156" y="3392"/>
                </a:cubicBezTo>
                <a:close/>
                <a:moveTo>
                  <a:pt x="9181" y="3404"/>
                </a:moveTo>
                <a:cubicBezTo>
                  <a:pt x="9204" y="3428"/>
                  <a:pt x="9264" y="3428"/>
                  <a:pt x="9312" y="3440"/>
                </a:cubicBezTo>
                <a:cubicBezTo>
                  <a:pt x="9304" y="3444"/>
                  <a:pt x="9293" y="3445"/>
                  <a:pt x="9281" y="3445"/>
                </a:cubicBezTo>
                <a:cubicBezTo>
                  <a:pt x="9256" y="3445"/>
                  <a:pt x="9224" y="3440"/>
                  <a:pt x="9193" y="3440"/>
                </a:cubicBezTo>
                <a:lnTo>
                  <a:pt x="9193" y="3428"/>
                </a:lnTo>
                <a:lnTo>
                  <a:pt x="9109" y="3428"/>
                </a:lnTo>
                <a:cubicBezTo>
                  <a:pt x="9121" y="3404"/>
                  <a:pt x="9145" y="3404"/>
                  <a:pt x="9181" y="3404"/>
                </a:cubicBezTo>
                <a:close/>
                <a:moveTo>
                  <a:pt x="13614" y="3379"/>
                </a:moveTo>
                <a:cubicBezTo>
                  <a:pt x="13617" y="3379"/>
                  <a:pt x="13619" y="3380"/>
                  <a:pt x="13622" y="3380"/>
                </a:cubicBezTo>
                <a:cubicBezTo>
                  <a:pt x="13605" y="3406"/>
                  <a:pt x="13624" y="3426"/>
                  <a:pt x="13655" y="3426"/>
                </a:cubicBezTo>
                <a:cubicBezTo>
                  <a:pt x="13667" y="3426"/>
                  <a:pt x="13680" y="3423"/>
                  <a:pt x="13693" y="3416"/>
                </a:cubicBezTo>
                <a:cubicBezTo>
                  <a:pt x="13693" y="3428"/>
                  <a:pt x="13693" y="3440"/>
                  <a:pt x="13705" y="3440"/>
                </a:cubicBezTo>
                <a:cubicBezTo>
                  <a:pt x="13702" y="3449"/>
                  <a:pt x="13697" y="3452"/>
                  <a:pt x="13691" y="3452"/>
                </a:cubicBezTo>
                <a:cubicBezTo>
                  <a:pt x="13676" y="3452"/>
                  <a:pt x="13654" y="3434"/>
                  <a:pt x="13636" y="3434"/>
                </a:cubicBezTo>
                <a:cubicBezTo>
                  <a:pt x="13631" y="3434"/>
                  <a:pt x="13626" y="3436"/>
                  <a:pt x="13622" y="3440"/>
                </a:cubicBezTo>
                <a:cubicBezTo>
                  <a:pt x="13611" y="3440"/>
                  <a:pt x="13590" y="3379"/>
                  <a:pt x="13614" y="3379"/>
                </a:cubicBezTo>
                <a:close/>
                <a:moveTo>
                  <a:pt x="9169" y="3440"/>
                </a:moveTo>
                <a:cubicBezTo>
                  <a:pt x="9145" y="3440"/>
                  <a:pt x="9133" y="3452"/>
                  <a:pt x="9133" y="3452"/>
                </a:cubicBezTo>
                <a:cubicBezTo>
                  <a:pt x="9073" y="3452"/>
                  <a:pt x="9109" y="3452"/>
                  <a:pt x="9133" y="3440"/>
                </a:cubicBezTo>
                <a:close/>
                <a:moveTo>
                  <a:pt x="6811" y="3428"/>
                </a:moveTo>
                <a:lnTo>
                  <a:pt x="6811" y="3428"/>
                </a:lnTo>
                <a:cubicBezTo>
                  <a:pt x="6807" y="3447"/>
                  <a:pt x="6796" y="3453"/>
                  <a:pt x="6782" y="3453"/>
                </a:cubicBezTo>
                <a:cubicBezTo>
                  <a:pt x="6761" y="3453"/>
                  <a:pt x="6733" y="3440"/>
                  <a:pt x="6704" y="3440"/>
                </a:cubicBezTo>
                <a:cubicBezTo>
                  <a:pt x="6716" y="3434"/>
                  <a:pt x="6737" y="3434"/>
                  <a:pt x="6758" y="3434"/>
                </a:cubicBezTo>
                <a:cubicBezTo>
                  <a:pt x="6779" y="3434"/>
                  <a:pt x="6799" y="3434"/>
                  <a:pt x="6811" y="3428"/>
                </a:cubicBezTo>
                <a:close/>
                <a:moveTo>
                  <a:pt x="6885" y="3409"/>
                </a:moveTo>
                <a:cubicBezTo>
                  <a:pt x="6914" y="3409"/>
                  <a:pt x="6942" y="3421"/>
                  <a:pt x="6978" y="3428"/>
                </a:cubicBezTo>
                <a:lnTo>
                  <a:pt x="6978" y="3428"/>
                </a:lnTo>
                <a:cubicBezTo>
                  <a:pt x="6966" y="3426"/>
                  <a:pt x="6969" y="3425"/>
                  <a:pt x="6981" y="3425"/>
                </a:cubicBezTo>
                <a:cubicBezTo>
                  <a:pt x="7027" y="3425"/>
                  <a:pt x="7202" y="3440"/>
                  <a:pt x="7049" y="3440"/>
                </a:cubicBezTo>
                <a:cubicBezTo>
                  <a:pt x="7041" y="3453"/>
                  <a:pt x="7030" y="3456"/>
                  <a:pt x="7017" y="3456"/>
                </a:cubicBezTo>
                <a:cubicBezTo>
                  <a:pt x="6999" y="3456"/>
                  <a:pt x="6978" y="3449"/>
                  <a:pt x="6960" y="3449"/>
                </a:cubicBezTo>
                <a:cubicBezTo>
                  <a:pt x="6954" y="3449"/>
                  <a:pt x="6948" y="3450"/>
                  <a:pt x="6942" y="3452"/>
                </a:cubicBezTo>
                <a:cubicBezTo>
                  <a:pt x="6930" y="3452"/>
                  <a:pt x="6930" y="3440"/>
                  <a:pt x="6918" y="3428"/>
                </a:cubicBezTo>
                <a:cubicBezTo>
                  <a:pt x="6905" y="3435"/>
                  <a:pt x="6891" y="3442"/>
                  <a:pt x="6873" y="3442"/>
                </a:cubicBezTo>
                <a:cubicBezTo>
                  <a:pt x="6859" y="3442"/>
                  <a:pt x="6843" y="3438"/>
                  <a:pt x="6823" y="3428"/>
                </a:cubicBezTo>
                <a:cubicBezTo>
                  <a:pt x="6847" y="3414"/>
                  <a:pt x="6866" y="3409"/>
                  <a:pt x="6885" y="3409"/>
                </a:cubicBezTo>
                <a:close/>
                <a:moveTo>
                  <a:pt x="9383" y="3416"/>
                </a:moveTo>
                <a:lnTo>
                  <a:pt x="9383" y="3416"/>
                </a:lnTo>
                <a:cubicBezTo>
                  <a:pt x="9431" y="3440"/>
                  <a:pt x="9478" y="3440"/>
                  <a:pt x="9526" y="3440"/>
                </a:cubicBezTo>
                <a:cubicBezTo>
                  <a:pt x="9532" y="3446"/>
                  <a:pt x="9511" y="3446"/>
                  <a:pt x="9495" y="3446"/>
                </a:cubicBezTo>
                <a:cubicBezTo>
                  <a:pt x="9478" y="3446"/>
                  <a:pt x="9466" y="3446"/>
                  <a:pt x="9490" y="3452"/>
                </a:cubicBezTo>
                <a:cubicBezTo>
                  <a:pt x="9487" y="3458"/>
                  <a:pt x="9481" y="3460"/>
                  <a:pt x="9473" y="3460"/>
                </a:cubicBezTo>
                <a:cubicBezTo>
                  <a:pt x="9450" y="3460"/>
                  <a:pt x="9410" y="3440"/>
                  <a:pt x="9383" y="3440"/>
                </a:cubicBezTo>
                <a:cubicBezTo>
                  <a:pt x="9407" y="3428"/>
                  <a:pt x="9383" y="3428"/>
                  <a:pt x="9383" y="3416"/>
                </a:cubicBezTo>
                <a:close/>
                <a:moveTo>
                  <a:pt x="12925" y="3452"/>
                </a:moveTo>
                <a:cubicBezTo>
                  <a:pt x="12923" y="3452"/>
                  <a:pt x="12921" y="3452"/>
                  <a:pt x="12919" y="3452"/>
                </a:cubicBezTo>
                <a:cubicBezTo>
                  <a:pt x="12919" y="3460"/>
                  <a:pt x="12920" y="3466"/>
                  <a:pt x="12922" y="3470"/>
                </a:cubicBezTo>
                <a:lnTo>
                  <a:pt x="12922" y="3470"/>
                </a:lnTo>
                <a:cubicBezTo>
                  <a:pt x="12925" y="3461"/>
                  <a:pt x="12925" y="3452"/>
                  <a:pt x="12931" y="3452"/>
                </a:cubicBezTo>
                <a:cubicBezTo>
                  <a:pt x="12929" y="3452"/>
                  <a:pt x="12927" y="3452"/>
                  <a:pt x="12925" y="3452"/>
                </a:cubicBezTo>
                <a:close/>
                <a:moveTo>
                  <a:pt x="6049" y="3392"/>
                </a:moveTo>
                <a:cubicBezTo>
                  <a:pt x="6085" y="3392"/>
                  <a:pt x="6085" y="3428"/>
                  <a:pt x="6097" y="3440"/>
                </a:cubicBezTo>
                <a:cubicBezTo>
                  <a:pt x="6156" y="3440"/>
                  <a:pt x="6180" y="3440"/>
                  <a:pt x="6180" y="3416"/>
                </a:cubicBezTo>
                <a:cubicBezTo>
                  <a:pt x="6196" y="3416"/>
                  <a:pt x="6212" y="3427"/>
                  <a:pt x="6221" y="3427"/>
                </a:cubicBezTo>
                <a:cubicBezTo>
                  <a:pt x="6225" y="3427"/>
                  <a:pt x="6228" y="3424"/>
                  <a:pt x="6228" y="3416"/>
                </a:cubicBezTo>
                <a:cubicBezTo>
                  <a:pt x="6287" y="3428"/>
                  <a:pt x="6299" y="3440"/>
                  <a:pt x="6335" y="3476"/>
                </a:cubicBezTo>
                <a:cubicBezTo>
                  <a:pt x="6236" y="3462"/>
                  <a:pt x="6149" y="3443"/>
                  <a:pt x="6070" y="3443"/>
                </a:cubicBezTo>
                <a:cubicBezTo>
                  <a:pt x="6017" y="3443"/>
                  <a:pt x="5966" y="3452"/>
                  <a:pt x="5918" y="3476"/>
                </a:cubicBezTo>
                <a:cubicBezTo>
                  <a:pt x="5930" y="3452"/>
                  <a:pt x="5990" y="3428"/>
                  <a:pt x="5918" y="3428"/>
                </a:cubicBezTo>
                <a:cubicBezTo>
                  <a:pt x="5922" y="3418"/>
                  <a:pt x="5932" y="3416"/>
                  <a:pt x="5947" y="3416"/>
                </a:cubicBezTo>
                <a:cubicBezTo>
                  <a:pt x="5965" y="3416"/>
                  <a:pt x="5990" y="3420"/>
                  <a:pt x="6010" y="3420"/>
                </a:cubicBezTo>
                <a:cubicBezTo>
                  <a:pt x="6032" y="3420"/>
                  <a:pt x="6049" y="3415"/>
                  <a:pt x="6049" y="3392"/>
                </a:cubicBezTo>
                <a:close/>
                <a:moveTo>
                  <a:pt x="8823" y="3416"/>
                </a:moveTo>
                <a:cubicBezTo>
                  <a:pt x="8823" y="3470"/>
                  <a:pt x="8736" y="3476"/>
                  <a:pt x="8658" y="3476"/>
                </a:cubicBezTo>
                <a:cubicBezTo>
                  <a:pt x="8631" y="3476"/>
                  <a:pt x="8606" y="3476"/>
                  <a:pt x="8585" y="3476"/>
                </a:cubicBezTo>
                <a:cubicBezTo>
                  <a:pt x="8585" y="3452"/>
                  <a:pt x="8573" y="3452"/>
                  <a:pt x="8550" y="3440"/>
                </a:cubicBezTo>
                <a:cubicBezTo>
                  <a:pt x="8557" y="3439"/>
                  <a:pt x="8565" y="3438"/>
                  <a:pt x="8574" y="3438"/>
                </a:cubicBezTo>
                <a:cubicBezTo>
                  <a:pt x="8611" y="3438"/>
                  <a:pt x="8662" y="3447"/>
                  <a:pt x="8711" y="3447"/>
                </a:cubicBezTo>
                <a:cubicBezTo>
                  <a:pt x="8754" y="3447"/>
                  <a:pt x="8794" y="3440"/>
                  <a:pt x="8823" y="3416"/>
                </a:cubicBezTo>
                <a:close/>
                <a:moveTo>
                  <a:pt x="12881" y="3480"/>
                </a:moveTo>
                <a:cubicBezTo>
                  <a:pt x="12878" y="3482"/>
                  <a:pt x="12875" y="3484"/>
                  <a:pt x="12872" y="3488"/>
                </a:cubicBezTo>
                <a:cubicBezTo>
                  <a:pt x="12873" y="3489"/>
                  <a:pt x="12875" y="3491"/>
                  <a:pt x="12876" y="3492"/>
                </a:cubicBezTo>
                <a:lnTo>
                  <a:pt x="12876" y="3492"/>
                </a:lnTo>
                <a:cubicBezTo>
                  <a:pt x="12878" y="3489"/>
                  <a:pt x="12879" y="3484"/>
                  <a:pt x="12881" y="3480"/>
                </a:cubicBezTo>
                <a:close/>
                <a:moveTo>
                  <a:pt x="9109" y="3476"/>
                </a:moveTo>
                <a:cubicBezTo>
                  <a:pt x="9121" y="3476"/>
                  <a:pt x="9145" y="3476"/>
                  <a:pt x="9169" y="3488"/>
                </a:cubicBezTo>
                <a:cubicBezTo>
                  <a:pt x="9169" y="3494"/>
                  <a:pt x="9157" y="3494"/>
                  <a:pt x="9143" y="3494"/>
                </a:cubicBezTo>
                <a:cubicBezTo>
                  <a:pt x="9130" y="3494"/>
                  <a:pt x="9115" y="3494"/>
                  <a:pt x="9109" y="3500"/>
                </a:cubicBezTo>
                <a:lnTo>
                  <a:pt x="9109" y="3511"/>
                </a:lnTo>
                <a:lnTo>
                  <a:pt x="9062" y="3511"/>
                </a:lnTo>
                <a:cubicBezTo>
                  <a:pt x="9109" y="3511"/>
                  <a:pt x="9121" y="3488"/>
                  <a:pt x="9109" y="3476"/>
                </a:cubicBezTo>
                <a:close/>
                <a:moveTo>
                  <a:pt x="9460" y="3486"/>
                </a:moveTo>
                <a:cubicBezTo>
                  <a:pt x="9486" y="3486"/>
                  <a:pt x="9512" y="3488"/>
                  <a:pt x="9526" y="3488"/>
                </a:cubicBezTo>
                <a:cubicBezTo>
                  <a:pt x="9490" y="3500"/>
                  <a:pt x="9431" y="3500"/>
                  <a:pt x="9383" y="3511"/>
                </a:cubicBezTo>
                <a:cubicBezTo>
                  <a:pt x="9383" y="3490"/>
                  <a:pt x="9422" y="3486"/>
                  <a:pt x="9460" y="3486"/>
                </a:cubicBezTo>
                <a:close/>
                <a:moveTo>
                  <a:pt x="12800" y="3488"/>
                </a:moveTo>
                <a:cubicBezTo>
                  <a:pt x="12764" y="3488"/>
                  <a:pt x="12812" y="3500"/>
                  <a:pt x="12764" y="3511"/>
                </a:cubicBezTo>
                <a:cubicBezTo>
                  <a:pt x="12803" y="3511"/>
                  <a:pt x="12787" y="3496"/>
                  <a:pt x="12805" y="3490"/>
                </a:cubicBezTo>
                <a:lnTo>
                  <a:pt x="12805" y="3490"/>
                </a:lnTo>
                <a:cubicBezTo>
                  <a:pt x="12805" y="3488"/>
                  <a:pt x="12803" y="3488"/>
                  <a:pt x="12800" y="3488"/>
                </a:cubicBezTo>
                <a:close/>
                <a:moveTo>
                  <a:pt x="12946" y="3508"/>
                </a:moveTo>
                <a:cubicBezTo>
                  <a:pt x="12944" y="3508"/>
                  <a:pt x="12943" y="3510"/>
                  <a:pt x="12943" y="3511"/>
                </a:cubicBezTo>
                <a:cubicBezTo>
                  <a:pt x="12947" y="3511"/>
                  <a:pt x="12951" y="3511"/>
                  <a:pt x="12954" y="3511"/>
                </a:cubicBezTo>
                <a:lnTo>
                  <a:pt x="12954" y="3511"/>
                </a:lnTo>
                <a:cubicBezTo>
                  <a:pt x="12954" y="3511"/>
                  <a:pt x="12955" y="3511"/>
                  <a:pt x="12955" y="3511"/>
                </a:cubicBezTo>
                <a:cubicBezTo>
                  <a:pt x="12956" y="3511"/>
                  <a:pt x="12956" y="3511"/>
                  <a:pt x="12957" y="3511"/>
                </a:cubicBezTo>
                <a:lnTo>
                  <a:pt x="12957" y="3511"/>
                </a:lnTo>
                <a:cubicBezTo>
                  <a:pt x="12956" y="3511"/>
                  <a:pt x="12955" y="3511"/>
                  <a:pt x="12954" y="3511"/>
                </a:cubicBezTo>
                <a:lnTo>
                  <a:pt x="12954" y="3511"/>
                </a:lnTo>
                <a:cubicBezTo>
                  <a:pt x="12952" y="3510"/>
                  <a:pt x="12949" y="3509"/>
                  <a:pt x="12946" y="3508"/>
                </a:cubicBezTo>
                <a:close/>
                <a:moveTo>
                  <a:pt x="11264" y="3521"/>
                </a:moveTo>
                <a:cubicBezTo>
                  <a:pt x="11266" y="3521"/>
                  <a:pt x="11271" y="3522"/>
                  <a:pt x="11277" y="3523"/>
                </a:cubicBezTo>
                <a:lnTo>
                  <a:pt x="11277" y="3523"/>
                </a:lnTo>
                <a:cubicBezTo>
                  <a:pt x="11273" y="3523"/>
                  <a:pt x="11268" y="3523"/>
                  <a:pt x="11264" y="3523"/>
                </a:cubicBezTo>
                <a:cubicBezTo>
                  <a:pt x="11262" y="3522"/>
                  <a:pt x="11263" y="3521"/>
                  <a:pt x="11264" y="3521"/>
                </a:cubicBezTo>
                <a:close/>
                <a:moveTo>
                  <a:pt x="10931" y="3249"/>
                </a:moveTo>
                <a:cubicBezTo>
                  <a:pt x="10967" y="3249"/>
                  <a:pt x="10931" y="3261"/>
                  <a:pt x="10931" y="3273"/>
                </a:cubicBezTo>
                <a:cubicBezTo>
                  <a:pt x="10939" y="3274"/>
                  <a:pt x="10946" y="3275"/>
                  <a:pt x="10952" y="3275"/>
                </a:cubicBezTo>
                <a:cubicBezTo>
                  <a:pt x="10998" y="3275"/>
                  <a:pt x="11012" y="3250"/>
                  <a:pt x="11029" y="3250"/>
                </a:cubicBezTo>
                <a:cubicBezTo>
                  <a:pt x="11032" y="3250"/>
                  <a:pt x="11035" y="3251"/>
                  <a:pt x="11038" y="3252"/>
                </a:cubicBezTo>
                <a:lnTo>
                  <a:pt x="11038" y="3252"/>
                </a:lnTo>
                <a:cubicBezTo>
                  <a:pt x="11039" y="3258"/>
                  <a:pt x="11043" y="3260"/>
                  <a:pt x="11046" y="3264"/>
                </a:cubicBezTo>
                <a:lnTo>
                  <a:pt x="11046" y="3264"/>
                </a:lnTo>
                <a:cubicBezTo>
                  <a:pt x="11024" y="3277"/>
                  <a:pt x="10987" y="3282"/>
                  <a:pt x="10967" y="3297"/>
                </a:cubicBezTo>
                <a:lnTo>
                  <a:pt x="10967" y="3297"/>
                </a:lnTo>
                <a:cubicBezTo>
                  <a:pt x="10971" y="3297"/>
                  <a:pt x="10976" y="3297"/>
                  <a:pt x="10978" y="3297"/>
                </a:cubicBezTo>
                <a:cubicBezTo>
                  <a:pt x="10978" y="3309"/>
                  <a:pt x="10990" y="3321"/>
                  <a:pt x="11026" y="3321"/>
                </a:cubicBezTo>
                <a:cubicBezTo>
                  <a:pt x="11023" y="3331"/>
                  <a:pt x="11016" y="3334"/>
                  <a:pt x="11007" y="3334"/>
                </a:cubicBezTo>
                <a:cubicBezTo>
                  <a:pt x="10992" y="3334"/>
                  <a:pt x="10970" y="3323"/>
                  <a:pt x="10952" y="3315"/>
                </a:cubicBezTo>
                <a:lnTo>
                  <a:pt x="10952" y="3315"/>
                </a:lnTo>
                <a:cubicBezTo>
                  <a:pt x="10949" y="3323"/>
                  <a:pt x="10950" y="3333"/>
                  <a:pt x="10955" y="3345"/>
                </a:cubicBezTo>
                <a:lnTo>
                  <a:pt x="10907" y="3345"/>
                </a:lnTo>
                <a:cubicBezTo>
                  <a:pt x="10907" y="3404"/>
                  <a:pt x="10871" y="3404"/>
                  <a:pt x="10907" y="3452"/>
                </a:cubicBezTo>
                <a:lnTo>
                  <a:pt x="11014" y="3452"/>
                </a:lnTo>
                <a:cubicBezTo>
                  <a:pt x="11014" y="3440"/>
                  <a:pt x="10990" y="3440"/>
                  <a:pt x="10990" y="3428"/>
                </a:cubicBezTo>
                <a:cubicBezTo>
                  <a:pt x="11038" y="3428"/>
                  <a:pt x="11026" y="3452"/>
                  <a:pt x="11038" y="3464"/>
                </a:cubicBezTo>
                <a:cubicBezTo>
                  <a:pt x="10990" y="3464"/>
                  <a:pt x="10978" y="3488"/>
                  <a:pt x="10931" y="3488"/>
                </a:cubicBezTo>
                <a:cubicBezTo>
                  <a:pt x="10931" y="3500"/>
                  <a:pt x="10955" y="3500"/>
                  <a:pt x="10955" y="3511"/>
                </a:cubicBezTo>
                <a:cubicBezTo>
                  <a:pt x="10998" y="3503"/>
                  <a:pt x="11062" y="3475"/>
                  <a:pt x="11125" y="3475"/>
                </a:cubicBezTo>
                <a:cubicBezTo>
                  <a:pt x="11148" y="3475"/>
                  <a:pt x="11171" y="3478"/>
                  <a:pt x="11193" y="3488"/>
                </a:cubicBezTo>
                <a:cubicBezTo>
                  <a:pt x="11169" y="3500"/>
                  <a:pt x="11098" y="3488"/>
                  <a:pt x="11133" y="3511"/>
                </a:cubicBezTo>
                <a:cubicBezTo>
                  <a:pt x="11086" y="3517"/>
                  <a:pt x="11044" y="3517"/>
                  <a:pt x="10999" y="3517"/>
                </a:cubicBezTo>
                <a:cubicBezTo>
                  <a:pt x="10962" y="3517"/>
                  <a:pt x="10922" y="3517"/>
                  <a:pt x="10875" y="3521"/>
                </a:cubicBezTo>
                <a:lnTo>
                  <a:pt x="10875" y="3521"/>
                </a:lnTo>
                <a:cubicBezTo>
                  <a:pt x="10863" y="3521"/>
                  <a:pt x="10851" y="3521"/>
                  <a:pt x="10839" y="3521"/>
                </a:cubicBezTo>
                <a:cubicBezTo>
                  <a:pt x="10739" y="3521"/>
                  <a:pt x="10638" y="3525"/>
                  <a:pt x="10540" y="3525"/>
                </a:cubicBezTo>
                <a:cubicBezTo>
                  <a:pt x="10435" y="3525"/>
                  <a:pt x="10333" y="3520"/>
                  <a:pt x="10240" y="3500"/>
                </a:cubicBezTo>
                <a:cubicBezTo>
                  <a:pt x="10222" y="3511"/>
                  <a:pt x="10202" y="3514"/>
                  <a:pt x="10182" y="3514"/>
                </a:cubicBezTo>
                <a:cubicBezTo>
                  <a:pt x="10163" y="3514"/>
                  <a:pt x="10145" y="3511"/>
                  <a:pt x="10133" y="3511"/>
                </a:cubicBezTo>
                <a:cubicBezTo>
                  <a:pt x="10097" y="3511"/>
                  <a:pt x="10133" y="3547"/>
                  <a:pt x="10121" y="3559"/>
                </a:cubicBezTo>
                <a:cubicBezTo>
                  <a:pt x="10086" y="3559"/>
                  <a:pt x="10074" y="3559"/>
                  <a:pt x="10086" y="3583"/>
                </a:cubicBezTo>
                <a:cubicBezTo>
                  <a:pt x="10062" y="3583"/>
                  <a:pt x="10026" y="3583"/>
                  <a:pt x="10026" y="3559"/>
                </a:cubicBezTo>
                <a:cubicBezTo>
                  <a:pt x="10174" y="3559"/>
                  <a:pt x="10049" y="3484"/>
                  <a:pt x="9953" y="3484"/>
                </a:cubicBezTo>
                <a:cubicBezTo>
                  <a:pt x="9941" y="3484"/>
                  <a:pt x="9929" y="3485"/>
                  <a:pt x="9919" y="3488"/>
                </a:cubicBezTo>
                <a:cubicBezTo>
                  <a:pt x="9948" y="3468"/>
                  <a:pt x="9914" y="3449"/>
                  <a:pt x="9932" y="3449"/>
                </a:cubicBezTo>
                <a:cubicBezTo>
                  <a:pt x="9937" y="3449"/>
                  <a:pt x="9944" y="3450"/>
                  <a:pt x="9955" y="3452"/>
                </a:cubicBezTo>
                <a:cubicBezTo>
                  <a:pt x="9940" y="3448"/>
                  <a:pt x="9928" y="3447"/>
                  <a:pt x="9916" y="3447"/>
                </a:cubicBezTo>
                <a:cubicBezTo>
                  <a:pt x="9865" y="3447"/>
                  <a:pt x="9834" y="3474"/>
                  <a:pt x="9805" y="3474"/>
                </a:cubicBezTo>
                <a:cubicBezTo>
                  <a:pt x="9795" y="3474"/>
                  <a:pt x="9786" y="3471"/>
                  <a:pt x="9776" y="3464"/>
                </a:cubicBezTo>
                <a:cubicBezTo>
                  <a:pt x="9780" y="3455"/>
                  <a:pt x="9785" y="3453"/>
                  <a:pt x="9790" y="3453"/>
                </a:cubicBezTo>
                <a:cubicBezTo>
                  <a:pt x="9796" y="3453"/>
                  <a:pt x="9804" y="3455"/>
                  <a:pt x="9815" y="3455"/>
                </a:cubicBezTo>
                <a:cubicBezTo>
                  <a:pt x="9821" y="3455"/>
                  <a:pt x="9827" y="3455"/>
                  <a:pt x="9835" y="3452"/>
                </a:cubicBezTo>
                <a:lnTo>
                  <a:pt x="9835" y="3428"/>
                </a:lnTo>
                <a:cubicBezTo>
                  <a:pt x="9853" y="3431"/>
                  <a:pt x="9873" y="3433"/>
                  <a:pt x="9892" y="3433"/>
                </a:cubicBezTo>
                <a:cubicBezTo>
                  <a:pt x="9949" y="3433"/>
                  <a:pt x="10005" y="3419"/>
                  <a:pt x="10014" y="3392"/>
                </a:cubicBezTo>
                <a:cubicBezTo>
                  <a:pt x="10011" y="3389"/>
                  <a:pt x="10000" y="3387"/>
                  <a:pt x="9986" y="3387"/>
                </a:cubicBezTo>
                <a:cubicBezTo>
                  <a:pt x="9952" y="3387"/>
                  <a:pt x="9900" y="3396"/>
                  <a:pt x="9883" y="3404"/>
                </a:cubicBezTo>
                <a:cubicBezTo>
                  <a:pt x="9883" y="3380"/>
                  <a:pt x="9824" y="3369"/>
                  <a:pt x="9776" y="3369"/>
                </a:cubicBezTo>
                <a:cubicBezTo>
                  <a:pt x="9788" y="3345"/>
                  <a:pt x="9788" y="3333"/>
                  <a:pt x="9800" y="3321"/>
                </a:cubicBezTo>
                <a:cubicBezTo>
                  <a:pt x="9824" y="3333"/>
                  <a:pt x="9835" y="3369"/>
                  <a:pt x="9859" y="3369"/>
                </a:cubicBezTo>
                <a:cubicBezTo>
                  <a:pt x="9867" y="3353"/>
                  <a:pt x="9873" y="3349"/>
                  <a:pt x="9880" y="3349"/>
                </a:cubicBezTo>
                <a:cubicBezTo>
                  <a:pt x="9889" y="3349"/>
                  <a:pt x="9898" y="3357"/>
                  <a:pt x="9912" y="3357"/>
                </a:cubicBezTo>
                <a:cubicBezTo>
                  <a:pt x="9920" y="3357"/>
                  <a:pt x="9930" y="3354"/>
                  <a:pt x="9943" y="3345"/>
                </a:cubicBezTo>
                <a:cubicBezTo>
                  <a:pt x="9966" y="3345"/>
                  <a:pt x="9966" y="3369"/>
                  <a:pt x="9955" y="3380"/>
                </a:cubicBezTo>
                <a:cubicBezTo>
                  <a:pt x="9994" y="3380"/>
                  <a:pt x="10013" y="3375"/>
                  <a:pt x="10035" y="3375"/>
                </a:cubicBezTo>
                <a:cubicBezTo>
                  <a:pt x="10046" y="3375"/>
                  <a:pt x="10058" y="3376"/>
                  <a:pt x="10074" y="3380"/>
                </a:cubicBezTo>
                <a:cubicBezTo>
                  <a:pt x="10097" y="3380"/>
                  <a:pt x="10062" y="3369"/>
                  <a:pt x="10074" y="3345"/>
                </a:cubicBezTo>
                <a:cubicBezTo>
                  <a:pt x="10170" y="3345"/>
                  <a:pt x="10235" y="3357"/>
                  <a:pt x="10296" y="3367"/>
                </a:cubicBezTo>
                <a:lnTo>
                  <a:pt x="10296" y="3367"/>
                </a:lnTo>
                <a:cubicBezTo>
                  <a:pt x="10300" y="3353"/>
                  <a:pt x="10304" y="3341"/>
                  <a:pt x="10300" y="3333"/>
                </a:cubicBezTo>
                <a:cubicBezTo>
                  <a:pt x="10319" y="3333"/>
                  <a:pt x="10321" y="3350"/>
                  <a:pt x="10321" y="3371"/>
                </a:cubicBezTo>
                <a:lnTo>
                  <a:pt x="10321" y="3371"/>
                </a:lnTo>
                <a:cubicBezTo>
                  <a:pt x="10312" y="3370"/>
                  <a:pt x="10304" y="3368"/>
                  <a:pt x="10296" y="3367"/>
                </a:cubicBezTo>
                <a:lnTo>
                  <a:pt x="10296" y="3367"/>
                </a:lnTo>
                <a:cubicBezTo>
                  <a:pt x="10287" y="3395"/>
                  <a:pt x="10275" y="3428"/>
                  <a:pt x="10324" y="3428"/>
                </a:cubicBezTo>
                <a:cubicBezTo>
                  <a:pt x="10318" y="3411"/>
                  <a:pt x="10320" y="3390"/>
                  <a:pt x="10321" y="3371"/>
                </a:cubicBezTo>
                <a:lnTo>
                  <a:pt x="10321" y="3371"/>
                </a:lnTo>
                <a:cubicBezTo>
                  <a:pt x="10338" y="3374"/>
                  <a:pt x="10356" y="3376"/>
                  <a:pt x="10374" y="3378"/>
                </a:cubicBezTo>
                <a:lnTo>
                  <a:pt x="10374" y="3378"/>
                </a:lnTo>
                <a:cubicBezTo>
                  <a:pt x="10385" y="3368"/>
                  <a:pt x="10395" y="3368"/>
                  <a:pt x="10395" y="3357"/>
                </a:cubicBezTo>
                <a:cubicBezTo>
                  <a:pt x="10426" y="3357"/>
                  <a:pt x="10403" y="3375"/>
                  <a:pt x="10396" y="3379"/>
                </a:cubicBezTo>
                <a:lnTo>
                  <a:pt x="10396" y="3379"/>
                </a:lnTo>
                <a:cubicBezTo>
                  <a:pt x="10389" y="3379"/>
                  <a:pt x="10381" y="3378"/>
                  <a:pt x="10374" y="3378"/>
                </a:cubicBezTo>
                <a:lnTo>
                  <a:pt x="10374" y="3378"/>
                </a:lnTo>
                <a:cubicBezTo>
                  <a:pt x="10373" y="3379"/>
                  <a:pt x="10372" y="3379"/>
                  <a:pt x="10371" y="3380"/>
                </a:cubicBezTo>
                <a:cubicBezTo>
                  <a:pt x="10419" y="3380"/>
                  <a:pt x="10395" y="3416"/>
                  <a:pt x="10443" y="3416"/>
                </a:cubicBezTo>
                <a:cubicBezTo>
                  <a:pt x="10443" y="3415"/>
                  <a:pt x="10443" y="3413"/>
                  <a:pt x="10443" y="3412"/>
                </a:cubicBezTo>
                <a:lnTo>
                  <a:pt x="10443" y="3412"/>
                </a:lnTo>
                <a:cubicBezTo>
                  <a:pt x="10453" y="3426"/>
                  <a:pt x="10469" y="3432"/>
                  <a:pt x="10506" y="3432"/>
                </a:cubicBezTo>
                <a:cubicBezTo>
                  <a:pt x="10523" y="3432"/>
                  <a:pt x="10544" y="3431"/>
                  <a:pt x="10571" y="3428"/>
                </a:cubicBezTo>
                <a:lnTo>
                  <a:pt x="10571" y="3428"/>
                </a:lnTo>
                <a:cubicBezTo>
                  <a:pt x="10608" y="3431"/>
                  <a:pt x="10599" y="3452"/>
                  <a:pt x="10621" y="3452"/>
                </a:cubicBezTo>
                <a:cubicBezTo>
                  <a:pt x="10621" y="3440"/>
                  <a:pt x="10633" y="3440"/>
                  <a:pt x="10645" y="3440"/>
                </a:cubicBezTo>
                <a:cubicBezTo>
                  <a:pt x="10621" y="3440"/>
                  <a:pt x="10597" y="3440"/>
                  <a:pt x="10597" y="3428"/>
                </a:cubicBezTo>
                <a:cubicBezTo>
                  <a:pt x="10606" y="3428"/>
                  <a:pt x="10632" y="3411"/>
                  <a:pt x="10634" y="3400"/>
                </a:cubicBezTo>
                <a:lnTo>
                  <a:pt x="10634" y="3400"/>
                </a:lnTo>
                <a:cubicBezTo>
                  <a:pt x="10626" y="3401"/>
                  <a:pt x="10618" y="3403"/>
                  <a:pt x="10609" y="3404"/>
                </a:cubicBezTo>
                <a:cubicBezTo>
                  <a:pt x="10609" y="3404"/>
                  <a:pt x="10609" y="3404"/>
                  <a:pt x="10609" y="3403"/>
                </a:cubicBezTo>
                <a:lnTo>
                  <a:pt x="10609" y="3403"/>
                </a:lnTo>
                <a:cubicBezTo>
                  <a:pt x="10594" y="3407"/>
                  <a:pt x="10567" y="3404"/>
                  <a:pt x="10562" y="3416"/>
                </a:cubicBezTo>
                <a:lnTo>
                  <a:pt x="10562" y="3416"/>
                </a:lnTo>
                <a:cubicBezTo>
                  <a:pt x="10551" y="3414"/>
                  <a:pt x="10538" y="3414"/>
                  <a:pt x="10538" y="3392"/>
                </a:cubicBezTo>
                <a:cubicBezTo>
                  <a:pt x="10530" y="3390"/>
                  <a:pt x="10523" y="3389"/>
                  <a:pt x="10517" y="3389"/>
                </a:cubicBezTo>
                <a:cubicBezTo>
                  <a:pt x="10500" y="3389"/>
                  <a:pt x="10487" y="3396"/>
                  <a:pt x="10481" y="3396"/>
                </a:cubicBezTo>
                <a:cubicBezTo>
                  <a:pt x="10479" y="3396"/>
                  <a:pt x="10478" y="3395"/>
                  <a:pt x="10478" y="3392"/>
                </a:cubicBezTo>
                <a:cubicBezTo>
                  <a:pt x="10478" y="3380"/>
                  <a:pt x="10508" y="3377"/>
                  <a:pt x="10541" y="3377"/>
                </a:cubicBezTo>
                <a:cubicBezTo>
                  <a:pt x="10556" y="3377"/>
                  <a:pt x="10571" y="3378"/>
                  <a:pt x="10584" y="3379"/>
                </a:cubicBezTo>
                <a:lnTo>
                  <a:pt x="10584" y="3379"/>
                </a:lnTo>
                <a:cubicBezTo>
                  <a:pt x="10575" y="3375"/>
                  <a:pt x="10579" y="3369"/>
                  <a:pt x="10597" y="3369"/>
                </a:cubicBezTo>
                <a:cubicBezTo>
                  <a:pt x="10597" y="3357"/>
                  <a:pt x="10562" y="3333"/>
                  <a:pt x="10550" y="3333"/>
                </a:cubicBezTo>
                <a:cubicBezTo>
                  <a:pt x="10567" y="3324"/>
                  <a:pt x="10572" y="3316"/>
                  <a:pt x="10594" y="3316"/>
                </a:cubicBezTo>
                <a:cubicBezTo>
                  <a:pt x="10603" y="3316"/>
                  <a:pt x="10616" y="3317"/>
                  <a:pt x="10633" y="3321"/>
                </a:cubicBezTo>
                <a:cubicBezTo>
                  <a:pt x="10609" y="3357"/>
                  <a:pt x="10609" y="3333"/>
                  <a:pt x="10633" y="3380"/>
                </a:cubicBezTo>
                <a:cubicBezTo>
                  <a:pt x="10625" y="3380"/>
                  <a:pt x="10617" y="3375"/>
                  <a:pt x="10609" y="3375"/>
                </a:cubicBezTo>
                <a:cubicBezTo>
                  <a:pt x="10606" y="3375"/>
                  <a:pt x="10602" y="3376"/>
                  <a:pt x="10599" y="3379"/>
                </a:cubicBezTo>
                <a:lnTo>
                  <a:pt x="10599" y="3379"/>
                </a:lnTo>
                <a:cubicBezTo>
                  <a:pt x="10594" y="3379"/>
                  <a:pt x="10589" y="3379"/>
                  <a:pt x="10584" y="3379"/>
                </a:cubicBezTo>
                <a:lnTo>
                  <a:pt x="10584" y="3379"/>
                </a:lnTo>
                <a:cubicBezTo>
                  <a:pt x="10587" y="3380"/>
                  <a:pt x="10592" y="3380"/>
                  <a:pt x="10597" y="3380"/>
                </a:cubicBezTo>
                <a:cubicBezTo>
                  <a:pt x="10598" y="3380"/>
                  <a:pt x="10598" y="3380"/>
                  <a:pt x="10599" y="3379"/>
                </a:cubicBezTo>
                <a:lnTo>
                  <a:pt x="10599" y="3379"/>
                </a:lnTo>
                <a:cubicBezTo>
                  <a:pt x="10609" y="3380"/>
                  <a:pt x="10617" y="3380"/>
                  <a:pt x="10621" y="3380"/>
                </a:cubicBezTo>
                <a:cubicBezTo>
                  <a:pt x="10621" y="3380"/>
                  <a:pt x="10610" y="3392"/>
                  <a:pt x="10609" y="3403"/>
                </a:cubicBezTo>
                <a:lnTo>
                  <a:pt x="10609" y="3403"/>
                </a:lnTo>
                <a:cubicBezTo>
                  <a:pt x="10616" y="3402"/>
                  <a:pt x="10621" y="3399"/>
                  <a:pt x="10621" y="3392"/>
                </a:cubicBezTo>
                <a:cubicBezTo>
                  <a:pt x="10632" y="3392"/>
                  <a:pt x="10635" y="3396"/>
                  <a:pt x="10634" y="3400"/>
                </a:cubicBezTo>
                <a:lnTo>
                  <a:pt x="10634" y="3400"/>
                </a:lnTo>
                <a:cubicBezTo>
                  <a:pt x="10656" y="3396"/>
                  <a:pt x="10675" y="3394"/>
                  <a:pt x="10693" y="3394"/>
                </a:cubicBezTo>
                <a:cubicBezTo>
                  <a:pt x="10723" y="3394"/>
                  <a:pt x="10750" y="3402"/>
                  <a:pt x="10776" y="3428"/>
                </a:cubicBezTo>
                <a:cubicBezTo>
                  <a:pt x="10787" y="3429"/>
                  <a:pt x="10796" y="3430"/>
                  <a:pt x="10804" y="3430"/>
                </a:cubicBezTo>
                <a:cubicBezTo>
                  <a:pt x="10888" y="3430"/>
                  <a:pt x="10852" y="3376"/>
                  <a:pt x="10895" y="3333"/>
                </a:cubicBezTo>
                <a:cubicBezTo>
                  <a:pt x="10895" y="3315"/>
                  <a:pt x="10889" y="3311"/>
                  <a:pt x="10880" y="3311"/>
                </a:cubicBezTo>
                <a:cubicBezTo>
                  <a:pt x="10871" y="3311"/>
                  <a:pt x="10860" y="3316"/>
                  <a:pt x="10854" y="3316"/>
                </a:cubicBezTo>
                <a:cubicBezTo>
                  <a:pt x="10850" y="3316"/>
                  <a:pt x="10848" y="3314"/>
                  <a:pt x="10848" y="3309"/>
                </a:cubicBezTo>
                <a:cubicBezTo>
                  <a:pt x="10859" y="3309"/>
                  <a:pt x="10859" y="3285"/>
                  <a:pt x="10859" y="3285"/>
                </a:cubicBezTo>
                <a:cubicBezTo>
                  <a:pt x="10890" y="3285"/>
                  <a:pt x="10894" y="3311"/>
                  <a:pt x="10910" y="3311"/>
                </a:cubicBezTo>
                <a:cubicBezTo>
                  <a:pt x="10913" y="3311"/>
                  <a:pt x="10916" y="3311"/>
                  <a:pt x="10919" y="3309"/>
                </a:cubicBezTo>
                <a:cubicBezTo>
                  <a:pt x="10931" y="3309"/>
                  <a:pt x="10919" y="3285"/>
                  <a:pt x="10955" y="3285"/>
                </a:cubicBezTo>
                <a:cubicBezTo>
                  <a:pt x="10931" y="3273"/>
                  <a:pt x="10919" y="3273"/>
                  <a:pt x="10895" y="3273"/>
                </a:cubicBezTo>
                <a:cubicBezTo>
                  <a:pt x="10871" y="3249"/>
                  <a:pt x="10955" y="3261"/>
                  <a:pt x="10931" y="3249"/>
                </a:cubicBezTo>
                <a:close/>
                <a:moveTo>
                  <a:pt x="5537" y="3571"/>
                </a:moveTo>
                <a:cubicBezTo>
                  <a:pt x="5561" y="3595"/>
                  <a:pt x="5454" y="3595"/>
                  <a:pt x="5430" y="3595"/>
                </a:cubicBezTo>
                <a:cubicBezTo>
                  <a:pt x="5394" y="3571"/>
                  <a:pt x="5502" y="3571"/>
                  <a:pt x="5537" y="3571"/>
                </a:cubicBezTo>
                <a:close/>
                <a:moveTo>
                  <a:pt x="1940" y="3573"/>
                </a:moveTo>
                <a:cubicBezTo>
                  <a:pt x="1997" y="3573"/>
                  <a:pt x="2055" y="3586"/>
                  <a:pt x="2096" y="3607"/>
                </a:cubicBezTo>
                <a:cubicBezTo>
                  <a:pt x="2086" y="3610"/>
                  <a:pt x="2075" y="3612"/>
                  <a:pt x="2064" y="3612"/>
                </a:cubicBezTo>
                <a:cubicBezTo>
                  <a:pt x="2015" y="3612"/>
                  <a:pt x="1960" y="3585"/>
                  <a:pt x="1892" y="3585"/>
                </a:cubicBezTo>
                <a:cubicBezTo>
                  <a:pt x="1870" y="3585"/>
                  <a:pt x="1847" y="3587"/>
                  <a:pt x="1823" y="3595"/>
                </a:cubicBezTo>
                <a:cubicBezTo>
                  <a:pt x="1857" y="3580"/>
                  <a:pt x="1899" y="3573"/>
                  <a:pt x="1940" y="3573"/>
                </a:cubicBezTo>
                <a:close/>
                <a:moveTo>
                  <a:pt x="9800" y="3571"/>
                </a:moveTo>
                <a:cubicBezTo>
                  <a:pt x="9785" y="3586"/>
                  <a:pt x="9779" y="3601"/>
                  <a:pt x="9774" y="3619"/>
                </a:cubicBezTo>
                <a:lnTo>
                  <a:pt x="9774" y="3619"/>
                </a:lnTo>
                <a:cubicBezTo>
                  <a:pt x="9763" y="3616"/>
                  <a:pt x="9748" y="3613"/>
                  <a:pt x="9731" y="3608"/>
                </a:cubicBezTo>
                <a:lnTo>
                  <a:pt x="9731" y="3608"/>
                </a:lnTo>
                <a:cubicBezTo>
                  <a:pt x="9730" y="3608"/>
                  <a:pt x="9729" y="3608"/>
                  <a:pt x="9728" y="3609"/>
                </a:cubicBezTo>
                <a:lnTo>
                  <a:pt x="9728" y="3609"/>
                </a:lnTo>
                <a:cubicBezTo>
                  <a:pt x="9728" y="3608"/>
                  <a:pt x="9728" y="3607"/>
                  <a:pt x="9728" y="3607"/>
                </a:cubicBezTo>
                <a:lnTo>
                  <a:pt x="9728" y="3607"/>
                </a:lnTo>
                <a:cubicBezTo>
                  <a:pt x="9729" y="3607"/>
                  <a:pt x="9730" y="3607"/>
                  <a:pt x="9731" y="3608"/>
                </a:cubicBezTo>
                <a:lnTo>
                  <a:pt x="9731" y="3608"/>
                </a:lnTo>
                <a:cubicBezTo>
                  <a:pt x="9756" y="3600"/>
                  <a:pt x="9780" y="3591"/>
                  <a:pt x="9800" y="3571"/>
                </a:cubicBezTo>
                <a:close/>
                <a:moveTo>
                  <a:pt x="10038" y="3619"/>
                </a:moveTo>
                <a:cubicBezTo>
                  <a:pt x="10038" y="3625"/>
                  <a:pt x="10035" y="3628"/>
                  <a:pt x="10033" y="3628"/>
                </a:cubicBezTo>
                <a:cubicBezTo>
                  <a:pt x="10032" y="3628"/>
                  <a:pt x="10032" y="3625"/>
                  <a:pt x="10038" y="3619"/>
                </a:cubicBezTo>
                <a:close/>
                <a:moveTo>
                  <a:pt x="9728" y="3609"/>
                </a:moveTo>
                <a:cubicBezTo>
                  <a:pt x="9729" y="3622"/>
                  <a:pt x="9738" y="3632"/>
                  <a:pt x="9750" y="3645"/>
                </a:cubicBezTo>
                <a:lnTo>
                  <a:pt x="9750" y="3645"/>
                </a:lnTo>
                <a:cubicBezTo>
                  <a:pt x="9724" y="3630"/>
                  <a:pt x="9709" y="3630"/>
                  <a:pt x="9669" y="3630"/>
                </a:cubicBezTo>
                <a:cubicBezTo>
                  <a:pt x="9689" y="3620"/>
                  <a:pt x="9709" y="3615"/>
                  <a:pt x="9728" y="3609"/>
                </a:cubicBezTo>
                <a:close/>
                <a:moveTo>
                  <a:pt x="9750" y="3645"/>
                </a:moveTo>
                <a:lnTo>
                  <a:pt x="9750" y="3645"/>
                </a:lnTo>
                <a:cubicBezTo>
                  <a:pt x="9753" y="3647"/>
                  <a:pt x="9756" y="3649"/>
                  <a:pt x="9759" y="3651"/>
                </a:cubicBezTo>
                <a:lnTo>
                  <a:pt x="9759" y="3651"/>
                </a:lnTo>
                <a:cubicBezTo>
                  <a:pt x="9758" y="3651"/>
                  <a:pt x="9757" y="3652"/>
                  <a:pt x="9756" y="3652"/>
                </a:cubicBezTo>
                <a:lnTo>
                  <a:pt x="9756" y="3652"/>
                </a:lnTo>
                <a:cubicBezTo>
                  <a:pt x="9754" y="3650"/>
                  <a:pt x="9752" y="3647"/>
                  <a:pt x="9750" y="3645"/>
                </a:cubicBezTo>
                <a:close/>
                <a:moveTo>
                  <a:pt x="9526" y="3630"/>
                </a:moveTo>
                <a:cubicBezTo>
                  <a:pt x="9526" y="3630"/>
                  <a:pt x="9526" y="3630"/>
                  <a:pt x="9526" y="3630"/>
                </a:cubicBezTo>
                <a:cubicBezTo>
                  <a:pt x="9534" y="3646"/>
                  <a:pt x="9536" y="3656"/>
                  <a:pt x="9550" y="3659"/>
                </a:cubicBezTo>
                <a:lnTo>
                  <a:pt x="9550" y="3659"/>
                </a:lnTo>
                <a:cubicBezTo>
                  <a:pt x="9554" y="3652"/>
                  <a:pt x="9554" y="3644"/>
                  <a:pt x="9550" y="3630"/>
                </a:cubicBezTo>
                <a:cubicBezTo>
                  <a:pt x="9541" y="3630"/>
                  <a:pt x="9533" y="3630"/>
                  <a:pt x="9526" y="3630"/>
                </a:cubicBezTo>
                <a:close/>
                <a:moveTo>
                  <a:pt x="10131" y="3629"/>
                </a:moveTo>
                <a:cubicBezTo>
                  <a:pt x="10113" y="3635"/>
                  <a:pt x="10096" y="3637"/>
                  <a:pt x="10078" y="3637"/>
                </a:cubicBezTo>
                <a:cubicBezTo>
                  <a:pt x="10073" y="3637"/>
                  <a:pt x="10068" y="3637"/>
                  <a:pt x="10063" y="3637"/>
                </a:cubicBezTo>
                <a:lnTo>
                  <a:pt x="10063" y="3637"/>
                </a:lnTo>
                <a:cubicBezTo>
                  <a:pt x="10057" y="3663"/>
                  <a:pt x="10014" y="3656"/>
                  <a:pt x="10014" y="3666"/>
                </a:cubicBezTo>
                <a:cubicBezTo>
                  <a:pt x="10020" y="3665"/>
                  <a:pt x="10024" y="3665"/>
                  <a:pt x="10028" y="3665"/>
                </a:cubicBezTo>
                <a:cubicBezTo>
                  <a:pt x="10059" y="3665"/>
                  <a:pt x="10041" y="3696"/>
                  <a:pt x="10057" y="3696"/>
                </a:cubicBezTo>
                <a:cubicBezTo>
                  <a:pt x="10060" y="3696"/>
                  <a:pt x="10066" y="3694"/>
                  <a:pt x="10074" y="3690"/>
                </a:cubicBezTo>
                <a:cubicBezTo>
                  <a:pt x="10086" y="3678"/>
                  <a:pt x="10062" y="3666"/>
                  <a:pt x="10062" y="3654"/>
                </a:cubicBezTo>
                <a:cubicBezTo>
                  <a:pt x="10071" y="3654"/>
                  <a:pt x="10085" y="3656"/>
                  <a:pt x="10097" y="3656"/>
                </a:cubicBezTo>
                <a:cubicBezTo>
                  <a:pt x="10116" y="3656"/>
                  <a:pt x="10133" y="3652"/>
                  <a:pt x="10133" y="3630"/>
                </a:cubicBezTo>
                <a:cubicBezTo>
                  <a:pt x="10133" y="3630"/>
                  <a:pt x="10132" y="3630"/>
                  <a:pt x="10131" y="3629"/>
                </a:cubicBezTo>
                <a:close/>
                <a:moveTo>
                  <a:pt x="1472" y="3721"/>
                </a:moveTo>
                <a:cubicBezTo>
                  <a:pt x="1491" y="3721"/>
                  <a:pt x="1513" y="3730"/>
                  <a:pt x="1513" y="3750"/>
                </a:cubicBezTo>
                <a:cubicBezTo>
                  <a:pt x="1475" y="3750"/>
                  <a:pt x="1483" y="3734"/>
                  <a:pt x="1463" y="3734"/>
                </a:cubicBezTo>
                <a:cubicBezTo>
                  <a:pt x="1458" y="3734"/>
                  <a:pt x="1451" y="3735"/>
                  <a:pt x="1442" y="3738"/>
                </a:cubicBezTo>
                <a:cubicBezTo>
                  <a:pt x="1442" y="3727"/>
                  <a:pt x="1456" y="3721"/>
                  <a:pt x="1472" y="3721"/>
                </a:cubicBezTo>
                <a:close/>
                <a:moveTo>
                  <a:pt x="1739" y="3747"/>
                </a:moveTo>
                <a:cubicBezTo>
                  <a:pt x="1766" y="3747"/>
                  <a:pt x="1793" y="3755"/>
                  <a:pt x="1787" y="3773"/>
                </a:cubicBezTo>
                <a:cubicBezTo>
                  <a:pt x="1763" y="3773"/>
                  <a:pt x="1750" y="3763"/>
                  <a:pt x="1730" y="3763"/>
                </a:cubicBezTo>
                <a:cubicBezTo>
                  <a:pt x="1719" y="3763"/>
                  <a:pt x="1707" y="3765"/>
                  <a:pt x="1692" y="3773"/>
                </a:cubicBezTo>
                <a:cubicBezTo>
                  <a:pt x="1686" y="3755"/>
                  <a:pt x="1712" y="3747"/>
                  <a:pt x="1739" y="3747"/>
                </a:cubicBezTo>
                <a:close/>
                <a:moveTo>
                  <a:pt x="10443" y="3750"/>
                </a:moveTo>
                <a:cubicBezTo>
                  <a:pt x="10455" y="3761"/>
                  <a:pt x="10455" y="3785"/>
                  <a:pt x="10478" y="3785"/>
                </a:cubicBezTo>
                <a:lnTo>
                  <a:pt x="10502" y="3750"/>
                </a:lnTo>
                <a:close/>
                <a:moveTo>
                  <a:pt x="5222" y="3796"/>
                </a:moveTo>
                <a:lnTo>
                  <a:pt x="5222" y="3796"/>
                </a:lnTo>
                <a:cubicBezTo>
                  <a:pt x="5220" y="3796"/>
                  <a:pt x="5218" y="3797"/>
                  <a:pt x="5216" y="3797"/>
                </a:cubicBezTo>
                <a:cubicBezTo>
                  <a:pt x="5218" y="3797"/>
                  <a:pt x="5220" y="3797"/>
                  <a:pt x="5222" y="3796"/>
                </a:cubicBezTo>
                <a:close/>
                <a:moveTo>
                  <a:pt x="9312" y="3750"/>
                </a:moveTo>
                <a:cubicBezTo>
                  <a:pt x="9300" y="3761"/>
                  <a:pt x="9240" y="3761"/>
                  <a:pt x="9288" y="3785"/>
                </a:cubicBezTo>
                <a:cubicBezTo>
                  <a:pt x="9276" y="3791"/>
                  <a:pt x="9267" y="3791"/>
                  <a:pt x="9261" y="3791"/>
                </a:cubicBezTo>
                <a:cubicBezTo>
                  <a:pt x="9255" y="3791"/>
                  <a:pt x="9252" y="3791"/>
                  <a:pt x="9252" y="3797"/>
                </a:cubicBezTo>
                <a:cubicBezTo>
                  <a:pt x="9300" y="3797"/>
                  <a:pt x="9347" y="3773"/>
                  <a:pt x="9312" y="3750"/>
                </a:cubicBezTo>
                <a:close/>
                <a:moveTo>
                  <a:pt x="4251" y="3916"/>
                </a:moveTo>
                <a:cubicBezTo>
                  <a:pt x="4275" y="3916"/>
                  <a:pt x="4299" y="3922"/>
                  <a:pt x="4319" y="3922"/>
                </a:cubicBezTo>
                <a:cubicBezTo>
                  <a:pt x="4329" y="3922"/>
                  <a:pt x="4339" y="3920"/>
                  <a:pt x="4347" y="3916"/>
                </a:cubicBezTo>
                <a:lnTo>
                  <a:pt x="4347" y="3916"/>
                </a:lnTo>
                <a:cubicBezTo>
                  <a:pt x="4371" y="3952"/>
                  <a:pt x="4287" y="3928"/>
                  <a:pt x="4240" y="3952"/>
                </a:cubicBezTo>
                <a:cubicBezTo>
                  <a:pt x="4240" y="3928"/>
                  <a:pt x="4251" y="3916"/>
                  <a:pt x="4251" y="3916"/>
                </a:cubicBezTo>
                <a:close/>
                <a:moveTo>
                  <a:pt x="6264" y="3916"/>
                </a:moveTo>
                <a:cubicBezTo>
                  <a:pt x="6168" y="3940"/>
                  <a:pt x="6049" y="3916"/>
                  <a:pt x="6025" y="3964"/>
                </a:cubicBezTo>
                <a:lnTo>
                  <a:pt x="6085" y="3964"/>
                </a:lnTo>
                <a:cubicBezTo>
                  <a:pt x="6156" y="3964"/>
                  <a:pt x="6252" y="3940"/>
                  <a:pt x="6264" y="3916"/>
                </a:cubicBezTo>
                <a:close/>
                <a:moveTo>
                  <a:pt x="6151" y="4033"/>
                </a:moveTo>
                <a:lnTo>
                  <a:pt x="6151" y="4033"/>
                </a:lnTo>
                <a:cubicBezTo>
                  <a:pt x="6128" y="4044"/>
                  <a:pt x="6109" y="4061"/>
                  <a:pt x="6097" y="4083"/>
                </a:cubicBezTo>
                <a:cubicBezTo>
                  <a:pt x="6061" y="4056"/>
                  <a:pt x="6106" y="4043"/>
                  <a:pt x="6151" y="4033"/>
                </a:cubicBezTo>
                <a:close/>
                <a:moveTo>
                  <a:pt x="4668" y="4083"/>
                </a:moveTo>
                <a:lnTo>
                  <a:pt x="4668" y="4083"/>
                </a:lnTo>
                <a:cubicBezTo>
                  <a:pt x="4704" y="4095"/>
                  <a:pt x="4716" y="4131"/>
                  <a:pt x="4656" y="4131"/>
                </a:cubicBezTo>
                <a:cubicBezTo>
                  <a:pt x="4644" y="4095"/>
                  <a:pt x="4668" y="4107"/>
                  <a:pt x="4668" y="4083"/>
                </a:cubicBezTo>
                <a:close/>
                <a:moveTo>
                  <a:pt x="5740" y="4071"/>
                </a:moveTo>
                <a:cubicBezTo>
                  <a:pt x="5787" y="4083"/>
                  <a:pt x="5811" y="4095"/>
                  <a:pt x="5871" y="4095"/>
                </a:cubicBezTo>
                <a:cubicBezTo>
                  <a:pt x="5871" y="4107"/>
                  <a:pt x="5811" y="4095"/>
                  <a:pt x="5835" y="4131"/>
                </a:cubicBezTo>
                <a:cubicBezTo>
                  <a:pt x="5811" y="4107"/>
                  <a:pt x="5787" y="4095"/>
                  <a:pt x="5775" y="4083"/>
                </a:cubicBezTo>
                <a:cubicBezTo>
                  <a:pt x="5752" y="4083"/>
                  <a:pt x="5752" y="4095"/>
                  <a:pt x="5752" y="4107"/>
                </a:cubicBezTo>
                <a:cubicBezTo>
                  <a:pt x="5740" y="4095"/>
                  <a:pt x="5728" y="4083"/>
                  <a:pt x="5740" y="4071"/>
                </a:cubicBezTo>
                <a:close/>
                <a:moveTo>
                  <a:pt x="5656" y="4107"/>
                </a:moveTo>
                <a:cubicBezTo>
                  <a:pt x="5668" y="4131"/>
                  <a:pt x="5680" y="4131"/>
                  <a:pt x="5680" y="4142"/>
                </a:cubicBezTo>
                <a:cubicBezTo>
                  <a:pt x="5692" y="4142"/>
                  <a:pt x="5692" y="4131"/>
                  <a:pt x="5728" y="4131"/>
                </a:cubicBezTo>
                <a:cubicBezTo>
                  <a:pt x="5734" y="4142"/>
                  <a:pt x="5725" y="4145"/>
                  <a:pt x="5713" y="4145"/>
                </a:cubicBezTo>
                <a:cubicBezTo>
                  <a:pt x="5701" y="4145"/>
                  <a:pt x="5686" y="4142"/>
                  <a:pt x="5680" y="4142"/>
                </a:cubicBezTo>
                <a:cubicBezTo>
                  <a:pt x="5656" y="4142"/>
                  <a:pt x="5656" y="4131"/>
                  <a:pt x="5656" y="4107"/>
                </a:cubicBezTo>
                <a:close/>
                <a:moveTo>
                  <a:pt x="4189" y="4068"/>
                </a:moveTo>
                <a:cubicBezTo>
                  <a:pt x="4193" y="4068"/>
                  <a:pt x="4198" y="4069"/>
                  <a:pt x="4204" y="4071"/>
                </a:cubicBezTo>
                <a:cubicBezTo>
                  <a:pt x="4168" y="4083"/>
                  <a:pt x="4168" y="4142"/>
                  <a:pt x="4144" y="4166"/>
                </a:cubicBezTo>
                <a:cubicBezTo>
                  <a:pt x="4144" y="4168"/>
                  <a:pt x="4144" y="4169"/>
                  <a:pt x="4144" y="4169"/>
                </a:cubicBezTo>
                <a:cubicBezTo>
                  <a:pt x="4143" y="4169"/>
                  <a:pt x="4139" y="4068"/>
                  <a:pt x="4189" y="4068"/>
                </a:cubicBezTo>
                <a:close/>
                <a:moveTo>
                  <a:pt x="4418" y="4131"/>
                </a:moveTo>
                <a:lnTo>
                  <a:pt x="4418" y="4131"/>
                </a:lnTo>
                <a:cubicBezTo>
                  <a:pt x="4442" y="4154"/>
                  <a:pt x="4359" y="4166"/>
                  <a:pt x="4323" y="4190"/>
                </a:cubicBezTo>
                <a:cubicBezTo>
                  <a:pt x="4347" y="4154"/>
                  <a:pt x="4418" y="4166"/>
                  <a:pt x="4418" y="4131"/>
                </a:cubicBezTo>
                <a:close/>
                <a:moveTo>
                  <a:pt x="5621" y="4166"/>
                </a:moveTo>
                <a:cubicBezTo>
                  <a:pt x="5609" y="4190"/>
                  <a:pt x="5573" y="4190"/>
                  <a:pt x="5537" y="4190"/>
                </a:cubicBezTo>
                <a:cubicBezTo>
                  <a:pt x="5537" y="4166"/>
                  <a:pt x="5609" y="4166"/>
                  <a:pt x="5621" y="4166"/>
                </a:cubicBezTo>
                <a:close/>
                <a:moveTo>
                  <a:pt x="5938" y="4162"/>
                </a:moveTo>
                <a:cubicBezTo>
                  <a:pt x="5947" y="4162"/>
                  <a:pt x="5956" y="4163"/>
                  <a:pt x="5966" y="4166"/>
                </a:cubicBezTo>
                <a:cubicBezTo>
                  <a:pt x="5954" y="4190"/>
                  <a:pt x="5930" y="4190"/>
                  <a:pt x="5906" y="4190"/>
                </a:cubicBezTo>
                <a:cubicBezTo>
                  <a:pt x="5898" y="4173"/>
                  <a:pt x="5915" y="4162"/>
                  <a:pt x="5938" y="4162"/>
                </a:cubicBezTo>
                <a:close/>
                <a:moveTo>
                  <a:pt x="6264" y="4166"/>
                </a:moveTo>
                <a:cubicBezTo>
                  <a:pt x="6216" y="4190"/>
                  <a:pt x="6264" y="4202"/>
                  <a:pt x="6240" y="4214"/>
                </a:cubicBezTo>
                <a:cubicBezTo>
                  <a:pt x="6233" y="4212"/>
                  <a:pt x="6226" y="4211"/>
                  <a:pt x="6220" y="4211"/>
                </a:cubicBezTo>
                <a:cubicBezTo>
                  <a:pt x="6194" y="4211"/>
                  <a:pt x="6171" y="4226"/>
                  <a:pt x="6133" y="4226"/>
                </a:cubicBezTo>
                <a:cubicBezTo>
                  <a:pt x="6123" y="4216"/>
                  <a:pt x="6093" y="4212"/>
                  <a:pt x="6062" y="4212"/>
                </a:cubicBezTo>
                <a:cubicBezTo>
                  <a:pt x="6019" y="4212"/>
                  <a:pt x="5973" y="4219"/>
                  <a:pt x="5966" y="4226"/>
                </a:cubicBezTo>
                <a:cubicBezTo>
                  <a:pt x="5942" y="4226"/>
                  <a:pt x="5934" y="4221"/>
                  <a:pt x="5924" y="4221"/>
                </a:cubicBezTo>
                <a:cubicBezTo>
                  <a:pt x="5922" y="4221"/>
                  <a:pt x="5920" y="4221"/>
                  <a:pt x="5918" y="4221"/>
                </a:cubicBezTo>
                <a:lnTo>
                  <a:pt x="5918" y="4221"/>
                </a:lnTo>
                <a:cubicBezTo>
                  <a:pt x="5967" y="4204"/>
                  <a:pt x="6033" y="4200"/>
                  <a:pt x="6095" y="4200"/>
                </a:cubicBezTo>
                <a:cubicBezTo>
                  <a:pt x="6140" y="4200"/>
                  <a:pt x="6183" y="4202"/>
                  <a:pt x="6216" y="4202"/>
                </a:cubicBezTo>
                <a:cubicBezTo>
                  <a:pt x="6168" y="4166"/>
                  <a:pt x="6216" y="4166"/>
                  <a:pt x="6264" y="4166"/>
                </a:cubicBezTo>
                <a:close/>
                <a:moveTo>
                  <a:pt x="6156" y="4256"/>
                </a:moveTo>
                <a:lnTo>
                  <a:pt x="6156" y="4256"/>
                </a:lnTo>
                <a:cubicBezTo>
                  <a:pt x="6129" y="4258"/>
                  <a:pt x="6105" y="4266"/>
                  <a:pt x="6085" y="4285"/>
                </a:cubicBezTo>
                <a:cubicBezTo>
                  <a:pt x="6089" y="4285"/>
                  <a:pt x="6093" y="4285"/>
                  <a:pt x="6097" y="4285"/>
                </a:cubicBezTo>
                <a:lnTo>
                  <a:pt x="6097" y="4285"/>
                </a:lnTo>
                <a:cubicBezTo>
                  <a:pt x="6116" y="4281"/>
                  <a:pt x="6136" y="4277"/>
                  <a:pt x="6156" y="4273"/>
                </a:cubicBezTo>
                <a:cubicBezTo>
                  <a:pt x="6156" y="4269"/>
                  <a:pt x="6156" y="4262"/>
                  <a:pt x="6156" y="4256"/>
                </a:cubicBezTo>
                <a:close/>
                <a:moveTo>
                  <a:pt x="3966" y="4285"/>
                </a:moveTo>
                <a:lnTo>
                  <a:pt x="3966" y="4285"/>
                </a:lnTo>
                <a:cubicBezTo>
                  <a:pt x="3968" y="4288"/>
                  <a:pt x="3969" y="4291"/>
                  <a:pt x="3971" y="4294"/>
                </a:cubicBezTo>
                <a:lnTo>
                  <a:pt x="3971" y="4294"/>
                </a:lnTo>
                <a:cubicBezTo>
                  <a:pt x="3974" y="4291"/>
                  <a:pt x="3973" y="4289"/>
                  <a:pt x="3966" y="4285"/>
                </a:cubicBezTo>
                <a:close/>
                <a:moveTo>
                  <a:pt x="3971" y="4294"/>
                </a:moveTo>
                <a:cubicBezTo>
                  <a:pt x="3965" y="4299"/>
                  <a:pt x="3942" y="4304"/>
                  <a:pt x="3942" y="4321"/>
                </a:cubicBezTo>
                <a:cubicBezTo>
                  <a:pt x="3954" y="4321"/>
                  <a:pt x="3954" y="4321"/>
                  <a:pt x="3954" y="4333"/>
                </a:cubicBezTo>
                <a:cubicBezTo>
                  <a:pt x="3987" y="4333"/>
                  <a:pt x="3989" y="4323"/>
                  <a:pt x="3971" y="4294"/>
                </a:cubicBezTo>
                <a:close/>
                <a:moveTo>
                  <a:pt x="4311" y="4321"/>
                </a:moveTo>
                <a:cubicBezTo>
                  <a:pt x="4305" y="4327"/>
                  <a:pt x="4290" y="4327"/>
                  <a:pt x="4277" y="4327"/>
                </a:cubicBezTo>
                <a:cubicBezTo>
                  <a:pt x="4263" y="4327"/>
                  <a:pt x="4251" y="4327"/>
                  <a:pt x="4251" y="4333"/>
                </a:cubicBezTo>
                <a:cubicBezTo>
                  <a:pt x="4273" y="4333"/>
                  <a:pt x="4290" y="4346"/>
                  <a:pt x="4300" y="4346"/>
                </a:cubicBezTo>
                <a:cubicBezTo>
                  <a:pt x="4307" y="4346"/>
                  <a:pt x="4311" y="4340"/>
                  <a:pt x="4311" y="4321"/>
                </a:cubicBezTo>
                <a:close/>
                <a:moveTo>
                  <a:pt x="4163" y="4325"/>
                </a:moveTo>
                <a:cubicBezTo>
                  <a:pt x="4153" y="4326"/>
                  <a:pt x="4143" y="4328"/>
                  <a:pt x="4132" y="4333"/>
                </a:cubicBezTo>
                <a:cubicBezTo>
                  <a:pt x="4180" y="4333"/>
                  <a:pt x="4228" y="4345"/>
                  <a:pt x="4192" y="4369"/>
                </a:cubicBezTo>
                <a:cubicBezTo>
                  <a:pt x="4203" y="4362"/>
                  <a:pt x="4212" y="4360"/>
                  <a:pt x="4221" y="4360"/>
                </a:cubicBezTo>
                <a:cubicBezTo>
                  <a:pt x="4230" y="4360"/>
                  <a:pt x="4237" y="4362"/>
                  <a:pt x="4244" y="4362"/>
                </a:cubicBezTo>
                <a:cubicBezTo>
                  <a:pt x="4252" y="4362"/>
                  <a:pt x="4259" y="4359"/>
                  <a:pt x="4263" y="4345"/>
                </a:cubicBezTo>
                <a:cubicBezTo>
                  <a:pt x="4246" y="4345"/>
                  <a:pt x="4226" y="4337"/>
                  <a:pt x="4205" y="4331"/>
                </a:cubicBezTo>
                <a:lnTo>
                  <a:pt x="4205" y="4331"/>
                </a:lnTo>
                <a:cubicBezTo>
                  <a:pt x="4195" y="4332"/>
                  <a:pt x="4183" y="4333"/>
                  <a:pt x="4168" y="4333"/>
                </a:cubicBezTo>
                <a:cubicBezTo>
                  <a:pt x="4166" y="4330"/>
                  <a:pt x="4165" y="4327"/>
                  <a:pt x="4163" y="4325"/>
                </a:cubicBezTo>
                <a:close/>
                <a:moveTo>
                  <a:pt x="3299" y="4369"/>
                </a:moveTo>
                <a:cubicBezTo>
                  <a:pt x="3290" y="4383"/>
                  <a:pt x="3272" y="4386"/>
                  <a:pt x="3251" y="4386"/>
                </a:cubicBezTo>
                <a:cubicBezTo>
                  <a:pt x="3234" y="4386"/>
                  <a:pt x="3215" y="4384"/>
                  <a:pt x="3198" y="4384"/>
                </a:cubicBezTo>
                <a:cubicBezTo>
                  <a:pt x="3181" y="4384"/>
                  <a:pt x="3167" y="4385"/>
                  <a:pt x="3156" y="4392"/>
                </a:cubicBezTo>
                <a:cubicBezTo>
                  <a:pt x="3156" y="4369"/>
                  <a:pt x="3251" y="4369"/>
                  <a:pt x="3299" y="4369"/>
                </a:cubicBezTo>
                <a:close/>
                <a:moveTo>
                  <a:pt x="5210" y="4362"/>
                </a:moveTo>
                <a:cubicBezTo>
                  <a:pt x="5200" y="4362"/>
                  <a:pt x="5192" y="4367"/>
                  <a:pt x="5192" y="4381"/>
                </a:cubicBezTo>
                <a:cubicBezTo>
                  <a:pt x="5216" y="4381"/>
                  <a:pt x="5204" y="4392"/>
                  <a:pt x="5252" y="4392"/>
                </a:cubicBezTo>
                <a:cubicBezTo>
                  <a:pt x="5252" y="4377"/>
                  <a:pt x="5228" y="4362"/>
                  <a:pt x="5210" y="4362"/>
                </a:cubicBezTo>
                <a:close/>
                <a:moveTo>
                  <a:pt x="2466" y="4369"/>
                </a:moveTo>
                <a:cubicBezTo>
                  <a:pt x="2501" y="4369"/>
                  <a:pt x="2501" y="4392"/>
                  <a:pt x="2537" y="4392"/>
                </a:cubicBezTo>
                <a:cubicBezTo>
                  <a:pt x="2534" y="4396"/>
                  <a:pt x="2527" y="4397"/>
                  <a:pt x="2519" y="4397"/>
                </a:cubicBezTo>
                <a:cubicBezTo>
                  <a:pt x="2497" y="4397"/>
                  <a:pt x="2466" y="4386"/>
                  <a:pt x="2466" y="4369"/>
                </a:cubicBezTo>
                <a:close/>
                <a:moveTo>
                  <a:pt x="2751" y="4381"/>
                </a:moveTo>
                <a:lnTo>
                  <a:pt x="2751" y="4381"/>
                </a:lnTo>
                <a:cubicBezTo>
                  <a:pt x="2751" y="4392"/>
                  <a:pt x="2716" y="4392"/>
                  <a:pt x="2716" y="4404"/>
                </a:cubicBezTo>
                <a:cubicBezTo>
                  <a:pt x="2763" y="4404"/>
                  <a:pt x="2751" y="4392"/>
                  <a:pt x="2751" y="4381"/>
                </a:cubicBezTo>
                <a:close/>
                <a:moveTo>
                  <a:pt x="2680" y="4381"/>
                </a:moveTo>
                <a:cubicBezTo>
                  <a:pt x="2680" y="4400"/>
                  <a:pt x="2672" y="4405"/>
                  <a:pt x="2660" y="4405"/>
                </a:cubicBezTo>
                <a:cubicBezTo>
                  <a:pt x="2642" y="4405"/>
                  <a:pt x="2613" y="4392"/>
                  <a:pt x="2585" y="4392"/>
                </a:cubicBezTo>
                <a:lnTo>
                  <a:pt x="2596" y="4381"/>
                </a:lnTo>
                <a:cubicBezTo>
                  <a:pt x="2604" y="4389"/>
                  <a:pt x="2611" y="4391"/>
                  <a:pt x="2618" y="4391"/>
                </a:cubicBezTo>
                <a:cubicBezTo>
                  <a:pt x="2632" y="4391"/>
                  <a:pt x="2648" y="4381"/>
                  <a:pt x="2680" y="4381"/>
                </a:cubicBezTo>
                <a:close/>
                <a:moveTo>
                  <a:pt x="2942" y="4392"/>
                </a:moveTo>
                <a:lnTo>
                  <a:pt x="2942" y="4392"/>
                </a:lnTo>
                <a:cubicBezTo>
                  <a:pt x="2972" y="4398"/>
                  <a:pt x="2995" y="4401"/>
                  <a:pt x="3021" y="4401"/>
                </a:cubicBezTo>
                <a:cubicBezTo>
                  <a:pt x="3046" y="4401"/>
                  <a:pt x="3073" y="4398"/>
                  <a:pt x="3108" y="4392"/>
                </a:cubicBezTo>
                <a:lnTo>
                  <a:pt x="3108" y="4392"/>
                </a:lnTo>
                <a:cubicBezTo>
                  <a:pt x="3088" y="4408"/>
                  <a:pt x="3061" y="4412"/>
                  <a:pt x="3032" y="4412"/>
                </a:cubicBezTo>
                <a:cubicBezTo>
                  <a:pt x="3002" y="4412"/>
                  <a:pt x="2971" y="4408"/>
                  <a:pt x="2942" y="4405"/>
                </a:cubicBezTo>
                <a:lnTo>
                  <a:pt x="2942" y="4405"/>
                </a:lnTo>
                <a:cubicBezTo>
                  <a:pt x="2944" y="4403"/>
                  <a:pt x="2944" y="4399"/>
                  <a:pt x="2942" y="4392"/>
                </a:cubicBezTo>
                <a:close/>
                <a:moveTo>
                  <a:pt x="2751" y="4381"/>
                </a:moveTo>
                <a:cubicBezTo>
                  <a:pt x="2751" y="4381"/>
                  <a:pt x="2751" y="4381"/>
                  <a:pt x="2751" y="4381"/>
                </a:cubicBezTo>
                <a:lnTo>
                  <a:pt x="2751" y="4381"/>
                </a:lnTo>
                <a:cubicBezTo>
                  <a:pt x="2757" y="4392"/>
                  <a:pt x="2778" y="4392"/>
                  <a:pt x="2797" y="4392"/>
                </a:cubicBezTo>
                <a:cubicBezTo>
                  <a:pt x="2817" y="4392"/>
                  <a:pt x="2835" y="4392"/>
                  <a:pt x="2835" y="4404"/>
                </a:cubicBezTo>
                <a:cubicBezTo>
                  <a:pt x="2775" y="4404"/>
                  <a:pt x="2751" y="4404"/>
                  <a:pt x="2739" y="4440"/>
                </a:cubicBezTo>
                <a:cubicBezTo>
                  <a:pt x="2692" y="4428"/>
                  <a:pt x="2680" y="4381"/>
                  <a:pt x="2751" y="4381"/>
                </a:cubicBezTo>
                <a:close/>
                <a:moveTo>
                  <a:pt x="3180" y="4404"/>
                </a:moveTo>
                <a:cubicBezTo>
                  <a:pt x="3216" y="4404"/>
                  <a:pt x="3180" y="4428"/>
                  <a:pt x="3180" y="4440"/>
                </a:cubicBezTo>
                <a:cubicBezTo>
                  <a:pt x="3192" y="4452"/>
                  <a:pt x="3216" y="4452"/>
                  <a:pt x="3228" y="4452"/>
                </a:cubicBezTo>
                <a:cubicBezTo>
                  <a:pt x="3219" y="4461"/>
                  <a:pt x="3212" y="4464"/>
                  <a:pt x="3205" y="4464"/>
                </a:cubicBezTo>
                <a:cubicBezTo>
                  <a:pt x="3189" y="4464"/>
                  <a:pt x="3176" y="4446"/>
                  <a:pt x="3154" y="4446"/>
                </a:cubicBezTo>
                <a:cubicBezTo>
                  <a:pt x="3148" y="4446"/>
                  <a:pt x="3141" y="4448"/>
                  <a:pt x="3132" y="4452"/>
                </a:cubicBezTo>
                <a:cubicBezTo>
                  <a:pt x="3132" y="4428"/>
                  <a:pt x="3180" y="4428"/>
                  <a:pt x="3180" y="4404"/>
                </a:cubicBezTo>
                <a:close/>
                <a:moveTo>
                  <a:pt x="3216" y="4464"/>
                </a:moveTo>
                <a:lnTo>
                  <a:pt x="3216" y="4464"/>
                </a:lnTo>
                <a:cubicBezTo>
                  <a:pt x="3192" y="4476"/>
                  <a:pt x="3171" y="4476"/>
                  <a:pt x="3149" y="4476"/>
                </a:cubicBezTo>
                <a:cubicBezTo>
                  <a:pt x="3126" y="4476"/>
                  <a:pt x="3102" y="4476"/>
                  <a:pt x="3073" y="4488"/>
                </a:cubicBezTo>
                <a:cubicBezTo>
                  <a:pt x="3086" y="4470"/>
                  <a:pt x="3101" y="4466"/>
                  <a:pt x="3117" y="4466"/>
                </a:cubicBezTo>
                <a:cubicBezTo>
                  <a:pt x="3135" y="4466"/>
                  <a:pt x="3155" y="4471"/>
                  <a:pt x="3177" y="4471"/>
                </a:cubicBezTo>
                <a:cubicBezTo>
                  <a:pt x="3189" y="4471"/>
                  <a:pt x="3202" y="4469"/>
                  <a:pt x="3216" y="4464"/>
                </a:cubicBezTo>
                <a:close/>
                <a:moveTo>
                  <a:pt x="3049" y="4452"/>
                </a:moveTo>
                <a:cubicBezTo>
                  <a:pt x="3070" y="4463"/>
                  <a:pt x="3054" y="4502"/>
                  <a:pt x="3008" y="4502"/>
                </a:cubicBezTo>
                <a:cubicBezTo>
                  <a:pt x="3002" y="4502"/>
                  <a:pt x="2996" y="4501"/>
                  <a:pt x="2989" y="4500"/>
                </a:cubicBezTo>
                <a:cubicBezTo>
                  <a:pt x="3001" y="4488"/>
                  <a:pt x="3049" y="4488"/>
                  <a:pt x="3049" y="4452"/>
                </a:cubicBezTo>
                <a:close/>
                <a:moveTo>
                  <a:pt x="3036" y="4509"/>
                </a:moveTo>
                <a:cubicBezTo>
                  <a:pt x="3055" y="4509"/>
                  <a:pt x="3079" y="4512"/>
                  <a:pt x="3108" y="4512"/>
                </a:cubicBezTo>
                <a:cubicBezTo>
                  <a:pt x="3097" y="4523"/>
                  <a:pt x="3049" y="4523"/>
                  <a:pt x="2989" y="4523"/>
                </a:cubicBezTo>
                <a:cubicBezTo>
                  <a:pt x="3001" y="4512"/>
                  <a:pt x="3016" y="4509"/>
                  <a:pt x="3036" y="4509"/>
                </a:cubicBezTo>
                <a:close/>
                <a:moveTo>
                  <a:pt x="3311" y="4440"/>
                </a:moveTo>
                <a:cubicBezTo>
                  <a:pt x="3358" y="4452"/>
                  <a:pt x="3347" y="4464"/>
                  <a:pt x="3347" y="4488"/>
                </a:cubicBezTo>
                <a:cubicBezTo>
                  <a:pt x="3311" y="4500"/>
                  <a:pt x="3228" y="4488"/>
                  <a:pt x="3228" y="4523"/>
                </a:cubicBezTo>
                <a:cubicBezTo>
                  <a:pt x="3196" y="4523"/>
                  <a:pt x="3175" y="4534"/>
                  <a:pt x="3157" y="4534"/>
                </a:cubicBezTo>
                <a:cubicBezTo>
                  <a:pt x="3148" y="4534"/>
                  <a:pt x="3140" y="4531"/>
                  <a:pt x="3132" y="4523"/>
                </a:cubicBezTo>
                <a:cubicBezTo>
                  <a:pt x="3132" y="4523"/>
                  <a:pt x="3156" y="4512"/>
                  <a:pt x="3156" y="4500"/>
                </a:cubicBezTo>
                <a:cubicBezTo>
                  <a:pt x="3160" y="4507"/>
                  <a:pt x="3170" y="4510"/>
                  <a:pt x="3181" y="4510"/>
                </a:cubicBezTo>
                <a:cubicBezTo>
                  <a:pt x="3206" y="4510"/>
                  <a:pt x="3233" y="4496"/>
                  <a:pt x="3192" y="4488"/>
                </a:cubicBezTo>
                <a:cubicBezTo>
                  <a:pt x="3228" y="4452"/>
                  <a:pt x="3311" y="4488"/>
                  <a:pt x="3311" y="4440"/>
                </a:cubicBezTo>
                <a:close/>
                <a:moveTo>
                  <a:pt x="3335" y="4512"/>
                </a:moveTo>
                <a:cubicBezTo>
                  <a:pt x="3394" y="4512"/>
                  <a:pt x="3418" y="4523"/>
                  <a:pt x="3466" y="4547"/>
                </a:cubicBezTo>
                <a:cubicBezTo>
                  <a:pt x="3478" y="4547"/>
                  <a:pt x="3466" y="4523"/>
                  <a:pt x="3454" y="4523"/>
                </a:cubicBezTo>
                <a:cubicBezTo>
                  <a:pt x="3489" y="4523"/>
                  <a:pt x="3597" y="4523"/>
                  <a:pt x="3609" y="4547"/>
                </a:cubicBezTo>
                <a:cubicBezTo>
                  <a:pt x="3585" y="4547"/>
                  <a:pt x="3585" y="4547"/>
                  <a:pt x="3585" y="4559"/>
                </a:cubicBezTo>
                <a:cubicBezTo>
                  <a:pt x="3559" y="4562"/>
                  <a:pt x="3535" y="4563"/>
                  <a:pt x="3513" y="4563"/>
                </a:cubicBezTo>
                <a:cubicBezTo>
                  <a:pt x="3426" y="4563"/>
                  <a:pt x="3363" y="4547"/>
                  <a:pt x="3239" y="4547"/>
                </a:cubicBezTo>
                <a:cubicBezTo>
                  <a:pt x="3239" y="4512"/>
                  <a:pt x="3299" y="4523"/>
                  <a:pt x="3335" y="4512"/>
                </a:cubicBezTo>
                <a:close/>
                <a:moveTo>
                  <a:pt x="3347" y="4607"/>
                </a:moveTo>
                <a:cubicBezTo>
                  <a:pt x="3335" y="4619"/>
                  <a:pt x="3311" y="4643"/>
                  <a:pt x="3251" y="4643"/>
                </a:cubicBezTo>
                <a:cubicBezTo>
                  <a:pt x="3299" y="4643"/>
                  <a:pt x="3287" y="4607"/>
                  <a:pt x="3347" y="4607"/>
                </a:cubicBezTo>
                <a:close/>
                <a:moveTo>
                  <a:pt x="4039" y="4612"/>
                </a:moveTo>
                <a:cubicBezTo>
                  <a:pt x="4058" y="4612"/>
                  <a:pt x="4075" y="4647"/>
                  <a:pt x="4085" y="4666"/>
                </a:cubicBezTo>
                <a:cubicBezTo>
                  <a:pt x="4085" y="4672"/>
                  <a:pt x="4067" y="4675"/>
                  <a:pt x="4049" y="4675"/>
                </a:cubicBezTo>
                <a:cubicBezTo>
                  <a:pt x="4031" y="4675"/>
                  <a:pt x="4013" y="4672"/>
                  <a:pt x="4013" y="4666"/>
                </a:cubicBezTo>
                <a:cubicBezTo>
                  <a:pt x="3990" y="4666"/>
                  <a:pt x="4085" y="4666"/>
                  <a:pt x="4025" y="4619"/>
                </a:cubicBezTo>
                <a:cubicBezTo>
                  <a:pt x="4030" y="4614"/>
                  <a:pt x="4034" y="4612"/>
                  <a:pt x="4039" y="4612"/>
                </a:cubicBezTo>
                <a:close/>
                <a:moveTo>
                  <a:pt x="3696" y="4662"/>
                </a:moveTo>
                <a:cubicBezTo>
                  <a:pt x="3723" y="4662"/>
                  <a:pt x="3764" y="4669"/>
                  <a:pt x="3796" y="4669"/>
                </a:cubicBezTo>
                <a:cubicBezTo>
                  <a:pt x="3806" y="4669"/>
                  <a:pt x="3815" y="4668"/>
                  <a:pt x="3823" y="4666"/>
                </a:cubicBezTo>
                <a:lnTo>
                  <a:pt x="3823" y="4666"/>
                </a:lnTo>
                <a:cubicBezTo>
                  <a:pt x="3810" y="4675"/>
                  <a:pt x="3793" y="4677"/>
                  <a:pt x="3775" y="4677"/>
                </a:cubicBezTo>
                <a:cubicBezTo>
                  <a:pt x="3754" y="4677"/>
                  <a:pt x="3732" y="4675"/>
                  <a:pt x="3708" y="4675"/>
                </a:cubicBezTo>
                <a:cubicBezTo>
                  <a:pt x="3695" y="4675"/>
                  <a:pt x="3682" y="4676"/>
                  <a:pt x="3668" y="4678"/>
                </a:cubicBezTo>
                <a:cubicBezTo>
                  <a:pt x="3664" y="4666"/>
                  <a:pt x="3676" y="4662"/>
                  <a:pt x="3696" y="4662"/>
                </a:cubicBezTo>
                <a:close/>
                <a:moveTo>
                  <a:pt x="3908" y="4682"/>
                </a:moveTo>
                <a:cubicBezTo>
                  <a:pt x="3924" y="4682"/>
                  <a:pt x="3937" y="4685"/>
                  <a:pt x="3942" y="4690"/>
                </a:cubicBezTo>
                <a:cubicBezTo>
                  <a:pt x="3930" y="4702"/>
                  <a:pt x="3882" y="4702"/>
                  <a:pt x="3847" y="4702"/>
                </a:cubicBezTo>
                <a:cubicBezTo>
                  <a:pt x="3861" y="4688"/>
                  <a:pt x="3887" y="4682"/>
                  <a:pt x="3908" y="4682"/>
                </a:cubicBezTo>
                <a:close/>
                <a:moveTo>
                  <a:pt x="2051" y="4688"/>
                </a:moveTo>
                <a:cubicBezTo>
                  <a:pt x="2055" y="4688"/>
                  <a:pt x="2058" y="4689"/>
                  <a:pt x="2061" y="4690"/>
                </a:cubicBezTo>
                <a:cubicBezTo>
                  <a:pt x="2056" y="4703"/>
                  <a:pt x="2051" y="4706"/>
                  <a:pt x="2043" y="4706"/>
                </a:cubicBezTo>
                <a:cubicBezTo>
                  <a:pt x="2034" y="4706"/>
                  <a:pt x="2022" y="4702"/>
                  <a:pt x="2007" y="4700"/>
                </a:cubicBezTo>
                <a:lnTo>
                  <a:pt x="2007" y="4700"/>
                </a:lnTo>
                <a:cubicBezTo>
                  <a:pt x="2022" y="4694"/>
                  <a:pt x="2039" y="4688"/>
                  <a:pt x="2051" y="4688"/>
                </a:cubicBezTo>
                <a:close/>
                <a:moveTo>
                  <a:pt x="3368" y="4716"/>
                </a:moveTo>
                <a:cubicBezTo>
                  <a:pt x="3382" y="4716"/>
                  <a:pt x="3395" y="4718"/>
                  <a:pt x="3406" y="4726"/>
                </a:cubicBezTo>
                <a:cubicBezTo>
                  <a:pt x="3404" y="4731"/>
                  <a:pt x="3400" y="4733"/>
                  <a:pt x="3395" y="4733"/>
                </a:cubicBezTo>
                <a:cubicBezTo>
                  <a:pt x="3384" y="4733"/>
                  <a:pt x="3368" y="4724"/>
                  <a:pt x="3345" y="4724"/>
                </a:cubicBezTo>
                <a:cubicBezTo>
                  <a:pt x="3332" y="4724"/>
                  <a:pt x="3317" y="4727"/>
                  <a:pt x="3299" y="4738"/>
                </a:cubicBezTo>
                <a:cubicBezTo>
                  <a:pt x="3307" y="4730"/>
                  <a:pt x="3338" y="4716"/>
                  <a:pt x="3368" y="4716"/>
                </a:cubicBezTo>
                <a:close/>
                <a:moveTo>
                  <a:pt x="2686" y="4695"/>
                </a:moveTo>
                <a:cubicBezTo>
                  <a:pt x="2709" y="4695"/>
                  <a:pt x="2720" y="4728"/>
                  <a:pt x="2739" y="4738"/>
                </a:cubicBezTo>
                <a:cubicBezTo>
                  <a:pt x="2757" y="4738"/>
                  <a:pt x="2768" y="4718"/>
                  <a:pt x="2783" y="4718"/>
                </a:cubicBezTo>
                <a:cubicBezTo>
                  <a:pt x="2788" y="4718"/>
                  <a:pt x="2793" y="4720"/>
                  <a:pt x="2799" y="4726"/>
                </a:cubicBezTo>
                <a:cubicBezTo>
                  <a:pt x="2775" y="4738"/>
                  <a:pt x="2763" y="4738"/>
                  <a:pt x="2763" y="4750"/>
                </a:cubicBezTo>
                <a:cubicBezTo>
                  <a:pt x="2757" y="4744"/>
                  <a:pt x="2745" y="4744"/>
                  <a:pt x="2733" y="4744"/>
                </a:cubicBezTo>
                <a:cubicBezTo>
                  <a:pt x="2721" y="4744"/>
                  <a:pt x="2710" y="4744"/>
                  <a:pt x="2704" y="4738"/>
                </a:cubicBezTo>
                <a:cubicBezTo>
                  <a:pt x="2704" y="4714"/>
                  <a:pt x="2692" y="4714"/>
                  <a:pt x="2668" y="4702"/>
                </a:cubicBezTo>
                <a:cubicBezTo>
                  <a:pt x="2675" y="4697"/>
                  <a:pt x="2681" y="4695"/>
                  <a:pt x="2686" y="4695"/>
                </a:cubicBezTo>
                <a:close/>
                <a:moveTo>
                  <a:pt x="3418" y="4702"/>
                </a:moveTo>
                <a:lnTo>
                  <a:pt x="3418" y="4702"/>
                </a:lnTo>
                <a:cubicBezTo>
                  <a:pt x="3454" y="4726"/>
                  <a:pt x="3478" y="4726"/>
                  <a:pt x="3478" y="4750"/>
                </a:cubicBezTo>
                <a:cubicBezTo>
                  <a:pt x="3454" y="4750"/>
                  <a:pt x="3418" y="4738"/>
                  <a:pt x="3418" y="4702"/>
                </a:cubicBezTo>
                <a:close/>
                <a:moveTo>
                  <a:pt x="4157" y="4749"/>
                </a:moveTo>
                <a:lnTo>
                  <a:pt x="4157" y="4749"/>
                </a:lnTo>
                <a:cubicBezTo>
                  <a:pt x="4157" y="4749"/>
                  <a:pt x="4160" y="4751"/>
                  <a:pt x="4166" y="4753"/>
                </a:cubicBezTo>
                <a:lnTo>
                  <a:pt x="4166" y="4753"/>
                </a:lnTo>
                <a:cubicBezTo>
                  <a:pt x="4160" y="4750"/>
                  <a:pt x="4158" y="4749"/>
                  <a:pt x="4157" y="4749"/>
                </a:cubicBezTo>
                <a:close/>
                <a:moveTo>
                  <a:pt x="4227" y="4751"/>
                </a:moveTo>
                <a:cubicBezTo>
                  <a:pt x="4227" y="4752"/>
                  <a:pt x="4226" y="4753"/>
                  <a:pt x="4224" y="4754"/>
                </a:cubicBezTo>
                <a:lnTo>
                  <a:pt x="4224" y="4754"/>
                </a:lnTo>
                <a:cubicBezTo>
                  <a:pt x="4226" y="4753"/>
                  <a:pt x="4227" y="4752"/>
                  <a:pt x="4227" y="4751"/>
                </a:cubicBezTo>
                <a:close/>
                <a:moveTo>
                  <a:pt x="4166" y="4753"/>
                </a:moveTo>
                <a:cubicBezTo>
                  <a:pt x="4168" y="4755"/>
                  <a:pt x="4171" y="4756"/>
                  <a:pt x="4174" y="4758"/>
                </a:cubicBezTo>
                <a:lnTo>
                  <a:pt x="4174" y="4758"/>
                </a:lnTo>
                <a:cubicBezTo>
                  <a:pt x="4176" y="4757"/>
                  <a:pt x="4178" y="4757"/>
                  <a:pt x="4180" y="4757"/>
                </a:cubicBezTo>
                <a:lnTo>
                  <a:pt x="4180" y="4757"/>
                </a:lnTo>
                <a:cubicBezTo>
                  <a:pt x="4183" y="4757"/>
                  <a:pt x="4185" y="4757"/>
                  <a:pt x="4188" y="4757"/>
                </a:cubicBezTo>
                <a:cubicBezTo>
                  <a:pt x="4192" y="4757"/>
                  <a:pt x="4197" y="4757"/>
                  <a:pt x="4201" y="4756"/>
                </a:cubicBezTo>
                <a:lnTo>
                  <a:pt x="4201" y="4756"/>
                </a:lnTo>
                <a:cubicBezTo>
                  <a:pt x="4194" y="4756"/>
                  <a:pt x="4186" y="4756"/>
                  <a:pt x="4180" y="4757"/>
                </a:cubicBezTo>
                <a:lnTo>
                  <a:pt x="4180" y="4757"/>
                </a:lnTo>
                <a:cubicBezTo>
                  <a:pt x="4174" y="4756"/>
                  <a:pt x="4169" y="4755"/>
                  <a:pt x="4166" y="4753"/>
                </a:cubicBezTo>
                <a:close/>
                <a:moveTo>
                  <a:pt x="3073" y="4738"/>
                </a:moveTo>
                <a:lnTo>
                  <a:pt x="3073" y="4738"/>
                </a:lnTo>
                <a:cubicBezTo>
                  <a:pt x="3061" y="4750"/>
                  <a:pt x="3061" y="4750"/>
                  <a:pt x="3097" y="4750"/>
                </a:cubicBezTo>
                <a:cubicBezTo>
                  <a:pt x="3086" y="4760"/>
                  <a:pt x="3078" y="4763"/>
                  <a:pt x="3071" y="4763"/>
                </a:cubicBezTo>
                <a:cubicBezTo>
                  <a:pt x="3054" y="4763"/>
                  <a:pt x="3041" y="4748"/>
                  <a:pt x="3017" y="4748"/>
                </a:cubicBezTo>
                <a:cubicBezTo>
                  <a:pt x="3012" y="4748"/>
                  <a:pt x="3007" y="4748"/>
                  <a:pt x="3001" y="4750"/>
                </a:cubicBezTo>
                <a:cubicBezTo>
                  <a:pt x="3001" y="4744"/>
                  <a:pt x="3016" y="4744"/>
                  <a:pt x="3033" y="4744"/>
                </a:cubicBezTo>
                <a:cubicBezTo>
                  <a:pt x="3049" y="4744"/>
                  <a:pt x="3067" y="4744"/>
                  <a:pt x="3073" y="4738"/>
                </a:cubicBezTo>
                <a:close/>
                <a:moveTo>
                  <a:pt x="4073" y="4738"/>
                </a:moveTo>
                <a:lnTo>
                  <a:pt x="4073" y="4738"/>
                </a:lnTo>
                <a:cubicBezTo>
                  <a:pt x="4103" y="4744"/>
                  <a:pt x="4129" y="4744"/>
                  <a:pt x="4155" y="4744"/>
                </a:cubicBezTo>
                <a:cubicBezTo>
                  <a:pt x="4177" y="4744"/>
                  <a:pt x="4197" y="4744"/>
                  <a:pt x="4218" y="4748"/>
                </a:cubicBezTo>
                <a:lnTo>
                  <a:pt x="4218" y="4748"/>
                </a:lnTo>
                <a:cubicBezTo>
                  <a:pt x="4221" y="4745"/>
                  <a:pt x="4225" y="4742"/>
                  <a:pt x="4228" y="4738"/>
                </a:cubicBezTo>
                <a:lnTo>
                  <a:pt x="4228" y="4738"/>
                </a:lnTo>
                <a:cubicBezTo>
                  <a:pt x="4230" y="4743"/>
                  <a:pt x="4230" y="4748"/>
                  <a:pt x="4227" y="4751"/>
                </a:cubicBezTo>
                <a:lnTo>
                  <a:pt x="4227" y="4751"/>
                </a:lnTo>
                <a:cubicBezTo>
                  <a:pt x="4228" y="4750"/>
                  <a:pt x="4228" y="4750"/>
                  <a:pt x="4228" y="4750"/>
                </a:cubicBezTo>
                <a:cubicBezTo>
                  <a:pt x="4224" y="4749"/>
                  <a:pt x="4221" y="4748"/>
                  <a:pt x="4218" y="4748"/>
                </a:cubicBezTo>
                <a:lnTo>
                  <a:pt x="4218" y="4748"/>
                </a:lnTo>
                <a:cubicBezTo>
                  <a:pt x="4213" y="4752"/>
                  <a:pt x="4207" y="4754"/>
                  <a:pt x="4201" y="4756"/>
                </a:cubicBezTo>
                <a:lnTo>
                  <a:pt x="4201" y="4756"/>
                </a:lnTo>
                <a:cubicBezTo>
                  <a:pt x="4202" y="4756"/>
                  <a:pt x="4202" y="4756"/>
                  <a:pt x="4202" y="4756"/>
                </a:cubicBezTo>
                <a:cubicBezTo>
                  <a:pt x="4212" y="4756"/>
                  <a:pt x="4220" y="4756"/>
                  <a:pt x="4224" y="4754"/>
                </a:cubicBezTo>
                <a:lnTo>
                  <a:pt x="4224" y="4754"/>
                </a:lnTo>
                <a:cubicBezTo>
                  <a:pt x="4214" y="4762"/>
                  <a:pt x="4188" y="4762"/>
                  <a:pt x="4180" y="4762"/>
                </a:cubicBezTo>
                <a:cubicBezTo>
                  <a:pt x="4178" y="4760"/>
                  <a:pt x="4176" y="4759"/>
                  <a:pt x="4174" y="4758"/>
                </a:cubicBezTo>
                <a:lnTo>
                  <a:pt x="4174" y="4758"/>
                </a:lnTo>
                <a:cubicBezTo>
                  <a:pt x="4172" y="4759"/>
                  <a:pt x="4170" y="4760"/>
                  <a:pt x="4168" y="4762"/>
                </a:cubicBezTo>
                <a:cubicBezTo>
                  <a:pt x="4168" y="4763"/>
                  <a:pt x="4169" y="4764"/>
                  <a:pt x="4169" y="4766"/>
                </a:cubicBezTo>
                <a:lnTo>
                  <a:pt x="4169" y="4766"/>
                </a:lnTo>
                <a:cubicBezTo>
                  <a:pt x="4172" y="4764"/>
                  <a:pt x="4176" y="4763"/>
                  <a:pt x="4180" y="4762"/>
                </a:cubicBezTo>
                <a:lnTo>
                  <a:pt x="4180" y="4762"/>
                </a:lnTo>
                <a:cubicBezTo>
                  <a:pt x="4177" y="4764"/>
                  <a:pt x="4173" y="4766"/>
                  <a:pt x="4169" y="4768"/>
                </a:cubicBezTo>
                <a:lnTo>
                  <a:pt x="4169" y="4768"/>
                </a:lnTo>
                <a:cubicBezTo>
                  <a:pt x="4169" y="4767"/>
                  <a:pt x="4169" y="4766"/>
                  <a:pt x="4169" y="4766"/>
                </a:cubicBezTo>
                <a:lnTo>
                  <a:pt x="4169" y="4766"/>
                </a:lnTo>
                <a:cubicBezTo>
                  <a:pt x="4160" y="4768"/>
                  <a:pt x="4151" y="4770"/>
                  <a:pt x="4144" y="4770"/>
                </a:cubicBezTo>
                <a:cubicBezTo>
                  <a:pt x="4113" y="4770"/>
                  <a:pt x="4100" y="4747"/>
                  <a:pt x="4073" y="4738"/>
                </a:cubicBezTo>
                <a:close/>
                <a:moveTo>
                  <a:pt x="4306" y="4766"/>
                </a:moveTo>
                <a:cubicBezTo>
                  <a:pt x="4304" y="4767"/>
                  <a:pt x="4304" y="4768"/>
                  <a:pt x="4308" y="4770"/>
                </a:cubicBezTo>
                <a:lnTo>
                  <a:pt x="4308" y="4770"/>
                </a:lnTo>
                <a:cubicBezTo>
                  <a:pt x="4307" y="4768"/>
                  <a:pt x="4307" y="4767"/>
                  <a:pt x="4306" y="4766"/>
                </a:cubicBezTo>
                <a:close/>
                <a:moveTo>
                  <a:pt x="4263" y="4762"/>
                </a:moveTo>
                <a:cubicBezTo>
                  <a:pt x="4256" y="4765"/>
                  <a:pt x="4248" y="4769"/>
                  <a:pt x="4240" y="4773"/>
                </a:cubicBezTo>
                <a:lnTo>
                  <a:pt x="4240" y="4773"/>
                </a:lnTo>
                <a:cubicBezTo>
                  <a:pt x="4240" y="4766"/>
                  <a:pt x="4249" y="4763"/>
                  <a:pt x="4263" y="4762"/>
                </a:cubicBezTo>
                <a:close/>
                <a:moveTo>
                  <a:pt x="1072" y="4750"/>
                </a:moveTo>
                <a:cubicBezTo>
                  <a:pt x="1072" y="4762"/>
                  <a:pt x="1072" y="4762"/>
                  <a:pt x="1084" y="4762"/>
                </a:cubicBezTo>
                <a:cubicBezTo>
                  <a:pt x="1081" y="4772"/>
                  <a:pt x="1076" y="4775"/>
                  <a:pt x="1069" y="4775"/>
                </a:cubicBezTo>
                <a:cubicBezTo>
                  <a:pt x="1056" y="4775"/>
                  <a:pt x="1038" y="4760"/>
                  <a:pt x="1023" y="4760"/>
                </a:cubicBezTo>
                <a:lnTo>
                  <a:pt x="1023" y="4760"/>
                </a:lnTo>
                <a:cubicBezTo>
                  <a:pt x="1033" y="4756"/>
                  <a:pt x="1046" y="4750"/>
                  <a:pt x="1072" y="4750"/>
                </a:cubicBezTo>
                <a:close/>
                <a:moveTo>
                  <a:pt x="2704" y="4762"/>
                </a:moveTo>
                <a:cubicBezTo>
                  <a:pt x="2720" y="4778"/>
                  <a:pt x="2729" y="4784"/>
                  <a:pt x="2737" y="4784"/>
                </a:cubicBezTo>
                <a:cubicBezTo>
                  <a:pt x="2747" y="4784"/>
                  <a:pt x="2755" y="4775"/>
                  <a:pt x="2775" y="4762"/>
                </a:cubicBezTo>
                <a:lnTo>
                  <a:pt x="2775" y="4762"/>
                </a:lnTo>
                <a:cubicBezTo>
                  <a:pt x="2763" y="4785"/>
                  <a:pt x="2739" y="4797"/>
                  <a:pt x="2692" y="4797"/>
                </a:cubicBezTo>
                <a:cubicBezTo>
                  <a:pt x="2692" y="4797"/>
                  <a:pt x="2704" y="4773"/>
                  <a:pt x="2704" y="4762"/>
                </a:cubicBezTo>
                <a:close/>
                <a:moveTo>
                  <a:pt x="3311" y="4750"/>
                </a:moveTo>
                <a:cubicBezTo>
                  <a:pt x="3299" y="4762"/>
                  <a:pt x="3287" y="4797"/>
                  <a:pt x="3251" y="4797"/>
                </a:cubicBezTo>
                <a:cubicBezTo>
                  <a:pt x="3275" y="4785"/>
                  <a:pt x="3275" y="4750"/>
                  <a:pt x="3311" y="4750"/>
                </a:cubicBezTo>
                <a:close/>
                <a:moveTo>
                  <a:pt x="4787" y="4797"/>
                </a:moveTo>
                <a:lnTo>
                  <a:pt x="4787" y="4797"/>
                </a:lnTo>
                <a:cubicBezTo>
                  <a:pt x="4787" y="4798"/>
                  <a:pt x="4788" y="4799"/>
                  <a:pt x="4788" y="4800"/>
                </a:cubicBezTo>
                <a:lnTo>
                  <a:pt x="4788" y="4800"/>
                </a:lnTo>
                <a:cubicBezTo>
                  <a:pt x="4788" y="4799"/>
                  <a:pt x="4788" y="4798"/>
                  <a:pt x="4787" y="4797"/>
                </a:cubicBezTo>
                <a:close/>
                <a:moveTo>
                  <a:pt x="2882" y="4785"/>
                </a:moveTo>
                <a:lnTo>
                  <a:pt x="2882" y="4785"/>
                </a:lnTo>
                <a:cubicBezTo>
                  <a:pt x="2894" y="4797"/>
                  <a:pt x="2929" y="4809"/>
                  <a:pt x="2872" y="4809"/>
                </a:cubicBezTo>
                <a:lnTo>
                  <a:pt x="2872" y="4809"/>
                </a:lnTo>
                <a:cubicBezTo>
                  <a:pt x="2882" y="4809"/>
                  <a:pt x="2882" y="4808"/>
                  <a:pt x="2882" y="4785"/>
                </a:cubicBezTo>
                <a:close/>
                <a:moveTo>
                  <a:pt x="2882" y="4785"/>
                </a:moveTo>
                <a:lnTo>
                  <a:pt x="2882" y="4785"/>
                </a:lnTo>
                <a:cubicBezTo>
                  <a:pt x="2858" y="4785"/>
                  <a:pt x="2835" y="4797"/>
                  <a:pt x="2835" y="4809"/>
                </a:cubicBezTo>
                <a:cubicBezTo>
                  <a:pt x="2799" y="4797"/>
                  <a:pt x="2858" y="4785"/>
                  <a:pt x="2882" y="4785"/>
                </a:cubicBezTo>
                <a:close/>
                <a:moveTo>
                  <a:pt x="2061" y="4726"/>
                </a:moveTo>
                <a:cubicBezTo>
                  <a:pt x="2096" y="4738"/>
                  <a:pt x="2061" y="4797"/>
                  <a:pt x="2085" y="4821"/>
                </a:cubicBezTo>
                <a:cubicBezTo>
                  <a:pt x="2058" y="4804"/>
                  <a:pt x="2039" y="4793"/>
                  <a:pt x="2007" y="4793"/>
                </a:cubicBezTo>
                <a:cubicBezTo>
                  <a:pt x="1995" y="4793"/>
                  <a:pt x="1981" y="4794"/>
                  <a:pt x="1965" y="4797"/>
                </a:cubicBezTo>
                <a:cubicBezTo>
                  <a:pt x="1977" y="4762"/>
                  <a:pt x="2049" y="4762"/>
                  <a:pt x="2061" y="4726"/>
                </a:cubicBezTo>
                <a:close/>
                <a:moveTo>
                  <a:pt x="3632" y="4762"/>
                </a:moveTo>
                <a:cubicBezTo>
                  <a:pt x="3668" y="4762"/>
                  <a:pt x="3609" y="4785"/>
                  <a:pt x="3632" y="4809"/>
                </a:cubicBezTo>
                <a:cubicBezTo>
                  <a:pt x="3611" y="4816"/>
                  <a:pt x="3585" y="4828"/>
                  <a:pt x="3567" y="4828"/>
                </a:cubicBezTo>
                <a:cubicBezTo>
                  <a:pt x="3556" y="4828"/>
                  <a:pt x="3549" y="4823"/>
                  <a:pt x="3549" y="4809"/>
                </a:cubicBezTo>
                <a:lnTo>
                  <a:pt x="3549" y="4809"/>
                </a:lnTo>
                <a:cubicBezTo>
                  <a:pt x="3557" y="4811"/>
                  <a:pt x="3565" y="4812"/>
                  <a:pt x="3571" y="4812"/>
                </a:cubicBezTo>
                <a:cubicBezTo>
                  <a:pt x="3601" y="4812"/>
                  <a:pt x="3613" y="4791"/>
                  <a:pt x="3632" y="4762"/>
                </a:cubicBezTo>
                <a:close/>
                <a:moveTo>
                  <a:pt x="4376" y="4826"/>
                </a:moveTo>
                <a:cubicBezTo>
                  <a:pt x="4373" y="4828"/>
                  <a:pt x="4371" y="4830"/>
                  <a:pt x="4371" y="4833"/>
                </a:cubicBezTo>
                <a:cubicBezTo>
                  <a:pt x="4372" y="4833"/>
                  <a:pt x="4373" y="4833"/>
                  <a:pt x="4374" y="4833"/>
                </a:cubicBezTo>
                <a:lnTo>
                  <a:pt x="4374" y="4833"/>
                </a:lnTo>
                <a:cubicBezTo>
                  <a:pt x="4375" y="4831"/>
                  <a:pt x="4375" y="4828"/>
                  <a:pt x="4376" y="4826"/>
                </a:cubicBezTo>
                <a:close/>
                <a:moveTo>
                  <a:pt x="2644" y="4785"/>
                </a:moveTo>
                <a:cubicBezTo>
                  <a:pt x="2644" y="4809"/>
                  <a:pt x="2537" y="4809"/>
                  <a:pt x="2477" y="4845"/>
                </a:cubicBezTo>
                <a:cubicBezTo>
                  <a:pt x="2513" y="4809"/>
                  <a:pt x="2585" y="4797"/>
                  <a:pt x="2644" y="4785"/>
                </a:cubicBezTo>
                <a:close/>
                <a:moveTo>
                  <a:pt x="1680" y="4809"/>
                </a:moveTo>
                <a:cubicBezTo>
                  <a:pt x="1680" y="4824"/>
                  <a:pt x="1690" y="4830"/>
                  <a:pt x="1705" y="4831"/>
                </a:cubicBezTo>
                <a:lnTo>
                  <a:pt x="1705" y="4831"/>
                </a:lnTo>
                <a:cubicBezTo>
                  <a:pt x="1671" y="4832"/>
                  <a:pt x="1633" y="4847"/>
                  <a:pt x="1602" y="4847"/>
                </a:cubicBezTo>
                <a:cubicBezTo>
                  <a:pt x="1596" y="4847"/>
                  <a:pt x="1590" y="4846"/>
                  <a:pt x="1584" y="4845"/>
                </a:cubicBezTo>
                <a:cubicBezTo>
                  <a:pt x="1620" y="4821"/>
                  <a:pt x="1644" y="4821"/>
                  <a:pt x="1680" y="4809"/>
                </a:cubicBezTo>
                <a:close/>
                <a:moveTo>
                  <a:pt x="1977" y="4821"/>
                </a:moveTo>
                <a:cubicBezTo>
                  <a:pt x="1977" y="4845"/>
                  <a:pt x="1942" y="4845"/>
                  <a:pt x="1942" y="4857"/>
                </a:cubicBezTo>
                <a:cubicBezTo>
                  <a:pt x="1935" y="4847"/>
                  <a:pt x="1925" y="4843"/>
                  <a:pt x="1914" y="4843"/>
                </a:cubicBezTo>
                <a:cubicBezTo>
                  <a:pt x="1891" y="4843"/>
                  <a:pt x="1860" y="4859"/>
                  <a:pt x="1836" y="4859"/>
                </a:cubicBezTo>
                <a:cubicBezTo>
                  <a:pt x="1831" y="4859"/>
                  <a:pt x="1827" y="4858"/>
                  <a:pt x="1823" y="4857"/>
                </a:cubicBezTo>
                <a:cubicBezTo>
                  <a:pt x="1870" y="4821"/>
                  <a:pt x="1918" y="4845"/>
                  <a:pt x="1977" y="4821"/>
                </a:cubicBezTo>
                <a:close/>
                <a:moveTo>
                  <a:pt x="3335" y="4821"/>
                </a:moveTo>
                <a:cubicBezTo>
                  <a:pt x="3335" y="4857"/>
                  <a:pt x="3287" y="4845"/>
                  <a:pt x="3299" y="4869"/>
                </a:cubicBezTo>
                <a:cubicBezTo>
                  <a:pt x="3270" y="4869"/>
                  <a:pt x="3257" y="4853"/>
                  <a:pt x="3228" y="4853"/>
                </a:cubicBezTo>
                <a:cubicBezTo>
                  <a:pt x="3221" y="4853"/>
                  <a:pt x="3213" y="4854"/>
                  <a:pt x="3204" y="4857"/>
                </a:cubicBezTo>
                <a:cubicBezTo>
                  <a:pt x="3216" y="4821"/>
                  <a:pt x="3287" y="4845"/>
                  <a:pt x="3335" y="4821"/>
                </a:cubicBezTo>
                <a:close/>
                <a:moveTo>
                  <a:pt x="3418" y="4750"/>
                </a:moveTo>
                <a:cubicBezTo>
                  <a:pt x="3454" y="4762"/>
                  <a:pt x="3418" y="4762"/>
                  <a:pt x="3418" y="4785"/>
                </a:cubicBezTo>
                <a:cubicBezTo>
                  <a:pt x="3429" y="4780"/>
                  <a:pt x="3441" y="4778"/>
                  <a:pt x="3452" y="4778"/>
                </a:cubicBezTo>
                <a:cubicBezTo>
                  <a:pt x="3491" y="4778"/>
                  <a:pt x="3528" y="4803"/>
                  <a:pt x="3537" y="4821"/>
                </a:cubicBezTo>
                <a:lnTo>
                  <a:pt x="3478" y="4821"/>
                </a:lnTo>
                <a:cubicBezTo>
                  <a:pt x="3466" y="4869"/>
                  <a:pt x="3537" y="4857"/>
                  <a:pt x="3549" y="4869"/>
                </a:cubicBezTo>
                <a:cubicBezTo>
                  <a:pt x="3554" y="4871"/>
                  <a:pt x="3554" y="4872"/>
                  <a:pt x="3550" y="4872"/>
                </a:cubicBezTo>
                <a:cubicBezTo>
                  <a:pt x="3539" y="4872"/>
                  <a:pt x="3500" y="4865"/>
                  <a:pt x="3465" y="4865"/>
                </a:cubicBezTo>
                <a:cubicBezTo>
                  <a:pt x="3452" y="4865"/>
                  <a:pt x="3440" y="4866"/>
                  <a:pt x="3430" y="4869"/>
                </a:cubicBezTo>
                <a:cubicBezTo>
                  <a:pt x="3418" y="4845"/>
                  <a:pt x="3418" y="4845"/>
                  <a:pt x="3430" y="4809"/>
                </a:cubicBezTo>
                <a:cubicBezTo>
                  <a:pt x="3424" y="4809"/>
                  <a:pt x="3406" y="4806"/>
                  <a:pt x="3391" y="4806"/>
                </a:cubicBezTo>
                <a:cubicBezTo>
                  <a:pt x="3376" y="4806"/>
                  <a:pt x="3364" y="4809"/>
                  <a:pt x="3370" y="4821"/>
                </a:cubicBezTo>
                <a:cubicBezTo>
                  <a:pt x="3361" y="4821"/>
                  <a:pt x="3359" y="4806"/>
                  <a:pt x="3334" y="4806"/>
                </a:cubicBezTo>
                <a:cubicBezTo>
                  <a:pt x="3328" y="4806"/>
                  <a:pt x="3320" y="4807"/>
                  <a:pt x="3311" y="4809"/>
                </a:cubicBezTo>
                <a:cubicBezTo>
                  <a:pt x="3335" y="4797"/>
                  <a:pt x="3394" y="4797"/>
                  <a:pt x="3406" y="4797"/>
                </a:cubicBezTo>
                <a:cubicBezTo>
                  <a:pt x="3412" y="4779"/>
                  <a:pt x="3400" y="4779"/>
                  <a:pt x="3388" y="4779"/>
                </a:cubicBezTo>
                <a:cubicBezTo>
                  <a:pt x="3376" y="4779"/>
                  <a:pt x="3364" y="4779"/>
                  <a:pt x="3370" y="4762"/>
                </a:cubicBezTo>
                <a:cubicBezTo>
                  <a:pt x="3394" y="4762"/>
                  <a:pt x="3394" y="4762"/>
                  <a:pt x="3394" y="4750"/>
                </a:cubicBezTo>
                <a:close/>
                <a:moveTo>
                  <a:pt x="2832" y="4832"/>
                </a:moveTo>
                <a:cubicBezTo>
                  <a:pt x="2853" y="4832"/>
                  <a:pt x="2877" y="4860"/>
                  <a:pt x="2894" y="4869"/>
                </a:cubicBezTo>
                <a:cubicBezTo>
                  <a:pt x="2889" y="4877"/>
                  <a:pt x="2884" y="4880"/>
                  <a:pt x="2879" y="4880"/>
                </a:cubicBezTo>
                <a:cubicBezTo>
                  <a:pt x="2863" y="4880"/>
                  <a:pt x="2847" y="4845"/>
                  <a:pt x="2811" y="4845"/>
                </a:cubicBezTo>
                <a:cubicBezTo>
                  <a:pt x="2817" y="4835"/>
                  <a:pt x="2824" y="4832"/>
                  <a:pt x="2832" y="4832"/>
                </a:cubicBezTo>
                <a:close/>
                <a:moveTo>
                  <a:pt x="1086" y="4835"/>
                </a:moveTo>
                <a:cubicBezTo>
                  <a:pt x="1092" y="4835"/>
                  <a:pt x="1092" y="4849"/>
                  <a:pt x="1108" y="4857"/>
                </a:cubicBezTo>
                <a:cubicBezTo>
                  <a:pt x="1096" y="4869"/>
                  <a:pt x="1084" y="4881"/>
                  <a:pt x="1037" y="4881"/>
                </a:cubicBezTo>
                <a:cubicBezTo>
                  <a:pt x="1037" y="4857"/>
                  <a:pt x="1072" y="4857"/>
                  <a:pt x="1072" y="4845"/>
                </a:cubicBezTo>
                <a:cubicBezTo>
                  <a:pt x="1080" y="4838"/>
                  <a:pt x="1084" y="4835"/>
                  <a:pt x="1086" y="4835"/>
                </a:cubicBezTo>
                <a:close/>
                <a:moveTo>
                  <a:pt x="1692" y="4857"/>
                </a:moveTo>
                <a:cubicBezTo>
                  <a:pt x="1704" y="4881"/>
                  <a:pt x="1668" y="4881"/>
                  <a:pt x="1620" y="4881"/>
                </a:cubicBezTo>
                <a:cubicBezTo>
                  <a:pt x="1644" y="4881"/>
                  <a:pt x="1668" y="4869"/>
                  <a:pt x="1692" y="4857"/>
                </a:cubicBezTo>
                <a:close/>
                <a:moveTo>
                  <a:pt x="2046" y="4852"/>
                </a:moveTo>
                <a:cubicBezTo>
                  <a:pt x="2061" y="4852"/>
                  <a:pt x="2100" y="4857"/>
                  <a:pt x="2108" y="4857"/>
                </a:cubicBezTo>
                <a:cubicBezTo>
                  <a:pt x="2120" y="4869"/>
                  <a:pt x="2096" y="4869"/>
                  <a:pt x="2061" y="4869"/>
                </a:cubicBezTo>
                <a:lnTo>
                  <a:pt x="2061" y="4881"/>
                </a:lnTo>
                <a:cubicBezTo>
                  <a:pt x="2025" y="4881"/>
                  <a:pt x="2096" y="4857"/>
                  <a:pt x="2049" y="4857"/>
                </a:cubicBezTo>
                <a:cubicBezTo>
                  <a:pt x="2037" y="4853"/>
                  <a:pt x="2038" y="4852"/>
                  <a:pt x="2046" y="4852"/>
                </a:cubicBezTo>
                <a:close/>
                <a:moveTo>
                  <a:pt x="1763" y="4830"/>
                </a:moveTo>
                <a:cubicBezTo>
                  <a:pt x="1780" y="4830"/>
                  <a:pt x="1795" y="4833"/>
                  <a:pt x="1799" y="4845"/>
                </a:cubicBezTo>
                <a:cubicBezTo>
                  <a:pt x="1760" y="4855"/>
                  <a:pt x="1784" y="4872"/>
                  <a:pt x="1826" y="4872"/>
                </a:cubicBezTo>
                <a:cubicBezTo>
                  <a:pt x="1836" y="4872"/>
                  <a:pt x="1847" y="4871"/>
                  <a:pt x="1858" y="4869"/>
                </a:cubicBezTo>
                <a:lnTo>
                  <a:pt x="1858" y="4869"/>
                </a:lnTo>
                <a:cubicBezTo>
                  <a:pt x="1858" y="4885"/>
                  <a:pt x="1852" y="4890"/>
                  <a:pt x="1842" y="4890"/>
                </a:cubicBezTo>
                <a:cubicBezTo>
                  <a:pt x="1821" y="4890"/>
                  <a:pt x="1787" y="4869"/>
                  <a:pt x="1763" y="4869"/>
                </a:cubicBezTo>
                <a:cubicBezTo>
                  <a:pt x="1805" y="4877"/>
                  <a:pt x="1782" y="4886"/>
                  <a:pt x="1752" y="4886"/>
                </a:cubicBezTo>
                <a:cubicBezTo>
                  <a:pt x="1739" y="4886"/>
                  <a:pt x="1726" y="4884"/>
                  <a:pt x="1715" y="4881"/>
                </a:cubicBezTo>
                <a:cubicBezTo>
                  <a:pt x="1704" y="4857"/>
                  <a:pt x="1763" y="4869"/>
                  <a:pt x="1751" y="4845"/>
                </a:cubicBezTo>
                <a:cubicBezTo>
                  <a:pt x="1741" y="4837"/>
                  <a:pt x="1730" y="4833"/>
                  <a:pt x="1718" y="4832"/>
                </a:cubicBezTo>
                <a:lnTo>
                  <a:pt x="1718" y="4832"/>
                </a:lnTo>
                <a:cubicBezTo>
                  <a:pt x="1718" y="4832"/>
                  <a:pt x="1718" y="4832"/>
                  <a:pt x="1718" y="4832"/>
                </a:cubicBezTo>
                <a:cubicBezTo>
                  <a:pt x="1732" y="4832"/>
                  <a:pt x="1748" y="4830"/>
                  <a:pt x="1763" y="4830"/>
                </a:cubicBezTo>
                <a:close/>
                <a:moveTo>
                  <a:pt x="2227" y="4857"/>
                </a:moveTo>
                <a:cubicBezTo>
                  <a:pt x="2239" y="4869"/>
                  <a:pt x="2239" y="4869"/>
                  <a:pt x="2239" y="4904"/>
                </a:cubicBezTo>
                <a:cubicBezTo>
                  <a:pt x="2215" y="4904"/>
                  <a:pt x="2215" y="4869"/>
                  <a:pt x="2180" y="4869"/>
                </a:cubicBezTo>
                <a:cubicBezTo>
                  <a:pt x="2180" y="4857"/>
                  <a:pt x="2215" y="4857"/>
                  <a:pt x="2227" y="4857"/>
                </a:cubicBezTo>
                <a:close/>
                <a:moveTo>
                  <a:pt x="2632" y="4857"/>
                </a:moveTo>
                <a:cubicBezTo>
                  <a:pt x="2632" y="4881"/>
                  <a:pt x="2585" y="4869"/>
                  <a:pt x="2585" y="4904"/>
                </a:cubicBezTo>
                <a:cubicBezTo>
                  <a:pt x="2573" y="4904"/>
                  <a:pt x="2573" y="4881"/>
                  <a:pt x="2561" y="4881"/>
                </a:cubicBezTo>
                <a:cubicBezTo>
                  <a:pt x="2573" y="4869"/>
                  <a:pt x="2596" y="4869"/>
                  <a:pt x="2632" y="4857"/>
                </a:cubicBezTo>
                <a:close/>
                <a:moveTo>
                  <a:pt x="3515" y="4883"/>
                </a:moveTo>
                <a:cubicBezTo>
                  <a:pt x="3527" y="4883"/>
                  <a:pt x="3539" y="4886"/>
                  <a:pt x="3549" y="4893"/>
                </a:cubicBezTo>
                <a:cubicBezTo>
                  <a:pt x="3513" y="4904"/>
                  <a:pt x="3466" y="4916"/>
                  <a:pt x="3430" y="4916"/>
                </a:cubicBezTo>
                <a:cubicBezTo>
                  <a:pt x="3455" y="4900"/>
                  <a:pt x="3486" y="4883"/>
                  <a:pt x="3515" y="4883"/>
                </a:cubicBezTo>
                <a:close/>
                <a:moveTo>
                  <a:pt x="3347" y="4869"/>
                </a:moveTo>
                <a:cubicBezTo>
                  <a:pt x="3347" y="4904"/>
                  <a:pt x="3287" y="4881"/>
                  <a:pt x="3299" y="4916"/>
                </a:cubicBezTo>
                <a:cubicBezTo>
                  <a:pt x="3287" y="4916"/>
                  <a:pt x="3275" y="4916"/>
                  <a:pt x="3251" y="4928"/>
                </a:cubicBezTo>
                <a:cubicBezTo>
                  <a:pt x="3251" y="4916"/>
                  <a:pt x="3299" y="4869"/>
                  <a:pt x="3347" y="4869"/>
                </a:cubicBezTo>
                <a:close/>
                <a:moveTo>
                  <a:pt x="1280" y="4896"/>
                </a:moveTo>
                <a:cubicBezTo>
                  <a:pt x="1321" y="4896"/>
                  <a:pt x="1351" y="4907"/>
                  <a:pt x="1388" y="4907"/>
                </a:cubicBezTo>
                <a:cubicBezTo>
                  <a:pt x="1397" y="4907"/>
                  <a:pt x="1407" y="4906"/>
                  <a:pt x="1418" y="4904"/>
                </a:cubicBezTo>
                <a:lnTo>
                  <a:pt x="1418" y="4904"/>
                </a:lnTo>
                <a:cubicBezTo>
                  <a:pt x="1406" y="4916"/>
                  <a:pt x="1370" y="4916"/>
                  <a:pt x="1323" y="4928"/>
                </a:cubicBezTo>
                <a:cubicBezTo>
                  <a:pt x="1323" y="4916"/>
                  <a:pt x="1323" y="4904"/>
                  <a:pt x="1287" y="4904"/>
                </a:cubicBezTo>
                <a:cubicBezTo>
                  <a:pt x="1263" y="4916"/>
                  <a:pt x="1311" y="4916"/>
                  <a:pt x="1275" y="4940"/>
                </a:cubicBezTo>
                <a:lnTo>
                  <a:pt x="1215" y="4940"/>
                </a:lnTo>
                <a:cubicBezTo>
                  <a:pt x="1227" y="4916"/>
                  <a:pt x="1227" y="4916"/>
                  <a:pt x="1215" y="4904"/>
                </a:cubicBezTo>
                <a:cubicBezTo>
                  <a:pt x="1240" y="4898"/>
                  <a:pt x="1261" y="4896"/>
                  <a:pt x="1280" y="4896"/>
                </a:cubicBezTo>
                <a:close/>
                <a:moveTo>
                  <a:pt x="3228" y="4785"/>
                </a:moveTo>
                <a:cubicBezTo>
                  <a:pt x="3228" y="4803"/>
                  <a:pt x="3210" y="4806"/>
                  <a:pt x="3189" y="4806"/>
                </a:cubicBezTo>
                <a:cubicBezTo>
                  <a:pt x="3178" y="4806"/>
                  <a:pt x="3167" y="4805"/>
                  <a:pt x="3157" y="4805"/>
                </a:cubicBezTo>
                <a:cubicBezTo>
                  <a:pt x="3147" y="4805"/>
                  <a:pt x="3138" y="4806"/>
                  <a:pt x="3132" y="4809"/>
                </a:cubicBezTo>
                <a:cubicBezTo>
                  <a:pt x="3132" y="4815"/>
                  <a:pt x="3144" y="4815"/>
                  <a:pt x="3158" y="4815"/>
                </a:cubicBezTo>
                <a:cubicBezTo>
                  <a:pt x="3171" y="4815"/>
                  <a:pt x="3186" y="4815"/>
                  <a:pt x="3192" y="4821"/>
                </a:cubicBezTo>
                <a:cubicBezTo>
                  <a:pt x="3180" y="4869"/>
                  <a:pt x="3168" y="4869"/>
                  <a:pt x="3156" y="4928"/>
                </a:cubicBezTo>
                <a:cubicBezTo>
                  <a:pt x="3120" y="4928"/>
                  <a:pt x="3108" y="4928"/>
                  <a:pt x="3108" y="4940"/>
                </a:cubicBezTo>
                <a:cubicBezTo>
                  <a:pt x="3097" y="4928"/>
                  <a:pt x="3097" y="4916"/>
                  <a:pt x="3097" y="4904"/>
                </a:cubicBezTo>
                <a:cubicBezTo>
                  <a:pt x="3108" y="4904"/>
                  <a:pt x="3108" y="4916"/>
                  <a:pt x="3108" y="4916"/>
                </a:cubicBezTo>
                <a:cubicBezTo>
                  <a:pt x="3168" y="4904"/>
                  <a:pt x="3120" y="4869"/>
                  <a:pt x="3108" y="4845"/>
                </a:cubicBezTo>
                <a:cubicBezTo>
                  <a:pt x="3093" y="4853"/>
                  <a:pt x="3079" y="4855"/>
                  <a:pt x="3066" y="4855"/>
                </a:cubicBezTo>
                <a:cubicBezTo>
                  <a:pt x="3038" y="4855"/>
                  <a:pt x="3009" y="4845"/>
                  <a:pt x="2954" y="4845"/>
                </a:cubicBezTo>
                <a:cubicBezTo>
                  <a:pt x="2954" y="4821"/>
                  <a:pt x="2989" y="4797"/>
                  <a:pt x="2977" y="4797"/>
                </a:cubicBezTo>
                <a:cubicBezTo>
                  <a:pt x="3007" y="4791"/>
                  <a:pt x="3043" y="4791"/>
                  <a:pt x="3085" y="4791"/>
                </a:cubicBezTo>
                <a:cubicBezTo>
                  <a:pt x="3126" y="4791"/>
                  <a:pt x="3174" y="4791"/>
                  <a:pt x="3228" y="4785"/>
                </a:cubicBezTo>
                <a:close/>
                <a:moveTo>
                  <a:pt x="1215" y="4928"/>
                </a:moveTo>
                <a:cubicBezTo>
                  <a:pt x="1215" y="4940"/>
                  <a:pt x="1203" y="4940"/>
                  <a:pt x="1203" y="4964"/>
                </a:cubicBezTo>
                <a:cubicBezTo>
                  <a:pt x="1199" y="4941"/>
                  <a:pt x="1191" y="4936"/>
                  <a:pt x="1182" y="4936"/>
                </a:cubicBezTo>
                <a:cubicBezTo>
                  <a:pt x="1173" y="4936"/>
                  <a:pt x="1163" y="4941"/>
                  <a:pt x="1153" y="4941"/>
                </a:cubicBezTo>
                <a:cubicBezTo>
                  <a:pt x="1146" y="4941"/>
                  <a:pt x="1139" y="4938"/>
                  <a:pt x="1133" y="4930"/>
                </a:cubicBezTo>
                <a:lnTo>
                  <a:pt x="1133" y="4930"/>
                </a:lnTo>
                <a:cubicBezTo>
                  <a:pt x="1158" y="4929"/>
                  <a:pt x="1185" y="4928"/>
                  <a:pt x="1215" y="4928"/>
                </a:cubicBezTo>
                <a:close/>
                <a:moveTo>
                  <a:pt x="1453" y="4916"/>
                </a:moveTo>
                <a:cubicBezTo>
                  <a:pt x="1501" y="4916"/>
                  <a:pt x="1501" y="4964"/>
                  <a:pt x="1442" y="4964"/>
                </a:cubicBezTo>
                <a:cubicBezTo>
                  <a:pt x="1442" y="4928"/>
                  <a:pt x="1465" y="4928"/>
                  <a:pt x="1453" y="4916"/>
                </a:cubicBezTo>
                <a:close/>
                <a:moveTo>
                  <a:pt x="2156" y="4928"/>
                </a:moveTo>
                <a:cubicBezTo>
                  <a:pt x="2156" y="4940"/>
                  <a:pt x="2144" y="4940"/>
                  <a:pt x="2108" y="4940"/>
                </a:cubicBezTo>
                <a:lnTo>
                  <a:pt x="2144" y="4964"/>
                </a:lnTo>
                <a:cubicBezTo>
                  <a:pt x="2139" y="4969"/>
                  <a:pt x="2135" y="4971"/>
                  <a:pt x="2130" y="4971"/>
                </a:cubicBezTo>
                <a:cubicBezTo>
                  <a:pt x="2118" y="4971"/>
                  <a:pt x="2107" y="4957"/>
                  <a:pt x="2087" y="4957"/>
                </a:cubicBezTo>
                <a:cubicBezTo>
                  <a:pt x="2079" y="4957"/>
                  <a:pt x="2071" y="4959"/>
                  <a:pt x="2061" y="4964"/>
                </a:cubicBezTo>
                <a:cubicBezTo>
                  <a:pt x="2061" y="4940"/>
                  <a:pt x="2085" y="4940"/>
                  <a:pt x="2085" y="4928"/>
                </a:cubicBezTo>
                <a:cubicBezTo>
                  <a:pt x="2092" y="4932"/>
                  <a:pt x="2098" y="4934"/>
                  <a:pt x="2103" y="4934"/>
                </a:cubicBezTo>
                <a:cubicBezTo>
                  <a:pt x="2114" y="4934"/>
                  <a:pt x="2124" y="4928"/>
                  <a:pt x="2156" y="4928"/>
                </a:cubicBezTo>
                <a:close/>
                <a:moveTo>
                  <a:pt x="977" y="4916"/>
                </a:moveTo>
                <a:cubicBezTo>
                  <a:pt x="1007" y="4928"/>
                  <a:pt x="1040" y="4931"/>
                  <a:pt x="1078" y="4931"/>
                </a:cubicBezTo>
                <a:cubicBezTo>
                  <a:pt x="1092" y="4931"/>
                  <a:pt x="1107" y="4931"/>
                  <a:pt x="1122" y="4930"/>
                </a:cubicBezTo>
                <a:lnTo>
                  <a:pt x="1122" y="4930"/>
                </a:lnTo>
                <a:cubicBezTo>
                  <a:pt x="1109" y="4938"/>
                  <a:pt x="1131" y="4966"/>
                  <a:pt x="1109" y="4966"/>
                </a:cubicBezTo>
                <a:cubicBezTo>
                  <a:pt x="1106" y="4966"/>
                  <a:pt x="1102" y="4965"/>
                  <a:pt x="1096" y="4964"/>
                </a:cubicBezTo>
                <a:cubicBezTo>
                  <a:pt x="1111" y="4949"/>
                  <a:pt x="1105" y="4942"/>
                  <a:pt x="1093" y="4942"/>
                </a:cubicBezTo>
                <a:cubicBezTo>
                  <a:pt x="1077" y="4942"/>
                  <a:pt x="1049" y="4955"/>
                  <a:pt x="1049" y="4976"/>
                </a:cubicBezTo>
                <a:cubicBezTo>
                  <a:pt x="989" y="4976"/>
                  <a:pt x="1049" y="4940"/>
                  <a:pt x="1025" y="4940"/>
                </a:cubicBezTo>
                <a:cubicBezTo>
                  <a:pt x="1001" y="4948"/>
                  <a:pt x="976" y="4951"/>
                  <a:pt x="951" y="4951"/>
                </a:cubicBezTo>
                <a:cubicBezTo>
                  <a:pt x="900" y="4951"/>
                  <a:pt x="850" y="4940"/>
                  <a:pt x="811" y="4940"/>
                </a:cubicBezTo>
                <a:cubicBezTo>
                  <a:pt x="846" y="4916"/>
                  <a:pt x="953" y="4928"/>
                  <a:pt x="977" y="4916"/>
                </a:cubicBezTo>
                <a:close/>
                <a:moveTo>
                  <a:pt x="2263" y="4916"/>
                </a:moveTo>
                <a:cubicBezTo>
                  <a:pt x="2263" y="4940"/>
                  <a:pt x="2263" y="4940"/>
                  <a:pt x="2287" y="4940"/>
                </a:cubicBezTo>
                <a:cubicBezTo>
                  <a:pt x="2299" y="4976"/>
                  <a:pt x="2263" y="4964"/>
                  <a:pt x="2263" y="4976"/>
                </a:cubicBezTo>
                <a:cubicBezTo>
                  <a:pt x="2263" y="4928"/>
                  <a:pt x="2204" y="4928"/>
                  <a:pt x="2168" y="4916"/>
                </a:cubicBezTo>
                <a:cubicBezTo>
                  <a:pt x="2200" y="4916"/>
                  <a:pt x="2221" y="4927"/>
                  <a:pt x="2238" y="4927"/>
                </a:cubicBezTo>
                <a:cubicBezTo>
                  <a:pt x="2247" y="4927"/>
                  <a:pt x="2255" y="4924"/>
                  <a:pt x="2263" y="4916"/>
                </a:cubicBezTo>
                <a:close/>
                <a:moveTo>
                  <a:pt x="4401" y="4939"/>
                </a:moveTo>
                <a:cubicBezTo>
                  <a:pt x="4385" y="4944"/>
                  <a:pt x="4373" y="4950"/>
                  <a:pt x="4394" y="4964"/>
                </a:cubicBezTo>
                <a:cubicBezTo>
                  <a:pt x="4382" y="4964"/>
                  <a:pt x="4359" y="4964"/>
                  <a:pt x="4359" y="4976"/>
                </a:cubicBezTo>
                <a:cubicBezTo>
                  <a:pt x="4363" y="4980"/>
                  <a:pt x="4367" y="4981"/>
                  <a:pt x="4373" y="4981"/>
                </a:cubicBezTo>
                <a:cubicBezTo>
                  <a:pt x="4393" y="4981"/>
                  <a:pt x="4421" y="4957"/>
                  <a:pt x="4429" y="4940"/>
                </a:cubicBezTo>
                <a:lnTo>
                  <a:pt x="4429" y="4940"/>
                </a:lnTo>
                <a:cubicBezTo>
                  <a:pt x="4430" y="4940"/>
                  <a:pt x="4430" y="4940"/>
                  <a:pt x="4430" y="4940"/>
                </a:cubicBezTo>
                <a:lnTo>
                  <a:pt x="4430" y="4940"/>
                </a:lnTo>
                <a:cubicBezTo>
                  <a:pt x="4430" y="4940"/>
                  <a:pt x="4430" y="4940"/>
                  <a:pt x="4430" y="4940"/>
                </a:cubicBezTo>
                <a:lnTo>
                  <a:pt x="4430" y="4940"/>
                </a:lnTo>
                <a:cubicBezTo>
                  <a:pt x="4430" y="4940"/>
                  <a:pt x="4429" y="4940"/>
                  <a:pt x="4429" y="4940"/>
                </a:cubicBezTo>
                <a:lnTo>
                  <a:pt x="4429" y="4940"/>
                </a:lnTo>
                <a:cubicBezTo>
                  <a:pt x="4420" y="4940"/>
                  <a:pt x="4410" y="4940"/>
                  <a:pt x="4401" y="4939"/>
                </a:cubicBezTo>
                <a:close/>
                <a:moveTo>
                  <a:pt x="1323" y="4964"/>
                </a:moveTo>
                <a:cubicBezTo>
                  <a:pt x="1323" y="4978"/>
                  <a:pt x="1306" y="4984"/>
                  <a:pt x="1283" y="4984"/>
                </a:cubicBezTo>
                <a:cubicBezTo>
                  <a:pt x="1267" y="4984"/>
                  <a:pt x="1247" y="4981"/>
                  <a:pt x="1227" y="4976"/>
                </a:cubicBezTo>
                <a:cubicBezTo>
                  <a:pt x="1251" y="4964"/>
                  <a:pt x="1275" y="4964"/>
                  <a:pt x="1323" y="4964"/>
                </a:cubicBezTo>
                <a:close/>
                <a:moveTo>
                  <a:pt x="1906" y="4940"/>
                </a:moveTo>
                <a:cubicBezTo>
                  <a:pt x="1882" y="4964"/>
                  <a:pt x="1858" y="4964"/>
                  <a:pt x="1858" y="4976"/>
                </a:cubicBezTo>
                <a:cubicBezTo>
                  <a:pt x="1849" y="4966"/>
                  <a:pt x="1841" y="4963"/>
                  <a:pt x="1833" y="4963"/>
                </a:cubicBezTo>
                <a:cubicBezTo>
                  <a:pt x="1813" y="4963"/>
                  <a:pt x="1794" y="4988"/>
                  <a:pt x="1751" y="4988"/>
                </a:cubicBezTo>
                <a:cubicBezTo>
                  <a:pt x="1751" y="4940"/>
                  <a:pt x="1823" y="4940"/>
                  <a:pt x="1906" y="4940"/>
                </a:cubicBezTo>
                <a:close/>
                <a:moveTo>
                  <a:pt x="1977" y="4928"/>
                </a:moveTo>
                <a:cubicBezTo>
                  <a:pt x="1989" y="4940"/>
                  <a:pt x="2049" y="4928"/>
                  <a:pt x="2049" y="4952"/>
                </a:cubicBezTo>
                <a:cubicBezTo>
                  <a:pt x="2040" y="4950"/>
                  <a:pt x="2034" y="4950"/>
                  <a:pt x="2029" y="4950"/>
                </a:cubicBezTo>
                <a:cubicBezTo>
                  <a:pt x="1998" y="4950"/>
                  <a:pt x="2020" y="4978"/>
                  <a:pt x="1989" y="4988"/>
                </a:cubicBezTo>
                <a:cubicBezTo>
                  <a:pt x="1956" y="4979"/>
                  <a:pt x="1975" y="4971"/>
                  <a:pt x="1965" y="4971"/>
                </a:cubicBezTo>
                <a:cubicBezTo>
                  <a:pt x="1960" y="4971"/>
                  <a:pt x="1951" y="4972"/>
                  <a:pt x="1930" y="4976"/>
                </a:cubicBezTo>
                <a:cubicBezTo>
                  <a:pt x="1930" y="4952"/>
                  <a:pt x="1930" y="4952"/>
                  <a:pt x="1918" y="4952"/>
                </a:cubicBezTo>
                <a:cubicBezTo>
                  <a:pt x="1918" y="4940"/>
                  <a:pt x="1977" y="4952"/>
                  <a:pt x="1977" y="4928"/>
                </a:cubicBezTo>
                <a:close/>
                <a:moveTo>
                  <a:pt x="3749" y="4978"/>
                </a:moveTo>
                <a:cubicBezTo>
                  <a:pt x="3733" y="4980"/>
                  <a:pt x="3718" y="4982"/>
                  <a:pt x="3709" y="4986"/>
                </a:cubicBezTo>
                <a:lnTo>
                  <a:pt x="3709" y="4986"/>
                </a:lnTo>
                <a:cubicBezTo>
                  <a:pt x="3712" y="4989"/>
                  <a:pt x="3715" y="4991"/>
                  <a:pt x="3718" y="4993"/>
                </a:cubicBezTo>
                <a:lnTo>
                  <a:pt x="3718" y="4993"/>
                </a:lnTo>
                <a:cubicBezTo>
                  <a:pt x="3729" y="4989"/>
                  <a:pt x="3740" y="4983"/>
                  <a:pt x="3749" y="4978"/>
                </a:cubicBezTo>
                <a:close/>
                <a:moveTo>
                  <a:pt x="4586" y="4994"/>
                </a:moveTo>
                <a:lnTo>
                  <a:pt x="4586" y="4994"/>
                </a:lnTo>
                <a:cubicBezTo>
                  <a:pt x="4580" y="4995"/>
                  <a:pt x="4571" y="4997"/>
                  <a:pt x="4561" y="5000"/>
                </a:cubicBezTo>
                <a:cubicBezTo>
                  <a:pt x="4561" y="5001"/>
                  <a:pt x="4562" y="5003"/>
                  <a:pt x="4564" y="5004"/>
                </a:cubicBezTo>
                <a:lnTo>
                  <a:pt x="4564" y="5004"/>
                </a:lnTo>
                <a:cubicBezTo>
                  <a:pt x="4575" y="5003"/>
                  <a:pt x="4586" y="5001"/>
                  <a:pt x="4586" y="4994"/>
                </a:cubicBezTo>
                <a:close/>
                <a:moveTo>
                  <a:pt x="2335" y="4940"/>
                </a:moveTo>
                <a:cubicBezTo>
                  <a:pt x="2346" y="4940"/>
                  <a:pt x="2335" y="4976"/>
                  <a:pt x="2358" y="4976"/>
                </a:cubicBezTo>
                <a:cubicBezTo>
                  <a:pt x="2358" y="4988"/>
                  <a:pt x="2335" y="4988"/>
                  <a:pt x="2323" y="4988"/>
                </a:cubicBezTo>
                <a:cubicBezTo>
                  <a:pt x="2323" y="4988"/>
                  <a:pt x="2323" y="5000"/>
                  <a:pt x="2335" y="5000"/>
                </a:cubicBezTo>
                <a:cubicBezTo>
                  <a:pt x="2329" y="5004"/>
                  <a:pt x="2325" y="5005"/>
                  <a:pt x="2322" y="5005"/>
                </a:cubicBezTo>
                <a:cubicBezTo>
                  <a:pt x="2306" y="5005"/>
                  <a:pt x="2325" y="4960"/>
                  <a:pt x="2335" y="4940"/>
                </a:cubicBezTo>
                <a:close/>
                <a:moveTo>
                  <a:pt x="2156" y="4976"/>
                </a:moveTo>
                <a:cubicBezTo>
                  <a:pt x="2215" y="4976"/>
                  <a:pt x="2204" y="4988"/>
                  <a:pt x="2227" y="5000"/>
                </a:cubicBezTo>
                <a:cubicBezTo>
                  <a:pt x="2224" y="5009"/>
                  <a:pt x="2221" y="5013"/>
                  <a:pt x="2217" y="5013"/>
                </a:cubicBezTo>
                <a:cubicBezTo>
                  <a:pt x="2208" y="5013"/>
                  <a:pt x="2197" y="4988"/>
                  <a:pt x="2180" y="4988"/>
                </a:cubicBezTo>
                <a:cubicBezTo>
                  <a:pt x="2168" y="4988"/>
                  <a:pt x="2168" y="5000"/>
                  <a:pt x="2168" y="5000"/>
                </a:cubicBezTo>
                <a:cubicBezTo>
                  <a:pt x="2156" y="5000"/>
                  <a:pt x="2156" y="4988"/>
                  <a:pt x="2156" y="4976"/>
                </a:cubicBezTo>
                <a:close/>
                <a:moveTo>
                  <a:pt x="2623" y="4935"/>
                </a:moveTo>
                <a:cubicBezTo>
                  <a:pt x="2632" y="4935"/>
                  <a:pt x="2644" y="4936"/>
                  <a:pt x="2668" y="4940"/>
                </a:cubicBezTo>
                <a:cubicBezTo>
                  <a:pt x="2664" y="4957"/>
                  <a:pt x="2651" y="4962"/>
                  <a:pt x="2634" y="4962"/>
                </a:cubicBezTo>
                <a:cubicBezTo>
                  <a:pt x="2608" y="4962"/>
                  <a:pt x="2572" y="4950"/>
                  <a:pt x="2543" y="4950"/>
                </a:cubicBezTo>
                <a:cubicBezTo>
                  <a:pt x="2537" y="4950"/>
                  <a:pt x="2531" y="4951"/>
                  <a:pt x="2525" y="4952"/>
                </a:cubicBezTo>
                <a:cubicBezTo>
                  <a:pt x="2531" y="4988"/>
                  <a:pt x="2543" y="4997"/>
                  <a:pt x="2559" y="4997"/>
                </a:cubicBezTo>
                <a:cubicBezTo>
                  <a:pt x="2576" y="4997"/>
                  <a:pt x="2596" y="4988"/>
                  <a:pt x="2620" y="4988"/>
                </a:cubicBezTo>
                <a:cubicBezTo>
                  <a:pt x="2620" y="4999"/>
                  <a:pt x="2589" y="5000"/>
                  <a:pt x="2585" y="5019"/>
                </a:cubicBezTo>
                <a:lnTo>
                  <a:pt x="2585" y="5019"/>
                </a:lnTo>
                <a:cubicBezTo>
                  <a:pt x="2585" y="5017"/>
                  <a:pt x="2585" y="5014"/>
                  <a:pt x="2585" y="5012"/>
                </a:cubicBezTo>
                <a:cubicBezTo>
                  <a:pt x="2561" y="5006"/>
                  <a:pt x="2537" y="5003"/>
                  <a:pt x="2510" y="5003"/>
                </a:cubicBezTo>
                <a:cubicBezTo>
                  <a:pt x="2489" y="5003"/>
                  <a:pt x="2466" y="5005"/>
                  <a:pt x="2440" y="5008"/>
                </a:cubicBezTo>
                <a:lnTo>
                  <a:pt x="2440" y="5008"/>
                </a:lnTo>
                <a:cubicBezTo>
                  <a:pt x="2439" y="5005"/>
                  <a:pt x="2438" y="5002"/>
                  <a:pt x="2437" y="5000"/>
                </a:cubicBezTo>
                <a:lnTo>
                  <a:pt x="2437" y="5000"/>
                </a:lnTo>
                <a:cubicBezTo>
                  <a:pt x="2431" y="5003"/>
                  <a:pt x="2424" y="5007"/>
                  <a:pt x="2418" y="5012"/>
                </a:cubicBezTo>
                <a:cubicBezTo>
                  <a:pt x="2426" y="5010"/>
                  <a:pt x="2433" y="5009"/>
                  <a:pt x="2440" y="5008"/>
                </a:cubicBezTo>
                <a:lnTo>
                  <a:pt x="2440" y="5008"/>
                </a:lnTo>
                <a:cubicBezTo>
                  <a:pt x="2441" y="5013"/>
                  <a:pt x="2442" y="5018"/>
                  <a:pt x="2442" y="5024"/>
                </a:cubicBezTo>
                <a:cubicBezTo>
                  <a:pt x="2418" y="5024"/>
                  <a:pt x="2410" y="5013"/>
                  <a:pt x="2400" y="5013"/>
                </a:cubicBezTo>
                <a:cubicBezTo>
                  <a:pt x="2395" y="5013"/>
                  <a:pt x="2390" y="5016"/>
                  <a:pt x="2382" y="5024"/>
                </a:cubicBezTo>
                <a:cubicBezTo>
                  <a:pt x="2394" y="5000"/>
                  <a:pt x="2394" y="4988"/>
                  <a:pt x="2394" y="4976"/>
                </a:cubicBezTo>
                <a:cubicBezTo>
                  <a:pt x="2411" y="4976"/>
                  <a:pt x="2429" y="4982"/>
                  <a:pt x="2437" y="5000"/>
                </a:cubicBezTo>
                <a:lnTo>
                  <a:pt x="2437" y="5000"/>
                </a:lnTo>
                <a:cubicBezTo>
                  <a:pt x="2478" y="4978"/>
                  <a:pt x="2515" y="4981"/>
                  <a:pt x="2525" y="4940"/>
                </a:cubicBezTo>
                <a:cubicBezTo>
                  <a:pt x="2596" y="4940"/>
                  <a:pt x="2604" y="4935"/>
                  <a:pt x="2623" y="4935"/>
                </a:cubicBezTo>
                <a:close/>
                <a:moveTo>
                  <a:pt x="2275" y="4988"/>
                </a:moveTo>
                <a:cubicBezTo>
                  <a:pt x="2299" y="4988"/>
                  <a:pt x="2287" y="5024"/>
                  <a:pt x="2323" y="5024"/>
                </a:cubicBezTo>
                <a:cubicBezTo>
                  <a:pt x="2323" y="5029"/>
                  <a:pt x="2308" y="5029"/>
                  <a:pt x="2290" y="5029"/>
                </a:cubicBezTo>
                <a:cubicBezTo>
                  <a:pt x="2272" y="5029"/>
                  <a:pt x="2251" y="5029"/>
                  <a:pt x="2239" y="5035"/>
                </a:cubicBezTo>
                <a:cubicBezTo>
                  <a:pt x="2227" y="5000"/>
                  <a:pt x="2287" y="5024"/>
                  <a:pt x="2275" y="4988"/>
                </a:cubicBezTo>
                <a:close/>
                <a:moveTo>
                  <a:pt x="2616" y="4997"/>
                </a:moveTo>
                <a:cubicBezTo>
                  <a:pt x="2620" y="4997"/>
                  <a:pt x="2625" y="4998"/>
                  <a:pt x="2632" y="5000"/>
                </a:cubicBezTo>
                <a:cubicBezTo>
                  <a:pt x="2632" y="5000"/>
                  <a:pt x="2608" y="5024"/>
                  <a:pt x="2608" y="5035"/>
                </a:cubicBezTo>
                <a:cubicBezTo>
                  <a:pt x="2599" y="5035"/>
                  <a:pt x="2589" y="5035"/>
                  <a:pt x="2586" y="5023"/>
                </a:cubicBezTo>
                <a:lnTo>
                  <a:pt x="2586" y="5023"/>
                </a:lnTo>
                <a:cubicBezTo>
                  <a:pt x="2615" y="5023"/>
                  <a:pt x="2594" y="4997"/>
                  <a:pt x="2616" y="4997"/>
                </a:cubicBezTo>
                <a:close/>
                <a:moveTo>
                  <a:pt x="3073" y="5000"/>
                </a:moveTo>
                <a:cubicBezTo>
                  <a:pt x="3097" y="5035"/>
                  <a:pt x="3061" y="5035"/>
                  <a:pt x="3013" y="5035"/>
                </a:cubicBezTo>
                <a:cubicBezTo>
                  <a:pt x="3037" y="5024"/>
                  <a:pt x="3037" y="5000"/>
                  <a:pt x="3073" y="5000"/>
                </a:cubicBezTo>
                <a:close/>
                <a:moveTo>
                  <a:pt x="2956" y="4925"/>
                </a:moveTo>
                <a:cubicBezTo>
                  <a:pt x="2962" y="4925"/>
                  <a:pt x="2969" y="4926"/>
                  <a:pt x="2977" y="4928"/>
                </a:cubicBezTo>
                <a:cubicBezTo>
                  <a:pt x="2954" y="4940"/>
                  <a:pt x="2942" y="4940"/>
                  <a:pt x="2930" y="4940"/>
                </a:cubicBezTo>
                <a:lnTo>
                  <a:pt x="2942" y="4964"/>
                </a:lnTo>
                <a:cubicBezTo>
                  <a:pt x="2948" y="4946"/>
                  <a:pt x="2960" y="4946"/>
                  <a:pt x="2972" y="4946"/>
                </a:cubicBezTo>
                <a:cubicBezTo>
                  <a:pt x="2983" y="4946"/>
                  <a:pt x="2995" y="4946"/>
                  <a:pt x="3001" y="4928"/>
                </a:cubicBezTo>
                <a:cubicBezTo>
                  <a:pt x="3033" y="4928"/>
                  <a:pt x="3008" y="4966"/>
                  <a:pt x="3044" y="4966"/>
                </a:cubicBezTo>
                <a:cubicBezTo>
                  <a:pt x="3049" y="4966"/>
                  <a:pt x="3054" y="4965"/>
                  <a:pt x="3061" y="4964"/>
                </a:cubicBezTo>
                <a:lnTo>
                  <a:pt x="3061" y="4964"/>
                </a:lnTo>
                <a:cubicBezTo>
                  <a:pt x="3073" y="5000"/>
                  <a:pt x="2989" y="5024"/>
                  <a:pt x="3001" y="5035"/>
                </a:cubicBezTo>
                <a:cubicBezTo>
                  <a:pt x="2997" y="5039"/>
                  <a:pt x="2994" y="5041"/>
                  <a:pt x="2991" y="5041"/>
                </a:cubicBezTo>
                <a:cubicBezTo>
                  <a:pt x="2976" y="5041"/>
                  <a:pt x="2972" y="5000"/>
                  <a:pt x="2942" y="5000"/>
                </a:cubicBezTo>
                <a:cubicBezTo>
                  <a:pt x="2930" y="5000"/>
                  <a:pt x="2930" y="5024"/>
                  <a:pt x="2930" y="5035"/>
                </a:cubicBezTo>
                <a:cubicBezTo>
                  <a:pt x="2894" y="5024"/>
                  <a:pt x="2882" y="5000"/>
                  <a:pt x="2823" y="5000"/>
                </a:cubicBezTo>
                <a:cubicBezTo>
                  <a:pt x="2811" y="5024"/>
                  <a:pt x="2799" y="5035"/>
                  <a:pt x="2775" y="5035"/>
                </a:cubicBezTo>
                <a:cubicBezTo>
                  <a:pt x="2763" y="5024"/>
                  <a:pt x="2763" y="5000"/>
                  <a:pt x="2811" y="5000"/>
                </a:cubicBezTo>
                <a:cubicBezTo>
                  <a:pt x="2799" y="4991"/>
                  <a:pt x="2788" y="4988"/>
                  <a:pt x="2776" y="4988"/>
                </a:cubicBezTo>
                <a:cubicBezTo>
                  <a:pt x="2747" y="4988"/>
                  <a:pt x="2717" y="5005"/>
                  <a:pt x="2680" y="5005"/>
                </a:cubicBezTo>
                <a:cubicBezTo>
                  <a:pt x="2669" y="5005"/>
                  <a:pt x="2657" y="5004"/>
                  <a:pt x="2644" y="5000"/>
                </a:cubicBezTo>
                <a:cubicBezTo>
                  <a:pt x="2656" y="4988"/>
                  <a:pt x="2716" y="4976"/>
                  <a:pt x="2692" y="4964"/>
                </a:cubicBezTo>
                <a:cubicBezTo>
                  <a:pt x="2716" y="4952"/>
                  <a:pt x="2735" y="4948"/>
                  <a:pt x="2756" y="4948"/>
                </a:cubicBezTo>
                <a:cubicBezTo>
                  <a:pt x="2796" y="4948"/>
                  <a:pt x="2839" y="4964"/>
                  <a:pt x="2918" y="4964"/>
                </a:cubicBezTo>
                <a:cubicBezTo>
                  <a:pt x="2928" y="4945"/>
                  <a:pt x="2929" y="4925"/>
                  <a:pt x="2956" y="4925"/>
                </a:cubicBezTo>
                <a:close/>
                <a:moveTo>
                  <a:pt x="385" y="5030"/>
                </a:moveTo>
                <a:cubicBezTo>
                  <a:pt x="397" y="5030"/>
                  <a:pt x="408" y="5031"/>
                  <a:pt x="418" y="5035"/>
                </a:cubicBezTo>
                <a:cubicBezTo>
                  <a:pt x="418" y="5041"/>
                  <a:pt x="412" y="5045"/>
                  <a:pt x="405" y="5047"/>
                </a:cubicBezTo>
                <a:lnTo>
                  <a:pt x="405" y="5047"/>
                </a:lnTo>
                <a:cubicBezTo>
                  <a:pt x="398" y="5041"/>
                  <a:pt x="391" y="5035"/>
                  <a:pt x="385" y="5030"/>
                </a:cubicBezTo>
                <a:close/>
                <a:moveTo>
                  <a:pt x="3406" y="5024"/>
                </a:moveTo>
                <a:cubicBezTo>
                  <a:pt x="3406" y="5041"/>
                  <a:pt x="3394" y="5044"/>
                  <a:pt x="3379" y="5044"/>
                </a:cubicBezTo>
                <a:cubicBezTo>
                  <a:pt x="3372" y="5044"/>
                  <a:pt x="3364" y="5044"/>
                  <a:pt x="3356" y="5044"/>
                </a:cubicBezTo>
                <a:cubicBezTo>
                  <a:pt x="3348" y="5044"/>
                  <a:pt x="3341" y="5044"/>
                  <a:pt x="3335" y="5047"/>
                </a:cubicBezTo>
                <a:cubicBezTo>
                  <a:pt x="3335" y="5035"/>
                  <a:pt x="3370" y="5035"/>
                  <a:pt x="3406" y="5024"/>
                </a:cubicBezTo>
                <a:close/>
                <a:moveTo>
                  <a:pt x="2050" y="4987"/>
                </a:moveTo>
                <a:cubicBezTo>
                  <a:pt x="2053" y="4987"/>
                  <a:pt x="2057" y="4987"/>
                  <a:pt x="2061" y="4988"/>
                </a:cubicBezTo>
                <a:cubicBezTo>
                  <a:pt x="2061" y="5000"/>
                  <a:pt x="1989" y="5035"/>
                  <a:pt x="2061" y="5035"/>
                </a:cubicBezTo>
                <a:cubicBezTo>
                  <a:pt x="2056" y="5044"/>
                  <a:pt x="2051" y="5048"/>
                  <a:pt x="2046" y="5048"/>
                </a:cubicBezTo>
                <a:cubicBezTo>
                  <a:pt x="2025" y="5048"/>
                  <a:pt x="2005" y="4987"/>
                  <a:pt x="2050" y="4987"/>
                </a:cubicBezTo>
                <a:close/>
                <a:moveTo>
                  <a:pt x="3882" y="5035"/>
                </a:moveTo>
                <a:cubicBezTo>
                  <a:pt x="3916" y="5044"/>
                  <a:pt x="3896" y="5052"/>
                  <a:pt x="3869" y="5052"/>
                </a:cubicBezTo>
                <a:cubicBezTo>
                  <a:pt x="3858" y="5052"/>
                  <a:pt x="3845" y="5051"/>
                  <a:pt x="3835" y="5047"/>
                </a:cubicBezTo>
                <a:lnTo>
                  <a:pt x="3835" y="5047"/>
                </a:lnTo>
                <a:cubicBezTo>
                  <a:pt x="3835" y="5047"/>
                  <a:pt x="3835" y="5047"/>
                  <a:pt x="3835" y="5047"/>
                </a:cubicBezTo>
                <a:cubicBezTo>
                  <a:pt x="3847" y="5047"/>
                  <a:pt x="3882" y="5047"/>
                  <a:pt x="3882" y="5035"/>
                </a:cubicBezTo>
                <a:close/>
                <a:moveTo>
                  <a:pt x="3406" y="4928"/>
                </a:moveTo>
                <a:cubicBezTo>
                  <a:pt x="3396" y="4958"/>
                  <a:pt x="3451" y="4979"/>
                  <a:pt x="3431" y="4979"/>
                </a:cubicBezTo>
                <a:cubicBezTo>
                  <a:pt x="3427" y="4979"/>
                  <a:pt x="3419" y="4978"/>
                  <a:pt x="3406" y="4976"/>
                </a:cubicBezTo>
                <a:lnTo>
                  <a:pt x="3406" y="4976"/>
                </a:lnTo>
                <a:cubicBezTo>
                  <a:pt x="3406" y="4988"/>
                  <a:pt x="3412" y="4991"/>
                  <a:pt x="3422" y="4991"/>
                </a:cubicBezTo>
                <a:cubicBezTo>
                  <a:pt x="3433" y="4991"/>
                  <a:pt x="3448" y="4988"/>
                  <a:pt x="3466" y="4988"/>
                </a:cubicBezTo>
                <a:cubicBezTo>
                  <a:pt x="3466" y="5000"/>
                  <a:pt x="3478" y="5000"/>
                  <a:pt x="3489" y="5000"/>
                </a:cubicBezTo>
                <a:cubicBezTo>
                  <a:pt x="3478" y="5000"/>
                  <a:pt x="3466" y="5000"/>
                  <a:pt x="3466" y="5024"/>
                </a:cubicBezTo>
                <a:cubicBezTo>
                  <a:pt x="3450" y="5016"/>
                  <a:pt x="3438" y="5014"/>
                  <a:pt x="3427" y="5014"/>
                </a:cubicBezTo>
                <a:cubicBezTo>
                  <a:pt x="3421" y="5014"/>
                  <a:pt x="3416" y="5015"/>
                  <a:pt x="3411" y="5015"/>
                </a:cubicBezTo>
                <a:cubicBezTo>
                  <a:pt x="3394" y="5015"/>
                  <a:pt x="3376" y="5012"/>
                  <a:pt x="3347" y="4988"/>
                </a:cubicBezTo>
                <a:cubicBezTo>
                  <a:pt x="3282" y="4996"/>
                  <a:pt x="3256" y="5020"/>
                  <a:pt x="3227" y="5020"/>
                </a:cubicBezTo>
                <a:cubicBezTo>
                  <a:pt x="3213" y="5020"/>
                  <a:pt x="3199" y="5015"/>
                  <a:pt x="3180" y="5000"/>
                </a:cubicBezTo>
                <a:lnTo>
                  <a:pt x="3180" y="5000"/>
                </a:lnTo>
                <a:cubicBezTo>
                  <a:pt x="3168" y="5024"/>
                  <a:pt x="3216" y="5047"/>
                  <a:pt x="3216" y="5059"/>
                </a:cubicBezTo>
                <a:cubicBezTo>
                  <a:pt x="3168" y="5047"/>
                  <a:pt x="3168" y="4988"/>
                  <a:pt x="3108" y="4988"/>
                </a:cubicBezTo>
                <a:cubicBezTo>
                  <a:pt x="3120" y="4976"/>
                  <a:pt x="3097" y="4976"/>
                  <a:pt x="3120" y="4964"/>
                </a:cubicBezTo>
                <a:cubicBezTo>
                  <a:pt x="3136" y="4969"/>
                  <a:pt x="3162" y="4975"/>
                  <a:pt x="3185" y="4975"/>
                </a:cubicBezTo>
                <a:cubicBezTo>
                  <a:pt x="3214" y="4975"/>
                  <a:pt x="3239" y="4966"/>
                  <a:pt x="3239" y="4940"/>
                </a:cubicBezTo>
                <a:cubicBezTo>
                  <a:pt x="3299" y="4940"/>
                  <a:pt x="3311" y="4988"/>
                  <a:pt x="3394" y="4988"/>
                </a:cubicBezTo>
                <a:cubicBezTo>
                  <a:pt x="3403" y="4979"/>
                  <a:pt x="3381" y="4971"/>
                  <a:pt x="3364" y="4971"/>
                </a:cubicBezTo>
                <a:cubicBezTo>
                  <a:pt x="3357" y="4971"/>
                  <a:pt x="3350" y="4972"/>
                  <a:pt x="3347" y="4976"/>
                </a:cubicBezTo>
                <a:cubicBezTo>
                  <a:pt x="3287" y="4964"/>
                  <a:pt x="3430" y="4940"/>
                  <a:pt x="3358" y="4940"/>
                </a:cubicBezTo>
                <a:cubicBezTo>
                  <a:pt x="3358" y="4928"/>
                  <a:pt x="3394" y="4928"/>
                  <a:pt x="3406" y="4928"/>
                </a:cubicBezTo>
                <a:close/>
                <a:moveTo>
                  <a:pt x="989" y="5059"/>
                </a:moveTo>
                <a:cubicBezTo>
                  <a:pt x="1013" y="5059"/>
                  <a:pt x="1013" y="5083"/>
                  <a:pt x="1037" y="5083"/>
                </a:cubicBezTo>
                <a:cubicBezTo>
                  <a:pt x="1031" y="5092"/>
                  <a:pt x="1024" y="5095"/>
                  <a:pt x="1017" y="5095"/>
                </a:cubicBezTo>
                <a:cubicBezTo>
                  <a:pt x="1005" y="5095"/>
                  <a:pt x="994" y="5087"/>
                  <a:pt x="986" y="5087"/>
                </a:cubicBezTo>
                <a:cubicBezTo>
                  <a:pt x="981" y="5087"/>
                  <a:pt x="977" y="5092"/>
                  <a:pt x="977" y="5107"/>
                </a:cubicBezTo>
                <a:cubicBezTo>
                  <a:pt x="953" y="5095"/>
                  <a:pt x="894" y="5083"/>
                  <a:pt x="834" y="5083"/>
                </a:cubicBezTo>
                <a:cubicBezTo>
                  <a:pt x="841" y="5074"/>
                  <a:pt x="853" y="5071"/>
                  <a:pt x="868" y="5071"/>
                </a:cubicBezTo>
                <a:cubicBezTo>
                  <a:pt x="894" y="5071"/>
                  <a:pt x="927" y="5079"/>
                  <a:pt x="952" y="5079"/>
                </a:cubicBezTo>
                <a:cubicBezTo>
                  <a:pt x="971" y="5079"/>
                  <a:pt x="985" y="5074"/>
                  <a:pt x="989" y="5059"/>
                </a:cubicBezTo>
                <a:close/>
                <a:moveTo>
                  <a:pt x="930" y="5095"/>
                </a:moveTo>
                <a:cubicBezTo>
                  <a:pt x="977" y="5095"/>
                  <a:pt x="906" y="5119"/>
                  <a:pt x="953" y="5119"/>
                </a:cubicBezTo>
                <a:cubicBezTo>
                  <a:pt x="953" y="5140"/>
                  <a:pt x="932" y="5144"/>
                  <a:pt x="907" y="5144"/>
                </a:cubicBezTo>
                <a:cubicBezTo>
                  <a:pt x="891" y="5144"/>
                  <a:pt x="872" y="5143"/>
                  <a:pt x="858" y="5143"/>
                </a:cubicBezTo>
                <a:lnTo>
                  <a:pt x="858" y="5107"/>
                </a:lnTo>
                <a:cubicBezTo>
                  <a:pt x="906" y="5107"/>
                  <a:pt x="918" y="5107"/>
                  <a:pt x="930" y="5095"/>
                </a:cubicBezTo>
                <a:close/>
                <a:moveTo>
                  <a:pt x="1263" y="5107"/>
                </a:moveTo>
                <a:cubicBezTo>
                  <a:pt x="1275" y="5107"/>
                  <a:pt x="1275" y="5119"/>
                  <a:pt x="1275" y="5143"/>
                </a:cubicBezTo>
                <a:cubicBezTo>
                  <a:pt x="1316" y="5143"/>
                  <a:pt x="1357" y="5116"/>
                  <a:pt x="1390" y="5116"/>
                </a:cubicBezTo>
                <a:cubicBezTo>
                  <a:pt x="1395" y="5116"/>
                  <a:pt x="1401" y="5117"/>
                  <a:pt x="1406" y="5119"/>
                </a:cubicBezTo>
                <a:cubicBezTo>
                  <a:pt x="1376" y="5143"/>
                  <a:pt x="1328" y="5149"/>
                  <a:pt x="1279" y="5149"/>
                </a:cubicBezTo>
                <a:cubicBezTo>
                  <a:pt x="1230" y="5149"/>
                  <a:pt x="1180" y="5143"/>
                  <a:pt x="1144" y="5143"/>
                </a:cubicBezTo>
                <a:cubicBezTo>
                  <a:pt x="1148" y="5131"/>
                  <a:pt x="1162" y="5128"/>
                  <a:pt x="1180" y="5128"/>
                </a:cubicBezTo>
                <a:cubicBezTo>
                  <a:pt x="1194" y="5128"/>
                  <a:pt x="1210" y="5130"/>
                  <a:pt x="1224" y="5130"/>
                </a:cubicBezTo>
                <a:cubicBezTo>
                  <a:pt x="1246" y="5130"/>
                  <a:pt x="1263" y="5126"/>
                  <a:pt x="1263" y="5107"/>
                </a:cubicBezTo>
                <a:close/>
                <a:moveTo>
                  <a:pt x="1763" y="5107"/>
                </a:moveTo>
                <a:cubicBezTo>
                  <a:pt x="1704" y="5119"/>
                  <a:pt x="1680" y="5119"/>
                  <a:pt x="1620" y="5143"/>
                </a:cubicBezTo>
                <a:cubicBezTo>
                  <a:pt x="1620" y="5148"/>
                  <a:pt x="1615" y="5150"/>
                  <a:pt x="1607" y="5150"/>
                </a:cubicBezTo>
                <a:cubicBezTo>
                  <a:pt x="1590" y="5150"/>
                  <a:pt x="1558" y="5141"/>
                  <a:pt x="1540" y="5141"/>
                </a:cubicBezTo>
                <a:cubicBezTo>
                  <a:pt x="1528" y="5141"/>
                  <a:pt x="1521" y="5144"/>
                  <a:pt x="1525" y="5154"/>
                </a:cubicBezTo>
                <a:cubicBezTo>
                  <a:pt x="1501" y="5154"/>
                  <a:pt x="1483" y="5149"/>
                  <a:pt x="1459" y="5149"/>
                </a:cubicBezTo>
                <a:cubicBezTo>
                  <a:pt x="1447" y="5149"/>
                  <a:pt x="1434" y="5151"/>
                  <a:pt x="1418" y="5154"/>
                </a:cubicBezTo>
                <a:cubicBezTo>
                  <a:pt x="1451" y="5146"/>
                  <a:pt x="1506" y="5132"/>
                  <a:pt x="1557" y="5132"/>
                </a:cubicBezTo>
                <a:cubicBezTo>
                  <a:pt x="1580" y="5132"/>
                  <a:pt x="1602" y="5135"/>
                  <a:pt x="1620" y="5143"/>
                </a:cubicBezTo>
                <a:cubicBezTo>
                  <a:pt x="1620" y="5119"/>
                  <a:pt x="1632" y="5119"/>
                  <a:pt x="1644" y="5107"/>
                </a:cubicBezTo>
                <a:close/>
                <a:moveTo>
                  <a:pt x="4537" y="5107"/>
                </a:moveTo>
                <a:cubicBezTo>
                  <a:pt x="4537" y="5143"/>
                  <a:pt x="4597" y="5143"/>
                  <a:pt x="4621" y="5154"/>
                </a:cubicBezTo>
                <a:cubicBezTo>
                  <a:pt x="4615" y="5139"/>
                  <a:pt x="4610" y="5135"/>
                  <a:pt x="4611" y="5135"/>
                </a:cubicBezTo>
                <a:lnTo>
                  <a:pt x="4611" y="5135"/>
                </a:lnTo>
                <a:cubicBezTo>
                  <a:pt x="4612" y="5135"/>
                  <a:pt x="4622" y="5143"/>
                  <a:pt x="4656" y="5143"/>
                </a:cubicBezTo>
                <a:lnTo>
                  <a:pt x="4656" y="5119"/>
                </a:lnTo>
                <a:cubicBezTo>
                  <a:pt x="4656" y="5107"/>
                  <a:pt x="4656" y="5107"/>
                  <a:pt x="4644" y="5107"/>
                </a:cubicBezTo>
                <a:cubicBezTo>
                  <a:pt x="4636" y="5111"/>
                  <a:pt x="4625" y="5112"/>
                  <a:pt x="4611" y="5112"/>
                </a:cubicBezTo>
                <a:cubicBezTo>
                  <a:pt x="4585" y="5112"/>
                  <a:pt x="4553" y="5107"/>
                  <a:pt x="4537" y="5107"/>
                </a:cubicBezTo>
                <a:close/>
                <a:moveTo>
                  <a:pt x="1858" y="5154"/>
                </a:moveTo>
                <a:cubicBezTo>
                  <a:pt x="1864" y="5166"/>
                  <a:pt x="1840" y="5172"/>
                  <a:pt x="1814" y="5172"/>
                </a:cubicBezTo>
                <a:cubicBezTo>
                  <a:pt x="1787" y="5172"/>
                  <a:pt x="1757" y="5166"/>
                  <a:pt x="1751" y="5154"/>
                </a:cubicBezTo>
                <a:close/>
                <a:moveTo>
                  <a:pt x="2101" y="5120"/>
                </a:moveTo>
                <a:cubicBezTo>
                  <a:pt x="2120" y="5125"/>
                  <a:pt x="2142" y="5126"/>
                  <a:pt x="2165" y="5126"/>
                </a:cubicBezTo>
                <a:cubicBezTo>
                  <a:pt x="2199" y="5126"/>
                  <a:pt x="2237" y="5123"/>
                  <a:pt x="2269" y="5123"/>
                </a:cubicBezTo>
                <a:cubicBezTo>
                  <a:pt x="2313" y="5123"/>
                  <a:pt x="2348" y="5128"/>
                  <a:pt x="2358" y="5154"/>
                </a:cubicBezTo>
                <a:cubicBezTo>
                  <a:pt x="2348" y="5158"/>
                  <a:pt x="2340" y="5159"/>
                  <a:pt x="2335" y="5159"/>
                </a:cubicBezTo>
                <a:cubicBezTo>
                  <a:pt x="2323" y="5159"/>
                  <a:pt x="2323" y="5151"/>
                  <a:pt x="2323" y="5143"/>
                </a:cubicBezTo>
                <a:cubicBezTo>
                  <a:pt x="2299" y="5166"/>
                  <a:pt x="2227" y="5178"/>
                  <a:pt x="2180" y="5190"/>
                </a:cubicBezTo>
                <a:lnTo>
                  <a:pt x="2180" y="5190"/>
                </a:lnTo>
                <a:cubicBezTo>
                  <a:pt x="2204" y="5178"/>
                  <a:pt x="2204" y="5178"/>
                  <a:pt x="2204" y="5166"/>
                </a:cubicBezTo>
                <a:lnTo>
                  <a:pt x="2204" y="5166"/>
                </a:lnTo>
                <a:cubicBezTo>
                  <a:pt x="2186" y="5172"/>
                  <a:pt x="2171" y="5175"/>
                  <a:pt x="2157" y="5175"/>
                </a:cubicBezTo>
                <a:cubicBezTo>
                  <a:pt x="2144" y="5175"/>
                  <a:pt x="2132" y="5172"/>
                  <a:pt x="2120" y="5166"/>
                </a:cubicBezTo>
                <a:cubicBezTo>
                  <a:pt x="2105" y="5176"/>
                  <a:pt x="2077" y="5180"/>
                  <a:pt x="2045" y="5180"/>
                </a:cubicBezTo>
                <a:cubicBezTo>
                  <a:pt x="2000" y="5180"/>
                  <a:pt x="1947" y="5173"/>
                  <a:pt x="1906" y="5166"/>
                </a:cubicBezTo>
                <a:cubicBezTo>
                  <a:pt x="1949" y="5166"/>
                  <a:pt x="2005" y="5141"/>
                  <a:pt x="2055" y="5141"/>
                </a:cubicBezTo>
                <a:cubicBezTo>
                  <a:pt x="2074" y="5141"/>
                  <a:pt x="2092" y="5145"/>
                  <a:pt x="2108" y="5154"/>
                </a:cubicBezTo>
                <a:cubicBezTo>
                  <a:pt x="2140" y="5154"/>
                  <a:pt x="2116" y="5126"/>
                  <a:pt x="2101" y="5120"/>
                </a:cubicBezTo>
                <a:close/>
                <a:moveTo>
                  <a:pt x="2382" y="5119"/>
                </a:moveTo>
                <a:lnTo>
                  <a:pt x="2382" y="5119"/>
                </a:lnTo>
                <a:cubicBezTo>
                  <a:pt x="2406" y="5143"/>
                  <a:pt x="2418" y="5143"/>
                  <a:pt x="2454" y="5154"/>
                </a:cubicBezTo>
                <a:cubicBezTo>
                  <a:pt x="2406" y="5166"/>
                  <a:pt x="2418" y="5154"/>
                  <a:pt x="2442" y="5202"/>
                </a:cubicBezTo>
                <a:cubicBezTo>
                  <a:pt x="2418" y="5202"/>
                  <a:pt x="2406" y="5202"/>
                  <a:pt x="2406" y="5178"/>
                </a:cubicBezTo>
                <a:cubicBezTo>
                  <a:pt x="2400" y="5190"/>
                  <a:pt x="2391" y="5196"/>
                  <a:pt x="2382" y="5196"/>
                </a:cubicBezTo>
                <a:cubicBezTo>
                  <a:pt x="2373" y="5196"/>
                  <a:pt x="2364" y="5190"/>
                  <a:pt x="2358" y="5178"/>
                </a:cubicBezTo>
                <a:cubicBezTo>
                  <a:pt x="2394" y="5154"/>
                  <a:pt x="2358" y="5154"/>
                  <a:pt x="2382" y="5119"/>
                </a:cubicBezTo>
                <a:close/>
                <a:moveTo>
                  <a:pt x="2309" y="5190"/>
                </a:moveTo>
                <a:cubicBezTo>
                  <a:pt x="2325" y="5190"/>
                  <a:pt x="2339" y="5196"/>
                  <a:pt x="2335" y="5214"/>
                </a:cubicBezTo>
                <a:cubicBezTo>
                  <a:pt x="2327" y="5214"/>
                  <a:pt x="2308" y="5203"/>
                  <a:pt x="2297" y="5203"/>
                </a:cubicBezTo>
                <a:cubicBezTo>
                  <a:pt x="2291" y="5203"/>
                  <a:pt x="2287" y="5206"/>
                  <a:pt x="2287" y="5214"/>
                </a:cubicBezTo>
                <a:cubicBezTo>
                  <a:pt x="2250" y="5207"/>
                  <a:pt x="2282" y="5190"/>
                  <a:pt x="2309" y="5190"/>
                </a:cubicBezTo>
                <a:close/>
                <a:moveTo>
                  <a:pt x="1230" y="5153"/>
                </a:moveTo>
                <a:cubicBezTo>
                  <a:pt x="1244" y="5153"/>
                  <a:pt x="1262" y="5168"/>
                  <a:pt x="1278" y="5168"/>
                </a:cubicBezTo>
                <a:cubicBezTo>
                  <a:pt x="1281" y="5168"/>
                  <a:pt x="1284" y="5168"/>
                  <a:pt x="1287" y="5166"/>
                </a:cubicBezTo>
                <a:lnTo>
                  <a:pt x="1287" y="5166"/>
                </a:lnTo>
                <a:lnTo>
                  <a:pt x="1275" y="5178"/>
                </a:lnTo>
                <a:cubicBezTo>
                  <a:pt x="1287" y="5178"/>
                  <a:pt x="1287" y="5166"/>
                  <a:pt x="1323" y="5166"/>
                </a:cubicBezTo>
                <a:cubicBezTo>
                  <a:pt x="1323" y="5178"/>
                  <a:pt x="1311" y="5178"/>
                  <a:pt x="1311" y="5190"/>
                </a:cubicBezTo>
                <a:cubicBezTo>
                  <a:pt x="1334" y="5190"/>
                  <a:pt x="1370" y="5190"/>
                  <a:pt x="1370" y="5166"/>
                </a:cubicBezTo>
                <a:cubicBezTo>
                  <a:pt x="1385" y="5171"/>
                  <a:pt x="1408" y="5174"/>
                  <a:pt x="1432" y="5174"/>
                </a:cubicBezTo>
                <a:cubicBezTo>
                  <a:pt x="1463" y="5174"/>
                  <a:pt x="1496" y="5170"/>
                  <a:pt x="1518" y="5158"/>
                </a:cubicBezTo>
                <a:lnTo>
                  <a:pt x="1518" y="5158"/>
                </a:lnTo>
                <a:cubicBezTo>
                  <a:pt x="1507" y="5167"/>
                  <a:pt x="1525" y="5169"/>
                  <a:pt x="1525" y="5190"/>
                </a:cubicBezTo>
                <a:cubicBezTo>
                  <a:pt x="1560" y="5197"/>
                  <a:pt x="1599" y="5199"/>
                  <a:pt x="1639" y="5199"/>
                </a:cubicBezTo>
                <a:cubicBezTo>
                  <a:pt x="1681" y="5199"/>
                  <a:pt x="1724" y="5197"/>
                  <a:pt x="1767" y="5197"/>
                </a:cubicBezTo>
                <a:cubicBezTo>
                  <a:pt x="1820" y="5197"/>
                  <a:pt x="1872" y="5200"/>
                  <a:pt x="1918" y="5214"/>
                </a:cubicBezTo>
                <a:lnTo>
                  <a:pt x="1906" y="5214"/>
                </a:lnTo>
                <a:cubicBezTo>
                  <a:pt x="1906" y="5221"/>
                  <a:pt x="1866" y="5228"/>
                  <a:pt x="1828" y="5228"/>
                </a:cubicBezTo>
                <a:cubicBezTo>
                  <a:pt x="1800" y="5228"/>
                  <a:pt x="1773" y="5224"/>
                  <a:pt x="1763" y="5214"/>
                </a:cubicBezTo>
                <a:cubicBezTo>
                  <a:pt x="1751" y="5214"/>
                  <a:pt x="1751" y="5226"/>
                  <a:pt x="1751" y="5238"/>
                </a:cubicBezTo>
                <a:cubicBezTo>
                  <a:pt x="1725" y="5223"/>
                  <a:pt x="1695" y="5218"/>
                  <a:pt x="1663" y="5218"/>
                </a:cubicBezTo>
                <a:cubicBezTo>
                  <a:pt x="1621" y="5218"/>
                  <a:pt x="1577" y="5226"/>
                  <a:pt x="1536" y="5226"/>
                </a:cubicBezTo>
                <a:cubicBezTo>
                  <a:pt x="1511" y="5226"/>
                  <a:pt x="1487" y="5223"/>
                  <a:pt x="1465" y="5214"/>
                </a:cubicBezTo>
                <a:cubicBezTo>
                  <a:pt x="1442" y="5214"/>
                  <a:pt x="1501" y="5238"/>
                  <a:pt x="1453" y="5250"/>
                </a:cubicBezTo>
                <a:cubicBezTo>
                  <a:pt x="1417" y="5228"/>
                  <a:pt x="1377" y="5222"/>
                  <a:pt x="1335" y="5222"/>
                </a:cubicBezTo>
                <a:cubicBezTo>
                  <a:pt x="1274" y="5222"/>
                  <a:pt x="1209" y="5235"/>
                  <a:pt x="1147" y="5235"/>
                </a:cubicBezTo>
                <a:cubicBezTo>
                  <a:pt x="1109" y="5235"/>
                  <a:pt x="1072" y="5230"/>
                  <a:pt x="1037" y="5214"/>
                </a:cubicBezTo>
                <a:cubicBezTo>
                  <a:pt x="1037" y="5202"/>
                  <a:pt x="1040" y="5202"/>
                  <a:pt x="1046" y="5202"/>
                </a:cubicBezTo>
                <a:cubicBezTo>
                  <a:pt x="1052" y="5202"/>
                  <a:pt x="1061" y="5202"/>
                  <a:pt x="1072" y="5190"/>
                </a:cubicBezTo>
                <a:cubicBezTo>
                  <a:pt x="1067" y="5187"/>
                  <a:pt x="1058" y="5186"/>
                  <a:pt x="1050" y="5186"/>
                </a:cubicBezTo>
                <a:cubicBezTo>
                  <a:pt x="1047" y="5186"/>
                  <a:pt x="1045" y="5186"/>
                  <a:pt x="1042" y="5186"/>
                </a:cubicBezTo>
                <a:lnTo>
                  <a:pt x="1042" y="5186"/>
                </a:lnTo>
                <a:cubicBezTo>
                  <a:pt x="1049" y="5182"/>
                  <a:pt x="1049" y="5174"/>
                  <a:pt x="1049" y="5166"/>
                </a:cubicBezTo>
                <a:cubicBezTo>
                  <a:pt x="1073" y="5171"/>
                  <a:pt x="1094" y="5174"/>
                  <a:pt x="1113" y="5174"/>
                </a:cubicBezTo>
                <a:cubicBezTo>
                  <a:pt x="1140" y="5174"/>
                  <a:pt x="1164" y="5168"/>
                  <a:pt x="1192" y="5154"/>
                </a:cubicBezTo>
                <a:lnTo>
                  <a:pt x="1192" y="5154"/>
                </a:lnTo>
                <a:cubicBezTo>
                  <a:pt x="1168" y="5178"/>
                  <a:pt x="1227" y="5166"/>
                  <a:pt x="1215" y="5190"/>
                </a:cubicBezTo>
                <a:cubicBezTo>
                  <a:pt x="1251" y="5190"/>
                  <a:pt x="1251" y="5178"/>
                  <a:pt x="1263" y="5178"/>
                </a:cubicBezTo>
                <a:cubicBezTo>
                  <a:pt x="1251" y="5166"/>
                  <a:pt x="1227" y="5166"/>
                  <a:pt x="1215" y="5166"/>
                </a:cubicBezTo>
                <a:cubicBezTo>
                  <a:pt x="1219" y="5156"/>
                  <a:pt x="1224" y="5153"/>
                  <a:pt x="1230" y="5153"/>
                </a:cubicBezTo>
                <a:close/>
                <a:moveTo>
                  <a:pt x="3882" y="5285"/>
                </a:moveTo>
                <a:cubicBezTo>
                  <a:pt x="3882" y="5321"/>
                  <a:pt x="3847" y="5321"/>
                  <a:pt x="3811" y="5321"/>
                </a:cubicBezTo>
                <a:cubicBezTo>
                  <a:pt x="3823" y="5297"/>
                  <a:pt x="3847" y="5285"/>
                  <a:pt x="3882" y="5285"/>
                </a:cubicBezTo>
                <a:close/>
                <a:moveTo>
                  <a:pt x="4228" y="5285"/>
                </a:moveTo>
                <a:cubicBezTo>
                  <a:pt x="4192" y="5321"/>
                  <a:pt x="4228" y="5321"/>
                  <a:pt x="4180" y="5333"/>
                </a:cubicBezTo>
                <a:cubicBezTo>
                  <a:pt x="4153" y="5333"/>
                  <a:pt x="4167" y="5313"/>
                  <a:pt x="4185" y="5313"/>
                </a:cubicBezTo>
                <a:cubicBezTo>
                  <a:pt x="4191" y="5313"/>
                  <a:pt x="4198" y="5315"/>
                  <a:pt x="4204" y="5321"/>
                </a:cubicBezTo>
                <a:cubicBezTo>
                  <a:pt x="4204" y="5309"/>
                  <a:pt x="4189" y="5303"/>
                  <a:pt x="4174" y="5303"/>
                </a:cubicBezTo>
                <a:cubicBezTo>
                  <a:pt x="4159" y="5303"/>
                  <a:pt x="4144" y="5309"/>
                  <a:pt x="4144" y="5321"/>
                </a:cubicBezTo>
                <a:cubicBezTo>
                  <a:pt x="4109" y="5285"/>
                  <a:pt x="4180" y="5285"/>
                  <a:pt x="4228" y="5285"/>
                </a:cubicBezTo>
                <a:close/>
                <a:moveTo>
                  <a:pt x="4887" y="5282"/>
                </a:moveTo>
                <a:cubicBezTo>
                  <a:pt x="4885" y="5287"/>
                  <a:pt x="4890" y="5289"/>
                  <a:pt x="4906" y="5297"/>
                </a:cubicBezTo>
                <a:cubicBezTo>
                  <a:pt x="4886" y="5308"/>
                  <a:pt x="4865" y="5335"/>
                  <a:pt x="4837" y="5335"/>
                </a:cubicBezTo>
                <a:cubicBezTo>
                  <a:pt x="4833" y="5335"/>
                  <a:pt x="4828" y="5335"/>
                  <a:pt x="4823" y="5333"/>
                </a:cubicBezTo>
                <a:cubicBezTo>
                  <a:pt x="4847" y="5309"/>
                  <a:pt x="4882" y="5309"/>
                  <a:pt x="4847" y="5285"/>
                </a:cubicBezTo>
                <a:cubicBezTo>
                  <a:pt x="4864" y="5285"/>
                  <a:pt x="4876" y="5284"/>
                  <a:pt x="4887" y="5282"/>
                </a:cubicBezTo>
                <a:close/>
                <a:moveTo>
                  <a:pt x="2634" y="5333"/>
                </a:moveTo>
                <a:lnTo>
                  <a:pt x="2634" y="5333"/>
                </a:lnTo>
                <a:cubicBezTo>
                  <a:pt x="2630" y="5336"/>
                  <a:pt x="2626" y="5340"/>
                  <a:pt x="2623" y="5340"/>
                </a:cubicBezTo>
                <a:cubicBezTo>
                  <a:pt x="2621" y="5340"/>
                  <a:pt x="2620" y="5338"/>
                  <a:pt x="2620" y="5333"/>
                </a:cubicBezTo>
                <a:close/>
                <a:moveTo>
                  <a:pt x="4080" y="5325"/>
                </a:moveTo>
                <a:cubicBezTo>
                  <a:pt x="4098" y="5325"/>
                  <a:pt x="4116" y="5328"/>
                  <a:pt x="4120" y="5333"/>
                </a:cubicBezTo>
                <a:cubicBezTo>
                  <a:pt x="4112" y="5336"/>
                  <a:pt x="4105" y="5337"/>
                  <a:pt x="4098" y="5337"/>
                </a:cubicBezTo>
                <a:cubicBezTo>
                  <a:pt x="4085" y="5337"/>
                  <a:pt x="4073" y="5334"/>
                  <a:pt x="4061" y="5334"/>
                </a:cubicBezTo>
                <a:cubicBezTo>
                  <a:pt x="4050" y="5334"/>
                  <a:pt x="4038" y="5336"/>
                  <a:pt x="4025" y="5345"/>
                </a:cubicBezTo>
                <a:cubicBezTo>
                  <a:pt x="4025" y="5331"/>
                  <a:pt x="4054" y="5325"/>
                  <a:pt x="4080" y="5325"/>
                </a:cubicBezTo>
                <a:close/>
                <a:moveTo>
                  <a:pt x="4371" y="5321"/>
                </a:moveTo>
                <a:cubicBezTo>
                  <a:pt x="4376" y="5333"/>
                  <a:pt x="4359" y="5333"/>
                  <a:pt x="4341" y="5333"/>
                </a:cubicBezTo>
                <a:cubicBezTo>
                  <a:pt x="4323" y="5333"/>
                  <a:pt x="4305" y="5333"/>
                  <a:pt x="4311" y="5345"/>
                </a:cubicBezTo>
                <a:cubicBezTo>
                  <a:pt x="4263" y="5345"/>
                  <a:pt x="4323" y="5321"/>
                  <a:pt x="4371" y="5321"/>
                </a:cubicBezTo>
                <a:close/>
                <a:moveTo>
                  <a:pt x="4534" y="5292"/>
                </a:moveTo>
                <a:cubicBezTo>
                  <a:pt x="4549" y="5292"/>
                  <a:pt x="4555" y="5334"/>
                  <a:pt x="4586" y="5334"/>
                </a:cubicBezTo>
                <a:cubicBezTo>
                  <a:pt x="4590" y="5334"/>
                  <a:pt x="4593" y="5334"/>
                  <a:pt x="4597" y="5333"/>
                </a:cubicBezTo>
                <a:lnTo>
                  <a:pt x="4597" y="5333"/>
                </a:lnTo>
                <a:lnTo>
                  <a:pt x="4585" y="5345"/>
                </a:lnTo>
                <a:lnTo>
                  <a:pt x="4549" y="5345"/>
                </a:lnTo>
                <a:cubicBezTo>
                  <a:pt x="4549" y="5345"/>
                  <a:pt x="4549" y="5333"/>
                  <a:pt x="4561" y="5333"/>
                </a:cubicBezTo>
                <a:cubicBezTo>
                  <a:pt x="4561" y="5321"/>
                  <a:pt x="4549" y="5321"/>
                  <a:pt x="4525" y="5321"/>
                </a:cubicBezTo>
                <a:cubicBezTo>
                  <a:pt x="4525" y="5297"/>
                  <a:pt x="4537" y="5297"/>
                  <a:pt x="4525" y="5297"/>
                </a:cubicBezTo>
                <a:cubicBezTo>
                  <a:pt x="4529" y="5294"/>
                  <a:pt x="4532" y="5292"/>
                  <a:pt x="4534" y="5292"/>
                </a:cubicBezTo>
                <a:close/>
                <a:moveTo>
                  <a:pt x="2831" y="5354"/>
                </a:moveTo>
                <a:cubicBezTo>
                  <a:pt x="2832" y="5355"/>
                  <a:pt x="2833" y="5356"/>
                  <a:pt x="2835" y="5357"/>
                </a:cubicBezTo>
                <a:cubicBezTo>
                  <a:pt x="2834" y="5356"/>
                  <a:pt x="2832" y="5355"/>
                  <a:pt x="2831" y="5354"/>
                </a:cubicBezTo>
                <a:close/>
                <a:moveTo>
                  <a:pt x="1965" y="5330"/>
                </a:moveTo>
                <a:cubicBezTo>
                  <a:pt x="1986" y="5330"/>
                  <a:pt x="2013" y="5333"/>
                  <a:pt x="2049" y="5333"/>
                </a:cubicBezTo>
                <a:cubicBezTo>
                  <a:pt x="2049" y="5357"/>
                  <a:pt x="1942" y="5381"/>
                  <a:pt x="2001" y="5393"/>
                </a:cubicBezTo>
                <a:cubicBezTo>
                  <a:pt x="1997" y="5394"/>
                  <a:pt x="1993" y="5395"/>
                  <a:pt x="1989" y="5395"/>
                </a:cubicBezTo>
                <a:cubicBezTo>
                  <a:pt x="1969" y="5395"/>
                  <a:pt x="1952" y="5379"/>
                  <a:pt x="1934" y="5379"/>
                </a:cubicBezTo>
                <a:cubicBezTo>
                  <a:pt x="1925" y="5379"/>
                  <a:pt x="1916" y="5382"/>
                  <a:pt x="1906" y="5393"/>
                </a:cubicBezTo>
                <a:cubicBezTo>
                  <a:pt x="1918" y="5357"/>
                  <a:pt x="1906" y="5345"/>
                  <a:pt x="1870" y="5333"/>
                </a:cubicBezTo>
                <a:cubicBezTo>
                  <a:pt x="1882" y="5333"/>
                  <a:pt x="1906" y="5345"/>
                  <a:pt x="1918" y="5345"/>
                </a:cubicBezTo>
                <a:cubicBezTo>
                  <a:pt x="1930" y="5333"/>
                  <a:pt x="1945" y="5330"/>
                  <a:pt x="1965" y="5330"/>
                </a:cubicBezTo>
                <a:close/>
                <a:moveTo>
                  <a:pt x="1232" y="5365"/>
                </a:moveTo>
                <a:cubicBezTo>
                  <a:pt x="1253" y="5365"/>
                  <a:pt x="1287" y="5384"/>
                  <a:pt x="1287" y="5393"/>
                </a:cubicBezTo>
                <a:cubicBezTo>
                  <a:pt x="1280" y="5396"/>
                  <a:pt x="1274" y="5398"/>
                  <a:pt x="1268" y="5398"/>
                </a:cubicBezTo>
                <a:cubicBezTo>
                  <a:pt x="1254" y="5398"/>
                  <a:pt x="1241" y="5389"/>
                  <a:pt x="1215" y="5381"/>
                </a:cubicBezTo>
                <a:cubicBezTo>
                  <a:pt x="1215" y="5369"/>
                  <a:pt x="1223" y="5365"/>
                  <a:pt x="1232" y="5365"/>
                </a:cubicBezTo>
                <a:close/>
                <a:moveTo>
                  <a:pt x="1778" y="5373"/>
                </a:moveTo>
                <a:cubicBezTo>
                  <a:pt x="1806" y="5373"/>
                  <a:pt x="1837" y="5393"/>
                  <a:pt x="1882" y="5393"/>
                </a:cubicBezTo>
                <a:cubicBezTo>
                  <a:pt x="1873" y="5402"/>
                  <a:pt x="1852" y="5406"/>
                  <a:pt x="1829" y="5406"/>
                </a:cubicBezTo>
                <a:cubicBezTo>
                  <a:pt x="1792" y="5406"/>
                  <a:pt x="1751" y="5395"/>
                  <a:pt x="1751" y="5381"/>
                </a:cubicBezTo>
                <a:cubicBezTo>
                  <a:pt x="1760" y="5375"/>
                  <a:pt x="1769" y="5373"/>
                  <a:pt x="1778" y="5373"/>
                </a:cubicBezTo>
                <a:close/>
                <a:moveTo>
                  <a:pt x="2361" y="5314"/>
                </a:moveTo>
                <a:cubicBezTo>
                  <a:pt x="2366" y="5314"/>
                  <a:pt x="2373" y="5316"/>
                  <a:pt x="2382" y="5321"/>
                </a:cubicBezTo>
                <a:cubicBezTo>
                  <a:pt x="2382" y="5357"/>
                  <a:pt x="2335" y="5381"/>
                  <a:pt x="2299" y="5393"/>
                </a:cubicBezTo>
                <a:cubicBezTo>
                  <a:pt x="2330" y="5382"/>
                  <a:pt x="2325" y="5354"/>
                  <a:pt x="2285" y="5354"/>
                </a:cubicBezTo>
                <a:cubicBezTo>
                  <a:pt x="2279" y="5354"/>
                  <a:pt x="2271" y="5355"/>
                  <a:pt x="2263" y="5357"/>
                </a:cubicBezTo>
                <a:cubicBezTo>
                  <a:pt x="2227" y="5357"/>
                  <a:pt x="2275" y="5381"/>
                  <a:pt x="2239" y="5393"/>
                </a:cubicBezTo>
                <a:cubicBezTo>
                  <a:pt x="2229" y="5389"/>
                  <a:pt x="2214" y="5388"/>
                  <a:pt x="2200" y="5388"/>
                </a:cubicBezTo>
                <a:cubicBezTo>
                  <a:pt x="2165" y="5388"/>
                  <a:pt x="2131" y="5396"/>
                  <a:pt x="2156" y="5405"/>
                </a:cubicBezTo>
                <a:cubicBezTo>
                  <a:pt x="2149" y="5411"/>
                  <a:pt x="2143" y="5414"/>
                  <a:pt x="2136" y="5414"/>
                </a:cubicBezTo>
                <a:cubicBezTo>
                  <a:pt x="2114" y="5414"/>
                  <a:pt x="2093" y="5383"/>
                  <a:pt x="2075" y="5383"/>
                </a:cubicBezTo>
                <a:cubicBezTo>
                  <a:pt x="2070" y="5383"/>
                  <a:pt x="2065" y="5386"/>
                  <a:pt x="2061" y="5393"/>
                </a:cubicBezTo>
                <a:cubicBezTo>
                  <a:pt x="2037" y="5357"/>
                  <a:pt x="2120" y="5345"/>
                  <a:pt x="2061" y="5321"/>
                </a:cubicBezTo>
                <a:cubicBezTo>
                  <a:pt x="2100" y="5321"/>
                  <a:pt x="2129" y="5326"/>
                  <a:pt x="2166" y="5326"/>
                </a:cubicBezTo>
                <a:cubicBezTo>
                  <a:pt x="2184" y="5326"/>
                  <a:pt x="2204" y="5325"/>
                  <a:pt x="2227" y="5321"/>
                </a:cubicBezTo>
                <a:lnTo>
                  <a:pt x="2227" y="5321"/>
                </a:lnTo>
                <a:cubicBezTo>
                  <a:pt x="2239" y="5345"/>
                  <a:pt x="2180" y="5333"/>
                  <a:pt x="2180" y="5345"/>
                </a:cubicBezTo>
                <a:cubicBezTo>
                  <a:pt x="2180" y="5345"/>
                  <a:pt x="2204" y="5357"/>
                  <a:pt x="2215" y="5357"/>
                </a:cubicBezTo>
                <a:cubicBezTo>
                  <a:pt x="2232" y="5349"/>
                  <a:pt x="2260" y="5335"/>
                  <a:pt x="2291" y="5335"/>
                </a:cubicBezTo>
                <a:cubicBezTo>
                  <a:pt x="2305" y="5335"/>
                  <a:pt x="2320" y="5338"/>
                  <a:pt x="2335" y="5345"/>
                </a:cubicBezTo>
                <a:cubicBezTo>
                  <a:pt x="2354" y="5345"/>
                  <a:pt x="2342" y="5314"/>
                  <a:pt x="2361" y="5314"/>
                </a:cubicBezTo>
                <a:close/>
                <a:moveTo>
                  <a:pt x="1692" y="5357"/>
                </a:moveTo>
                <a:cubicBezTo>
                  <a:pt x="1692" y="5405"/>
                  <a:pt x="1727" y="5416"/>
                  <a:pt x="1727" y="5452"/>
                </a:cubicBezTo>
                <a:cubicBezTo>
                  <a:pt x="1668" y="5440"/>
                  <a:pt x="1692" y="5405"/>
                  <a:pt x="1608" y="5405"/>
                </a:cubicBezTo>
                <a:cubicBezTo>
                  <a:pt x="1608" y="5399"/>
                  <a:pt x="1611" y="5399"/>
                  <a:pt x="1616" y="5399"/>
                </a:cubicBezTo>
                <a:cubicBezTo>
                  <a:pt x="1620" y="5399"/>
                  <a:pt x="1626" y="5399"/>
                  <a:pt x="1632" y="5393"/>
                </a:cubicBezTo>
                <a:cubicBezTo>
                  <a:pt x="1644" y="5393"/>
                  <a:pt x="1632" y="5369"/>
                  <a:pt x="1632" y="5369"/>
                </a:cubicBezTo>
                <a:cubicBezTo>
                  <a:pt x="1632" y="5363"/>
                  <a:pt x="1644" y="5363"/>
                  <a:pt x="1657" y="5363"/>
                </a:cubicBezTo>
                <a:cubicBezTo>
                  <a:pt x="1671" y="5363"/>
                  <a:pt x="1686" y="5363"/>
                  <a:pt x="1692" y="5357"/>
                </a:cubicBezTo>
                <a:close/>
                <a:moveTo>
                  <a:pt x="2142" y="5449"/>
                </a:moveTo>
                <a:cubicBezTo>
                  <a:pt x="2165" y="5449"/>
                  <a:pt x="2161" y="5464"/>
                  <a:pt x="2180" y="5464"/>
                </a:cubicBezTo>
                <a:cubicBezTo>
                  <a:pt x="2144" y="5476"/>
                  <a:pt x="2108" y="5500"/>
                  <a:pt x="2061" y="5500"/>
                </a:cubicBezTo>
                <a:cubicBezTo>
                  <a:pt x="2061" y="5476"/>
                  <a:pt x="2096" y="5476"/>
                  <a:pt x="2108" y="5476"/>
                </a:cubicBezTo>
                <a:cubicBezTo>
                  <a:pt x="2120" y="5476"/>
                  <a:pt x="2120" y="5464"/>
                  <a:pt x="2120" y="5452"/>
                </a:cubicBezTo>
                <a:cubicBezTo>
                  <a:pt x="2130" y="5450"/>
                  <a:pt x="2137" y="5449"/>
                  <a:pt x="2142" y="5449"/>
                </a:cubicBezTo>
                <a:close/>
                <a:moveTo>
                  <a:pt x="1064" y="5469"/>
                </a:moveTo>
                <a:cubicBezTo>
                  <a:pt x="1078" y="5469"/>
                  <a:pt x="1093" y="5483"/>
                  <a:pt x="1111" y="5483"/>
                </a:cubicBezTo>
                <a:cubicBezTo>
                  <a:pt x="1117" y="5483"/>
                  <a:pt x="1124" y="5481"/>
                  <a:pt x="1132" y="5476"/>
                </a:cubicBezTo>
                <a:lnTo>
                  <a:pt x="1132" y="5476"/>
                </a:lnTo>
                <a:cubicBezTo>
                  <a:pt x="1132" y="5500"/>
                  <a:pt x="1108" y="5500"/>
                  <a:pt x="1132" y="5512"/>
                </a:cubicBezTo>
                <a:cubicBezTo>
                  <a:pt x="1096" y="5512"/>
                  <a:pt x="1096" y="5476"/>
                  <a:pt x="1049" y="5476"/>
                </a:cubicBezTo>
                <a:cubicBezTo>
                  <a:pt x="1054" y="5471"/>
                  <a:pt x="1059" y="5469"/>
                  <a:pt x="1064" y="5469"/>
                </a:cubicBezTo>
                <a:close/>
                <a:moveTo>
                  <a:pt x="2061" y="5524"/>
                </a:moveTo>
                <a:cubicBezTo>
                  <a:pt x="2103" y="5524"/>
                  <a:pt x="2098" y="5561"/>
                  <a:pt x="2139" y="5561"/>
                </a:cubicBezTo>
                <a:cubicBezTo>
                  <a:pt x="2144" y="5561"/>
                  <a:pt x="2149" y="5561"/>
                  <a:pt x="2156" y="5559"/>
                </a:cubicBezTo>
                <a:lnTo>
                  <a:pt x="2156" y="5559"/>
                </a:lnTo>
                <a:cubicBezTo>
                  <a:pt x="2156" y="5565"/>
                  <a:pt x="2144" y="5565"/>
                  <a:pt x="2131" y="5565"/>
                </a:cubicBezTo>
                <a:cubicBezTo>
                  <a:pt x="2117" y="5565"/>
                  <a:pt x="2102" y="5565"/>
                  <a:pt x="2096" y="5571"/>
                </a:cubicBezTo>
                <a:cubicBezTo>
                  <a:pt x="2108" y="5535"/>
                  <a:pt x="2061" y="5559"/>
                  <a:pt x="2061" y="5524"/>
                </a:cubicBezTo>
                <a:close/>
                <a:moveTo>
                  <a:pt x="1192" y="5535"/>
                </a:moveTo>
                <a:lnTo>
                  <a:pt x="1168" y="5547"/>
                </a:lnTo>
                <a:cubicBezTo>
                  <a:pt x="1173" y="5547"/>
                  <a:pt x="1178" y="5547"/>
                  <a:pt x="1182" y="5546"/>
                </a:cubicBezTo>
                <a:lnTo>
                  <a:pt x="1182" y="5546"/>
                </a:lnTo>
                <a:cubicBezTo>
                  <a:pt x="1178" y="5547"/>
                  <a:pt x="1173" y="5547"/>
                  <a:pt x="1168" y="5547"/>
                </a:cubicBezTo>
                <a:cubicBezTo>
                  <a:pt x="1156" y="5547"/>
                  <a:pt x="1144" y="5547"/>
                  <a:pt x="1144" y="5559"/>
                </a:cubicBezTo>
                <a:cubicBezTo>
                  <a:pt x="1148" y="5555"/>
                  <a:pt x="1151" y="5554"/>
                  <a:pt x="1154" y="5554"/>
                </a:cubicBezTo>
                <a:cubicBezTo>
                  <a:pt x="1166" y="5554"/>
                  <a:pt x="1173" y="5577"/>
                  <a:pt x="1195" y="5577"/>
                </a:cubicBezTo>
                <a:cubicBezTo>
                  <a:pt x="1200" y="5577"/>
                  <a:pt x="1207" y="5575"/>
                  <a:pt x="1215" y="5571"/>
                </a:cubicBezTo>
                <a:lnTo>
                  <a:pt x="1215" y="5571"/>
                </a:lnTo>
                <a:cubicBezTo>
                  <a:pt x="1213" y="5573"/>
                  <a:pt x="1211" y="5573"/>
                  <a:pt x="1209" y="5573"/>
                </a:cubicBezTo>
                <a:cubicBezTo>
                  <a:pt x="1200" y="5573"/>
                  <a:pt x="1205" y="5556"/>
                  <a:pt x="1203" y="5545"/>
                </a:cubicBezTo>
                <a:lnTo>
                  <a:pt x="1203" y="5545"/>
                </a:lnTo>
                <a:cubicBezTo>
                  <a:pt x="1196" y="5545"/>
                  <a:pt x="1189" y="5546"/>
                  <a:pt x="1182" y="5546"/>
                </a:cubicBezTo>
                <a:lnTo>
                  <a:pt x="1182" y="5546"/>
                </a:lnTo>
                <a:cubicBezTo>
                  <a:pt x="1188" y="5545"/>
                  <a:pt x="1192" y="5542"/>
                  <a:pt x="1192" y="5535"/>
                </a:cubicBezTo>
                <a:close/>
                <a:moveTo>
                  <a:pt x="2131" y="5581"/>
                </a:moveTo>
                <a:cubicBezTo>
                  <a:pt x="2136" y="5581"/>
                  <a:pt x="2140" y="5582"/>
                  <a:pt x="2144" y="5583"/>
                </a:cubicBezTo>
                <a:cubicBezTo>
                  <a:pt x="2156" y="5601"/>
                  <a:pt x="2141" y="5601"/>
                  <a:pt x="2125" y="5601"/>
                </a:cubicBezTo>
                <a:cubicBezTo>
                  <a:pt x="2108" y="5601"/>
                  <a:pt x="2090" y="5601"/>
                  <a:pt x="2096" y="5619"/>
                </a:cubicBezTo>
                <a:cubicBezTo>
                  <a:pt x="2043" y="5619"/>
                  <a:pt x="2094" y="5581"/>
                  <a:pt x="2131" y="5581"/>
                </a:cubicBezTo>
                <a:close/>
                <a:moveTo>
                  <a:pt x="3001" y="5559"/>
                </a:moveTo>
                <a:cubicBezTo>
                  <a:pt x="3001" y="5583"/>
                  <a:pt x="2989" y="5571"/>
                  <a:pt x="3001" y="5595"/>
                </a:cubicBezTo>
                <a:cubicBezTo>
                  <a:pt x="2977" y="5619"/>
                  <a:pt x="2918" y="5595"/>
                  <a:pt x="2930" y="5631"/>
                </a:cubicBezTo>
                <a:cubicBezTo>
                  <a:pt x="2882" y="5631"/>
                  <a:pt x="2894" y="5595"/>
                  <a:pt x="2870" y="5595"/>
                </a:cubicBezTo>
                <a:cubicBezTo>
                  <a:pt x="2918" y="5583"/>
                  <a:pt x="2977" y="5595"/>
                  <a:pt x="3001" y="5559"/>
                </a:cubicBezTo>
                <a:close/>
                <a:moveTo>
                  <a:pt x="5609" y="5583"/>
                </a:moveTo>
                <a:cubicBezTo>
                  <a:pt x="5609" y="5619"/>
                  <a:pt x="5656" y="5619"/>
                  <a:pt x="5680" y="5631"/>
                </a:cubicBezTo>
                <a:cubicBezTo>
                  <a:pt x="5692" y="5595"/>
                  <a:pt x="5656" y="5595"/>
                  <a:pt x="5609" y="5583"/>
                </a:cubicBezTo>
                <a:close/>
                <a:moveTo>
                  <a:pt x="3049" y="5630"/>
                </a:moveTo>
                <a:cubicBezTo>
                  <a:pt x="3049" y="5630"/>
                  <a:pt x="3049" y="5630"/>
                  <a:pt x="3049" y="5631"/>
                </a:cubicBezTo>
                <a:cubicBezTo>
                  <a:pt x="3050" y="5631"/>
                  <a:pt x="3051" y="5632"/>
                  <a:pt x="3052" y="5632"/>
                </a:cubicBezTo>
                <a:lnTo>
                  <a:pt x="3052" y="5632"/>
                </a:lnTo>
                <a:cubicBezTo>
                  <a:pt x="3051" y="5631"/>
                  <a:pt x="3050" y="5630"/>
                  <a:pt x="3049" y="5630"/>
                </a:cubicBezTo>
                <a:close/>
                <a:moveTo>
                  <a:pt x="2775" y="5595"/>
                </a:moveTo>
                <a:cubicBezTo>
                  <a:pt x="2799" y="5619"/>
                  <a:pt x="2858" y="5619"/>
                  <a:pt x="2858" y="5643"/>
                </a:cubicBezTo>
                <a:cubicBezTo>
                  <a:pt x="2836" y="5634"/>
                  <a:pt x="2818" y="5632"/>
                  <a:pt x="2800" y="5632"/>
                </a:cubicBezTo>
                <a:cubicBezTo>
                  <a:pt x="2780" y="5632"/>
                  <a:pt x="2762" y="5634"/>
                  <a:pt x="2741" y="5634"/>
                </a:cubicBezTo>
                <a:cubicBezTo>
                  <a:pt x="2729" y="5634"/>
                  <a:pt x="2717" y="5633"/>
                  <a:pt x="2704" y="5631"/>
                </a:cubicBezTo>
                <a:cubicBezTo>
                  <a:pt x="2739" y="5595"/>
                  <a:pt x="2775" y="5619"/>
                  <a:pt x="2775" y="5595"/>
                </a:cubicBezTo>
                <a:close/>
                <a:moveTo>
                  <a:pt x="3062" y="5612"/>
                </a:moveTo>
                <a:cubicBezTo>
                  <a:pt x="3076" y="5612"/>
                  <a:pt x="3097" y="5625"/>
                  <a:pt x="3110" y="5625"/>
                </a:cubicBezTo>
                <a:cubicBezTo>
                  <a:pt x="3115" y="5625"/>
                  <a:pt x="3118" y="5623"/>
                  <a:pt x="3120" y="5619"/>
                </a:cubicBezTo>
                <a:lnTo>
                  <a:pt x="3120" y="5619"/>
                </a:lnTo>
                <a:cubicBezTo>
                  <a:pt x="3154" y="5627"/>
                  <a:pt x="3116" y="5636"/>
                  <a:pt x="3083" y="5636"/>
                </a:cubicBezTo>
                <a:cubicBezTo>
                  <a:pt x="3071" y="5636"/>
                  <a:pt x="3060" y="5635"/>
                  <a:pt x="3052" y="5632"/>
                </a:cubicBezTo>
                <a:lnTo>
                  <a:pt x="3052" y="5632"/>
                </a:lnTo>
                <a:cubicBezTo>
                  <a:pt x="3056" y="5635"/>
                  <a:pt x="3059" y="5638"/>
                  <a:pt x="3061" y="5643"/>
                </a:cubicBezTo>
                <a:cubicBezTo>
                  <a:pt x="3029" y="5643"/>
                  <a:pt x="3008" y="5637"/>
                  <a:pt x="2980" y="5637"/>
                </a:cubicBezTo>
                <a:cubicBezTo>
                  <a:pt x="2966" y="5637"/>
                  <a:pt x="2950" y="5639"/>
                  <a:pt x="2930" y="5643"/>
                </a:cubicBezTo>
                <a:cubicBezTo>
                  <a:pt x="2930" y="5631"/>
                  <a:pt x="2942" y="5631"/>
                  <a:pt x="2954" y="5619"/>
                </a:cubicBezTo>
                <a:cubicBezTo>
                  <a:pt x="3000" y="5619"/>
                  <a:pt x="3031" y="5619"/>
                  <a:pt x="3049" y="5630"/>
                </a:cubicBezTo>
                <a:lnTo>
                  <a:pt x="3049" y="5630"/>
                </a:lnTo>
                <a:cubicBezTo>
                  <a:pt x="3049" y="5616"/>
                  <a:pt x="3055" y="5612"/>
                  <a:pt x="3062" y="5612"/>
                </a:cubicBezTo>
                <a:close/>
                <a:moveTo>
                  <a:pt x="3192" y="5619"/>
                </a:moveTo>
                <a:cubicBezTo>
                  <a:pt x="3251" y="5619"/>
                  <a:pt x="3347" y="5631"/>
                  <a:pt x="3430" y="5631"/>
                </a:cubicBezTo>
                <a:cubicBezTo>
                  <a:pt x="3430" y="5643"/>
                  <a:pt x="3418" y="5643"/>
                  <a:pt x="3430" y="5643"/>
                </a:cubicBezTo>
                <a:cubicBezTo>
                  <a:pt x="3423" y="5645"/>
                  <a:pt x="3416" y="5646"/>
                  <a:pt x="3408" y="5646"/>
                </a:cubicBezTo>
                <a:cubicBezTo>
                  <a:pt x="3379" y="5646"/>
                  <a:pt x="3347" y="5631"/>
                  <a:pt x="3299" y="5631"/>
                </a:cubicBezTo>
                <a:cubicBezTo>
                  <a:pt x="3275" y="5631"/>
                  <a:pt x="3311" y="5643"/>
                  <a:pt x="3287" y="5655"/>
                </a:cubicBezTo>
                <a:cubicBezTo>
                  <a:pt x="3239" y="5655"/>
                  <a:pt x="3239" y="5631"/>
                  <a:pt x="3192" y="5619"/>
                </a:cubicBezTo>
                <a:close/>
                <a:moveTo>
                  <a:pt x="3513" y="5631"/>
                </a:moveTo>
                <a:cubicBezTo>
                  <a:pt x="3537" y="5631"/>
                  <a:pt x="3549" y="5643"/>
                  <a:pt x="3585" y="5655"/>
                </a:cubicBezTo>
                <a:cubicBezTo>
                  <a:pt x="3573" y="5678"/>
                  <a:pt x="3549" y="5678"/>
                  <a:pt x="3537" y="5678"/>
                </a:cubicBezTo>
                <a:cubicBezTo>
                  <a:pt x="3537" y="5655"/>
                  <a:pt x="3525" y="5655"/>
                  <a:pt x="3513" y="5655"/>
                </a:cubicBezTo>
                <a:lnTo>
                  <a:pt x="3513" y="5631"/>
                </a:lnTo>
                <a:close/>
                <a:moveTo>
                  <a:pt x="5668" y="5690"/>
                </a:moveTo>
                <a:cubicBezTo>
                  <a:pt x="5654" y="5690"/>
                  <a:pt x="5635" y="5690"/>
                  <a:pt x="5618" y="5692"/>
                </a:cubicBezTo>
                <a:lnTo>
                  <a:pt x="5618" y="5692"/>
                </a:lnTo>
                <a:cubicBezTo>
                  <a:pt x="5634" y="5691"/>
                  <a:pt x="5651" y="5690"/>
                  <a:pt x="5668" y="5690"/>
                </a:cubicBezTo>
                <a:close/>
                <a:moveTo>
                  <a:pt x="2775" y="5678"/>
                </a:moveTo>
                <a:cubicBezTo>
                  <a:pt x="2823" y="5678"/>
                  <a:pt x="2894" y="5690"/>
                  <a:pt x="2954" y="5690"/>
                </a:cubicBezTo>
                <a:cubicBezTo>
                  <a:pt x="2950" y="5697"/>
                  <a:pt x="2940" y="5699"/>
                  <a:pt x="2926" y="5699"/>
                </a:cubicBezTo>
                <a:cubicBezTo>
                  <a:pt x="2904" y="5699"/>
                  <a:pt x="2874" y="5694"/>
                  <a:pt x="2855" y="5694"/>
                </a:cubicBezTo>
                <a:cubicBezTo>
                  <a:pt x="2843" y="5694"/>
                  <a:pt x="2835" y="5696"/>
                  <a:pt x="2835" y="5702"/>
                </a:cubicBezTo>
                <a:cubicBezTo>
                  <a:pt x="2811" y="5702"/>
                  <a:pt x="2799" y="5690"/>
                  <a:pt x="2775" y="5678"/>
                </a:cubicBezTo>
                <a:close/>
                <a:moveTo>
                  <a:pt x="5502" y="5666"/>
                </a:moveTo>
                <a:cubicBezTo>
                  <a:pt x="5490" y="5666"/>
                  <a:pt x="5502" y="5690"/>
                  <a:pt x="5514" y="5690"/>
                </a:cubicBezTo>
                <a:cubicBezTo>
                  <a:pt x="5520" y="5689"/>
                  <a:pt x="5526" y="5688"/>
                  <a:pt x="5530" y="5688"/>
                </a:cubicBezTo>
                <a:cubicBezTo>
                  <a:pt x="5552" y="5688"/>
                  <a:pt x="5545" y="5707"/>
                  <a:pt x="5562" y="5713"/>
                </a:cubicBezTo>
                <a:lnTo>
                  <a:pt x="5562" y="5713"/>
                </a:lnTo>
                <a:cubicBezTo>
                  <a:pt x="5570" y="5699"/>
                  <a:pt x="5593" y="5694"/>
                  <a:pt x="5618" y="5692"/>
                </a:cubicBezTo>
                <a:lnTo>
                  <a:pt x="5618" y="5692"/>
                </a:lnTo>
                <a:cubicBezTo>
                  <a:pt x="5612" y="5692"/>
                  <a:pt x="5607" y="5692"/>
                  <a:pt x="5601" y="5692"/>
                </a:cubicBezTo>
                <a:cubicBezTo>
                  <a:pt x="5569" y="5692"/>
                  <a:pt x="5537" y="5688"/>
                  <a:pt x="5502" y="5666"/>
                </a:cubicBezTo>
                <a:close/>
                <a:moveTo>
                  <a:pt x="3359" y="5702"/>
                </a:moveTo>
                <a:cubicBezTo>
                  <a:pt x="3372" y="5702"/>
                  <a:pt x="3391" y="5720"/>
                  <a:pt x="3411" y="5720"/>
                </a:cubicBezTo>
                <a:cubicBezTo>
                  <a:pt x="3417" y="5720"/>
                  <a:pt x="3424" y="5718"/>
                  <a:pt x="3430" y="5714"/>
                </a:cubicBezTo>
                <a:lnTo>
                  <a:pt x="3430" y="5714"/>
                </a:lnTo>
                <a:cubicBezTo>
                  <a:pt x="3426" y="5726"/>
                  <a:pt x="3418" y="5730"/>
                  <a:pt x="3408" y="5730"/>
                </a:cubicBezTo>
                <a:cubicBezTo>
                  <a:pt x="3389" y="5730"/>
                  <a:pt x="3362" y="5714"/>
                  <a:pt x="3347" y="5714"/>
                </a:cubicBezTo>
                <a:cubicBezTo>
                  <a:pt x="3349" y="5705"/>
                  <a:pt x="3354" y="5702"/>
                  <a:pt x="3359" y="5702"/>
                </a:cubicBezTo>
                <a:close/>
                <a:moveTo>
                  <a:pt x="1951" y="5684"/>
                </a:moveTo>
                <a:cubicBezTo>
                  <a:pt x="1959" y="5684"/>
                  <a:pt x="1948" y="5719"/>
                  <a:pt x="1977" y="5738"/>
                </a:cubicBezTo>
                <a:lnTo>
                  <a:pt x="1858" y="5738"/>
                </a:lnTo>
                <a:cubicBezTo>
                  <a:pt x="1846" y="5702"/>
                  <a:pt x="1942" y="5738"/>
                  <a:pt x="1942" y="5690"/>
                </a:cubicBezTo>
                <a:cubicBezTo>
                  <a:pt x="1946" y="5686"/>
                  <a:pt x="1949" y="5684"/>
                  <a:pt x="1951" y="5684"/>
                </a:cubicBezTo>
                <a:close/>
                <a:moveTo>
                  <a:pt x="4621" y="5690"/>
                </a:moveTo>
                <a:lnTo>
                  <a:pt x="4621" y="5690"/>
                </a:lnTo>
                <a:cubicBezTo>
                  <a:pt x="4609" y="5702"/>
                  <a:pt x="4609" y="5702"/>
                  <a:pt x="4609" y="5714"/>
                </a:cubicBezTo>
                <a:cubicBezTo>
                  <a:pt x="4597" y="5714"/>
                  <a:pt x="4561" y="5714"/>
                  <a:pt x="4561" y="5738"/>
                </a:cubicBezTo>
                <a:cubicBezTo>
                  <a:pt x="4525" y="5714"/>
                  <a:pt x="4609" y="5702"/>
                  <a:pt x="4621" y="5690"/>
                </a:cubicBezTo>
                <a:close/>
                <a:moveTo>
                  <a:pt x="4405" y="5709"/>
                </a:moveTo>
                <a:cubicBezTo>
                  <a:pt x="4420" y="5709"/>
                  <a:pt x="4425" y="5720"/>
                  <a:pt x="4442" y="5738"/>
                </a:cubicBezTo>
                <a:cubicBezTo>
                  <a:pt x="4438" y="5742"/>
                  <a:pt x="4427" y="5745"/>
                  <a:pt x="4416" y="5745"/>
                </a:cubicBezTo>
                <a:cubicBezTo>
                  <a:pt x="4396" y="5745"/>
                  <a:pt x="4375" y="5737"/>
                  <a:pt x="4382" y="5714"/>
                </a:cubicBezTo>
                <a:cubicBezTo>
                  <a:pt x="4392" y="5711"/>
                  <a:pt x="4399" y="5709"/>
                  <a:pt x="4405" y="5709"/>
                </a:cubicBezTo>
                <a:close/>
                <a:moveTo>
                  <a:pt x="4799" y="5738"/>
                </a:moveTo>
                <a:cubicBezTo>
                  <a:pt x="4787" y="5756"/>
                  <a:pt x="4749" y="5759"/>
                  <a:pt x="4702" y="5759"/>
                </a:cubicBezTo>
                <a:cubicBezTo>
                  <a:pt x="4679" y="5759"/>
                  <a:pt x="4654" y="5758"/>
                  <a:pt x="4630" y="5758"/>
                </a:cubicBezTo>
                <a:cubicBezTo>
                  <a:pt x="4606" y="5758"/>
                  <a:pt x="4582" y="5759"/>
                  <a:pt x="4561" y="5762"/>
                </a:cubicBezTo>
                <a:cubicBezTo>
                  <a:pt x="4592" y="5744"/>
                  <a:pt x="4624" y="5740"/>
                  <a:pt x="4656" y="5740"/>
                </a:cubicBezTo>
                <a:cubicBezTo>
                  <a:pt x="4690" y="5740"/>
                  <a:pt x="4724" y="5745"/>
                  <a:pt x="4754" y="5745"/>
                </a:cubicBezTo>
                <a:cubicBezTo>
                  <a:pt x="4770" y="5745"/>
                  <a:pt x="4786" y="5743"/>
                  <a:pt x="4799" y="5738"/>
                </a:cubicBezTo>
                <a:close/>
                <a:moveTo>
                  <a:pt x="6014" y="5750"/>
                </a:moveTo>
                <a:cubicBezTo>
                  <a:pt x="6021" y="5750"/>
                  <a:pt x="6004" y="5760"/>
                  <a:pt x="5979" y="5767"/>
                </a:cubicBezTo>
                <a:lnTo>
                  <a:pt x="5979" y="5767"/>
                </a:lnTo>
                <a:cubicBezTo>
                  <a:pt x="5985" y="5761"/>
                  <a:pt x="5994" y="5750"/>
                  <a:pt x="6014" y="5750"/>
                </a:cubicBezTo>
                <a:close/>
                <a:moveTo>
                  <a:pt x="6466" y="5762"/>
                </a:moveTo>
                <a:cubicBezTo>
                  <a:pt x="6471" y="5766"/>
                  <a:pt x="6476" y="5771"/>
                  <a:pt x="6481" y="5776"/>
                </a:cubicBezTo>
                <a:lnTo>
                  <a:pt x="6481" y="5776"/>
                </a:lnTo>
                <a:cubicBezTo>
                  <a:pt x="6486" y="5774"/>
                  <a:pt x="6490" y="5772"/>
                  <a:pt x="6495" y="5767"/>
                </a:cubicBezTo>
                <a:lnTo>
                  <a:pt x="6495" y="5767"/>
                </a:lnTo>
                <a:cubicBezTo>
                  <a:pt x="6489" y="5767"/>
                  <a:pt x="6480" y="5765"/>
                  <a:pt x="6466" y="5762"/>
                </a:cubicBezTo>
                <a:close/>
                <a:moveTo>
                  <a:pt x="6204" y="5763"/>
                </a:moveTo>
                <a:cubicBezTo>
                  <a:pt x="6206" y="5769"/>
                  <a:pt x="6213" y="5774"/>
                  <a:pt x="6228" y="5774"/>
                </a:cubicBezTo>
                <a:cubicBezTo>
                  <a:pt x="6216" y="5786"/>
                  <a:pt x="6204" y="5786"/>
                  <a:pt x="6192" y="5786"/>
                </a:cubicBezTo>
                <a:cubicBezTo>
                  <a:pt x="6204" y="5774"/>
                  <a:pt x="6204" y="5774"/>
                  <a:pt x="6204" y="5763"/>
                </a:cubicBezTo>
                <a:close/>
                <a:moveTo>
                  <a:pt x="6526" y="5690"/>
                </a:moveTo>
                <a:cubicBezTo>
                  <a:pt x="6526" y="5714"/>
                  <a:pt x="6561" y="5726"/>
                  <a:pt x="6573" y="5750"/>
                </a:cubicBezTo>
                <a:cubicBezTo>
                  <a:pt x="6571" y="5752"/>
                  <a:pt x="6568" y="5752"/>
                  <a:pt x="6564" y="5752"/>
                </a:cubicBezTo>
                <a:cubicBezTo>
                  <a:pt x="6555" y="5752"/>
                  <a:pt x="6542" y="5748"/>
                  <a:pt x="6535" y="5748"/>
                </a:cubicBezTo>
                <a:cubicBezTo>
                  <a:pt x="6528" y="5748"/>
                  <a:pt x="6529" y="5753"/>
                  <a:pt x="6549" y="5774"/>
                </a:cubicBezTo>
                <a:cubicBezTo>
                  <a:pt x="6490" y="5774"/>
                  <a:pt x="6514" y="5762"/>
                  <a:pt x="6514" y="5726"/>
                </a:cubicBezTo>
                <a:cubicBezTo>
                  <a:pt x="6510" y="5723"/>
                  <a:pt x="6504" y="5721"/>
                  <a:pt x="6496" y="5721"/>
                </a:cubicBezTo>
                <a:cubicBezTo>
                  <a:pt x="6474" y="5721"/>
                  <a:pt x="6442" y="5732"/>
                  <a:pt x="6442" y="5750"/>
                </a:cubicBezTo>
                <a:cubicBezTo>
                  <a:pt x="6442" y="5752"/>
                  <a:pt x="6443" y="5752"/>
                  <a:pt x="6445" y="5752"/>
                </a:cubicBezTo>
                <a:cubicBezTo>
                  <a:pt x="6449" y="5752"/>
                  <a:pt x="6461" y="5745"/>
                  <a:pt x="6474" y="5745"/>
                </a:cubicBezTo>
                <a:cubicBezTo>
                  <a:pt x="6483" y="5745"/>
                  <a:pt x="6493" y="5749"/>
                  <a:pt x="6502" y="5762"/>
                </a:cubicBezTo>
                <a:cubicBezTo>
                  <a:pt x="6499" y="5764"/>
                  <a:pt x="6497" y="5766"/>
                  <a:pt x="6495" y="5767"/>
                </a:cubicBezTo>
                <a:lnTo>
                  <a:pt x="6495" y="5767"/>
                </a:lnTo>
                <a:cubicBezTo>
                  <a:pt x="6512" y="5770"/>
                  <a:pt x="6516" y="5769"/>
                  <a:pt x="6549" y="5786"/>
                </a:cubicBezTo>
                <a:cubicBezTo>
                  <a:pt x="6573" y="5786"/>
                  <a:pt x="6585" y="5774"/>
                  <a:pt x="6573" y="5762"/>
                </a:cubicBezTo>
                <a:cubicBezTo>
                  <a:pt x="6594" y="5762"/>
                  <a:pt x="6606" y="5769"/>
                  <a:pt x="6613" y="5769"/>
                </a:cubicBezTo>
                <a:cubicBezTo>
                  <a:pt x="6619" y="5769"/>
                  <a:pt x="6621" y="5765"/>
                  <a:pt x="6621" y="5750"/>
                </a:cubicBezTo>
                <a:cubicBezTo>
                  <a:pt x="6645" y="5750"/>
                  <a:pt x="6668" y="5762"/>
                  <a:pt x="6680" y="5774"/>
                </a:cubicBezTo>
                <a:cubicBezTo>
                  <a:pt x="6698" y="5765"/>
                  <a:pt x="6702" y="5737"/>
                  <a:pt x="6727" y="5737"/>
                </a:cubicBezTo>
                <a:cubicBezTo>
                  <a:pt x="6736" y="5737"/>
                  <a:pt x="6748" y="5740"/>
                  <a:pt x="6764" y="5750"/>
                </a:cubicBezTo>
                <a:cubicBezTo>
                  <a:pt x="6753" y="5739"/>
                  <a:pt x="6736" y="5736"/>
                  <a:pt x="6716" y="5736"/>
                </a:cubicBezTo>
                <a:cubicBezTo>
                  <a:pt x="6692" y="5736"/>
                  <a:pt x="6664" y="5740"/>
                  <a:pt x="6636" y="5740"/>
                </a:cubicBezTo>
                <a:cubicBezTo>
                  <a:pt x="6614" y="5740"/>
                  <a:pt x="6592" y="5737"/>
                  <a:pt x="6573" y="5726"/>
                </a:cubicBezTo>
                <a:cubicBezTo>
                  <a:pt x="6585" y="5714"/>
                  <a:pt x="6645" y="5714"/>
                  <a:pt x="6680" y="5702"/>
                </a:cubicBezTo>
                <a:cubicBezTo>
                  <a:pt x="6633" y="5702"/>
                  <a:pt x="6609" y="5690"/>
                  <a:pt x="6526" y="5690"/>
                </a:cubicBezTo>
                <a:close/>
                <a:moveTo>
                  <a:pt x="2549" y="5760"/>
                </a:moveTo>
                <a:cubicBezTo>
                  <a:pt x="2552" y="5760"/>
                  <a:pt x="2556" y="5761"/>
                  <a:pt x="2561" y="5762"/>
                </a:cubicBezTo>
                <a:cubicBezTo>
                  <a:pt x="2537" y="5774"/>
                  <a:pt x="2525" y="5797"/>
                  <a:pt x="2525" y="5809"/>
                </a:cubicBezTo>
                <a:cubicBezTo>
                  <a:pt x="2503" y="5809"/>
                  <a:pt x="2511" y="5760"/>
                  <a:pt x="2549" y="5760"/>
                </a:cubicBezTo>
                <a:close/>
                <a:moveTo>
                  <a:pt x="2945" y="5756"/>
                </a:moveTo>
                <a:cubicBezTo>
                  <a:pt x="2986" y="5756"/>
                  <a:pt x="3007" y="5799"/>
                  <a:pt x="3037" y="5809"/>
                </a:cubicBezTo>
                <a:cubicBezTo>
                  <a:pt x="3025" y="5805"/>
                  <a:pt x="3011" y="5804"/>
                  <a:pt x="2994" y="5804"/>
                </a:cubicBezTo>
                <a:cubicBezTo>
                  <a:pt x="2960" y="5804"/>
                  <a:pt x="2918" y="5809"/>
                  <a:pt x="2870" y="5809"/>
                </a:cubicBezTo>
                <a:cubicBezTo>
                  <a:pt x="2882" y="5797"/>
                  <a:pt x="2977" y="5797"/>
                  <a:pt x="2918" y="5762"/>
                </a:cubicBezTo>
                <a:cubicBezTo>
                  <a:pt x="2928" y="5758"/>
                  <a:pt x="2937" y="5756"/>
                  <a:pt x="2945" y="5756"/>
                </a:cubicBezTo>
                <a:close/>
                <a:moveTo>
                  <a:pt x="4621" y="5774"/>
                </a:moveTo>
                <a:cubicBezTo>
                  <a:pt x="4621" y="5809"/>
                  <a:pt x="4561" y="5797"/>
                  <a:pt x="4549" y="5809"/>
                </a:cubicBezTo>
                <a:cubicBezTo>
                  <a:pt x="4537" y="5774"/>
                  <a:pt x="4585" y="5774"/>
                  <a:pt x="4621" y="5774"/>
                </a:cubicBezTo>
                <a:close/>
                <a:moveTo>
                  <a:pt x="4740" y="5774"/>
                </a:moveTo>
                <a:cubicBezTo>
                  <a:pt x="4775" y="5774"/>
                  <a:pt x="4787" y="5797"/>
                  <a:pt x="4799" y="5809"/>
                </a:cubicBezTo>
                <a:cubicBezTo>
                  <a:pt x="4775" y="5809"/>
                  <a:pt x="4767" y="5804"/>
                  <a:pt x="4754" y="5804"/>
                </a:cubicBezTo>
                <a:cubicBezTo>
                  <a:pt x="4748" y="5804"/>
                  <a:pt x="4740" y="5805"/>
                  <a:pt x="4728" y="5809"/>
                </a:cubicBezTo>
                <a:cubicBezTo>
                  <a:pt x="4728" y="5809"/>
                  <a:pt x="4740" y="5786"/>
                  <a:pt x="4740" y="5774"/>
                </a:cubicBezTo>
                <a:close/>
                <a:moveTo>
                  <a:pt x="6264" y="5797"/>
                </a:moveTo>
                <a:cubicBezTo>
                  <a:pt x="6287" y="5797"/>
                  <a:pt x="6252" y="5809"/>
                  <a:pt x="6264" y="5821"/>
                </a:cubicBezTo>
                <a:cubicBezTo>
                  <a:pt x="6252" y="5817"/>
                  <a:pt x="6242" y="5816"/>
                  <a:pt x="6234" y="5816"/>
                </a:cubicBezTo>
                <a:cubicBezTo>
                  <a:pt x="6219" y="5816"/>
                  <a:pt x="6208" y="5821"/>
                  <a:pt x="6192" y="5821"/>
                </a:cubicBezTo>
                <a:cubicBezTo>
                  <a:pt x="6192" y="5809"/>
                  <a:pt x="6207" y="5809"/>
                  <a:pt x="6223" y="5809"/>
                </a:cubicBezTo>
                <a:cubicBezTo>
                  <a:pt x="6240" y="5809"/>
                  <a:pt x="6258" y="5809"/>
                  <a:pt x="6264" y="5797"/>
                </a:cubicBezTo>
                <a:close/>
                <a:moveTo>
                  <a:pt x="1739" y="5821"/>
                </a:moveTo>
                <a:cubicBezTo>
                  <a:pt x="1739" y="5823"/>
                  <a:pt x="1738" y="5825"/>
                  <a:pt x="1738" y="5827"/>
                </a:cubicBezTo>
                <a:lnTo>
                  <a:pt x="1738" y="5827"/>
                </a:lnTo>
                <a:cubicBezTo>
                  <a:pt x="1739" y="5825"/>
                  <a:pt x="1739" y="5824"/>
                  <a:pt x="1739" y="5821"/>
                </a:cubicBezTo>
                <a:cubicBezTo>
                  <a:pt x="1739" y="5821"/>
                  <a:pt x="1739" y="5821"/>
                  <a:pt x="1739" y="5821"/>
                </a:cubicBezTo>
                <a:close/>
                <a:moveTo>
                  <a:pt x="4978" y="5774"/>
                </a:moveTo>
                <a:lnTo>
                  <a:pt x="4978" y="5774"/>
                </a:lnTo>
                <a:cubicBezTo>
                  <a:pt x="5025" y="5797"/>
                  <a:pt x="5037" y="5821"/>
                  <a:pt x="5061" y="5833"/>
                </a:cubicBezTo>
                <a:cubicBezTo>
                  <a:pt x="5025" y="5821"/>
                  <a:pt x="5013" y="5809"/>
                  <a:pt x="4978" y="5774"/>
                </a:cubicBezTo>
                <a:close/>
                <a:moveTo>
                  <a:pt x="5573" y="5797"/>
                </a:moveTo>
                <a:cubicBezTo>
                  <a:pt x="5573" y="5821"/>
                  <a:pt x="5633" y="5809"/>
                  <a:pt x="5633" y="5833"/>
                </a:cubicBezTo>
                <a:cubicBezTo>
                  <a:pt x="5626" y="5837"/>
                  <a:pt x="5621" y="5839"/>
                  <a:pt x="5615" y="5839"/>
                </a:cubicBezTo>
                <a:cubicBezTo>
                  <a:pt x="5595" y="5839"/>
                  <a:pt x="5580" y="5815"/>
                  <a:pt x="5575" y="5815"/>
                </a:cubicBezTo>
                <a:cubicBezTo>
                  <a:pt x="5574" y="5815"/>
                  <a:pt x="5573" y="5817"/>
                  <a:pt x="5573" y="5821"/>
                </a:cubicBezTo>
                <a:cubicBezTo>
                  <a:pt x="5561" y="5821"/>
                  <a:pt x="5573" y="5809"/>
                  <a:pt x="5573" y="5797"/>
                </a:cubicBezTo>
                <a:close/>
                <a:moveTo>
                  <a:pt x="5371" y="5774"/>
                </a:moveTo>
                <a:cubicBezTo>
                  <a:pt x="5383" y="5797"/>
                  <a:pt x="5359" y="5797"/>
                  <a:pt x="5323" y="5797"/>
                </a:cubicBezTo>
                <a:cubicBezTo>
                  <a:pt x="5323" y="5809"/>
                  <a:pt x="5359" y="5821"/>
                  <a:pt x="5371" y="5833"/>
                </a:cubicBezTo>
                <a:cubicBezTo>
                  <a:pt x="5368" y="5838"/>
                  <a:pt x="5365" y="5840"/>
                  <a:pt x="5360" y="5840"/>
                </a:cubicBezTo>
                <a:cubicBezTo>
                  <a:pt x="5342" y="5840"/>
                  <a:pt x="5311" y="5807"/>
                  <a:pt x="5311" y="5797"/>
                </a:cubicBezTo>
                <a:cubicBezTo>
                  <a:pt x="5335" y="5797"/>
                  <a:pt x="5335" y="5774"/>
                  <a:pt x="5371" y="5774"/>
                </a:cubicBezTo>
                <a:close/>
                <a:moveTo>
                  <a:pt x="1738" y="5827"/>
                </a:moveTo>
                <a:cubicBezTo>
                  <a:pt x="1734" y="5833"/>
                  <a:pt x="1720" y="5833"/>
                  <a:pt x="1692" y="5833"/>
                </a:cubicBezTo>
                <a:lnTo>
                  <a:pt x="1704" y="5845"/>
                </a:lnTo>
                <a:lnTo>
                  <a:pt x="1727" y="5845"/>
                </a:lnTo>
                <a:cubicBezTo>
                  <a:pt x="1733" y="5839"/>
                  <a:pt x="1736" y="5833"/>
                  <a:pt x="1738" y="5827"/>
                </a:cubicBezTo>
                <a:close/>
                <a:moveTo>
                  <a:pt x="6940" y="5823"/>
                </a:moveTo>
                <a:cubicBezTo>
                  <a:pt x="6934" y="5823"/>
                  <a:pt x="6930" y="5825"/>
                  <a:pt x="6930" y="5833"/>
                </a:cubicBezTo>
                <a:cubicBezTo>
                  <a:pt x="6930" y="5833"/>
                  <a:pt x="6932" y="5835"/>
                  <a:pt x="6934" y="5837"/>
                </a:cubicBezTo>
                <a:lnTo>
                  <a:pt x="6934" y="5837"/>
                </a:lnTo>
                <a:cubicBezTo>
                  <a:pt x="6934" y="5837"/>
                  <a:pt x="6934" y="5837"/>
                  <a:pt x="6934" y="5837"/>
                </a:cubicBezTo>
                <a:lnTo>
                  <a:pt x="6934" y="5837"/>
                </a:lnTo>
                <a:cubicBezTo>
                  <a:pt x="6934" y="5837"/>
                  <a:pt x="6934" y="5838"/>
                  <a:pt x="6934" y="5838"/>
                </a:cubicBezTo>
                <a:lnTo>
                  <a:pt x="6934" y="5838"/>
                </a:lnTo>
                <a:cubicBezTo>
                  <a:pt x="6934" y="5838"/>
                  <a:pt x="6934" y="5838"/>
                  <a:pt x="6934" y="5837"/>
                </a:cubicBezTo>
                <a:lnTo>
                  <a:pt x="6934" y="5837"/>
                </a:lnTo>
                <a:cubicBezTo>
                  <a:pt x="6929" y="5839"/>
                  <a:pt x="6926" y="5841"/>
                  <a:pt x="6923" y="5843"/>
                </a:cubicBezTo>
                <a:lnTo>
                  <a:pt x="6923" y="5843"/>
                </a:lnTo>
                <a:cubicBezTo>
                  <a:pt x="6919" y="5841"/>
                  <a:pt x="6918" y="5837"/>
                  <a:pt x="6917" y="5833"/>
                </a:cubicBezTo>
                <a:lnTo>
                  <a:pt x="6917" y="5833"/>
                </a:lnTo>
                <a:cubicBezTo>
                  <a:pt x="6915" y="5837"/>
                  <a:pt x="6916" y="5841"/>
                  <a:pt x="6920" y="5846"/>
                </a:cubicBezTo>
                <a:lnTo>
                  <a:pt x="6920" y="5846"/>
                </a:lnTo>
                <a:cubicBezTo>
                  <a:pt x="6920" y="5845"/>
                  <a:pt x="6922" y="5844"/>
                  <a:pt x="6923" y="5843"/>
                </a:cubicBezTo>
                <a:lnTo>
                  <a:pt x="6923" y="5843"/>
                </a:lnTo>
                <a:cubicBezTo>
                  <a:pt x="6925" y="5844"/>
                  <a:pt x="6927" y="5845"/>
                  <a:pt x="6930" y="5845"/>
                </a:cubicBezTo>
                <a:cubicBezTo>
                  <a:pt x="6935" y="5845"/>
                  <a:pt x="6936" y="5843"/>
                  <a:pt x="6936" y="5841"/>
                </a:cubicBezTo>
                <a:lnTo>
                  <a:pt x="6936" y="5841"/>
                </a:lnTo>
                <a:cubicBezTo>
                  <a:pt x="6937" y="5844"/>
                  <a:pt x="6939" y="5846"/>
                  <a:pt x="6941" y="5847"/>
                </a:cubicBezTo>
                <a:lnTo>
                  <a:pt x="6941" y="5847"/>
                </a:lnTo>
                <a:cubicBezTo>
                  <a:pt x="6942" y="5843"/>
                  <a:pt x="6942" y="5838"/>
                  <a:pt x="6942" y="5833"/>
                </a:cubicBezTo>
                <a:lnTo>
                  <a:pt x="6942" y="5833"/>
                </a:lnTo>
                <a:cubicBezTo>
                  <a:pt x="6939" y="5835"/>
                  <a:pt x="6937" y="5836"/>
                  <a:pt x="6934" y="5837"/>
                </a:cubicBezTo>
                <a:lnTo>
                  <a:pt x="6934" y="5837"/>
                </a:lnTo>
                <a:cubicBezTo>
                  <a:pt x="6934" y="5833"/>
                  <a:pt x="6936" y="5828"/>
                  <a:pt x="6941" y="5823"/>
                </a:cubicBezTo>
                <a:lnTo>
                  <a:pt x="6941" y="5823"/>
                </a:lnTo>
                <a:cubicBezTo>
                  <a:pt x="6941" y="5823"/>
                  <a:pt x="6941" y="5823"/>
                  <a:pt x="6940" y="5823"/>
                </a:cubicBezTo>
                <a:close/>
                <a:moveTo>
                  <a:pt x="4966" y="5821"/>
                </a:moveTo>
                <a:cubicBezTo>
                  <a:pt x="4966" y="5833"/>
                  <a:pt x="4918" y="5833"/>
                  <a:pt x="4942" y="5857"/>
                </a:cubicBezTo>
                <a:cubicBezTo>
                  <a:pt x="4882" y="5857"/>
                  <a:pt x="4906" y="5821"/>
                  <a:pt x="4966" y="5821"/>
                </a:cubicBezTo>
                <a:close/>
                <a:moveTo>
                  <a:pt x="5799" y="5857"/>
                </a:moveTo>
                <a:cubicBezTo>
                  <a:pt x="5792" y="5859"/>
                  <a:pt x="5786" y="5859"/>
                  <a:pt x="5780" y="5859"/>
                </a:cubicBezTo>
                <a:cubicBezTo>
                  <a:pt x="5777" y="5859"/>
                  <a:pt x="5774" y="5859"/>
                  <a:pt x="5771" y="5859"/>
                </a:cubicBezTo>
                <a:lnTo>
                  <a:pt x="5771" y="5859"/>
                </a:lnTo>
                <a:cubicBezTo>
                  <a:pt x="5772" y="5861"/>
                  <a:pt x="5774" y="5863"/>
                  <a:pt x="5776" y="5865"/>
                </a:cubicBezTo>
                <a:lnTo>
                  <a:pt x="5776" y="5865"/>
                </a:lnTo>
                <a:cubicBezTo>
                  <a:pt x="5784" y="5864"/>
                  <a:pt x="5791" y="5861"/>
                  <a:pt x="5799" y="5857"/>
                </a:cubicBezTo>
                <a:close/>
                <a:moveTo>
                  <a:pt x="3644" y="5809"/>
                </a:moveTo>
                <a:cubicBezTo>
                  <a:pt x="3668" y="5833"/>
                  <a:pt x="3704" y="5857"/>
                  <a:pt x="3751" y="5869"/>
                </a:cubicBezTo>
                <a:cubicBezTo>
                  <a:pt x="3745" y="5870"/>
                  <a:pt x="3738" y="5871"/>
                  <a:pt x="3732" y="5871"/>
                </a:cubicBezTo>
                <a:cubicBezTo>
                  <a:pt x="3692" y="5871"/>
                  <a:pt x="3656" y="5842"/>
                  <a:pt x="3656" y="5821"/>
                </a:cubicBezTo>
                <a:cubicBezTo>
                  <a:pt x="3644" y="5821"/>
                  <a:pt x="3644" y="5833"/>
                  <a:pt x="3609" y="5833"/>
                </a:cubicBezTo>
                <a:cubicBezTo>
                  <a:pt x="3632" y="5833"/>
                  <a:pt x="3632" y="5809"/>
                  <a:pt x="3644" y="5809"/>
                </a:cubicBezTo>
                <a:close/>
                <a:moveTo>
                  <a:pt x="6680" y="5845"/>
                </a:moveTo>
                <a:cubicBezTo>
                  <a:pt x="6692" y="5868"/>
                  <a:pt x="6724" y="5848"/>
                  <a:pt x="6728" y="5875"/>
                </a:cubicBezTo>
                <a:lnTo>
                  <a:pt x="6728" y="5875"/>
                </a:lnTo>
                <a:cubicBezTo>
                  <a:pt x="6713" y="5874"/>
                  <a:pt x="6692" y="5867"/>
                  <a:pt x="6683" y="5867"/>
                </a:cubicBezTo>
                <a:cubicBezTo>
                  <a:pt x="6682" y="5867"/>
                  <a:pt x="6681" y="5867"/>
                  <a:pt x="6681" y="5867"/>
                </a:cubicBezTo>
                <a:lnTo>
                  <a:pt x="6681" y="5867"/>
                </a:lnTo>
                <a:cubicBezTo>
                  <a:pt x="6680" y="5867"/>
                  <a:pt x="6680" y="5867"/>
                  <a:pt x="6679" y="5867"/>
                </a:cubicBezTo>
                <a:cubicBezTo>
                  <a:pt x="6675" y="5867"/>
                  <a:pt x="6672" y="5871"/>
                  <a:pt x="6668" y="5881"/>
                </a:cubicBezTo>
                <a:lnTo>
                  <a:pt x="6668" y="5881"/>
                </a:lnTo>
                <a:cubicBezTo>
                  <a:pt x="6621" y="5869"/>
                  <a:pt x="6692" y="5869"/>
                  <a:pt x="6680" y="5845"/>
                </a:cubicBezTo>
                <a:close/>
                <a:moveTo>
                  <a:pt x="6287" y="5821"/>
                </a:moveTo>
                <a:cubicBezTo>
                  <a:pt x="6296" y="5834"/>
                  <a:pt x="6309" y="5838"/>
                  <a:pt x="6324" y="5838"/>
                </a:cubicBezTo>
                <a:cubicBezTo>
                  <a:pt x="6344" y="5838"/>
                  <a:pt x="6368" y="5831"/>
                  <a:pt x="6388" y="5831"/>
                </a:cubicBezTo>
                <a:cubicBezTo>
                  <a:pt x="6395" y="5831"/>
                  <a:pt x="6401" y="5831"/>
                  <a:pt x="6406" y="5833"/>
                </a:cubicBezTo>
                <a:cubicBezTo>
                  <a:pt x="6401" y="5845"/>
                  <a:pt x="6374" y="5851"/>
                  <a:pt x="6348" y="5851"/>
                </a:cubicBezTo>
                <a:cubicBezTo>
                  <a:pt x="6323" y="5851"/>
                  <a:pt x="6299" y="5845"/>
                  <a:pt x="6299" y="5833"/>
                </a:cubicBezTo>
                <a:cubicBezTo>
                  <a:pt x="6276" y="5833"/>
                  <a:pt x="6299" y="5869"/>
                  <a:pt x="6287" y="5881"/>
                </a:cubicBezTo>
                <a:lnTo>
                  <a:pt x="6252" y="5881"/>
                </a:lnTo>
                <a:cubicBezTo>
                  <a:pt x="6252" y="5869"/>
                  <a:pt x="6287" y="5857"/>
                  <a:pt x="6287" y="5821"/>
                </a:cubicBezTo>
                <a:close/>
                <a:moveTo>
                  <a:pt x="6938" y="5862"/>
                </a:moveTo>
                <a:cubicBezTo>
                  <a:pt x="6947" y="5868"/>
                  <a:pt x="6959" y="5874"/>
                  <a:pt x="6967" y="5877"/>
                </a:cubicBezTo>
                <a:lnTo>
                  <a:pt x="6967" y="5877"/>
                </a:lnTo>
                <a:cubicBezTo>
                  <a:pt x="6968" y="5872"/>
                  <a:pt x="6970" y="5868"/>
                  <a:pt x="6973" y="5863"/>
                </a:cubicBezTo>
                <a:lnTo>
                  <a:pt x="6973" y="5863"/>
                </a:lnTo>
                <a:cubicBezTo>
                  <a:pt x="6981" y="5868"/>
                  <a:pt x="6986" y="5873"/>
                  <a:pt x="6978" y="5881"/>
                </a:cubicBezTo>
                <a:lnTo>
                  <a:pt x="6978" y="5881"/>
                </a:lnTo>
                <a:cubicBezTo>
                  <a:pt x="6976" y="5881"/>
                  <a:pt x="6972" y="5880"/>
                  <a:pt x="6967" y="5877"/>
                </a:cubicBezTo>
                <a:lnTo>
                  <a:pt x="6967" y="5877"/>
                </a:lnTo>
                <a:cubicBezTo>
                  <a:pt x="6967" y="5879"/>
                  <a:pt x="6966" y="5880"/>
                  <a:pt x="6966" y="5881"/>
                </a:cubicBezTo>
                <a:cubicBezTo>
                  <a:pt x="6935" y="5881"/>
                  <a:pt x="6934" y="5876"/>
                  <a:pt x="6938" y="5862"/>
                </a:cubicBezTo>
                <a:close/>
                <a:moveTo>
                  <a:pt x="6812" y="5887"/>
                </a:moveTo>
                <a:cubicBezTo>
                  <a:pt x="6805" y="5887"/>
                  <a:pt x="6799" y="5889"/>
                  <a:pt x="6799" y="5893"/>
                </a:cubicBezTo>
                <a:lnTo>
                  <a:pt x="6859" y="5893"/>
                </a:lnTo>
                <a:cubicBezTo>
                  <a:pt x="6851" y="5893"/>
                  <a:pt x="6827" y="5887"/>
                  <a:pt x="6812" y="5887"/>
                </a:cubicBezTo>
                <a:close/>
                <a:moveTo>
                  <a:pt x="6865" y="5891"/>
                </a:moveTo>
                <a:cubicBezTo>
                  <a:pt x="6863" y="5892"/>
                  <a:pt x="6861" y="5893"/>
                  <a:pt x="6859" y="5893"/>
                </a:cubicBezTo>
                <a:lnTo>
                  <a:pt x="6866" y="5893"/>
                </a:lnTo>
                <a:cubicBezTo>
                  <a:pt x="6865" y="5892"/>
                  <a:pt x="6865" y="5892"/>
                  <a:pt x="6865" y="5891"/>
                </a:cubicBezTo>
                <a:close/>
                <a:moveTo>
                  <a:pt x="6681" y="5867"/>
                </a:moveTo>
                <a:lnTo>
                  <a:pt x="6681" y="5867"/>
                </a:lnTo>
                <a:cubicBezTo>
                  <a:pt x="6689" y="5869"/>
                  <a:pt x="6699" y="5883"/>
                  <a:pt x="6716" y="5883"/>
                </a:cubicBezTo>
                <a:cubicBezTo>
                  <a:pt x="6720" y="5883"/>
                  <a:pt x="6724" y="5882"/>
                  <a:pt x="6728" y="5881"/>
                </a:cubicBezTo>
                <a:cubicBezTo>
                  <a:pt x="6728" y="5879"/>
                  <a:pt x="6728" y="5877"/>
                  <a:pt x="6728" y="5875"/>
                </a:cubicBezTo>
                <a:lnTo>
                  <a:pt x="6728" y="5875"/>
                </a:lnTo>
                <a:cubicBezTo>
                  <a:pt x="6729" y="5876"/>
                  <a:pt x="6729" y="5876"/>
                  <a:pt x="6730" y="5876"/>
                </a:cubicBezTo>
                <a:lnTo>
                  <a:pt x="6730" y="5876"/>
                </a:lnTo>
                <a:cubicBezTo>
                  <a:pt x="6729" y="5877"/>
                  <a:pt x="6729" y="5879"/>
                  <a:pt x="6728" y="5881"/>
                </a:cubicBezTo>
                <a:cubicBezTo>
                  <a:pt x="6734" y="5879"/>
                  <a:pt x="6741" y="5877"/>
                  <a:pt x="6750" y="5876"/>
                </a:cubicBezTo>
                <a:lnTo>
                  <a:pt x="6750" y="5876"/>
                </a:lnTo>
                <a:cubicBezTo>
                  <a:pt x="6767" y="5885"/>
                  <a:pt x="6791" y="5895"/>
                  <a:pt x="6766" y="5904"/>
                </a:cubicBezTo>
                <a:lnTo>
                  <a:pt x="6766" y="5904"/>
                </a:lnTo>
                <a:cubicBezTo>
                  <a:pt x="6745" y="5901"/>
                  <a:pt x="6725" y="5898"/>
                  <a:pt x="6707" y="5895"/>
                </a:cubicBezTo>
                <a:lnTo>
                  <a:pt x="6707" y="5895"/>
                </a:lnTo>
                <a:cubicBezTo>
                  <a:pt x="6715" y="5894"/>
                  <a:pt x="6725" y="5893"/>
                  <a:pt x="6740" y="5893"/>
                </a:cubicBezTo>
                <a:cubicBezTo>
                  <a:pt x="6728" y="5893"/>
                  <a:pt x="6704" y="5881"/>
                  <a:pt x="6692" y="5881"/>
                </a:cubicBezTo>
                <a:cubicBezTo>
                  <a:pt x="6681" y="5872"/>
                  <a:pt x="6678" y="5869"/>
                  <a:pt x="6681" y="5867"/>
                </a:cubicBezTo>
                <a:close/>
                <a:moveTo>
                  <a:pt x="5443" y="5904"/>
                </a:moveTo>
                <a:cubicBezTo>
                  <a:pt x="5457" y="5904"/>
                  <a:pt x="5468" y="5909"/>
                  <a:pt x="5478" y="5928"/>
                </a:cubicBezTo>
                <a:cubicBezTo>
                  <a:pt x="5454" y="5928"/>
                  <a:pt x="5424" y="5931"/>
                  <a:pt x="5402" y="5931"/>
                </a:cubicBezTo>
                <a:cubicBezTo>
                  <a:pt x="5380" y="5931"/>
                  <a:pt x="5365" y="5928"/>
                  <a:pt x="5371" y="5916"/>
                </a:cubicBezTo>
                <a:cubicBezTo>
                  <a:pt x="5399" y="5916"/>
                  <a:pt x="5423" y="5904"/>
                  <a:pt x="5443" y="5904"/>
                </a:cubicBezTo>
                <a:close/>
                <a:moveTo>
                  <a:pt x="4192" y="5833"/>
                </a:moveTo>
                <a:cubicBezTo>
                  <a:pt x="4228" y="5857"/>
                  <a:pt x="4240" y="5869"/>
                  <a:pt x="4263" y="5869"/>
                </a:cubicBezTo>
                <a:cubicBezTo>
                  <a:pt x="4263" y="5881"/>
                  <a:pt x="4228" y="5916"/>
                  <a:pt x="4287" y="5916"/>
                </a:cubicBezTo>
                <a:cubicBezTo>
                  <a:pt x="4263" y="5928"/>
                  <a:pt x="4263" y="5928"/>
                  <a:pt x="4263" y="5940"/>
                </a:cubicBezTo>
                <a:cubicBezTo>
                  <a:pt x="4228" y="5928"/>
                  <a:pt x="4228" y="5869"/>
                  <a:pt x="4192" y="5833"/>
                </a:cubicBezTo>
                <a:close/>
                <a:moveTo>
                  <a:pt x="4775" y="5893"/>
                </a:moveTo>
                <a:cubicBezTo>
                  <a:pt x="4799" y="5905"/>
                  <a:pt x="4817" y="5911"/>
                  <a:pt x="4829" y="5911"/>
                </a:cubicBezTo>
                <a:lnTo>
                  <a:pt x="4823" y="5916"/>
                </a:lnTo>
                <a:cubicBezTo>
                  <a:pt x="4799" y="5916"/>
                  <a:pt x="4823" y="5928"/>
                  <a:pt x="4823" y="5940"/>
                </a:cubicBezTo>
                <a:lnTo>
                  <a:pt x="4763" y="5940"/>
                </a:lnTo>
                <a:cubicBezTo>
                  <a:pt x="4775" y="5928"/>
                  <a:pt x="4775" y="5916"/>
                  <a:pt x="4775" y="5893"/>
                </a:cubicBezTo>
                <a:close/>
                <a:moveTo>
                  <a:pt x="4847" y="5893"/>
                </a:moveTo>
                <a:lnTo>
                  <a:pt x="4894" y="5940"/>
                </a:lnTo>
                <a:cubicBezTo>
                  <a:pt x="4853" y="5940"/>
                  <a:pt x="4838" y="5931"/>
                  <a:pt x="4843" y="5905"/>
                </a:cubicBezTo>
                <a:lnTo>
                  <a:pt x="4843" y="5905"/>
                </a:lnTo>
                <a:cubicBezTo>
                  <a:pt x="4846" y="5902"/>
                  <a:pt x="4847" y="5898"/>
                  <a:pt x="4847" y="5893"/>
                </a:cubicBezTo>
                <a:lnTo>
                  <a:pt x="4847" y="5893"/>
                </a:lnTo>
                <a:cubicBezTo>
                  <a:pt x="4847" y="5893"/>
                  <a:pt x="4847" y="5893"/>
                  <a:pt x="4847" y="5893"/>
                </a:cubicBezTo>
                <a:close/>
                <a:moveTo>
                  <a:pt x="6335" y="5905"/>
                </a:moveTo>
                <a:cubicBezTo>
                  <a:pt x="6347" y="5905"/>
                  <a:pt x="6356" y="5911"/>
                  <a:pt x="6347" y="5928"/>
                </a:cubicBezTo>
                <a:cubicBezTo>
                  <a:pt x="6335" y="5928"/>
                  <a:pt x="6323" y="5928"/>
                  <a:pt x="6311" y="5940"/>
                </a:cubicBezTo>
                <a:cubicBezTo>
                  <a:pt x="6281" y="5925"/>
                  <a:pt x="6314" y="5905"/>
                  <a:pt x="6335" y="5905"/>
                </a:cubicBezTo>
                <a:close/>
                <a:moveTo>
                  <a:pt x="6264" y="5916"/>
                </a:moveTo>
                <a:cubicBezTo>
                  <a:pt x="6258" y="5928"/>
                  <a:pt x="6270" y="5928"/>
                  <a:pt x="6280" y="5928"/>
                </a:cubicBezTo>
                <a:cubicBezTo>
                  <a:pt x="6290" y="5928"/>
                  <a:pt x="6299" y="5928"/>
                  <a:pt x="6287" y="5940"/>
                </a:cubicBezTo>
                <a:cubicBezTo>
                  <a:pt x="6276" y="5946"/>
                  <a:pt x="6258" y="5949"/>
                  <a:pt x="6241" y="5949"/>
                </a:cubicBezTo>
                <a:cubicBezTo>
                  <a:pt x="6225" y="5949"/>
                  <a:pt x="6210" y="5946"/>
                  <a:pt x="6204" y="5940"/>
                </a:cubicBezTo>
                <a:cubicBezTo>
                  <a:pt x="6204" y="5916"/>
                  <a:pt x="6252" y="5928"/>
                  <a:pt x="6264" y="5916"/>
                </a:cubicBezTo>
                <a:close/>
                <a:moveTo>
                  <a:pt x="5195" y="5927"/>
                </a:moveTo>
                <a:cubicBezTo>
                  <a:pt x="5183" y="5927"/>
                  <a:pt x="5174" y="5934"/>
                  <a:pt x="5167" y="5941"/>
                </a:cubicBezTo>
                <a:lnTo>
                  <a:pt x="5167" y="5941"/>
                </a:lnTo>
                <a:cubicBezTo>
                  <a:pt x="5164" y="5941"/>
                  <a:pt x="5161" y="5940"/>
                  <a:pt x="5156" y="5940"/>
                </a:cubicBezTo>
                <a:cubicBezTo>
                  <a:pt x="5156" y="5945"/>
                  <a:pt x="5156" y="5948"/>
                  <a:pt x="5156" y="5951"/>
                </a:cubicBezTo>
                <a:lnTo>
                  <a:pt x="5156" y="5951"/>
                </a:lnTo>
                <a:cubicBezTo>
                  <a:pt x="5159" y="5950"/>
                  <a:pt x="5163" y="5946"/>
                  <a:pt x="5167" y="5941"/>
                </a:cubicBezTo>
                <a:lnTo>
                  <a:pt x="5167" y="5941"/>
                </a:lnTo>
                <a:cubicBezTo>
                  <a:pt x="5181" y="5944"/>
                  <a:pt x="5184" y="5952"/>
                  <a:pt x="5204" y="5952"/>
                </a:cubicBezTo>
                <a:cubicBezTo>
                  <a:pt x="5228" y="5952"/>
                  <a:pt x="5204" y="5928"/>
                  <a:pt x="5204" y="5928"/>
                </a:cubicBezTo>
                <a:cubicBezTo>
                  <a:pt x="5201" y="5927"/>
                  <a:pt x="5197" y="5927"/>
                  <a:pt x="5195" y="5927"/>
                </a:cubicBezTo>
                <a:close/>
                <a:moveTo>
                  <a:pt x="5619" y="5928"/>
                </a:moveTo>
                <a:cubicBezTo>
                  <a:pt x="5639" y="5928"/>
                  <a:pt x="5662" y="5934"/>
                  <a:pt x="5668" y="5940"/>
                </a:cubicBezTo>
                <a:cubicBezTo>
                  <a:pt x="5650" y="5946"/>
                  <a:pt x="5639" y="5946"/>
                  <a:pt x="5628" y="5946"/>
                </a:cubicBezTo>
                <a:cubicBezTo>
                  <a:pt x="5618" y="5946"/>
                  <a:pt x="5609" y="5946"/>
                  <a:pt x="5597" y="5952"/>
                </a:cubicBezTo>
                <a:cubicBezTo>
                  <a:pt x="5585" y="5934"/>
                  <a:pt x="5600" y="5928"/>
                  <a:pt x="5619" y="5928"/>
                </a:cubicBezTo>
                <a:close/>
                <a:moveTo>
                  <a:pt x="6698" y="5898"/>
                </a:moveTo>
                <a:lnTo>
                  <a:pt x="6698" y="5898"/>
                </a:lnTo>
                <a:cubicBezTo>
                  <a:pt x="6746" y="5937"/>
                  <a:pt x="6842" y="5909"/>
                  <a:pt x="6858" y="5959"/>
                </a:cubicBezTo>
                <a:lnTo>
                  <a:pt x="6858" y="5959"/>
                </a:lnTo>
                <a:cubicBezTo>
                  <a:pt x="6853" y="5952"/>
                  <a:pt x="6838" y="5952"/>
                  <a:pt x="6823" y="5952"/>
                </a:cubicBezTo>
                <a:cubicBezTo>
                  <a:pt x="6805" y="5952"/>
                  <a:pt x="6787" y="5952"/>
                  <a:pt x="6787" y="5940"/>
                </a:cubicBezTo>
                <a:cubicBezTo>
                  <a:pt x="6748" y="5940"/>
                  <a:pt x="6724" y="5946"/>
                  <a:pt x="6706" y="5949"/>
                </a:cubicBezTo>
                <a:lnTo>
                  <a:pt x="6706" y="5949"/>
                </a:lnTo>
                <a:cubicBezTo>
                  <a:pt x="6725" y="5906"/>
                  <a:pt x="6668" y="5939"/>
                  <a:pt x="6668" y="5905"/>
                </a:cubicBezTo>
                <a:cubicBezTo>
                  <a:pt x="6681" y="5905"/>
                  <a:pt x="6687" y="5901"/>
                  <a:pt x="6698" y="5898"/>
                </a:cubicBezTo>
                <a:close/>
                <a:moveTo>
                  <a:pt x="2117" y="5938"/>
                </a:moveTo>
                <a:cubicBezTo>
                  <a:pt x="2140" y="5938"/>
                  <a:pt x="2161" y="5942"/>
                  <a:pt x="2156" y="5952"/>
                </a:cubicBezTo>
                <a:cubicBezTo>
                  <a:pt x="2151" y="5950"/>
                  <a:pt x="2146" y="5950"/>
                  <a:pt x="2141" y="5950"/>
                </a:cubicBezTo>
                <a:cubicBezTo>
                  <a:pt x="2124" y="5950"/>
                  <a:pt x="2111" y="5961"/>
                  <a:pt x="2092" y="5961"/>
                </a:cubicBezTo>
                <a:cubicBezTo>
                  <a:pt x="2083" y="5961"/>
                  <a:pt x="2073" y="5958"/>
                  <a:pt x="2061" y="5952"/>
                </a:cubicBezTo>
                <a:cubicBezTo>
                  <a:pt x="2047" y="5945"/>
                  <a:pt x="2085" y="5938"/>
                  <a:pt x="2117" y="5938"/>
                </a:cubicBezTo>
                <a:close/>
                <a:moveTo>
                  <a:pt x="6889" y="5902"/>
                </a:moveTo>
                <a:cubicBezTo>
                  <a:pt x="6894" y="5902"/>
                  <a:pt x="6900" y="5903"/>
                  <a:pt x="6907" y="5905"/>
                </a:cubicBezTo>
                <a:cubicBezTo>
                  <a:pt x="6914" y="5936"/>
                  <a:pt x="6953" y="5936"/>
                  <a:pt x="6985" y="5943"/>
                </a:cubicBezTo>
                <a:lnTo>
                  <a:pt x="6985" y="5943"/>
                </a:lnTo>
                <a:cubicBezTo>
                  <a:pt x="6959" y="5939"/>
                  <a:pt x="6934" y="5936"/>
                  <a:pt x="6918" y="5928"/>
                </a:cubicBezTo>
                <a:cubicBezTo>
                  <a:pt x="6883" y="5928"/>
                  <a:pt x="6930" y="5952"/>
                  <a:pt x="6966" y="5952"/>
                </a:cubicBezTo>
                <a:cubicBezTo>
                  <a:pt x="6966" y="5958"/>
                  <a:pt x="6957" y="5961"/>
                  <a:pt x="6948" y="5961"/>
                </a:cubicBezTo>
                <a:cubicBezTo>
                  <a:pt x="6939" y="5961"/>
                  <a:pt x="6930" y="5958"/>
                  <a:pt x="6930" y="5952"/>
                </a:cubicBezTo>
                <a:cubicBezTo>
                  <a:pt x="6918" y="5952"/>
                  <a:pt x="6942" y="5964"/>
                  <a:pt x="6918" y="5964"/>
                </a:cubicBezTo>
                <a:cubicBezTo>
                  <a:pt x="6899" y="5948"/>
                  <a:pt x="6877" y="5936"/>
                  <a:pt x="6855" y="5927"/>
                </a:cubicBezTo>
                <a:lnTo>
                  <a:pt x="6855" y="5927"/>
                </a:lnTo>
                <a:cubicBezTo>
                  <a:pt x="6861" y="5915"/>
                  <a:pt x="6868" y="5902"/>
                  <a:pt x="6889" y="5902"/>
                </a:cubicBezTo>
                <a:close/>
                <a:moveTo>
                  <a:pt x="5144" y="5940"/>
                </a:moveTo>
                <a:cubicBezTo>
                  <a:pt x="5110" y="5940"/>
                  <a:pt x="5145" y="5959"/>
                  <a:pt x="5148" y="5970"/>
                </a:cubicBezTo>
                <a:lnTo>
                  <a:pt x="5148" y="5970"/>
                </a:lnTo>
                <a:cubicBezTo>
                  <a:pt x="5152" y="5960"/>
                  <a:pt x="5155" y="5955"/>
                  <a:pt x="5156" y="5951"/>
                </a:cubicBezTo>
                <a:lnTo>
                  <a:pt x="5156" y="5951"/>
                </a:lnTo>
                <a:cubicBezTo>
                  <a:pt x="5155" y="5952"/>
                  <a:pt x="5154" y="5952"/>
                  <a:pt x="5153" y="5952"/>
                </a:cubicBezTo>
                <a:cubicBezTo>
                  <a:pt x="5150" y="5952"/>
                  <a:pt x="5147" y="5949"/>
                  <a:pt x="5144" y="5940"/>
                </a:cubicBezTo>
                <a:close/>
                <a:moveTo>
                  <a:pt x="5148" y="5970"/>
                </a:moveTo>
                <a:cubicBezTo>
                  <a:pt x="5147" y="5971"/>
                  <a:pt x="5146" y="5973"/>
                  <a:pt x="5145" y="5974"/>
                </a:cubicBezTo>
                <a:lnTo>
                  <a:pt x="5145" y="5974"/>
                </a:lnTo>
                <a:cubicBezTo>
                  <a:pt x="5148" y="5973"/>
                  <a:pt x="5148" y="5972"/>
                  <a:pt x="5148" y="5970"/>
                </a:cubicBezTo>
                <a:close/>
                <a:moveTo>
                  <a:pt x="5478" y="5940"/>
                </a:moveTo>
                <a:cubicBezTo>
                  <a:pt x="5478" y="5940"/>
                  <a:pt x="5504" y="5946"/>
                  <a:pt x="5532" y="5946"/>
                </a:cubicBezTo>
                <a:cubicBezTo>
                  <a:pt x="5547" y="5946"/>
                  <a:pt x="5561" y="5944"/>
                  <a:pt x="5573" y="5940"/>
                </a:cubicBezTo>
                <a:lnTo>
                  <a:pt x="5573" y="5940"/>
                </a:lnTo>
                <a:cubicBezTo>
                  <a:pt x="5573" y="5972"/>
                  <a:pt x="5547" y="5977"/>
                  <a:pt x="5511" y="5977"/>
                </a:cubicBezTo>
                <a:cubicBezTo>
                  <a:pt x="5494" y="5977"/>
                  <a:pt x="5474" y="5976"/>
                  <a:pt x="5454" y="5976"/>
                </a:cubicBezTo>
                <a:cubicBezTo>
                  <a:pt x="5454" y="5964"/>
                  <a:pt x="5460" y="5964"/>
                  <a:pt x="5467" y="5964"/>
                </a:cubicBezTo>
                <a:cubicBezTo>
                  <a:pt x="5475" y="5964"/>
                  <a:pt x="5484" y="5964"/>
                  <a:pt x="5490" y="5952"/>
                </a:cubicBezTo>
                <a:lnTo>
                  <a:pt x="5478" y="5940"/>
                </a:lnTo>
                <a:close/>
                <a:moveTo>
                  <a:pt x="4192" y="5952"/>
                </a:moveTo>
                <a:cubicBezTo>
                  <a:pt x="4192" y="5974"/>
                  <a:pt x="4170" y="5978"/>
                  <a:pt x="4148" y="5978"/>
                </a:cubicBezTo>
                <a:cubicBezTo>
                  <a:pt x="4133" y="5978"/>
                  <a:pt x="4118" y="5976"/>
                  <a:pt x="4109" y="5976"/>
                </a:cubicBezTo>
                <a:cubicBezTo>
                  <a:pt x="4120" y="5952"/>
                  <a:pt x="4144" y="5952"/>
                  <a:pt x="4192" y="5952"/>
                </a:cubicBezTo>
                <a:close/>
                <a:moveTo>
                  <a:pt x="4549" y="5881"/>
                </a:moveTo>
                <a:cubicBezTo>
                  <a:pt x="4526" y="5892"/>
                  <a:pt x="4536" y="5936"/>
                  <a:pt x="4527" y="5971"/>
                </a:cubicBezTo>
                <a:lnTo>
                  <a:pt x="4527" y="5971"/>
                </a:lnTo>
                <a:cubicBezTo>
                  <a:pt x="4528" y="5970"/>
                  <a:pt x="4529" y="5970"/>
                  <a:pt x="4531" y="5970"/>
                </a:cubicBezTo>
                <a:cubicBezTo>
                  <a:pt x="4547" y="5970"/>
                  <a:pt x="4564" y="5977"/>
                  <a:pt x="4577" y="5977"/>
                </a:cubicBezTo>
                <a:cubicBezTo>
                  <a:pt x="4589" y="5977"/>
                  <a:pt x="4597" y="5972"/>
                  <a:pt x="4597" y="5952"/>
                </a:cubicBezTo>
                <a:cubicBezTo>
                  <a:pt x="4625" y="5974"/>
                  <a:pt x="4637" y="5978"/>
                  <a:pt x="4649" y="5978"/>
                </a:cubicBezTo>
                <a:cubicBezTo>
                  <a:pt x="4657" y="5978"/>
                  <a:pt x="4666" y="5976"/>
                  <a:pt x="4680" y="5976"/>
                </a:cubicBezTo>
                <a:cubicBezTo>
                  <a:pt x="4645" y="5990"/>
                  <a:pt x="4623" y="5996"/>
                  <a:pt x="4591" y="5996"/>
                </a:cubicBezTo>
                <a:cubicBezTo>
                  <a:pt x="4568" y="5996"/>
                  <a:pt x="4541" y="5993"/>
                  <a:pt x="4501" y="5988"/>
                </a:cubicBezTo>
                <a:cubicBezTo>
                  <a:pt x="4506" y="5978"/>
                  <a:pt x="4514" y="5973"/>
                  <a:pt x="4522" y="5971"/>
                </a:cubicBezTo>
                <a:lnTo>
                  <a:pt x="4522" y="5971"/>
                </a:lnTo>
                <a:cubicBezTo>
                  <a:pt x="4523" y="5973"/>
                  <a:pt x="4524" y="5974"/>
                  <a:pt x="4525" y="5976"/>
                </a:cubicBezTo>
                <a:cubicBezTo>
                  <a:pt x="4526" y="5974"/>
                  <a:pt x="4526" y="5972"/>
                  <a:pt x="4527" y="5971"/>
                </a:cubicBezTo>
                <a:lnTo>
                  <a:pt x="4527" y="5971"/>
                </a:lnTo>
                <a:cubicBezTo>
                  <a:pt x="4525" y="5971"/>
                  <a:pt x="4523" y="5971"/>
                  <a:pt x="4522" y="5971"/>
                </a:cubicBezTo>
                <a:lnTo>
                  <a:pt x="4522" y="5971"/>
                </a:lnTo>
                <a:cubicBezTo>
                  <a:pt x="4511" y="5959"/>
                  <a:pt x="4502" y="5955"/>
                  <a:pt x="4491" y="5955"/>
                </a:cubicBezTo>
                <a:cubicBezTo>
                  <a:pt x="4467" y="5955"/>
                  <a:pt x="4438" y="5976"/>
                  <a:pt x="4382" y="5976"/>
                </a:cubicBezTo>
                <a:cubicBezTo>
                  <a:pt x="4399" y="5951"/>
                  <a:pt x="4422" y="5920"/>
                  <a:pt x="4442" y="5920"/>
                </a:cubicBezTo>
                <a:cubicBezTo>
                  <a:pt x="4450" y="5920"/>
                  <a:pt x="4459" y="5926"/>
                  <a:pt x="4466" y="5940"/>
                </a:cubicBezTo>
                <a:cubicBezTo>
                  <a:pt x="4490" y="5928"/>
                  <a:pt x="4501" y="5916"/>
                  <a:pt x="4525" y="5881"/>
                </a:cubicBezTo>
                <a:close/>
                <a:moveTo>
                  <a:pt x="2869" y="5981"/>
                </a:moveTo>
                <a:cubicBezTo>
                  <a:pt x="2855" y="5986"/>
                  <a:pt x="2843" y="5992"/>
                  <a:pt x="2835" y="6000"/>
                </a:cubicBezTo>
                <a:cubicBezTo>
                  <a:pt x="2854" y="5990"/>
                  <a:pt x="2866" y="5988"/>
                  <a:pt x="2869" y="5981"/>
                </a:cubicBezTo>
                <a:close/>
                <a:moveTo>
                  <a:pt x="6180" y="5976"/>
                </a:moveTo>
                <a:cubicBezTo>
                  <a:pt x="6204" y="5988"/>
                  <a:pt x="6192" y="6000"/>
                  <a:pt x="6145" y="6000"/>
                </a:cubicBezTo>
                <a:cubicBezTo>
                  <a:pt x="6145" y="5988"/>
                  <a:pt x="6156" y="5976"/>
                  <a:pt x="6180" y="5976"/>
                </a:cubicBezTo>
                <a:close/>
                <a:moveTo>
                  <a:pt x="7037" y="5954"/>
                </a:moveTo>
                <a:cubicBezTo>
                  <a:pt x="7044" y="5954"/>
                  <a:pt x="7055" y="5956"/>
                  <a:pt x="7068" y="5959"/>
                </a:cubicBezTo>
                <a:lnTo>
                  <a:pt x="7068" y="5959"/>
                </a:lnTo>
                <a:cubicBezTo>
                  <a:pt x="7049" y="5966"/>
                  <a:pt x="7038" y="5992"/>
                  <a:pt x="7038" y="6000"/>
                </a:cubicBezTo>
                <a:cubicBezTo>
                  <a:pt x="7026" y="6000"/>
                  <a:pt x="7002" y="5988"/>
                  <a:pt x="6978" y="5988"/>
                </a:cubicBezTo>
                <a:cubicBezTo>
                  <a:pt x="6978" y="5969"/>
                  <a:pt x="7008" y="5965"/>
                  <a:pt x="7021" y="5958"/>
                </a:cubicBezTo>
                <a:lnTo>
                  <a:pt x="7021" y="5958"/>
                </a:lnTo>
                <a:cubicBezTo>
                  <a:pt x="7022" y="5960"/>
                  <a:pt x="7024" y="5962"/>
                  <a:pt x="7026" y="5964"/>
                </a:cubicBezTo>
                <a:cubicBezTo>
                  <a:pt x="7026" y="5956"/>
                  <a:pt x="7030" y="5954"/>
                  <a:pt x="7037" y="5954"/>
                </a:cubicBezTo>
                <a:close/>
                <a:moveTo>
                  <a:pt x="5741" y="5980"/>
                </a:moveTo>
                <a:cubicBezTo>
                  <a:pt x="5738" y="5988"/>
                  <a:pt x="5749" y="6003"/>
                  <a:pt x="5740" y="6012"/>
                </a:cubicBezTo>
                <a:cubicBezTo>
                  <a:pt x="5736" y="6010"/>
                  <a:pt x="5731" y="6009"/>
                  <a:pt x="5726" y="6009"/>
                </a:cubicBezTo>
                <a:cubicBezTo>
                  <a:pt x="5710" y="6009"/>
                  <a:pt x="5687" y="6016"/>
                  <a:pt x="5665" y="6016"/>
                </a:cubicBezTo>
                <a:cubicBezTo>
                  <a:pt x="5649" y="6016"/>
                  <a:pt x="5633" y="6013"/>
                  <a:pt x="5621" y="6000"/>
                </a:cubicBezTo>
                <a:lnTo>
                  <a:pt x="5621" y="6000"/>
                </a:lnTo>
                <a:cubicBezTo>
                  <a:pt x="5631" y="6006"/>
                  <a:pt x="5642" y="6009"/>
                  <a:pt x="5653" y="6009"/>
                </a:cubicBezTo>
                <a:cubicBezTo>
                  <a:pt x="5682" y="6009"/>
                  <a:pt x="5711" y="5991"/>
                  <a:pt x="5741" y="5980"/>
                </a:cubicBezTo>
                <a:close/>
                <a:moveTo>
                  <a:pt x="6514" y="5857"/>
                </a:moveTo>
                <a:cubicBezTo>
                  <a:pt x="6526" y="5857"/>
                  <a:pt x="6514" y="5857"/>
                  <a:pt x="6514" y="5869"/>
                </a:cubicBezTo>
                <a:cubicBezTo>
                  <a:pt x="6518" y="5878"/>
                  <a:pt x="6524" y="5880"/>
                  <a:pt x="6531" y="5880"/>
                </a:cubicBezTo>
                <a:cubicBezTo>
                  <a:pt x="6539" y="5880"/>
                  <a:pt x="6548" y="5877"/>
                  <a:pt x="6557" y="5877"/>
                </a:cubicBezTo>
                <a:cubicBezTo>
                  <a:pt x="6562" y="5877"/>
                  <a:pt x="6568" y="5878"/>
                  <a:pt x="6573" y="5881"/>
                </a:cubicBezTo>
                <a:cubicBezTo>
                  <a:pt x="6562" y="5891"/>
                  <a:pt x="6542" y="5893"/>
                  <a:pt x="6538" y="5910"/>
                </a:cubicBezTo>
                <a:lnTo>
                  <a:pt x="6538" y="5910"/>
                </a:lnTo>
                <a:cubicBezTo>
                  <a:pt x="6537" y="5910"/>
                  <a:pt x="6537" y="5910"/>
                  <a:pt x="6536" y="5910"/>
                </a:cubicBezTo>
                <a:lnTo>
                  <a:pt x="6536" y="5910"/>
                </a:lnTo>
                <a:cubicBezTo>
                  <a:pt x="6537" y="5912"/>
                  <a:pt x="6537" y="5914"/>
                  <a:pt x="6537" y="5916"/>
                </a:cubicBezTo>
                <a:cubicBezTo>
                  <a:pt x="6537" y="5914"/>
                  <a:pt x="6538" y="5912"/>
                  <a:pt x="6538" y="5910"/>
                </a:cubicBezTo>
                <a:lnTo>
                  <a:pt x="6538" y="5910"/>
                </a:lnTo>
                <a:cubicBezTo>
                  <a:pt x="6550" y="5913"/>
                  <a:pt x="6561" y="5915"/>
                  <a:pt x="6574" y="5915"/>
                </a:cubicBezTo>
                <a:cubicBezTo>
                  <a:pt x="6586" y="5915"/>
                  <a:pt x="6601" y="5913"/>
                  <a:pt x="6621" y="5905"/>
                </a:cubicBezTo>
                <a:cubicBezTo>
                  <a:pt x="6621" y="5928"/>
                  <a:pt x="6680" y="5940"/>
                  <a:pt x="6645" y="5940"/>
                </a:cubicBezTo>
                <a:cubicBezTo>
                  <a:pt x="6660" y="5948"/>
                  <a:pt x="6676" y="5951"/>
                  <a:pt x="6689" y="5952"/>
                </a:cubicBezTo>
                <a:lnTo>
                  <a:pt x="6689" y="5952"/>
                </a:lnTo>
                <a:cubicBezTo>
                  <a:pt x="6686" y="5952"/>
                  <a:pt x="6683" y="5952"/>
                  <a:pt x="6680" y="5952"/>
                </a:cubicBezTo>
                <a:cubicBezTo>
                  <a:pt x="6680" y="5964"/>
                  <a:pt x="6704" y="5964"/>
                  <a:pt x="6740" y="5988"/>
                </a:cubicBezTo>
                <a:cubicBezTo>
                  <a:pt x="6787" y="5988"/>
                  <a:pt x="6764" y="5964"/>
                  <a:pt x="6811" y="5964"/>
                </a:cubicBezTo>
                <a:lnTo>
                  <a:pt x="6811" y="6012"/>
                </a:lnTo>
                <a:cubicBezTo>
                  <a:pt x="6797" y="6004"/>
                  <a:pt x="6789" y="6002"/>
                  <a:pt x="6783" y="6002"/>
                </a:cubicBezTo>
                <a:cubicBezTo>
                  <a:pt x="6772" y="6002"/>
                  <a:pt x="6773" y="6015"/>
                  <a:pt x="6740" y="6024"/>
                </a:cubicBezTo>
                <a:cubicBezTo>
                  <a:pt x="6704" y="5988"/>
                  <a:pt x="6609" y="5988"/>
                  <a:pt x="6609" y="5928"/>
                </a:cubicBezTo>
                <a:cubicBezTo>
                  <a:pt x="6595" y="5923"/>
                  <a:pt x="6582" y="5921"/>
                  <a:pt x="6569" y="5921"/>
                </a:cubicBezTo>
                <a:cubicBezTo>
                  <a:pt x="6546" y="5921"/>
                  <a:pt x="6526" y="5927"/>
                  <a:pt x="6511" y="5927"/>
                </a:cubicBezTo>
                <a:cubicBezTo>
                  <a:pt x="6498" y="5927"/>
                  <a:pt x="6490" y="5922"/>
                  <a:pt x="6490" y="5905"/>
                </a:cubicBezTo>
                <a:cubicBezTo>
                  <a:pt x="6509" y="5905"/>
                  <a:pt x="6523" y="5907"/>
                  <a:pt x="6536" y="5910"/>
                </a:cubicBezTo>
                <a:lnTo>
                  <a:pt x="6536" y="5910"/>
                </a:lnTo>
                <a:cubicBezTo>
                  <a:pt x="6531" y="5900"/>
                  <a:pt x="6517" y="5894"/>
                  <a:pt x="6503" y="5894"/>
                </a:cubicBezTo>
                <a:cubicBezTo>
                  <a:pt x="6490" y="5894"/>
                  <a:pt x="6478" y="5900"/>
                  <a:pt x="6478" y="5916"/>
                </a:cubicBezTo>
                <a:cubicBezTo>
                  <a:pt x="6454" y="5916"/>
                  <a:pt x="6502" y="5869"/>
                  <a:pt x="6514" y="5857"/>
                </a:cubicBezTo>
                <a:close/>
                <a:moveTo>
                  <a:pt x="6514" y="5976"/>
                </a:moveTo>
                <a:cubicBezTo>
                  <a:pt x="6514" y="5988"/>
                  <a:pt x="6454" y="6012"/>
                  <a:pt x="6526" y="6012"/>
                </a:cubicBezTo>
                <a:cubicBezTo>
                  <a:pt x="6522" y="6028"/>
                  <a:pt x="6512" y="6033"/>
                  <a:pt x="6501" y="6033"/>
                </a:cubicBezTo>
                <a:cubicBezTo>
                  <a:pt x="6479" y="6033"/>
                  <a:pt x="6450" y="6012"/>
                  <a:pt x="6442" y="6012"/>
                </a:cubicBezTo>
                <a:cubicBezTo>
                  <a:pt x="6466" y="6000"/>
                  <a:pt x="6466" y="5976"/>
                  <a:pt x="6514" y="5976"/>
                </a:cubicBezTo>
                <a:close/>
                <a:moveTo>
                  <a:pt x="5158" y="5849"/>
                </a:moveTo>
                <a:cubicBezTo>
                  <a:pt x="5167" y="5849"/>
                  <a:pt x="5174" y="5851"/>
                  <a:pt x="5180" y="5857"/>
                </a:cubicBezTo>
                <a:cubicBezTo>
                  <a:pt x="5156" y="5869"/>
                  <a:pt x="5133" y="5881"/>
                  <a:pt x="5121" y="5893"/>
                </a:cubicBezTo>
                <a:cubicBezTo>
                  <a:pt x="5121" y="5916"/>
                  <a:pt x="5133" y="5916"/>
                  <a:pt x="5156" y="5916"/>
                </a:cubicBezTo>
                <a:cubicBezTo>
                  <a:pt x="5180" y="5916"/>
                  <a:pt x="5180" y="5893"/>
                  <a:pt x="5180" y="5881"/>
                </a:cubicBezTo>
                <a:cubicBezTo>
                  <a:pt x="5192" y="5881"/>
                  <a:pt x="5204" y="5893"/>
                  <a:pt x="5204" y="5916"/>
                </a:cubicBezTo>
                <a:cubicBezTo>
                  <a:pt x="5210" y="5903"/>
                  <a:pt x="5239" y="5894"/>
                  <a:pt x="5262" y="5894"/>
                </a:cubicBezTo>
                <a:cubicBezTo>
                  <a:pt x="5282" y="5894"/>
                  <a:pt x="5299" y="5900"/>
                  <a:pt x="5299" y="5916"/>
                </a:cubicBezTo>
                <a:cubicBezTo>
                  <a:pt x="5282" y="5910"/>
                  <a:pt x="5267" y="5907"/>
                  <a:pt x="5257" y="5907"/>
                </a:cubicBezTo>
                <a:cubicBezTo>
                  <a:pt x="5232" y="5907"/>
                  <a:pt x="5230" y="5923"/>
                  <a:pt x="5263" y="5940"/>
                </a:cubicBezTo>
                <a:cubicBezTo>
                  <a:pt x="5302" y="5940"/>
                  <a:pt x="5302" y="5925"/>
                  <a:pt x="5312" y="5925"/>
                </a:cubicBezTo>
                <a:cubicBezTo>
                  <a:pt x="5315" y="5925"/>
                  <a:pt x="5318" y="5926"/>
                  <a:pt x="5323" y="5928"/>
                </a:cubicBezTo>
                <a:cubicBezTo>
                  <a:pt x="5275" y="5976"/>
                  <a:pt x="5192" y="5952"/>
                  <a:pt x="5144" y="5976"/>
                </a:cubicBezTo>
                <a:cubicBezTo>
                  <a:pt x="5145" y="5975"/>
                  <a:pt x="5145" y="5975"/>
                  <a:pt x="5145" y="5974"/>
                </a:cubicBezTo>
                <a:lnTo>
                  <a:pt x="5145" y="5974"/>
                </a:lnTo>
                <a:cubicBezTo>
                  <a:pt x="5143" y="5975"/>
                  <a:pt x="5139" y="5976"/>
                  <a:pt x="5133" y="5976"/>
                </a:cubicBezTo>
                <a:cubicBezTo>
                  <a:pt x="5085" y="5976"/>
                  <a:pt x="5133" y="5940"/>
                  <a:pt x="5073" y="5940"/>
                </a:cubicBezTo>
                <a:cubicBezTo>
                  <a:pt x="5025" y="5940"/>
                  <a:pt x="5073" y="5988"/>
                  <a:pt x="5025" y="5988"/>
                </a:cubicBezTo>
                <a:cubicBezTo>
                  <a:pt x="5036" y="6032"/>
                  <a:pt x="5089" y="6015"/>
                  <a:pt x="5115" y="6050"/>
                </a:cubicBezTo>
                <a:lnTo>
                  <a:pt x="5115" y="6050"/>
                </a:lnTo>
                <a:cubicBezTo>
                  <a:pt x="5112" y="6049"/>
                  <a:pt x="5107" y="6047"/>
                  <a:pt x="5097" y="6047"/>
                </a:cubicBezTo>
                <a:cubicBezTo>
                  <a:pt x="5096" y="6048"/>
                  <a:pt x="5096" y="6048"/>
                  <a:pt x="5095" y="6048"/>
                </a:cubicBezTo>
                <a:lnTo>
                  <a:pt x="5095" y="6048"/>
                </a:lnTo>
                <a:cubicBezTo>
                  <a:pt x="5084" y="6032"/>
                  <a:pt x="5049" y="6042"/>
                  <a:pt x="5049" y="6024"/>
                </a:cubicBezTo>
                <a:cubicBezTo>
                  <a:pt x="5039" y="6024"/>
                  <a:pt x="5031" y="6027"/>
                  <a:pt x="5025" y="6031"/>
                </a:cubicBezTo>
                <a:lnTo>
                  <a:pt x="5025" y="6031"/>
                </a:lnTo>
                <a:cubicBezTo>
                  <a:pt x="5007" y="6023"/>
                  <a:pt x="4991" y="6013"/>
                  <a:pt x="4978" y="6000"/>
                </a:cubicBezTo>
                <a:cubicBezTo>
                  <a:pt x="5037" y="6000"/>
                  <a:pt x="5025" y="5976"/>
                  <a:pt x="5025" y="5952"/>
                </a:cubicBezTo>
                <a:cubicBezTo>
                  <a:pt x="4990" y="5952"/>
                  <a:pt x="4978" y="5952"/>
                  <a:pt x="4990" y="5928"/>
                </a:cubicBezTo>
                <a:cubicBezTo>
                  <a:pt x="4978" y="5928"/>
                  <a:pt x="4966" y="5928"/>
                  <a:pt x="4954" y="5940"/>
                </a:cubicBezTo>
                <a:cubicBezTo>
                  <a:pt x="4942" y="5940"/>
                  <a:pt x="4942" y="5940"/>
                  <a:pt x="4942" y="5928"/>
                </a:cubicBezTo>
                <a:cubicBezTo>
                  <a:pt x="4942" y="5928"/>
                  <a:pt x="4942" y="5916"/>
                  <a:pt x="4918" y="5916"/>
                </a:cubicBezTo>
                <a:cubicBezTo>
                  <a:pt x="4940" y="5863"/>
                  <a:pt x="4991" y="5887"/>
                  <a:pt x="5018" y="5874"/>
                </a:cubicBezTo>
                <a:lnTo>
                  <a:pt x="5018" y="5874"/>
                </a:lnTo>
                <a:cubicBezTo>
                  <a:pt x="5009" y="5881"/>
                  <a:pt x="5012" y="5881"/>
                  <a:pt x="5021" y="5881"/>
                </a:cubicBezTo>
                <a:cubicBezTo>
                  <a:pt x="5031" y="5881"/>
                  <a:pt x="5049" y="5881"/>
                  <a:pt x="5061" y="5893"/>
                </a:cubicBezTo>
                <a:cubicBezTo>
                  <a:pt x="5085" y="5893"/>
                  <a:pt x="5085" y="5881"/>
                  <a:pt x="5121" y="5881"/>
                </a:cubicBezTo>
                <a:cubicBezTo>
                  <a:pt x="5103" y="5872"/>
                  <a:pt x="5133" y="5849"/>
                  <a:pt x="5158" y="5849"/>
                </a:cubicBezTo>
                <a:close/>
                <a:moveTo>
                  <a:pt x="4621" y="6095"/>
                </a:moveTo>
                <a:cubicBezTo>
                  <a:pt x="4597" y="6095"/>
                  <a:pt x="4597" y="6107"/>
                  <a:pt x="4609" y="6107"/>
                </a:cubicBezTo>
                <a:cubicBezTo>
                  <a:pt x="4615" y="6104"/>
                  <a:pt x="4621" y="6101"/>
                  <a:pt x="4621" y="6095"/>
                </a:cubicBezTo>
                <a:close/>
                <a:moveTo>
                  <a:pt x="5871" y="5809"/>
                </a:moveTo>
                <a:cubicBezTo>
                  <a:pt x="5906" y="5869"/>
                  <a:pt x="6025" y="5833"/>
                  <a:pt x="6085" y="5857"/>
                </a:cubicBezTo>
                <a:cubicBezTo>
                  <a:pt x="6085" y="5869"/>
                  <a:pt x="6073" y="5869"/>
                  <a:pt x="6049" y="5869"/>
                </a:cubicBezTo>
                <a:cubicBezTo>
                  <a:pt x="6059" y="5879"/>
                  <a:pt x="6071" y="5883"/>
                  <a:pt x="6083" y="5883"/>
                </a:cubicBezTo>
                <a:cubicBezTo>
                  <a:pt x="6118" y="5883"/>
                  <a:pt x="6158" y="5855"/>
                  <a:pt x="6188" y="5855"/>
                </a:cubicBezTo>
                <a:cubicBezTo>
                  <a:pt x="6199" y="5855"/>
                  <a:pt x="6208" y="5859"/>
                  <a:pt x="6216" y="5869"/>
                </a:cubicBezTo>
                <a:cubicBezTo>
                  <a:pt x="6180" y="5881"/>
                  <a:pt x="6097" y="5881"/>
                  <a:pt x="6097" y="5928"/>
                </a:cubicBezTo>
                <a:cubicBezTo>
                  <a:pt x="6078" y="5914"/>
                  <a:pt x="6061" y="5910"/>
                  <a:pt x="6045" y="5910"/>
                </a:cubicBezTo>
                <a:cubicBezTo>
                  <a:pt x="6019" y="5910"/>
                  <a:pt x="5995" y="5921"/>
                  <a:pt x="5966" y="5928"/>
                </a:cubicBezTo>
                <a:cubicBezTo>
                  <a:pt x="5982" y="5936"/>
                  <a:pt x="5999" y="5939"/>
                  <a:pt x="6017" y="5939"/>
                </a:cubicBezTo>
                <a:cubicBezTo>
                  <a:pt x="6053" y="5939"/>
                  <a:pt x="6093" y="5928"/>
                  <a:pt x="6133" y="5928"/>
                </a:cubicBezTo>
                <a:cubicBezTo>
                  <a:pt x="6073" y="5952"/>
                  <a:pt x="6037" y="6000"/>
                  <a:pt x="5954" y="6012"/>
                </a:cubicBezTo>
                <a:cubicBezTo>
                  <a:pt x="5972" y="6039"/>
                  <a:pt x="5963" y="6052"/>
                  <a:pt x="5983" y="6052"/>
                </a:cubicBezTo>
                <a:cubicBezTo>
                  <a:pt x="5989" y="6052"/>
                  <a:pt x="5999" y="6050"/>
                  <a:pt x="6014" y="6047"/>
                </a:cubicBezTo>
                <a:cubicBezTo>
                  <a:pt x="6014" y="6071"/>
                  <a:pt x="6037" y="6071"/>
                  <a:pt x="6025" y="6095"/>
                </a:cubicBezTo>
                <a:cubicBezTo>
                  <a:pt x="5998" y="6095"/>
                  <a:pt x="5979" y="6087"/>
                  <a:pt x="5967" y="6087"/>
                </a:cubicBezTo>
                <a:cubicBezTo>
                  <a:pt x="5958" y="6087"/>
                  <a:pt x="5954" y="6092"/>
                  <a:pt x="5954" y="6107"/>
                </a:cubicBezTo>
                <a:cubicBezTo>
                  <a:pt x="5920" y="6097"/>
                  <a:pt x="5889" y="6093"/>
                  <a:pt x="5862" y="6093"/>
                </a:cubicBezTo>
                <a:lnTo>
                  <a:pt x="5862" y="6093"/>
                </a:lnTo>
                <a:cubicBezTo>
                  <a:pt x="5895" y="6071"/>
                  <a:pt x="5907" y="6059"/>
                  <a:pt x="5918" y="6036"/>
                </a:cubicBezTo>
                <a:cubicBezTo>
                  <a:pt x="5918" y="6000"/>
                  <a:pt x="5883" y="6000"/>
                  <a:pt x="5859" y="6000"/>
                </a:cubicBezTo>
                <a:cubicBezTo>
                  <a:pt x="5816" y="6000"/>
                  <a:pt x="5802" y="6037"/>
                  <a:pt x="5783" y="6037"/>
                </a:cubicBezTo>
                <a:cubicBezTo>
                  <a:pt x="5781" y="6037"/>
                  <a:pt x="5778" y="6037"/>
                  <a:pt x="5775" y="6036"/>
                </a:cubicBezTo>
                <a:cubicBezTo>
                  <a:pt x="5799" y="6012"/>
                  <a:pt x="5811" y="6000"/>
                  <a:pt x="5799" y="5976"/>
                </a:cubicBezTo>
                <a:lnTo>
                  <a:pt x="5755" y="5976"/>
                </a:lnTo>
                <a:cubicBezTo>
                  <a:pt x="5764" y="5973"/>
                  <a:pt x="5774" y="5972"/>
                  <a:pt x="5784" y="5972"/>
                </a:cubicBezTo>
                <a:cubicBezTo>
                  <a:pt x="5793" y="5972"/>
                  <a:pt x="5802" y="5973"/>
                  <a:pt x="5811" y="5976"/>
                </a:cubicBezTo>
                <a:cubicBezTo>
                  <a:pt x="5835" y="5976"/>
                  <a:pt x="5847" y="5952"/>
                  <a:pt x="5847" y="5940"/>
                </a:cubicBezTo>
                <a:cubicBezTo>
                  <a:pt x="5811" y="5940"/>
                  <a:pt x="5802" y="5960"/>
                  <a:pt x="5780" y="5960"/>
                </a:cubicBezTo>
                <a:cubicBezTo>
                  <a:pt x="5772" y="5960"/>
                  <a:pt x="5764" y="5958"/>
                  <a:pt x="5752" y="5952"/>
                </a:cubicBezTo>
                <a:cubicBezTo>
                  <a:pt x="5752" y="5940"/>
                  <a:pt x="5775" y="5940"/>
                  <a:pt x="5787" y="5928"/>
                </a:cubicBezTo>
                <a:cubicBezTo>
                  <a:pt x="5752" y="5928"/>
                  <a:pt x="5752" y="5940"/>
                  <a:pt x="5728" y="5940"/>
                </a:cubicBezTo>
                <a:cubicBezTo>
                  <a:pt x="5740" y="5928"/>
                  <a:pt x="5740" y="5928"/>
                  <a:pt x="5740" y="5916"/>
                </a:cubicBezTo>
                <a:cubicBezTo>
                  <a:pt x="5775" y="5916"/>
                  <a:pt x="5787" y="5928"/>
                  <a:pt x="5811" y="5940"/>
                </a:cubicBezTo>
                <a:cubicBezTo>
                  <a:pt x="5847" y="5940"/>
                  <a:pt x="5835" y="5916"/>
                  <a:pt x="5847" y="5916"/>
                </a:cubicBezTo>
                <a:cubicBezTo>
                  <a:pt x="5815" y="5901"/>
                  <a:pt x="5794" y="5885"/>
                  <a:pt x="5776" y="5865"/>
                </a:cubicBezTo>
                <a:lnTo>
                  <a:pt x="5776" y="5865"/>
                </a:lnTo>
                <a:cubicBezTo>
                  <a:pt x="5769" y="5867"/>
                  <a:pt x="5761" y="5868"/>
                  <a:pt x="5753" y="5868"/>
                </a:cubicBezTo>
                <a:cubicBezTo>
                  <a:pt x="5723" y="5868"/>
                  <a:pt x="5688" y="5857"/>
                  <a:pt x="5633" y="5857"/>
                </a:cubicBezTo>
                <a:cubicBezTo>
                  <a:pt x="5633" y="5821"/>
                  <a:pt x="5692" y="5833"/>
                  <a:pt x="5680" y="5809"/>
                </a:cubicBezTo>
                <a:lnTo>
                  <a:pt x="5680" y="5809"/>
                </a:lnTo>
                <a:cubicBezTo>
                  <a:pt x="5716" y="5809"/>
                  <a:pt x="5680" y="5833"/>
                  <a:pt x="5692" y="5857"/>
                </a:cubicBezTo>
                <a:cubicBezTo>
                  <a:pt x="5705" y="5851"/>
                  <a:pt x="5715" y="5849"/>
                  <a:pt x="5723" y="5849"/>
                </a:cubicBezTo>
                <a:cubicBezTo>
                  <a:pt x="5740" y="5849"/>
                  <a:pt x="5753" y="5857"/>
                  <a:pt x="5771" y="5859"/>
                </a:cubicBezTo>
                <a:lnTo>
                  <a:pt x="5771" y="5859"/>
                </a:lnTo>
                <a:cubicBezTo>
                  <a:pt x="5764" y="5851"/>
                  <a:pt x="5758" y="5842"/>
                  <a:pt x="5752" y="5833"/>
                </a:cubicBezTo>
                <a:cubicBezTo>
                  <a:pt x="5811" y="5833"/>
                  <a:pt x="5847" y="5833"/>
                  <a:pt x="5871" y="5809"/>
                </a:cubicBezTo>
                <a:close/>
                <a:moveTo>
                  <a:pt x="4609" y="6107"/>
                </a:moveTo>
                <a:lnTo>
                  <a:pt x="4609" y="6107"/>
                </a:lnTo>
                <a:cubicBezTo>
                  <a:pt x="4606" y="6109"/>
                  <a:pt x="4602" y="6110"/>
                  <a:pt x="4600" y="6112"/>
                </a:cubicBezTo>
                <a:lnTo>
                  <a:pt x="4600" y="6112"/>
                </a:lnTo>
                <a:cubicBezTo>
                  <a:pt x="4603" y="6111"/>
                  <a:pt x="4606" y="6109"/>
                  <a:pt x="4609" y="6107"/>
                </a:cubicBezTo>
                <a:close/>
                <a:moveTo>
                  <a:pt x="3523" y="6107"/>
                </a:moveTo>
                <a:cubicBezTo>
                  <a:pt x="3501" y="6107"/>
                  <a:pt x="3475" y="6109"/>
                  <a:pt x="3466" y="6119"/>
                </a:cubicBezTo>
                <a:cubicBezTo>
                  <a:pt x="3482" y="6119"/>
                  <a:pt x="3482" y="6114"/>
                  <a:pt x="3494" y="6114"/>
                </a:cubicBezTo>
                <a:cubicBezTo>
                  <a:pt x="3500" y="6114"/>
                  <a:pt x="3509" y="6115"/>
                  <a:pt x="3525" y="6119"/>
                </a:cubicBezTo>
                <a:cubicBezTo>
                  <a:pt x="3525" y="6114"/>
                  <a:pt x="3524" y="6110"/>
                  <a:pt x="3523" y="6107"/>
                </a:cubicBezTo>
                <a:close/>
                <a:moveTo>
                  <a:pt x="6015" y="6105"/>
                </a:moveTo>
                <a:cubicBezTo>
                  <a:pt x="6037" y="6105"/>
                  <a:pt x="6063" y="6112"/>
                  <a:pt x="6049" y="6119"/>
                </a:cubicBezTo>
                <a:cubicBezTo>
                  <a:pt x="6041" y="6119"/>
                  <a:pt x="6039" y="6114"/>
                  <a:pt x="6024" y="6114"/>
                </a:cubicBezTo>
                <a:cubicBezTo>
                  <a:pt x="6016" y="6114"/>
                  <a:pt x="6006" y="6115"/>
                  <a:pt x="5990" y="6119"/>
                </a:cubicBezTo>
                <a:cubicBezTo>
                  <a:pt x="5985" y="6109"/>
                  <a:pt x="5999" y="6105"/>
                  <a:pt x="6015" y="6105"/>
                </a:cubicBezTo>
                <a:close/>
                <a:moveTo>
                  <a:pt x="3358" y="6113"/>
                </a:moveTo>
                <a:cubicBezTo>
                  <a:pt x="3362" y="6115"/>
                  <a:pt x="3366" y="6117"/>
                  <a:pt x="3369" y="6119"/>
                </a:cubicBezTo>
                <a:lnTo>
                  <a:pt x="3369" y="6119"/>
                </a:lnTo>
                <a:cubicBezTo>
                  <a:pt x="3365" y="6119"/>
                  <a:pt x="3362" y="6119"/>
                  <a:pt x="3358" y="6120"/>
                </a:cubicBezTo>
                <a:lnTo>
                  <a:pt x="3358" y="6120"/>
                </a:lnTo>
                <a:lnTo>
                  <a:pt x="3358" y="6113"/>
                </a:lnTo>
                <a:close/>
                <a:moveTo>
                  <a:pt x="2727" y="6119"/>
                </a:moveTo>
                <a:cubicBezTo>
                  <a:pt x="2726" y="6120"/>
                  <a:pt x="2725" y="6122"/>
                  <a:pt x="2724" y="6123"/>
                </a:cubicBezTo>
                <a:lnTo>
                  <a:pt x="2724" y="6123"/>
                </a:lnTo>
                <a:cubicBezTo>
                  <a:pt x="2725" y="6122"/>
                  <a:pt x="2726" y="6121"/>
                  <a:pt x="2727" y="6119"/>
                </a:cubicBezTo>
                <a:close/>
                <a:moveTo>
                  <a:pt x="2596" y="6107"/>
                </a:moveTo>
                <a:cubicBezTo>
                  <a:pt x="2596" y="6115"/>
                  <a:pt x="2579" y="6124"/>
                  <a:pt x="2551" y="6124"/>
                </a:cubicBezTo>
                <a:cubicBezTo>
                  <a:pt x="2540" y="6124"/>
                  <a:pt x="2527" y="6122"/>
                  <a:pt x="2513" y="6119"/>
                </a:cubicBezTo>
                <a:cubicBezTo>
                  <a:pt x="2525" y="6113"/>
                  <a:pt x="2540" y="6113"/>
                  <a:pt x="2555" y="6113"/>
                </a:cubicBezTo>
                <a:cubicBezTo>
                  <a:pt x="2570" y="6113"/>
                  <a:pt x="2585" y="6113"/>
                  <a:pt x="2596" y="6107"/>
                </a:cubicBezTo>
                <a:close/>
                <a:moveTo>
                  <a:pt x="4482" y="6111"/>
                </a:moveTo>
                <a:cubicBezTo>
                  <a:pt x="4465" y="6111"/>
                  <a:pt x="4448" y="6113"/>
                  <a:pt x="4439" y="6119"/>
                </a:cubicBezTo>
                <a:lnTo>
                  <a:pt x="4439" y="6119"/>
                </a:lnTo>
                <a:cubicBezTo>
                  <a:pt x="4439" y="6119"/>
                  <a:pt x="4439" y="6119"/>
                  <a:pt x="4440" y="6119"/>
                </a:cubicBezTo>
                <a:cubicBezTo>
                  <a:pt x="4466" y="6119"/>
                  <a:pt x="4498" y="6125"/>
                  <a:pt x="4529" y="6126"/>
                </a:cubicBezTo>
                <a:lnTo>
                  <a:pt x="4529" y="6126"/>
                </a:lnTo>
                <a:cubicBezTo>
                  <a:pt x="4532" y="6124"/>
                  <a:pt x="4534" y="6122"/>
                  <a:pt x="4537" y="6119"/>
                </a:cubicBezTo>
                <a:cubicBezTo>
                  <a:pt x="4522" y="6114"/>
                  <a:pt x="4501" y="6111"/>
                  <a:pt x="4482" y="6111"/>
                </a:cubicBezTo>
                <a:close/>
                <a:moveTo>
                  <a:pt x="2797" y="6089"/>
                </a:moveTo>
                <a:cubicBezTo>
                  <a:pt x="2829" y="6089"/>
                  <a:pt x="2884" y="6122"/>
                  <a:pt x="2858" y="6131"/>
                </a:cubicBezTo>
                <a:cubicBezTo>
                  <a:pt x="2828" y="6131"/>
                  <a:pt x="2832" y="6105"/>
                  <a:pt x="2797" y="6105"/>
                </a:cubicBezTo>
                <a:cubicBezTo>
                  <a:pt x="2791" y="6105"/>
                  <a:pt x="2784" y="6105"/>
                  <a:pt x="2775" y="6107"/>
                </a:cubicBezTo>
                <a:cubicBezTo>
                  <a:pt x="2775" y="6094"/>
                  <a:pt x="2784" y="6089"/>
                  <a:pt x="2797" y="6089"/>
                </a:cubicBezTo>
                <a:close/>
                <a:moveTo>
                  <a:pt x="3242" y="6117"/>
                </a:moveTo>
                <a:cubicBezTo>
                  <a:pt x="3234" y="6117"/>
                  <a:pt x="3241" y="6124"/>
                  <a:pt x="3275" y="6131"/>
                </a:cubicBezTo>
                <a:cubicBezTo>
                  <a:pt x="3260" y="6121"/>
                  <a:pt x="3247" y="6117"/>
                  <a:pt x="3242" y="6117"/>
                </a:cubicBezTo>
                <a:close/>
                <a:moveTo>
                  <a:pt x="6073" y="6036"/>
                </a:moveTo>
                <a:lnTo>
                  <a:pt x="6073" y="6036"/>
                </a:lnTo>
                <a:cubicBezTo>
                  <a:pt x="6101" y="6045"/>
                  <a:pt x="6100" y="6083"/>
                  <a:pt x="6126" y="6083"/>
                </a:cubicBezTo>
                <a:cubicBezTo>
                  <a:pt x="6133" y="6083"/>
                  <a:pt x="6143" y="6079"/>
                  <a:pt x="6156" y="6071"/>
                </a:cubicBezTo>
                <a:lnTo>
                  <a:pt x="6156" y="6071"/>
                </a:lnTo>
                <a:cubicBezTo>
                  <a:pt x="6156" y="6107"/>
                  <a:pt x="6109" y="6107"/>
                  <a:pt x="6109" y="6131"/>
                </a:cubicBezTo>
                <a:cubicBezTo>
                  <a:pt x="6097" y="6107"/>
                  <a:pt x="6073" y="6071"/>
                  <a:pt x="6073" y="6036"/>
                </a:cubicBezTo>
                <a:close/>
                <a:moveTo>
                  <a:pt x="6561" y="6012"/>
                </a:moveTo>
                <a:cubicBezTo>
                  <a:pt x="6609" y="6059"/>
                  <a:pt x="6585" y="6083"/>
                  <a:pt x="6680" y="6119"/>
                </a:cubicBezTo>
                <a:cubicBezTo>
                  <a:pt x="6669" y="6133"/>
                  <a:pt x="6660" y="6138"/>
                  <a:pt x="6650" y="6138"/>
                </a:cubicBezTo>
                <a:cubicBezTo>
                  <a:pt x="6634" y="6138"/>
                  <a:pt x="6617" y="6125"/>
                  <a:pt x="6597" y="6125"/>
                </a:cubicBezTo>
                <a:cubicBezTo>
                  <a:pt x="6590" y="6125"/>
                  <a:pt x="6582" y="6127"/>
                  <a:pt x="6573" y="6131"/>
                </a:cubicBezTo>
                <a:cubicBezTo>
                  <a:pt x="6579" y="6119"/>
                  <a:pt x="6570" y="6116"/>
                  <a:pt x="6557" y="6116"/>
                </a:cubicBezTo>
                <a:cubicBezTo>
                  <a:pt x="6543" y="6116"/>
                  <a:pt x="6526" y="6119"/>
                  <a:pt x="6514" y="6119"/>
                </a:cubicBezTo>
                <a:cubicBezTo>
                  <a:pt x="6537" y="6095"/>
                  <a:pt x="6523" y="6092"/>
                  <a:pt x="6500" y="6092"/>
                </a:cubicBezTo>
                <a:cubicBezTo>
                  <a:pt x="6493" y="6092"/>
                  <a:pt x="6485" y="6092"/>
                  <a:pt x="6477" y="6092"/>
                </a:cubicBezTo>
                <a:cubicBezTo>
                  <a:pt x="6461" y="6092"/>
                  <a:pt x="6446" y="6091"/>
                  <a:pt x="6442" y="6083"/>
                </a:cubicBezTo>
                <a:cubicBezTo>
                  <a:pt x="6430" y="6083"/>
                  <a:pt x="6442" y="6107"/>
                  <a:pt x="6442" y="6119"/>
                </a:cubicBezTo>
                <a:cubicBezTo>
                  <a:pt x="6406" y="6119"/>
                  <a:pt x="6395" y="6107"/>
                  <a:pt x="6383" y="6071"/>
                </a:cubicBezTo>
                <a:cubicBezTo>
                  <a:pt x="6371" y="6071"/>
                  <a:pt x="6371" y="6083"/>
                  <a:pt x="6347" y="6083"/>
                </a:cubicBezTo>
                <a:cubicBezTo>
                  <a:pt x="6347" y="6107"/>
                  <a:pt x="6383" y="6107"/>
                  <a:pt x="6371" y="6131"/>
                </a:cubicBezTo>
                <a:cubicBezTo>
                  <a:pt x="6363" y="6136"/>
                  <a:pt x="6357" y="6138"/>
                  <a:pt x="6351" y="6138"/>
                </a:cubicBezTo>
                <a:cubicBezTo>
                  <a:pt x="6336" y="6138"/>
                  <a:pt x="6326" y="6124"/>
                  <a:pt x="6319" y="6124"/>
                </a:cubicBezTo>
                <a:cubicBezTo>
                  <a:pt x="6316" y="6124"/>
                  <a:pt x="6314" y="6126"/>
                  <a:pt x="6311" y="6131"/>
                </a:cubicBezTo>
                <a:lnTo>
                  <a:pt x="6264" y="6083"/>
                </a:lnTo>
                <a:cubicBezTo>
                  <a:pt x="6228" y="6083"/>
                  <a:pt x="6192" y="6107"/>
                  <a:pt x="6156" y="6107"/>
                </a:cubicBezTo>
                <a:cubicBezTo>
                  <a:pt x="6156" y="6080"/>
                  <a:pt x="6183" y="6067"/>
                  <a:pt x="6172" y="6067"/>
                </a:cubicBezTo>
                <a:cubicBezTo>
                  <a:pt x="6168" y="6067"/>
                  <a:pt x="6159" y="6068"/>
                  <a:pt x="6145" y="6071"/>
                </a:cubicBezTo>
                <a:cubicBezTo>
                  <a:pt x="6139" y="6059"/>
                  <a:pt x="6153" y="6059"/>
                  <a:pt x="6167" y="6059"/>
                </a:cubicBezTo>
                <a:cubicBezTo>
                  <a:pt x="6180" y="6059"/>
                  <a:pt x="6192" y="6059"/>
                  <a:pt x="6180" y="6047"/>
                </a:cubicBezTo>
                <a:cubicBezTo>
                  <a:pt x="6228" y="6047"/>
                  <a:pt x="6168" y="6059"/>
                  <a:pt x="6180" y="6071"/>
                </a:cubicBezTo>
                <a:cubicBezTo>
                  <a:pt x="6236" y="6061"/>
                  <a:pt x="6280" y="6058"/>
                  <a:pt x="6320" y="6058"/>
                </a:cubicBezTo>
                <a:cubicBezTo>
                  <a:pt x="6374" y="6058"/>
                  <a:pt x="6418" y="6064"/>
                  <a:pt x="6466" y="6071"/>
                </a:cubicBezTo>
                <a:cubicBezTo>
                  <a:pt x="6484" y="6071"/>
                  <a:pt x="6508" y="6051"/>
                  <a:pt x="6530" y="6051"/>
                </a:cubicBezTo>
                <a:cubicBezTo>
                  <a:pt x="6537" y="6051"/>
                  <a:pt x="6543" y="6053"/>
                  <a:pt x="6549" y="6059"/>
                </a:cubicBezTo>
                <a:cubicBezTo>
                  <a:pt x="6561" y="6047"/>
                  <a:pt x="6514" y="6036"/>
                  <a:pt x="6561" y="6012"/>
                </a:cubicBezTo>
                <a:close/>
                <a:moveTo>
                  <a:pt x="3341" y="6114"/>
                </a:moveTo>
                <a:cubicBezTo>
                  <a:pt x="3344" y="6115"/>
                  <a:pt x="3347" y="6116"/>
                  <a:pt x="3347" y="6119"/>
                </a:cubicBezTo>
                <a:cubicBezTo>
                  <a:pt x="3347" y="6120"/>
                  <a:pt x="3347" y="6121"/>
                  <a:pt x="3347" y="6123"/>
                </a:cubicBezTo>
                <a:lnTo>
                  <a:pt x="3347" y="6123"/>
                </a:lnTo>
                <a:cubicBezTo>
                  <a:pt x="3351" y="6122"/>
                  <a:pt x="3354" y="6121"/>
                  <a:pt x="3358" y="6120"/>
                </a:cubicBezTo>
                <a:lnTo>
                  <a:pt x="3358" y="6120"/>
                </a:lnTo>
                <a:lnTo>
                  <a:pt x="3358" y="6131"/>
                </a:lnTo>
                <a:cubicBezTo>
                  <a:pt x="3358" y="6138"/>
                  <a:pt x="3357" y="6141"/>
                  <a:pt x="3356" y="6141"/>
                </a:cubicBezTo>
                <a:cubicBezTo>
                  <a:pt x="3353" y="6141"/>
                  <a:pt x="3348" y="6131"/>
                  <a:pt x="3347" y="6123"/>
                </a:cubicBezTo>
                <a:lnTo>
                  <a:pt x="3347" y="6123"/>
                </a:lnTo>
                <a:cubicBezTo>
                  <a:pt x="3334" y="6126"/>
                  <a:pt x="3321" y="6131"/>
                  <a:pt x="3299" y="6131"/>
                </a:cubicBezTo>
                <a:cubicBezTo>
                  <a:pt x="3308" y="6122"/>
                  <a:pt x="3330" y="6120"/>
                  <a:pt x="3341" y="6114"/>
                </a:cubicBezTo>
                <a:close/>
                <a:moveTo>
                  <a:pt x="3275" y="6107"/>
                </a:moveTo>
                <a:lnTo>
                  <a:pt x="3275" y="6131"/>
                </a:lnTo>
                <a:cubicBezTo>
                  <a:pt x="3269" y="6144"/>
                  <a:pt x="3262" y="6149"/>
                  <a:pt x="3256" y="6149"/>
                </a:cubicBezTo>
                <a:cubicBezTo>
                  <a:pt x="3239" y="6149"/>
                  <a:pt x="3224" y="6116"/>
                  <a:pt x="3216" y="6107"/>
                </a:cubicBezTo>
                <a:cubicBezTo>
                  <a:pt x="3228" y="6107"/>
                  <a:pt x="3239" y="6107"/>
                  <a:pt x="3251" y="6119"/>
                </a:cubicBezTo>
                <a:cubicBezTo>
                  <a:pt x="3275" y="6119"/>
                  <a:pt x="3275" y="6107"/>
                  <a:pt x="3275" y="6107"/>
                </a:cubicBezTo>
                <a:close/>
                <a:moveTo>
                  <a:pt x="5097" y="6119"/>
                </a:moveTo>
                <a:cubicBezTo>
                  <a:pt x="5129" y="6119"/>
                  <a:pt x="5123" y="6157"/>
                  <a:pt x="5088" y="6157"/>
                </a:cubicBezTo>
                <a:cubicBezTo>
                  <a:pt x="5083" y="6157"/>
                  <a:pt x="5078" y="6156"/>
                  <a:pt x="5073" y="6155"/>
                </a:cubicBezTo>
                <a:cubicBezTo>
                  <a:pt x="5085" y="6131"/>
                  <a:pt x="5037" y="6155"/>
                  <a:pt x="5037" y="6119"/>
                </a:cubicBezTo>
                <a:cubicBezTo>
                  <a:pt x="5053" y="6119"/>
                  <a:pt x="5074" y="6140"/>
                  <a:pt x="5087" y="6140"/>
                </a:cubicBezTo>
                <a:cubicBezTo>
                  <a:pt x="5093" y="6140"/>
                  <a:pt x="5097" y="6135"/>
                  <a:pt x="5097" y="6119"/>
                </a:cubicBezTo>
                <a:close/>
                <a:moveTo>
                  <a:pt x="3370" y="6120"/>
                </a:moveTo>
                <a:cubicBezTo>
                  <a:pt x="3385" y="6128"/>
                  <a:pt x="3398" y="6139"/>
                  <a:pt x="3406" y="6155"/>
                </a:cubicBezTo>
                <a:cubicBezTo>
                  <a:pt x="3399" y="6156"/>
                  <a:pt x="3394" y="6157"/>
                  <a:pt x="3389" y="6157"/>
                </a:cubicBezTo>
                <a:cubicBezTo>
                  <a:pt x="3362" y="6157"/>
                  <a:pt x="3370" y="6130"/>
                  <a:pt x="3370" y="6120"/>
                </a:cubicBezTo>
                <a:close/>
                <a:moveTo>
                  <a:pt x="3110" y="6151"/>
                </a:moveTo>
                <a:cubicBezTo>
                  <a:pt x="3094" y="6151"/>
                  <a:pt x="3085" y="6154"/>
                  <a:pt x="3095" y="6165"/>
                </a:cubicBezTo>
                <a:lnTo>
                  <a:pt x="3095" y="6165"/>
                </a:lnTo>
                <a:cubicBezTo>
                  <a:pt x="3107" y="6164"/>
                  <a:pt x="3119" y="6161"/>
                  <a:pt x="3132" y="6155"/>
                </a:cubicBezTo>
                <a:cubicBezTo>
                  <a:pt x="3126" y="6155"/>
                  <a:pt x="3119" y="6155"/>
                  <a:pt x="3115" y="6151"/>
                </a:cubicBezTo>
                <a:lnTo>
                  <a:pt x="3115" y="6151"/>
                </a:lnTo>
                <a:cubicBezTo>
                  <a:pt x="3113" y="6151"/>
                  <a:pt x="3112" y="6151"/>
                  <a:pt x="3110" y="6151"/>
                </a:cubicBezTo>
                <a:close/>
                <a:moveTo>
                  <a:pt x="4144" y="6119"/>
                </a:moveTo>
                <a:cubicBezTo>
                  <a:pt x="4132" y="6131"/>
                  <a:pt x="4144" y="6155"/>
                  <a:pt x="4144" y="6167"/>
                </a:cubicBezTo>
                <a:lnTo>
                  <a:pt x="4085" y="6167"/>
                </a:lnTo>
                <a:cubicBezTo>
                  <a:pt x="4120" y="6155"/>
                  <a:pt x="4120" y="6119"/>
                  <a:pt x="4144" y="6119"/>
                </a:cubicBezTo>
                <a:close/>
                <a:moveTo>
                  <a:pt x="5714" y="6147"/>
                </a:moveTo>
                <a:cubicBezTo>
                  <a:pt x="5743" y="6147"/>
                  <a:pt x="5781" y="6155"/>
                  <a:pt x="5787" y="6155"/>
                </a:cubicBezTo>
                <a:cubicBezTo>
                  <a:pt x="5774" y="6163"/>
                  <a:pt x="5761" y="6166"/>
                  <a:pt x="5748" y="6166"/>
                </a:cubicBezTo>
                <a:cubicBezTo>
                  <a:pt x="5733" y="6166"/>
                  <a:pt x="5719" y="6163"/>
                  <a:pt x="5704" y="6163"/>
                </a:cubicBezTo>
                <a:cubicBezTo>
                  <a:pt x="5696" y="6163"/>
                  <a:pt x="5688" y="6164"/>
                  <a:pt x="5680" y="6167"/>
                </a:cubicBezTo>
                <a:cubicBezTo>
                  <a:pt x="5675" y="6151"/>
                  <a:pt x="5692" y="6147"/>
                  <a:pt x="5714" y="6147"/>
                </a:cubicBezTo>
                <a:close/>
                <a:moveTo>
                  <a:pt x="6431" y="6138"/>
                </a:moveTo>
                <a:cubicBezTo>
                  <a:pt x="6446" y="6138"/>
                  <a:pt x="6461" y="6144"/>
                  <a:pt x="6466" y="6155"/>
                </a:cubicBezTo>
                <a:cubicBezTo>
                  <a:pt x="6454" y="6167"/>
                  <a:pt x="6430" y="6167"/>
                  <a:pt x="6395" y="6167"/>
                </a:cubicBezTo>
                <a:cubicBezTo>
                  <a:pt x="6395" y="6147"/>
                  <a:pt x="6413" y="6138"/>
                  <a:pt x="6431" y="6138"/>
                </a:cubicBezTo>
                <a:close/>
                <a:moveTo>
                  <a:pt x="6764" y="6155"/>
                </a:moveTo>
                <a:cubicBezTo>
                  <a:pt x="6783" y="6155"/>
                  <a:pt x="6695" y="6170"/>
                  <a:pt x="6659" y="6170"/>
                </a:cubicBezTo>
                <a:cubicBezTo>
                  <a:pt x="6650" y="6170"/>
                  <a:pt x="6645" y="6169"/>
                  <a:pt x="6645" y="6167"/>
                </a:cubicBezTo>
                <a:cubicBezTo>
                  <a:pt x="6680" y="6155"/>
                  <a:pt x="6680" y="6155"/>
                  <a:pt x="6764" y="6155"/>
                </a:cubicBezTo>
                <a:close/>
                <a:moveTo>
                  <a:pt x="3513" y="6143"/>
                </a:moveTo>
                <a:lnTo>
                  <a:pt x="3513" y="6143"/>
                </a:lnTo>
                <a:cubicBezTo>
                  <a:pt x="3573" y="6155"/>
                  <a:pt x="3478" y="6155"/>
                  <a:pt x="3513" y="6178"/>
                </a:cubicBezTo>
                <a:cubicBezTo>
                  <a:pt x="3478" y="6178"/>
                  <a:pt x="3478" y="6167"/>
                  <a:pt x="3454" y="6167"/>
                </a:cubicBezTo>
                <a:cubicBezTo>
                  <a:pt x="3457" y="6155"/>
                  <a:pt x="3465" y="6152"/>
                  <a:pt x="3473" y="6152"/>
                </a:cubicBezTo>
                <a:cubicBezTo>
                  <a:pt x="3483" y="6152"/>
                  <a:pt x="3494" y="6157"/>
                  <a:pt x="3502" y="6157"/>
                </a:cubicBezTo>
                <a:cubicBezTo>
                  <a:pt x="3509" y="6157"/>
                  <a:pt x="3513" y="6154"/>
                  <a:pt x="3513" y="6143"/>
                </a:cubicBezTo>
                <a:close/>
                <a:moveTo>
                  <a:pt x="4525" y="6155"/>
                </a:moveTo>
                <a:cubicBezTo>
                  <a:pt x="4537" y="6167"/>
                  <a:pt x="4537" y="6178"/>
                  <a:pt x="4525" y="6178"/>
                </a:cubicBezTo>
                <a:cubicBezTo>
                  <a:pt x="4490" y="6178"/>
                  <a:pt x="4478" y="6167"/>
                  <a:pt x="4466" y="6155"/>
                </a:cubicBezTo>
                <a:close/>
                <a:moveTo>
                  <a:pt x="4644" y="6155"/>
                </a:moveTo>
                <a:cubicBezTo>
                  <a:pt x="4644" y="6163"/>
                  <a:pt x="4625" y="6166"/>
                  <a:pt x="4610" y="6166"/>
                </a:cubicBezTo>
                <a:lnTo>
                  <a:pt x="4610" y="6166"/>
                </a:lnTo>
                <a:cubicBezTo>
                  <a:pt x="4608" y="6164"/>
                  <a:pt x="4606" y="6164"/>
                  <a:pt x="4603" y="6164"/>
                </a:cubicBezTo>
                <a:cubicBezTo>
                  <a:pt x="4597" y="6164"/>
                  <a:pt x="4591" y="6167"/>
                  <a:pt x="4597" y="6167"/>
                </a:cubicBezTo>
                <a:cubicBezTo>
                  <a:pt x="4600" y="6167"/>
                  <a:pt x="4605" y="6167"/>
                  <a:pt x="4610" y="6166"/>
                </a:cubicBezTo>
                <a:lnTo>
                  <a:pt x="4610" y="6166"/>
                </a:lnTo>
                <a:cubicBezTo>
                  <a:pt x="4612" y="6168"/>
                  <a:pt x="4612" y="6172"/>
                  <a:pt x="4609" y="6178"/>
                </a:cubicBezTo>
                <a:cubicBezTo>
                  <a:pt x="4593" y="6178"/>
                  <a:pt x="4587" y="6173"/>
                  <a:pt x="4575" y="6173"/>
                </a:cubicBezTo>
                <a:cubicBezTo>
                  <a:pt x="4569" y="6173"/>
                  <a:pt x="4561" y="6174"/>
                  <a:pt x="4549" y="6178"/>
                </a:cubicBezTo>
                <a:cubicBezTo>
                  <a:pt x="4549" y="6167"/>
                  <a:pt x="4561" y="6167"/>
                  <a:pt x="4585" y="6155"/>
                </a:cubicBezTo>
                <a:close/>
                <a:moveTo>
                  <a:pt x="5159" y="6116"/>
                </a:moveTo>
                <a:cubicBezTo>
                  <a:pt x="5171" y="6116"/>
                  <a:pt x="5186" y="6119"/>
                  <a:pt x="5192" y="6119"/>
                </a:cubicBezTo>
                <a:cubicBezTo>
                  <a:pt x="5180" y="6119"/>
                  <a:pt x="5204" y="6131"/>
                  <a:pt x="5204" y="6167"/>
                </a:cubicBezTo>
                <a:cubicBezTo>
                  <a:pt x="5192" y="6167"/>
                  <a:pt x="5192" y="6178"/>
                  <a:pt x="5156" y="6178"/>
                </a:cubicBezTo>
                <a:cubicBezTo>
                  <a:pt x="5144" y="6167"/>
                  <a:pt x="5180" y="6167"/>
                  <a:pt x="5204" y="6167"/>
                </a:cubicBezTo>
                <a:cubicBezTo>
                  <a:pt x="5204" y="6143"/>
                  <a:pt x="5192" y="6140"/>
                  <a:pt x="5179" y="6140"/>
                </a:cubicBezTo>
                <a:cubicBezTo>
                  <a:pt x="5174" y="6140"/>
                  <a:pt x="5170" y="6140"/>
                  <a:pt x="5165" y="6140"/>
                </a:cubicBezTo>
                <a:cubicBezTo>
                  <a:pt x="5156" y="6140"/>
                  <a:pt x="5148" y="6139"/>
                  <a:pt x="5144" y="6131"/>
                </a:cubicBezTo>
                <a:cubicBezTo>
                  <a:pt x="5138" y="6119"/>
                  <a:pt x="5147" y="6116"/>
                  <a:pt x="5159" y="6116"/>
                </a:cubicBezTo>
                <a:close/>
                <a:moveTo>
                  <a:pt x="7003" y="6118"/>
                </a:moveTo>
                <a:cubicBezTo>
                  <a:pt x="7051" y="6118"/>
                  <a:pt x="7057" y="6178"/>
                  <a:pt x="7002" y="6178"/>
                </a:cubicBezTo>
                <a:cubicBezTo>
                  <a:pt x="6990" y="6155"/>
                  <a:pt x="7049" y="6131"/>
                  <a:pt x="6990" y="6119"/>
                </a:cubicBezTo>
                <a:cubicBezTo>
                  <a:pt x="6994" y="6118"/>
                  <a:pt x="6999" y="6118"/>
                  <a:pt x="7003" y="6118"/>
                </a:cubicBezTo>
                <a:close/>
                <a:moveTo>
                  <a:pt x="7383" y="6178"/>
                </a:moveTo>
                <a:cubicBezTo>
                  <a:pt x="7383" y="6180"/>
                  <a:pt x="7383" y="6182"/>
                  <a:pt x="7383" y="6184"/>
                </a:cubicBezTo>
                <a:lnTo>
                  <a:pt x="7383" y="6184"/>
                </a:lnTo>
                <a:cubicBezTo>
                  <a:pt x="7385" y="6183"/>
                  <a:pt x="7388" y="6181"/>
                  <a:pt x="7390" y="6178"/>
                </a:cubicBezTo>
                <a:lnTo>
                  <a:pt x="7390" y="6178"/>
                </a:lnTo>
                <a:cubicBezTo>
                  <a:pt x="7387" y="6178"/>
                  <a:pt x="7385" y="6178"/>
                  <a:pt x="7383" y="6178"/>
                </a:cubicBezTo>
                <a:close/>
                <a:moveTo>
                  <a:pt x="6276" y="6119"/>
                </a:moveTo>
                <a:cubicBezTo>
                  <a:pt x="6287" y="6131"/>
                  <a:pt x="6323" y="6131"/>
                  <a:pt x="6323" y="6167"/>
                </a:cubicBezTo>
                <a:cubicBezTo>
                  <a:pt x="6286" y="6167"/>
                  <a:pt x="6259" y="6185"/>
                  <a:pt x="6238" y="6185"/>
                </a:cubicBezTo>
                <a:cubicBezTo>
                  <a:pt x="6224" y="6185"/>
                  <a:pt x="6213" y="6177"/>
                  <a:pt x="6204" y="6155"/>
                </a:cubicBezTo>
                <a:cubicBezTo>
                  <a:pt x="6216" y="6155"/>
                  <a:pt x="6216" y="6167"/>
                  <a:pt x="6216" y="6167"/>
                </a:cubicBezTo>
                <a:cubicBezTo>
                  <a:pt x="6264" y="6155"/>
                  <a:pt x="6192" y="6155"/>
                  <a:pt x="6204" y="6119"/>
                </a:cubicBezTo>
                <a:cubicBezTo>
                  <a:pt x="6220" y="6119"/>
                  <a:pt x="6241" y="6140"/>
                  <a:pt x="6257" y="6140"/>
                </a:cubicBezTo>
                <a:cubicBezTo>
                  <a:pt x="6265" y="6140"/>
                  <a:pt x="6272" y="6135"/>
                  <a:pt x="6276" y="6119"/>
                </a:cubicBezTo>
                <a:close/>
                <a:moveTo>
                  <a:pt x="4926" y="6153"/>
                </a:moveTo>
                <a:cubicBezTo>
                  <a:pt x="4945" y="6153"/>
                  <a:pt x="4973" y="6168"/>
                  <a:pt x="4992" y="6168"/>
                </a:cubicBezTo>
                <a:cubicBezTo>
                  <a:pt x="4996" y="6168"/>
                  <a:pt x="4999" y="6168"/>
                  <a:pt x="5002" y="6167"/>
                </a:cubicBezTo>
                <a:cubicBezTo>
                  <a:pt x="5037" y="6167"/>
                  <a:pt x="4954" y="6167"/>
                  <a:pt x="4978" y="6190"/>
                </a:cubicBezTo>
                <a:lnTo>
                  <a:pt x="4906" y="6167"/>
                </a:lnTo>
                <a:cubicBezTo>
                  <a:pt x="4910" y="6156"/>
                  <a:pt x="4917" y="6153"/>
                  <a:pt x="4926" y="6153"/>
                </a:cubicBezTo>
                <a:close/>
                <a:moveTo>
                  <a:pt x="3799" y="6155"/>
                </a:moveTo>
                <a:cubicBezTo>
                  <a:pt x="3799" y="6167"/>
                  <a:pt x="3823" y="6178"/>
                  <a:pt x="3847" y="6178"/>
                </a:cubicBezTo>
                <a:cubicBezTo>
                  <a:pt x="3847" y="6190"/>
                  <a:pt x="3841" y="6194"/>
                  <a:pt x="3832" y="6194"/>
                </a:cubicBezTo>
                <a:cubicBezTo>
                  <a:pt x="3812" y="6194"/>
                  <a:pt x="3780" y="6175"/>
                  <a:pt x="3763" y="6167"/>
                </a:cubicBezTo>
                <a:cubicBezTo>
                  <a:pt x="3763" y="6155"/>
                  <a:pt x="3787" y="6155"/>
                  <a:pt x="3799" y="6155"/>
                </a:cubicBezTo>
                <a:close/>
                <a:moveTo>
                  <a:pt x="7347" y="6047"/>
                </a:moveTo>
                <a:cubicBezTo>
                  <a:pt x="7347" y="6071"/>
                  <a:pt x="7419" y="6059"/>
                  <a:pt x="7419" y="6107"/>
                </a:cubicBezTo>
                <a:lnTo>
                  <a:pt x="7347" y="6107"/>
                </a:lnTo>
                <a:cubicBezTo>
                  <a:pt x="7335" y="6131"/>
                  <a:pt x="7407" y="6119"/>
                  <a:pt x="7347" y="6131"/>
                </a:cubicBezTo>
                <a:cubicBezTo>
                  <a:pt x="7347" y="6167"/>
                  <a:pt x="7383" y="6143"/>
                  <a:pt x="7395" y="6167"/>
                </a:cubicBezTo>
                <a:cubicBezTo>
                  <a:pt x="7335" y="6155"/>
                  <a:pt x="7335" y="6155"/>
                  <a:pt x="7299" y="6119"/>
                </a:cubicBezTo>
                <a:lnTo>
                  <a:pt x="7299" y="6119"/>
                </a:lnTo>
                <a:cubicBezTo>
                  <a:pt x="7287" y="6138"/>
                  <a:pt x="7298" y="6150"/>
                  <a:pt x="7304" y="6160"/>
                </a:cubicBezTo>
                <a:lnTo>
                  <a:pt x="7304" y="6160"/>
                </a:lnTo>
                <a:cubicBezTo>
                  <a:pt x="7308" y="6154"/>
                  <a:pt x="7313" y="6151"/>
                  <a:pt x="7318" y="6151"/>
                </a:cubicBezTo>
                <a:cubicBezTo>
                  <a:pt x="7335" y="6151"/>
                  <a:pt x="7354" y="6176"/>
                  <a:pt x="7375" y="6176"/>
                </a:cubicBezTo>
                <a:cubicBezTo>
                  <a:pt x="7381" y="6176"/>
                  <a:pt x="7388" y="6173"/>
                  <a:pt x="7395" y="6167"/>
                </a:cubicBezTo>
                <a:lnTo>
                  <a:pt x="7395" y="6167"/>
                </a:lnTo>
                <a:cubicBezTo>
                  <a:pt x="7393" y="6172"/>
                  <a:pt x="7392" y="6176"/>
                  <a:pt x="7390" y="6178"/>
                </a:cubicBezTo>
                <a:lnTo>
                  <a:pt x="7390" y="6178"/>
                </a:lnTo>
                <a:cubicBezTo>
                  <a:pt x="7424" y="6179"/>
                  <a:pt x="7467" y="6180"/>
                  <a:pt x="7478" y="6202"/>
                </a:cubicBezTo>
                <a:cubicBezTo>
                  <a:pt x="7496" y="6196"/>
                  <a:pt x="7502" y="6193"/>
                  <a:pt x="7506" y="6193"/>
                </a:cubicBezTo>
                <a:cubicBezTo>
                  <a:pt x="7511" y="6193"/>
                  <a:pt x="7514" y="6196"/>
                  <a:pt x="7526" y="6202"/>
                </a:cubicBezTo>
                <a:cubicBezTo>
                  <a:pt x="7573" y="6190"/>
                  <a:pt x="7478" y="6178"/>
                  <a:pt x="7514" y="6143"/>
                </a:cubicBezTo>
                <a:cubicBezTo>
                  <a:pt x="7526" y="6143"/>
                  <a:pt x="7538" y="6131"/>
                  <a:pt x="7538" y="6131"/>
                </a:cubicBezTo>
                <a:cubicBezTo>
                  <a:pt x="7633" y="6131"/>
                  <a:pt x="7740" y="6131"/>
                  <a:pt x="7776" y="6107"/>
                </a:cubicBezTo>
                <a:cubicBezTo>
                  <a:pt x="7770" y="6098"/>
                  <a:pt x="7761" y="6095"/>
                  <a:pt x="7752" y="6095"/>
                </a:cubicBezTo>
                <a:cubicBezTo>
                  <a:pt x="7736" y="6095"/>
                  <a:pt x="7719" y="6103"/>
                  <a:pt x="7707" y="6103"/>
                </a:cubicBezTo>
                <a:cubicBezTo>
                  <a:pt x="7698" y="6103"/>
                  <a:pt x="7692" y="6098"/>
                  <a:pt x="7692" y="6083"/>
                </a:cubicBezTo>
                <a:cubicBezTo>
                  <a:pt x="7657" y="6083"/>
                  <a:pt x="7645" y="6107"/>
                  <a:pt x="7645" y="6119"/>
                </a:cubicBezTo>
                <a:cubicBezTo>
                  <a:pt x="7597" y="6119"/>
                  <a:pt x="7657" y="6107"/>
                  <a:pt x="7645" y="6071"/>
                </a:cubicBezTo>
                <a:lnTo>
                  <a:pt x="7621" y="6071"/>
                </a:lnTo>
                <a:cubicBezTo>
                  <a:pt x="7614" y="6100"/>
                  <a:pt x="7596" y="6110"/>
                  <a:pt x="7571" y="6110"/>
                </a:cubicBezTo>
                <a:cubicBezTo>
                  <a:pt x="7514" y="6110"/>
                  <a:pt x="7422" y="6056"/>
                  <a:pt x="7347" y="6047"/>
                </a:cubicBezTo>
                <a:close/>
                <a:moveTo>
                  <a:pt x="5061" y="6173"/>
                </a:moveTo>
                <a:cubicBezTo>
                  <a:pt x="5103" y="6173"/>
                  <a:pt x="5156" y="6190"/>
                  <a:pt x="5201" y="6190"/>
                </a:cubicBezTo>
                <a:cubicBezTo>
                  <a:pt x="5220" y="6190"/>
                  <a:pt x="5237" y="6187"/>
                  <a:pt x="5252" y="6178"/>
                </a:cubicBezTo>
                <a:lnTo>
                  <a:pt x="5252" y="6178"/>
                </a:lnTo>
                <a:cubicBezTo>
                  <a:pt x="5252" y="6214"/>
                  <a:pt x="5240" y="6214"/>
                  <a:pt x="5204" y="6214"/>
                </a:cubicBezTo>
                <a:cubicBezTo>
                  <a:pt x="5180" y="6178"/>
                  <a:pt x="5073" y="6190"/>
                  <a:pt x="5025" y="6178"/>
                </a:cubicBezTo>
                <a:cubicBezTo>
                  <a:pt x="5036" y="6174"/>
                  <a:pt x="5048" y="6173"/>
                  <a:pt x="5061" y="6173"/>
                </a:cubicBezTo>
                <a:close/>
                <a:moveTo>
                  <a:pt x="4847" y="6190"/>
                </a:moveTo>
                <a:cubicBezTo>
                  <a:pt x="4876" y="6190"/>
                  <a:pt x="4905" y="6206"/>
                  <a:pt x="4927" y="6225"/>
                </a:cubicBezTo>
                <a:lnTo>
                  <a:pt x="4927" y="6225"/>
                </a:lnTo>
                <a:cubicBezTo>
                  <a:pt x="4926" y="6224"/>
                  <a:pt x="4924" y="6224"/>
                  <a:pt x="4923" y="6224"/>
                </a:cubicBezTo>
                <a:cubicBezTo>
                  <a:pt x="4918" y="6224"/>
                  <a:pt x="4914" y="6225"/>
                  <a:pt x="4910" y="6226"/>
                </a:cubicBezTo>
                <a:lnTo>
                  <a:pt x="4910" y="6226"/>
                </a:lnTo>
                <a:cubicBezTo>
                  <a:pt x="4902" y="6224"/>
                  <a:pt x="4895" y="6223"/>
                  <a:pt x="4888" y="6223"/>
                </a:cubicBezTo>
                <a:cubicBezTo>
                  <a:pt x="4874" y="6223"/>
                  <a:pt x="4859" y="6226"/>
                  <a:pt x="4835" y="6226"/>
                </a:cubicBezTo>
                <a:cubicBezTo>
                  <a:pt x="4835" y="6214"/>
                  <a:pt x="4847" y="6214"/>
                  <a:pt x="4847" y="6190"/>
                </a:cubicBezTo>
                <a:close/>
                <a:moveTo>
                  <a:pt x="7049" y="6190"/>
                </a:moveTo>
                <a:lnTo>
                  <a:pt x="7049" y="6190"/>
                </a:lnTo>
                <a:cubicBezTo>
                  <a:pt x="7085" y="6214"/>
                  <a:pt x="7121" y="6190"/>
                  <a:pt x="7121" y="6226"/>
                </a:cubicBezTo>
                <a:cubicBezTo>
                  <a:pt x="7097" y="6226"/>
                  <a:pt x="7049" y="6226"/>
                  <a:pt x="7049" y="6190"/>
                </a:cubicBezTo>
                <a:close/>
                <a:moveTo>
                  <a:pt x="6395" y="6190"/>
                </a:moveTo>
                <a:cubicBezTo>
                  <a:pt x="6449" y="6190"/>
                  <a:pt x="6444" y="6210"/>
                  <a:pt x="6479" y="6232"/>
                </a:cubicBezTo>
                <a:lnTo>
                  <a:pt x="6479" y="6232"/>
                </a:lnTo>
                <a:cubicBezTo>
                  <a:pt x="6470" y="6228"/>
                  <a:pt x="6462" y="6227"/>
                  <a:pt x="6453" y="6227"/>
                </a:cubicBezTo>
                <a:cubicBezTo>
                  <a:pt x="6440" y="6227"/>
                  <a:pt x="6427" y="6230"/>
                  <a:pt x="6412" y="6230"/>
                </a:cubicBezTo>
                <a:cubicBezTo>
                  <a:pt x="6403" y="6230"/>
                  <a:pt x="6393" y="6229"/>
                  <a:pt x="6383" y="6226"/>
                </a:cubicBezTo>
                <a:cubicBezTo>
                  <a:pt x="6383" y="6214"/>
                  <a:pt x="6383" y="6190"/>
                  <a:pt x="6395" y="6190"/>
                </a:cubicBezTo>
                <a:close/>
                <a:moveTo>
                  <a:pt x="6609" y="6214"/>
                </a:moveTo>
                <a:cubicBezTo>
                  <a:pt x="6621" y="6226"/>
                  <a:pt x="6585" y="6226"/>
                  <a:pt x="6609" y="6238"/>
                </a:cubicBezTo>
                <a:cubicBezTo>
                  <a:pt x="6593" y="6238"/>
                  <a:pt x="6588" y="6233"/>
                  <a:pt x="6579" y="6233"/>
                </a:cubicBezTo>
                <a:cubicBezTo>
                  <a:pt x="6574" y="6233"/>
                  <a:pt x="6569" y="6234"/>
                  <a:pt x="6561" y="6238"/>
                </a:cubicBezTo>
                <a:cubicBezTo>
                  <a:pt x="6573" y="6226"/>
                  <a:pt x="6573" y="6214"/>
                  <a:pt x="6609" y="6214"/>
                </a:cubicBezTo>
                <a:close/>
                <a:moveTo>
                  <a:pt x="3280" y="6232"/>
                </a:moveTo>
                <a:cubicBezTo>
                  <a:pt x="3281" y="6234"/>
                  <a:pt x="3281" y="6236"/>
                  <a:pt x="3281" y="6239"/>
                </a:cubicBezTo>
                <a:lnTo>
                  <a:pt x="3281" y="6239"/>
                </a:lnTo>
                <a:cubicBezTo>
                  <a:pt x="3283" y="6238"/>
                  <a:pt x="3285" y="6238"/>
                  <a:pt x="3287" y="6238"/>
                </a:cubicBezTo>
                <a:cubicBezTo>
                  <a:pt x="3287" y="6235"/>
                  <a:pt x="3284" y="6234"/>
                  <a:pt x="3280" y="6232"/>
                </a:cubicBezTo>
                <a:close/>
                <a:moveTo>
                  <a:pt x="3942" y="6190"/>
                </a:moveTo>
                <a:cubicBezTo>
                  <a:pt x="3949" y="6213"/>
                  <a:pt x="3981" y="6236"/>
                  <a:pt x="4018" y="6249"/>
                </a:cubicBezTo>
                <a:lnTo>
                  <a:pt x="4018" y="6249"/>
                </a:lnTo>
                <a:cubicBezTo>
                  <a:pt x="3983" y="6240"/>
                  <a:pt x="3942" y="6235"/>
                  <a:pt x="3942" y="6190"/>
                </a:cubicBezTo>
                <a:close/>
                <a:moveTo>
                  <a:pt x="5335" y="6226"/>
                </a:moveTo>
                <a:cubicBezTo>
                  <a:pt x="5383" y="6226"/>
                  <a:pt x="5418" y="6226"/>
                  <a:pt x="5418" y="6250"/>
                </a:cubicBezTo>
                <a:lnTo>
                  <a:pt x="5335" y="6250"/>
                </a:lnTo>
                <a:lnTo>
                  <a:pt x="5335" y="6226"/>
                </a:lnTo>
                <a:close/>
                <a:moveTo>
                  <a:pt x="6847" y="6226"/>
                </a:moveTo>
                <a:cubicBezTo>
                  <a:pt x="6859" y="6250"/>
                  <a:pt x="6811" y="6250"/>
                  <a:pt x="6787" y="6250"/>
                </a:cubicBezTo>
                <a:cubicBezTo>
                  <a:pt x="6787" y="6226"/>
                  <a:pt x="6823" y="6238"/>
                  <a:pt x="6847" y="6226"/>
                </a:cubicBezTo>
                <a:close/>
                <a:moveTo>
                  <a:pt x="5037" y="6250"/>
                </a:moveTo>
                <a:cubicBezTo>
                  <a:pt x="5043" y="6255"/>
                  <a:pt x="5045" y="6259"/>
                  <a:pt x="5045" y="6263"/>
                </a:cubicBezTo>
                <a:lnTo>
                  <a:pt x="5045" y="6263"/>
                </a:lnTo>
                <a:cubicBezTo>
                  <a:pt x="5043" y="6262"/>
                  <a:pt x="5040" y="6262"/>
                  <a:pt x="5037" y="6262"/>
                </a:cubicBezTo>
                <a:cubicBezTo>
                  <a:pt x="5026" y="6262"/>
                  <a:pt x="5015" y="6263"/>
                  <a:pt x="5004" y="6264"/>
                </a:cubicBezTo>
                <a:lnTo>
                  <a:pt x="5004" y="6264"/>
                </a:lnTo>
                <a:cubicBezTo>
                  <a:pt x="5009" y="6256"/>
                  <a:pt x="5020" y="6250"/>
                  <a:pt x="5037" y="6250"/>
                </a:cubicBezTo>
                <a:close/>
                <a:moveTo>
                  <a:pt x="4891" y="6243"/>
                </a:moveTo>
                <a:cubicBezTo>
                  <a:pt x="4888" y="6243"/>
                  <a:pt x="4885" y="6245"/>
                  <a:pt x="4882" y="6250"/>
                </a:cubicBezTo>
                <a:cubicBezTo>
                  <a:pt x="4887" y="6258"/>
                  <a:pt x="4900" y="6267"/>
                  <a:pt x="4915" y="6273"/>
                </a:cubicBezTo>
                <a:lnTo>
                  <a:pt x="4915" y="6273"/>
                </a:lnTo>
                <a:cubicBezTo>
                  <a:pt x="4910" y="6260"/>
                  <a:pt x="4899" y="6243"/>
                  <a:pt x="4891" y="6243"/>
                </a:cubicBezTo>
                <a:close/>
                <a:moveTo>
                  <a:pt x="2358" y="6250"/>
                </a:moveTo>
                <a:cubicBezTo>
                  <a:pt x="2358" y="6267"/>
                  <a:pt x="2355" y="6272"/>
                  <a:pt x="2349" y="6272"/>
                </a:cubicBezTo>
                <a:cubicBezTo>
                  <a:pt x="2341" y="6272"/>
                  <a:pt x="2330" y="6267"/>
                  <a:pt x="2316" y="6267"/>
                </a:cubicBezTo>
                <a:cubicBezTo>
                  <a:pt x="2307" y="6267"/>
                  <a:pt x="2298" y="6268"/>
                  <a:pt x="2287" y="6274"/>
                </a:cubicBezTo>
                <a:cubicBezTo>
                  <a:pt x="2287" y="6262"/>
                  <a:pt x="2302" y="6262"/>
                  <a:pt x="2318" y="6262"/>
                </a:cubicBezTo>
                <a:cubicBezTo>
                  <a:pt x="2335" y="6262"/>
                  <a:pt x="2352" y="6262"/>
                  <a:pt x="2358" y="6250"/>
                </a:cubicBezTo>
                <a:close/>
                <a:moveTo>
                  <a:pt x="3281" y="6239"/>
                </a:moveTo>
                <a:lnTo>
                  <a:pt x="3281" y="6239"/>
                </a:lnTo>
                <a:cubicBezTo>
                  <a:pt x="3256" y="6241"/>
                  <a:pt x="3236" y="6242"/>
                  <a:pt x="3219" y="6242"/>
                </a:cubicBezTo>
                <a:cubicBezTo>
                  <a:pt x="3218" y="6242"/>
                  <a:pt x="3217" y="6242"/>
                  <a:pt x="3216" y="6242"/>
                </a:cubicBezTo>
                <a:lnTo>
                  <a:pt x="3216" y="6242"/>
                </a:lnTo>
                <a:cubicBezTo>
                  <a:pt x="3237" y="6252"/>
                  <a:pt x="3238" y="6274"/>
                  <a:pt x="3275" y="6274"/>
                </a:cubicBezTo>
                <a:cubicBezTo>
                  <a:pt x="3275" y="6261"/>
                  <a:pt x="3281" y="6249"/>
                  <a:pt x="3281" y="6239"/>
                </a:cubicBezTo>
                <a:close/>
                <a:moveTo>
                  <a:pt x="4958" y="6269"/>
                </a:moveTo>
                <a:lnTo>
                  <a:pt x="4958" y="6269"/>
                </a:lnTo>
                <a:cubicBezTo>
                  <a:pt x="4956" y="6269"/>
                  <a:pt x="4955" y="6269"/>
                  <a:pt x="4953" y="6269"/>
                </a:cubicBezTo>
                <a:lnTo>
                  <a:pt x="4953" y="6269"/>
                </a:lnTo>
                <a:cubicBezTo>
                  <a:pt x="4953" y="6274"/>
                  <a:pt x="4951" y="6277"/>
                  <a:pt x="4949" y="6280"/>
                </a:cubicBezTo>
                <a:lnTo>
                  <a:pt x="4949" y="6280"/>
                </a:lnTo>
                <a:cubicBezTo>
                  <a:pt x="4956" y="6279"/>
                  <a:pt x="4960" y="6276"/>
                  <a:pt x="4958" y="6269"/>
                </a:cubicBezTo>
                <a:close/>
                <a:moveTo>
                  <a:pt x="4915" y="6273"/>
                </a:moveTo>
                <a:cubicBezTo>
                  <a:pt x="4917" y="6278"/>
                  <a:pt x="4918" y="6283"/>
                  <a:pt x="4918" y="6286"/>
                </a:cubicBezTo>
                <a:cubicBezTo>
                  <a:pt x="4933" y="6286"/>
                  <a:pt x="4943" y="6286"/>
                  <a:pt x="4949" y="6280"/>
                </a:cubicBezTo>
                <a:lnTo>
                  <a:pt x="4949" y="6280"/>
                </a:lnTo>
                <a:cubicBezTo>
                  <a:pt x="4948" y="6280"/>
                  <a:pt x="4947" y="6280"/>
                  <a:pt x="4946" y="6280"/>
                </a:cubicBezTo>
                <a:cubicBezTo>
                  <a:pt x="4937" y="6280"/>
                  <a:pt x="4926" y="6277"/>
                  <a:pt x="4915" y="6273"/>
                </a:cubicBezTo>
                <a:close/>
                <a:moveTo>
                  <a:pt x="5446" y="6243"/>
                </a:moveTo>
                <a:cubicBezTo>
                  <a:pt x="5471" y="6243"/>
                  <a:pt x="5502" y="6276"/>
                  <a:pt x="5502" y="6286"/>
                </a:cubicBezTo>
                <a:cubicBezTo>
                  <a:pt x="5490" y="6286"/>
                  <a:pt x="5454" y="6250"/>
                  <a:pt x="5430" y="6250"/>
                </a:cubicBezTo>
                <a:cubicBezTo>
                  <a:pt x="5435" y="6245"/>
                  <a:pt x="5440" y="6243"/>
                  <a:pt x="5446" y="6243"/>
                </a:cubicBezTo>
                <a:close/>
                <a:moveTo>
                  <a:pt x="5066" y="6289"/>
                </a:moveTo>
                <a:cubicBezTo>
                  <a:pt x="5064" y="6291"/>
                  <a:pt x="5063" y="6294"/>
                  <a:pt x="5061" y="6297"/>
                </a:cubicBezTo>
                <a:cubicBezTo>
                  <a:pt x="5066" y="6292"/>
                  <a:pt x="5067" y="6289"/>
                  <a:pt x="5066" y="6289"/>
                </a:cubicBezTo>
                <a:close/>
                <a:moveTo>
                  <a:pt x="5103" y="6284"/>
                </a:moveTo>
                <a:lnTo>
                  <a:pt x="5103" y="6284"/>
                </a:lnTo>
                <a:cubicBezTo>
                  <a:pt x="5096" y="6284"/>
                  <a:pt x="5089" y="6290"/>
                  <a:pt x="5083" y="6294"/>
                </a:cubicBezTo>
                <a:lnTo>
                  <a:pt x="5083" y="6294"/>
                </a:lnTo>
                <a:cubicBezTo>
                  <a:pt x="5082" y="6294"/>
                  <a:pt x="5081" y="6294"/>
                  <a:pt x="5079" y="6294"/>
                </a:cubicBezTo>
                <a:cubicBezTo>
                  <a:pt x="5075" y="6294"/>
                  <a:pt x="5069" y="6295"/>
                  <a:pt x="5061" y="6297"/>
                </a:cubicBezTo>
                <a:cubicBezTo>
                  <a:pt x="5064" y="6299"/>
                  <a:pt x="5066" y="6299"/>
                  <a:pt x="5069" y="6299"/>
                </a:cubicBezTo>
                <a:cubicBezTo>
                  <a:pt x="5074" y="6299"/>
                  <a:pt x="5078" y="6297"/>
                  <a:pt x="5083" y="6294"/>
                </a:cubicBezTo>
                <a:lnTo>
                  <a:pt x="5083" y="6294"/>
                </a:lnTo>
                <a:cubicBezTo>
                  <a:pt x="5094" y="6295"/>
                  <a:pt x="5099" y="6301"/>
                  <a:pt x="5108" y="6301"/>
                </a:cubicBezTo>
                <a:cubicBezTo>
                  <a:pt x="5112" y="6301"/>
                  <a:pt x="5116" y="6300"/>
                  <a:pt x="5121" y="6297"/>
                </a:cubicBezTo>
                <a:cubicBezTo>
                  <a:pt x="5114" y="6294"/>
                  <a:pt x="5108" y="6289"/>
                  <a:pt x="5103" y="6284"/>
                </a:cubicBezTo>
                <a:close/>
                <a:moveTo>
                  <a:pt x="5323" y="6286"/>
                </a:moveTo>
                <a:cubicBezTo>
                  <a:pt x="5337" y="6290"/>
                  <a:pt x="5348" y="6295"/>
                  <a:pt x="5356" y="6301"/>
                </a:cubicBezTo>
                <a:lnTo>
                  <a:pt x="5356" y="6301"/>
                </a:lnTo>
                <a:cubicBezTo>
                  <a:pt x="5350" y="6301"/>
                  <a:pt x="5343" y="6300"/>
                  <a:pt x="5338" y="6300"/>
                </a:cubicBezTo>
                <a:cubicBezTo>
                  <a:pt x="5319" y="6300"/>
                  <a:pt x="5308" y="6302"/>
                  <a:pt x="5315" y="6309"/>
                </a:cubicBezTo>
                <a:lnTo>
                  <a:pt x="5315" y="6309"/>
                </a:lnTo>
                <a:cubicBezTo>
                  <a:pt x="5294" y="6305"/>
                  <a:pt x="5323" y="6286"/>
                  <a:pt x="5323" y="6286"/>
                </a:cubicBezTo>
                <a:close/>
                <a:moveTo>
                  <a:pt x="3454" y="6250"/>
                </a:moveTo>
                <a:cubicBezTo>
                  <a:pt x="3454" y="6274"/>
                  <a:pt x="3370" y="6250"/>
                  <a:pt x="3394" y="6286"/>
                </a:cubicBezTo>
                <a:cubicBezTo>
                  <a:pt x="3430" y="6286"/>
                  <a:pt x="3418" y="6309"/>
                  <a:pt x="3454" y="6309"/>
                </a:cubicBezTo>
                <a:cubicBezTo>
                  <a:pt x="3454" y="6303"/>
                  <a:pt x="3460" y="6303"/>
                  <a:pt x="3466" y="6303"/>
                </a:cubicBezTo>
                <a:cubicBezTo>
                  <a:pt x="3472" y="6303"/>
                  <a:pt x="3478" y="6303"/>
                  <a:pt x="3478" y="6297"/>
                </a:cubicBezTo>
                <a:cubicBezTo>
                  <a:pt x="3454" y="6297"/>
                  <a:pt x="3418" y="6297"/>
                  <a:pt x="3418" y="6286"/>
                </a:cubicBezTo>
                <a:cubicBezTo>
                  <a:pt x="3430" y="6286"/>
                  <a:pt x="3478" y="6250"/>
                  <a:pt x="3454" y="6250"/>
                </a:cubicBezTo>
                <a:close/>
                <a:moveTo>
                  <a:pt x="2215" y="6274"/>
                </a:moveTo>
                <a:cubicBezTo>
                  <a:pt x="2263" y="6297"/>
                  <a:pt x="2299" y="6297"/>
                  <a:pt x="2346" y="6297"/>
                </a:cubicBezTo>
                <a:cubicBezTo>
                  <a:pt x="2352" y="6303"/>
                  <a:pt x="2335" y="6303"/>
                  <a:pt x="2320" y="6303"/>
                </a:cubicBezTo>
                <a:cubicBezTo>
                  <a:pt x="2305" y="6303"/>
                  <a:pt x="2293" y="6303"/>
                  <a:pt x="2311" y="6309"/>
                </a:cubicBezTo>
                <a:cubicBezTo>
                  <a:pt x="2308" y="6315"/>
                  <a:pt x="2302" y="6318"/>
                  <a:pt x="2294" y="6318"/>
                </a:cubicBezTo>
                <a:cubicBezTo>
                  <a:pt x="2271" y="6318"/>
                  <a:pt x="2233" y="6297"/>
                  <a:pt x="2215" y="6297"/>
                </a:cubicBezTo>
                <a:cubicBezTo>
                  <a:pt x="2239" y="6286"/>
                  <a:pt x="2215" y="6286"/>
                  <a:pt x="2215" y="6274"/>
                </a:cubicBezTo>
                <a:close/>
                <a:moveTo>
                  <a:pt x="2346" y="6345"/>
                </a:moveTo>
                <a:cubicBezTo>
                  <a:pt x="2311" y="6357"/>
                  <a:pt x="2263" y="6357"/>
                  <a:pt x="2215" y="6369"/>
                </a:cubicBezTo>
                <a:cubicBezTo>
                  <a:pt x="2227" y="6345"/>
                  <a:pt x="2323" y="6345"/>
                  <a:pt x="2346" y="6345"/>
                </a:cubicBezTo>
                <a:close/>
                <a:moveTo>
                  <a:pt x="5685" y="6380"/>
                </a:moveTo>
                <a:cubicBezTo>
                  <a:pt x="5686" y="6384"/>
                  <a:pt x="5689" y="6386"/>
                  <a:pt x="5694" y="6387"/>
                </a:cubicBezTo>
                <a:lnTo>
                  <a:pt x="5694" y="6387"/>
                </a:lnTo>
                <a:cubicBezTo>
                  <a:pt x="5691" y="6385"/>
                  <a:pt x="5688" y="6383"/>
                  <a:pt x="5685" y="6380"/>
                </a:cubicBezTo>
                <a:close/>
                <a:moveTo>
                  <a:pt x="5621" y="6345"/>
                </a:moveTo>
                <a:cubicBezTo>
                  <a:pt x="5609" y="6357"/>
                  <a:pt x="5609" y="6369"/>
                  <a:pt x="5609" y="6393"/>
                </a:cubicBezTo>
                <a:cubicBezTo>
                  <a:pt x="5651" y="6393"/>
                  <a:pt x="5627" y="6364"/>
                  <a:pt x="5656" y="6358"/>
                </a:cubicBezTo>
                <a:lnTo>
                  <a:pt x="5656" y="6358"/>
                </a:lnTo>
                <a:cubicBezTo>
                  <a:pt x="5658" y="6358"/>
                  <a:pt x="5661" y="6358"/>
                  <a:pt x="5663" y="6358"/>
                </a:cubicBezTo>
                <a:cubicBezTo>
                  <a:pt x="5665" y="6358"/>
                  <a:pt x="5667" y="6358"/>
                  <a:pt x="5668" y="6358"/>
                </a:cubicBezTo>
                <a:lnTo>
                  <a:pt x="5668" y="6358"/>
                </a:lnTo>
                <a:cubicBezTo>
                  <a:pt x="5669" y="6364"/>
                  <a:pt x="5675" y="6373"/>
                  <a:pt x="5685" y="6380"/>
                </a:cubicBezTo>
                <a:lnTo>
                  <a:pt x="5685" y="6380"/>
                </a:lnTo>
                <a:cubicBezTo>
                  <a:pt x="5683" y="6376"/>
                  <a:pt x="5685" y="6368"/>
                  <a:pt x="5692" y="6357"/>
                </a:cubicBezTo>
                <a:cubicBezTo>
                  <a:pt x="5686" y="6357"/>
                  <a:pt x="5677" y="6358"/>
                  <a:pt x="5668" y="6358"/>
                </a:cubicBezTo>
                <a:lnTo>
                  <a:pt x="5668" y="6358"/>
                </a:lnTo>
                <a:cubicBezTo>
                  <a:pt x="5668" y="6358"/>
                  <a:pt x="5668" y="6357"/>
                  <a:pt x="5668" y="6357"/>
                </a:cubicBezTo>
                <a:cubicBezTo>
                  <a:pt x="5663" y="6357"/>
                  <a:pt x="5659" y="6357"/>
                  <a:pt x="5656" y="6358"/>
                </a:cubicBezTo>
                <a:lnTo>
                  <a:pt x="5656" y="6358"/>
                </a:lnTo>
                <a:cubicBezTo>
                  <a:pt x="5645" y="6357"/>
                  <a:pt x="5635" y="6354"/>
                  <a:pt x="5628" y="6347"/>
                </a:cubicBezTo>
                <a:lnTo>
                  <a:pt x="5628" y="6347"/>
                </a:lnTo>
                <a:cubicBezTo>
                  <a:pt x="5626" y="6346"/>
                  <a:pt x="5623" y="6346"/>
                  <a:pt x="5621" y="6345"/>
                </a:cubicBezTo>
                <a:close/>
                <a:moveTo>
                  <a:pt x="5712" y="6385"/>
                </a:moveTo>
                <a:cubicBezTo>
                  <a:pt x="5707" y="6386"/>
                  <a:pt x="5702" y="6387"/>
                  <a:pt x="5697" y="6387"/>
                </a:cubicBezTo>
                <a:cubicBezTo>
                  <a:pt x="5696" y="6387"/>
                  <a:pt x="5695" y="6387"/>
                  <a:pt x="5694" y="6387"/>
                </a:cubicBezTo>
                <a:lnTo>
                  <a:pt x="5694" y="6387"/>
                </a:lnTo>
                <a:cubicBezTo>
                  <a:pt x="5701" y="6390"/>
                  <a:pt x="5708" y="6393"/>
                  <a:pt x="5716" y="6393"/>
                </a:cubicBezTo>
                <a:cubicBezTo>
                  <a:pt x="5714" y="6390"/>
                  <a:pt x="5713" y="6387"/>
                  <a:pt x="5712" y="6385"/>
                </a:cubicBezTo>
                <a:close/>
                <a:moveTo>
                  <a:pt x="3180" y="5916"/>
                </a:moveTo>
                <a:cubicBezTo>
                  <a:pt x="3239" y="5928"/>
                  <a:pt x="3299" y="5940"/>
                  <a:pt x="3370" y="5952"/>
                </a:cubicBezTo>
                <a:cubicBezTo>
                  <a:pt x="3347" y="5988"/>
                  <a:pt x="3430" y="5952"/>
                  <a:pt x="3370" y="6000"/>
                </a:cubicBezTo>
                <a:cubicBezTo>
                  <a:pt x="3378" y="6004"/>
                  <a:pt x="3388" y="6005"/>
                  <a:pt x="3397" y="6005"/>
                </a:cubicBezTo>
                <a:cubicBezTo>
                  <a:pt x="3417" y="6005"/>
                  <a:pt x="3438" y="6000"/>
                  <a:pt x="3454" y="6000"/>
                </a:cubicBezTo>
                <a:cubicBezTo>
                  <a:pt x="3418" y="5976"/>
                  <a:pt x="3418" y="5976"/>
                  <a:pt x="3394" y="5952"/>
                </a:cubicBezTo>
                <a:cubicBezTo>
                  <a:pt x="3430" y="5952"/>
                  <a:pt x="3466" y="5952"/>
                  <a:pt x="3466" y="5988"/>
                </a:cubicBezTo>
                <a:cubicBezTo>
                  <a:pt x="3501" y="5988"/>
                  <a:pt x="3501" y="5964"/>
                  <a:pt x="3537" y="5964"/>
                </a:cubicBezTo>
                <a:cubicBezTo>
                  <a:pt x="3549" y="6000"/>
                  <a:pt x="3549" y="5988"/>
                  <a:pt x="3537" y="6012"/>
                </a:cubicBezTo>
                <a:cubicBezTo>
                  <a:pt x="3555" y="6006"/>
                  <a:pt x="3570" y="6003"/>
                  <a:pt x="3586" y="6003"/>
                </a:cubicBezTo>
                <a:cubicBezTo>
                  <a:pt x="3603" y="6003"/>
                  <a:pt x="3620" y="6006"/>
                  <a:pt x="3644" y="6012"/>
                </a:cubicBezTo>
                <a:lnTo>
                  <a:pt x="3644" y="5988"/>
                </a:lnTo>
                <a:cubicBezTo>
                  <a:pt x="3660" y="5988"/>
                  <a:pt x="3687" y="5993"/>
                  <a:pt x="3702" y="5993"/>
                </a:cubicBezTo>
                <a:cubicBezTo>
                  <a:pt x="3710" y="5993"/>
                  <a:pt x="3716" y="5992"/>
                  <a:pt x="3716" y="5988"/>
                </a:cubicBezTo>
                <a:lnTo>
                  <a:pt x="3716" y="5988"/>
                </a:lnTo>
                <a:cubicBezTo>
                  <a:pt x="3751" y="6000"/>
                  <a:pt x="3716" y="6012"/>
                  <a:pt x="3668" y="6012"/>
                </a:cubicBezTo>
                <a:cubicBezTo>
                  <a:pt x="3710" y="6024"/>
                  <a:pt x="3751" y="6030"/>
                  <a:pt x="3789" y="6030"/>
                </a:cubicBezTo>
                <a:cubicBezTo>
                  <a:pt x="3826" y="6030"/>
                  <a:pt x="3859" y="6024"/>
                  <a:pt x="3882" y="6012"/>
                </a:cubicBezTo>
                <a:lnTo>
                  <a:pt x="3882" y="6012"/>
                </a:lnTo>
                <a:cubicBezTo>
                  <a:pt x="3894" y="6047"/>
                  <a:pt x="3847" y="6047"/>
                  <a:pt x="3823" y="6047"/>
                </a:cubicBezTo>
                <a:cubicBezTo>
                  <a:pt x="3823" y="6059"/>
                  <a:pt x="3835" y="6059"/>
                  <a:pt x="3835" y="6071"/>
                </a:cubicBezTo>
                <a:cubicBezTo>
                  <a:pt x="3882" y="6059"/>
                  <a:pt x="3990" y="6059"/>
                  <a:pt x="3966" y="6024"/>
                </a:cubicBezTo>
                <a:cubicBezTo>
                  <a:pt x="4001" y="6024"/>
                  <a:pt x="4001" y="6047"/>
                  <a:pt x="4013" y="6059"/>
                </a:cubicBezTo>
                <a:cubicBezTo>
                  <a:pt x="4018" y="6047"/>
                  <a:pt x="4035" y="6043"/>
                  <a:pt x="4056" y="6043"/>
                </a:cubicBezTo>
                <a:cubicBezTo>
                  <a:pt x="4086" y="6043"/>
                  <a:pt x="4121" y="6050"/>
                  <a:pt x="4137" y="6050"/>
                </a:cubicBezTo>
                <a:cubicBezTo>
                  <a:pt x="4141" y="6050"/>
                  <a:pt x="4144" y="6049"/>
                  <a:pt x="4144" y="6047"/>
                </a:cubicBezTo>
                <a:cubicBezTo>
                  <a:pt x="4228" y="6047"/>
                  <a:pt x="4466" y="6047"/>
                  <a:pt x="4418" y="5988"/>
                </a:cubicBezTo>
                <a:cubicBezTo>
                  <a:pt x="4428" y="5984"/>
                  <a:pt x="4436" y="5982"/>
                  <a:pt x="4441" y="5982"/>
                </a:cubicBezTo>
                <a:cubicBezTo>
                  <a:pt x="4469" y="5982"/>
                  <a:pt x="4448" y="6024"/>
                  <a:pt x="4418" y="6024"/>
                </a:cubicBezTo>
                <a:cubicBezTo>
                  <a:pt x="4430" y="6041"/>
                  <a:pt x="4472" y="6041"/>
                  <a:pt x="4513" y="6041"/>
                </a:cubicBezTo>
                <a:cubicBezTo>
                  <a:pt x="4555" y="6041"/>
                  <a:pt x="4597" y="6041"/>
                  <a:pt x="4609" y="6059"/>
                </a:cubicBezTo>
                <a:cubicBezTo>
                  <a:pt x="4621" y="6047"/>
                  <a:pt x="4644" y="6024"/>
                  <a:pt x="4668" y="6024"/>
                </a:cubicBezTo>
                <a:cubicBezTo>
                  <a:pt x="4680" y="6059"/>
                  <a:pt x="4656" y="6047"/>
                  <a:pt x="4632" y="6059"/>
                </a:cubicBezTo>
                <a:cubicBezTo>
                  <a:pt x="4696" y="6059"/>
                  <a:pt x="4791" y="6038"/>
                  <a:pt x="4872" y="6038"/>
                </a:cubicBezTo>
                <a:cubicBezTo>
                  <a:pt x="4913" y="6038"/>
                  <a:pt x="4950" y="6043"/>
                  <a:pt x="4978" y="6059"/>
                </a:cubicBezTo>
                <a:cubicBezTo>
                  <a:pt x="5003" y="6059"/>
                  <a:pt x="5010" y="6041"/>
                  <a:pt x="5025" y="6031"/>
                </a:cubicBezTo>
                <a:lnTo>
                  <a:pt x="5025" y="6031"/>
                </a:lnTo>
                <a:cubicBezTo>
                  <a:pt x="5046" y="6040"/>
                  <a:pt x="5068" y="6046"/>
                  <a:pt x="5090" y="6052"/>
                </a:cubicBezTo>
                <a:lnTo>
                  <a:pt x="5090" y="6052"/>
                </a:lnTo>
                <a:cubicBezTo>
                  <a:pt x="5084" y="6057"/>
                  <a:pt x="5086" y="6063"/>
                  <a:pt x="5089" y="6071"/>
                </a:cubicBezTo>
                <a:lnTo>
                  <a:pt x="5089" y="6071"/>
                </a:lnTo>
                <a:cubicBezTo>
                  <a:pt x="5092" y="6071"/>
                  <a:pt x="5094" y="6071"/>
                  <a:pt x="5097" y="6071"/>
                </a:cubicBezTo>
                <a:cubicBezTo>
                  <a:pt x="5099" y="6064"/>
                  <a:pt x="5099" y="6058"/>
                  <a:pt x="5098" y="6054"/>
                </a:cubicBezTo>
                <a:lnTo>
                  <a:pt x="5098" y="6054"/>
                </a:lnTo>
                <a:cubicBezTo>
                  <a:pt x="5104" y="6055"/>
                  <a:pt x="5111" y="6057"/>
                  <a:pt x="5118" y="6059"/>
                </a:cubicBezTo>
                <a:lnTo>
                  <a:pt x="5118" y="6059"/>
                </a:lnTo>
                <a:cubicBezTo>
                  <a:pt x="5118" y="6057"/>
                  <a:pt x="5118" y="6055"/>
                  <a:pt x="5118" y="6054"/>
                </a:cubicBezTo>
                <a:lnTo>
                  <a:pt x="5118" y="6054"/>
                </a:lnTo>
                <a:cubicBezTo>
                  <a:pt x="5117" y="6053"/>
                  <a:pt x="5116" y="6051"/>
                  <a:pt x="5115" y="6050"/>
                </a:cubicBezTo>
                <a:lnTo>
                  <a:pt x="5115" y="6050"/>
                </a:lnTo>
                <a:cubicBezTo>
                  <a:pt x="5117" y="6051"/>
                  <a:pt x="5117" y="6053"/>
                  <a:pt x="5118" y="6054"/>
                </a:cubicBezTo>
                <a:lnTo>
                  <a:pt x="5118" y="6054"/>
                </a:lnTo>
                <a:cubicBezTo>
                  <a:pt x="5119" y="6056"/>
                  <a:pt x="5120" y="6057"/>
                  <a:pt x="5121" y="6059"/>
                </a:cubicBezTo>
                <a:cubicBezTo>
                  <a:pt x="5120" y="6059"/>
                  <a:pt x="5119" y="6059"/>
                  <a:pt x="5118" y="6059"/>
                </a:cubicBezTo>
                <a:lnTo>
                  <a:pt x="5118" y="6059"/>
                </a:lnTo>
                <a:cubicBezTo>
                  <a:pt x="5117" y="6065"/>
                  <a:pt x="5119" y="6071"/>
                  <a:pt x="5156" y="6071"/>
                </a:cubicBezTo>
                <a:cubicBezTo>
                  <a:pt x="5180" y="6047"/>
                  <a:pt x="5192" y="6012"/>
                  <a:pt x="5216" y="5988"/>
                </a:cubicBezTo>
                <a:cubicBezTo>
                  <a:pt x="5240" y="5988"/>
                  <a:pt x="5252" y="6000"/>
                  <a:pt x="5252" y="6012"/>
                </a:cubicBezTo>
                <a:cubicBezTo>
                  <a:pt x="5240" y="6012"/>
                  <a:pt x="5216" y="6012"/>
                  <a:pt x="5204" y="6036"/>
                </a:cubicBezTo>
                <a:cubicBezTo>
                  <a:pt x="5359" y="6071"/>
                  <a:pt x="5561" y="6047"/>
                  <a:pt x="5692" y="6083"/>
                </a:cubicBezTo>
                <a:cubicBezTo>
                  <a:pt x="5716" y="6083"/>
                  <a:pt x="5716" y="6071"/>
                  <a:pt x="5716" y="6059"/>
                </a:cubicBezTo>
                <a:cubicBezTo>
                  <a:pt x="5733" y="6068"/>
                  <a:pt x="5756" y="6076"/>
                  <a:pt x="5780" y="6076"/>
                </a:cubicBezTo>
                <a:cubicBezTo>
                  <a:pt x="5790" y="6076"/>
                  <a:pt x="5801" y="6075"/>
                  <a:pt x="5811" y="6071"/>
                </a:cubicBezTo>
                <a:cubicBezTo>
                  <a:pt x="5850" y="6062"/>
                  <a:pt x="5818" y="6044"/>
                  <a:pt x="5842" y="6044"/>
                </a:cubicBezTo>
                <a:cubicBezTo>
                  <a:pt x="5848" y="6044"/>
                  <a:pt x="5857" y="6045"/>
                  <a:pt x="5871" y="6047"/>
                </a:cubicBezTo>
                <a:cubicBezTo>
                  <a:pt x="5859" y="6059"/>
                  <a:pt x="5859" y="6071"/>
                  <a:pt x="5859" y="6093"/>
                </a:cubicBezTo>
                <a:lnTo>
                  <a:pt x="5859" y="6093"/>
                </a:lnTo>
                <a:cubicBezTo>
                  <a:pt x="5859" y="6093"/>
                  <a:pt x="5858" y="6093"/>
                  <a:pt x="5858" y="6093"/>
                </a:cubicBezTo>
                <a:cubicBezTo>
                  <a:pt x="5811" y="6093"/>
                  <a:pt x="5773" y="6102"/>
                  <a:pt x="5746" y="6102"/>
                </a:cubicBezTo>
                <a:cubicBezTo>
                  <a:pt x="5734" y="6102"/>
                  <a:pt x="5724" y="6100"/>
                  <a:pt x="5716" y="6095"/>
                </a:cubicBezTo>
                <a:cubicBezTo>
                  <a:pt x="5692" y="6095"/>
                  <a:pt x="5692" y="6107"/>
                  <a:pt x="5692" y="6119"/>
                </a:cubicBezTo>
                <a:cubicBezTo>
                  <a:pt x="5656" y="6107"/>
                  <a:pt x="5621" y="6071"/>
                  <a:pt x="5549" y="6071"/>
                </a:cubicBezTo>
                <a:cubicBezTo>
                  <a:pt x="5549" y="6095"/>
                  <a:pt x="5585" y="6095"/>
                  <a:pt x="5621" y="6107"/>
                </a:cubicBezTo>
                <a:cubicBezTo>
                  <a:pt x="5618" y="6117"/>
                  <a:pt x="5611" y="6121"/>
                  <a:pt x="5601" y="6121"/>
                </a:cubicBezTo>
                <a:cubicBezTo>
                  <a:pt x="5576" y="6121"/>
                  <a:pt x="5535" y="6099"/>
                  <a:pt x="5514" y="6099"/>
                </a:cubicBezTo>
                <a:cubicBezTo>
                  <a:pt x="5504" y="6099"/>
                  <a:pt x="5499" y="6104"/>
                  <a:pt x="5502" y="6119"/>
                </a:cubicBezTo>
                <a:cubicBezTo>
                  <a:pt x="5490" y="6119"/>
                  <a:pt x="5478" y="6107"/>
                  <a:pt x="5478" y="6095"/>
                </a:cubicBezTo>
                <a:cubicBezTo>
                  <a:pt x="5427" y="6095"/>
                  <a:pt x="5446" y="6121"/>
                  <a:pt x="5415" y="6121"/>
                </a:cubicBezTo>
                <a:cubicBezTo>
                  <a:pt x="5410" y="6121"/>
                  <a:pt x="5403" y="6121"/>
                  <a:pt x="5394" y="6119"/>
                </a:cubicBezTo>
                <a:cubicBezTo>
                  <a:pt x="5394" y="6107"/>
                  <a:pt x="5442" y="6107"/>
                  <a:pt x="5418" y="6095"/>
                </a:cubicBezTo>
                <a:lnTo>
                  <a:pt x="5275" y="6095"/>
                </a:lnTo>
                <a:cubicBezTo>
                  <a:pt x="5263" y="6059"/>
                  <a:pt x="5240" y="6047"/>
                  <a:pt x="5192" y="6047"/>
                </a:cubicBezTo>
                <a:cubicBezTo>
                  <a:pt x="5192" y="6071"/>
                  <a:pt x="5216" y="6059"/>
                  <a:pt x="5240" y="6071"/>
                </a:cubicBezTo>
                <a:cubicBezTo>
                  <a:pt x="5222" y="6089"/>
                  <a:pt x="5198" y="6089"/>
                  <a:pt x="5173" y="6089"/>
                </a:cubicBezTo>
                <a:cubicBezTo>
                  <a:pt x="5147" y="6089"/>
                  <a:pt x="5121" y="6089"/>
                  <a:pt x="5097" y="6107"/>
                </a:cubicBezTo>
                <a:cubicBezTo>
                  <a:pt x="5097" y="6091"/>
                  <a:pt x="5092" y="6080"/>
                  <a:pt x="5089" y="6071"/>
                </a:cubicBezTo>
                <a:lnTo>
                  <a:pt x="5089" y="6071"/>
                </a:lnTo>
                <a:cubicBezTo>
                  <a:pt x="4964" y="6073"/>
                  <a:pt x="4916" y="6119"/>
                  <a:pt x="4799" y="6143"/>
                </a:cubicBezTo>
                <a:cubicBezTo>
                  <a:pt x="4799" y="6131"/>
                  <a:pt x="4787" y="6131"/>
                  <a:pt x="4787" y="6119"/>
                </a:cubicBezTo>
                <a:lnTo>
                  <a:pt x="4787" y="6119"/>
                </a:lnTo>
                <a:cubicBezTo>
                  <a:pt x="4799" y="6125"/>
                  <a:pt x="4811" y="6128"/>
                  <a:pt x="4823" y="6128"/>
                </a:cubicBezTo>
                <a:cubicBezTo>
                  <a:pt x="4835" y="6128"/>
                  <a:pt x="4847" y="6125"/>
                  <a:pt x="4859" y="6119"/>
                </a:cubicBezTo>
                <a:cubicBezTo>
                  <a:pt x="4799" y="6107"/>
                  <a:pt x="4728" y="6083"/>
                  <a:pt x="4632" y="6083"/>
                </a:cubicBezTo>
                <a:cubicBezTo>
                  <a:pt x="4632" y="6107"/>
                  <a:pt x="4656" y="6107"/>
                  <a:pt x="4668" y="6107"/>
                </a:cubicBezTo>
                <a:cubicBezTo>
                  <a:pt x="4668" y="6113"/>
                  <a:pt x="4653" y="6113"/>
                  <a:pt x="4637" y="6113"/>
                </a:cubicBezTo>
                <a:cubicBezTo>
                  <a:pt x="4621" y="6113"/>
                  <a:pt x="4603" y="6113"/>
                  <a:pt x="4597" y="6119"/>
                </a:cubicBezTo>
                <a:cubicBezTo>
                  <a:pt x="4597" y="6116"/>
                  <a:pt x="4598" y="6114"/>
                  <a:pt x="4600" y="6112"/>
                </a:cubicBezTo>
                <a:lnTo>
                  <a:pt x="4600" y="6112"/>
                </a:lnTo>
                <a:cubicBezTo>
                  <a:pt x="4580" y="6123"/>
                  <a:pt x="4558" y="6126"/>
                  <a:pt x="4536" y="6126"/>
                </a:cubicBezTo>
                <a:cubicBezTo>
                  <a:pt x="4534" y="6126"/>
                  <a:pt x="4531" y="6126"/>
                  <a:pt x="4529" y="6126"/>
                </a:cubicBezTo>
                <a:lnTo>
                  <a:pt x="4529" y="6126"/>
                </a:lnTo>
                <a:cubicBezTo>
                  <a:pt x="4518" y="6136"/>
                  <a:pt x="4509" y="6139"/>
                  <a:pt x="4499" y="6139"/>
                </a:cubicBezTo>
                <a:cubicBezTo>
                  <a:pt x="4483" y="6139"/>
                  <a:pt x="4464" y="6131"/>
                  <a:pt x="4430" y="6131"/>
                </a:cubicBezTo>
                <a:cubicBezTo>
                  <a:pt x="4430" y="6126"/>
                  <a:pt x="4433" y="6122"/>
                  <a:pt x="4439" y="6119"/>
                </a:cubicBezTo>
                <a:lnTo>
                  <a:pt x="4439" y="6119"/>
                </a:lnTo>
                <a:cubicBezTo>
                  <a:pt x="4425" y="6119"/>
                  <a:pt x="4412" y="6121"/>
                  <a:pt x="4401" y="6126"/>
                </a:cubicBezTo>
                <a:lnTo>
                  <a:pt x="4401" y="6126"/>
                </a:lnTo>
                <a:cubicBezTo>
                  <a:pt x="4421" y="6113"/>
                  <a:pt x="4407" y="6113"/>
                  <a:pt x="4387" y="6113"/>
                </a:cubicBezTo>
                <a:cubicBezTo>
                  <a:pt x="4365" y="6113"/>
                  <a:pt x="4335" y="6113"/>
                  <a:pt x="4335" y="6095"/>
                </a:cubicBezTo>
                <a:cubicBezTo>
                  <a:pt x="4288" y="6101"/>
                  <a:pt x="4241" y="6105"/>
                  <a:pt x="4193" y="6107"/>
                </a:cubicBezTo>
                <a:lnTo>
                  <a:pt x="4193" y="6107"/>
                </a:lnTo>
                <a:cubicBezTo>
                  <a:pt x="4193" y="6107"/>
                  <a:pt x="4192" y="6107"/>
                  <a:pt x="4192" y="6107"/>
                </a:cubicBezTo>
                <a:lnTo>
                  <a:pt x="4192" y="6107"/>
                </a:lnTo>
                <a:cubicBezTo>
                  <a:pt x="4192" y="6107"/>
                  <a:pt x="4192" y="6107"/>
                  <a:pt x="4192" y="6108"/>
                </a:cubicBezTo>
                <a:lnTo>
                  <a:pt x="4192" y="6108"/>
                </a:lnTo>
                <a:cubicBezTo>
                  <a:pt x="4193" y="6107"/>
                  <a:pt x="4193" y="6107"/>
                  <a:pt x="4193" y="6107"/>
                </a:cubicBezTo>
                <a:lnTo>
                  <a:pt x="4193" y="6107"/>
                </a:lnTo>
                <a:cubicBezTo>
                  <a:pt x="4219" y="6117"/>
                  <a:pt x="4212" y="6139"/>
                  <a:pt x="4233" y="6139"/>
                </a:cubicBezTo>
                <a:cubicBezTo>
                  <a:pt x="4240" y="6139"/>
                  <a:pt x="4249" y="6137"/>
                  <a:pt x="4263" y="6131"/>
                </a:cubicBezTo>
                <a:lnTo>
                  <a:pt x="4263" y="6131"/>
                </a:lnTo>
                <a:cubicBezTo>
                  <a:pt x="4263" y="6155"/>
                  <a:pt x="4228" y="6155"/>
                  <a:pt x="4180" y="6155"/>
                </a:cubicBezTo>
                <a:cubicBezTo>
                  <a:pt x="4180" y="6131"/>
                  <a:pt x="4203" y="6131"/>
                  <a:pt x="4192" y="6108"/>
                </a:cubicBezTo>
                <a:lnTo>
                  <a:pt x="4192" y="6108"/>
                </a:lnTo>
                <a:cubicBezTo>
                  <a:pt x="4057" y="6114"/>
                  <a:pt x="3919" y="6110"/>
                  <a:pt x="3787" y="6119"/>
                </a:cubicBezTo>
                <a:cubicBezTo>
                  <a:pt x="3775" y="6095"/>
                  <a:pt x="3823" y="6107"/>
                  <a:pt x="3823" y="6095"/>
                </a:cubicBezTo>
                <a:lnTo>
                  <a:pt x="3823" y="6095"/>
                </a:lnTo>
                <a:cubicBezTo>
                  <a:pt x="3778" y="6101"/>
                  <a:pt x="3741" y="6101"/>
                  <a:pt x="3703" y="6102"/>
                </a:cubicBezTo>
                <a:lnTo>
                  <a:pt x="3703" y="6102"/>
                </a:lnTo>
                <a:cubicBezTo>
                  <a:pt x="3723" y="6094"/>
                  <a:pt x="3745" y="6085"/>
                  <a:pt x="3763" y="6071"/>
                </a:cubicBezTo>
                <a:cubicBezTo>
                  <a:pt x="3755" y="6067"/>
                  <a:pt x="3748" y="6066"/>
                  <a:pt x="3742" y="6066"/>
                </a:cubicBezTo>
                <a:cubicBezTo>
                  <a:pt x="3720" y="6066"/>
                  <a:pt x="3708" y="6089"/>
                  <a:pt x="3675" y="6089"/>
                </a:cubicBezTo>
                <a:cubicBezTo>
                  <a:pt x="3667" y="6089"/>
                  <a:pt x="3657" y="6087"/>
                  <a:pt x="3644" y="6083"/>
                </a:cubicBezTo>
                <a:cubicBezTo>
                  <a:pt x="3644" y="6071"/>
                  <a:pt x="3668" y="6059"/>
                  <a:pt x="3644" y="6059"/>
                </a:cubicBezTo>
                <a:cubicBezTo>
                  <a:pt x="3656" y="6071"/>
                  <a:pt x="3585" y="6059"/>
                  <a:pt x="3597" y="6083"/>
                </a:cubicBezTo>
                <a:cubicBezTo>
                  <a:pt x="3631" y="6083"/>
                  <a:pt x="3643" y="6083"/>
                  <a:pt x="3655" y="6105"/>
                </a:cubicBezTo>
                <a:lnTo>
                  <a:pt x="3655" y="6105"/>
                </a:lnTo>
                <a:cubicBezTo>
                  <a:pt x="3672" y="6103"/>
                  <a:pt x="3688" y="6103"/>
                  <a:pt x="3703" y="6102"/>
                </a:cubicBezTo>
                <a:lnTo>
                  <a:pt x="3703" y="6102"/>
                </a:lnTo>
                <a:cubicBezTo>
                  <a:pt x="3673" y="6116"/>
                  <a:pt x="3649" y="6130"/>
                  <a:pt x="3656" y="6167"/>
                </a:cubicBezTo>
                <a:lnTo>
                  <a:pt x="3609" y="6167"/>
                </a:lnTo>
                <a:cubicBezTo>
                  <a:pt x="3609" y="6226"/>
                  <a:pt x="3585" y="6226"/>
                  <a:pt x="3609" y="6262"/>
                </a:cubicBezTo>
                <a:lnTo>
                  <a:pt x="3716" y="6262"/>
                </a:lnTo>
                <a:cubicBezTo>
                  <a:pt x="3716" y="6250"/>
                  <a:pt x="3704" y="6250"/>
                  <a:pt x="3704" y="6238"/>
                </a:cubicBezTo>
                <a:cubicBezTo>
                  <a:pt x="3751" y="6238"/>
                  <a:pt x="3728" y="6262"/>
                  <a:pt x="3751" y="6286"/>
                </a:cubicBezTo>
                <a:cubicBezTo>
                  <a:pt x="3704" y="6286"/>
                  <a:pt x="3692" y="6297"/>
                  <a:pt x="3644" y="6297"/>
                </a:cubicBezTo>
                <a:cubicBezTo>
                  <a:pt x="3644" y="6309"/>
                  <a:pt x="3656" y="6309"/>
                  <a:pt x="3656" y="6321"/>
                </a:cubicBezTo>
                <a:cubicBezTo>
                  <a:pt x="3700" y="6313"/>
                  <a:pt x="3770" y="6284"/>
                  <a:pt x="3832" y="6284"/>
                </a:cubicBezTo>
                <a:cubicBezTo>
                  <a:pt x="3854" y="6284"/>
                  <a:pt x="3875" y="6288"/>
                  <a:pt x="3894" y="6297"/>
                </a:cubicBezTo>
                <a:cubicBezTo>
                  <a:pt x="3882" y="6309"/>
                  <a:pt x="3811" y="6297"/>
                  <a:pt x="3835" y="6321"/>
                </a:cubicBezTo>
                <a:cubicBezTo>
                  <a:pt x="3793" y="6333"/>
                  <a:pt x="3751" y="6333"/>
                  <a:pt x="3705" y="6333"/>
                </a:cubicBezTo>
                <a:cubicBezTo>
                  <a:pt x="3668" y="6333"/>
                  <a:pt x="3628" y="6333"/>
                  <a:pt x="3582" y="6339"/>
                </a:cubicBezTo>
                <a:lnTo>
                  <a:pt x="3582" y="6339"/>
                </a:lnTo>
                <a:cubicBezTo>
                  <a:pt x="3527" y="6336"/>
                  <a:pt x="3471" y="6336"/>
                  <a:pt x="3415" y="6336"/>
                </a:cubicBezTo>
                <a:cubicBezTo>
                  <a:pt x="3375" y="6336"/>
                  <a:pt x="3335" y="6336"/>
                  <a:pt x="3294" y="6336"/>
                </a:cubicBezTo>
                <a:cubicBezTo>
                  <a:pt x="3174" y="6336"/>
                  <a:pt x="3055" y="6333"/>
                  <a:pt x="2942" y="6309"/>
                </a:cubicBezTo>
                <a:cubicBezTo>
                  <a:pt x="2932" y="6325"/>
                  <a:pt x="2917" y="6329"/>
                  <a:pt x="2901" y="6329"/>
                </a:cubicBezTo>
                <a:cubicBezTo>
                  <a:pt x="2879" y="6329"/>
                  <a:pt x="2855" y="6321"/>
                  <a:pt x="2835" y="6321"/>
                </a:cubicBezTo>
                <a:cubicBezTo>
                  <a:pt x="2811" y="6321"/>
                  <a:pt x="2835" y="6357"/>
                  <a:pt x="2823" y="6369"/>
                </a:cubicBezTo>
                <a:cubicBezTo>
                  <a:pt x="2799" y="6369"/>
                  <a:pt x="2775" y="6369"/>
                  <a:pt x="2799" y="6405"/>
                </a:cubicBezTo>
                <a:cubicBezTo>
                  <a:pt x="2763" y="6405"/>
                  <a:pt x="2739" y="6405"/>
                  <a:pt x="2739" y="6369"/>
                </a:cubicBezTo>
                <a:cubicBezTo>
                  <a:pt x="2884" y="6369"/>
                  <a:pt x="2738" y="6296"/>
                  <a:pt x="2650" y="6296"/>
                </a:cubicBezTo>
                <a:cubicBezTo>
                  <a:pt x="2644" y="6296"/>
                  <a:pt x="2638" y="6297"/>
                  <a:pt x="2632" y="6297"/>
                </a:cubicBezTo>
                <a:cubicBezTo>
                  <a:pt x="2653" y="6287"/>
                  <a:pt x="2611" y="6259"/>
                  <a:pt x="2637" y="6259"/>
                </a:cubicBezTo>
                <a:cubicBezTo>
                  <a:pt x="2642" y="6259"/>
                  <a:pt x="2648" y="6260"/>
                  <a:pt x="2656" y="6262"/>
                </a:cubicBezTo>
                <a:cubicBezTo>
                  <a:pt x="2644" y="6258"/>
                  <a:pt x="2632" y="6257"/>
                  <a:pt x="2622" y="6257"/>
                </a:cubicBezTo>
                <a:cubicBezTo>
                  <a:pt x="2570" y="6257"/>
                  <a:pt x="2533" y="6291"/>
                  <a:pt x="2498" y="6291"/>
                </a:cubicBezTo>
                <a:cubicBezTo>
                  <a:pt x="2491" y="6291"/>
                  <a:pt x="2484" y="6289"/>
                  <a:pt x="2477" y="6286"/>
                </a:cubicBezTo>
                <a:cubicBezTo>
                  <a:pt x="2487" y="6272"/>
                  <a:pt x="2494" y="6269"/>
                  <a:pt x="2501" y="6269"/>
                </a:cubicBezTo>
                <a:cubicBezTo>
                  <a:pt x="2507" y="6269"/>
                  <a:pt x="2512" y="6271"/>
                  <a:pt x="2518" y="6271"/>
                </a:cubicBezTo>
                <a:cubicBezTo>
                  <a:pt x="2524" y="6271"/>
                  <a:pt x="2530" y="6269"/>
                  <a:pt x="2537" y="6262"/>
                </a:cubicBezTo>
                <a:lnTo>
                  <a:pt x="2537" y="6238"/>
                </a:lnTo>
                <a:lnTo>
                  <a:pt x="2525" y="6238"/>
                </a:lnTo>
                <a:cubicBezTo>
                  <a:pt x="2501" y="6238"/>
                  <a:pt x="2501" y="6250"/>
                  <a:pt x="2466" y="6250"/>
                </a:cubicBezTo>
                <a:cubicBezTo>
                  <a:pt x="2456" y="6241"/>
                  <a:pt x="2454" y="6218"/>
                  <a:pt x="2428" y="6218"/>
                </a:cubicBezTo>
                <a:cubicBezTo>
                  <a:pt x="2419" y="6218"/>
                  <a:pt x="2408" y="6220"/>
                  <a:pt x="2394" y="6226"/>
                </a:cubicBezTo>
                <a:cubicBezTo>
                  <a:pt x="2406" y="6202"/>
                  <a:pt x="2406" y="6190"/>
                  <a:pt x="2418" y="6178"/>
                </a:cubicBezTo>
                <a:cubicBezTo>
                  <a:pt x="2434" y="6178"/>
                  <a:pt x="2444" y="6184"/>
                  <a:pt x="2457" y="6184"/>
                </a:cubicBezTo>
                <a:cubicBezTo>
                  <a:pt x="2463" y="6184"/>
                  <a:pt x="2469" y="6182"/>
                  <a:pt x="2477" y="6178"/>
                </a:cubicBezTo>
                <a:cubicBezTo>
                  <a:pt x="2501" y="6167"/>
                  <a:pt x="2501" y="6143"/>
                  <a:pt x="2513" y="6131"/>
                </a:cubicBezTo>
                <a:cubicBezTo>
                  <a:pt x="2525" y="6143"/>
                  <a:pt x="2537" y="6178"/>
                  <a:pt x="2573" y="6178"/>
                </a:cubicBezTo>
                <a:cubicBezTo>
                  <a:pt x="2576" y="6164"/>
                  <a:pt x="2580" y="6159"/>
                  <a:pt x="2585" y="6159"/>
                </a:cubicBezTo>
                <a:cubicBezTo>
                  <a:pt x="2592" y="6159"/>
                  <a:pt x="2603" y="6172"/>
                  <a:pt x="2622" y="6172"/>
                </a:cubicBezTo>
                <a:cubicBezTo>
                  <a:pt x="2628" y="6172"/>
                  <a:pt x="2636" y="6171"/>
                  <a:pt x="2644" y="6167"/>
                </a:cubicBezTo>
                <a:cubicBezTo>
                  <a:pt x="2680" y="6167"/>
                  <a:pt x="2680" y="6178"/>
                  <a:pt x="2656" y="6190"/>
                </a:cubicBezTo>
                <a:cubicBezTo>
                  <a:pt x="2696" y="6190"/>
                  <a:pt x="2720" y="6185"/>
                  <a:pt x="2742" y="6185"/>
                </a:cubicBezTo>
                <a:cubicBezTo>
                  <a:pt x="2753" y="6185"/>
                  <a:pt x="2763" y="6186"/>
                  <a:pt x="2775" y="6190"/>
                </a:cubicBezTo>
                <a:cubicBezTo>
                  <a:pt x="2811" y="6190"/>
                  <a:pt x="2763" y="6178"/>
                  <a:pt x="2775" y="6167"/>
                </a:cubicBezTo>
                <a:cubicBezTo>
                  <a:pt x="2942" y="6167"/>
                  <a:pt x="3013" y="6190"/>
                  <a:pt x="3132" y="6190"/>
                </a:cubicBezTo>
                <a:cubicBezTo>
                  <a:pt x="3133" y="6191"/>
                  <a:pt x="3133" y="6192"/>
                  <a:pt x="3133" y="6192"/>
                </a:cubicBezTo>
                <a:lnTo>
                  <a:pt x="3133" y="6192"/>
                </a:lnTo>
                <a:cubicBezTo>
                  <a:pt x="3143" y="6196"/>
                  <a:pt x="3146" y="6205"/>
                  <a:pt x="3147" y="6216"/>
                </a:cubicBezTo>
                <a:lnTo>
                  <a:pt x="3147" y="6216"/>
                </a:lnTo>
                <a:cubicBezTo>
                  <a:pt x="3142" y="6209"/>
                  <a:pt x="3138" y="6202"/>
                  <a:pt x="3133" y="6192"/>
                </a:cubicBezTo>
                <a:lnTo>
                  <a:pt x="3133" y="6192"/>
                </a:lnTo>
                <a:cubicBezTo>
                  <a:pt x="3130" y="6191"/>
                  <a:pt x="3126" y="6190"/>
                  <a:pt x="3120" y="6190"/>
                </a:cubicBezTo>
                <a:cubicBezTo>
                  <a:pt x="3132" y="6214"/>
                  <a:pt x="3097" y="6286"/>
                  <a:pt x="3156" y="6286"/>
                </a:cubicBezTo>
                <a:cubicBezTo>
                  <a:pt x="3142" y="6265"/>
                  <a:pt x="3148" y="6236"/>
                  <a:pt x="3147" y="6216"/>
                </a:cubicBezTo>
                <a:lnTo>
                  <a:pt x="3147" y="6216"/>
                </a:lnTo>
                <a:cubicBezTo>
                  <a:pt x="3160" y="6234"/>
                  <a:pt x="3177" y="6242"/>
                  <a:pt x="3216" y="6242"/>
                </a:cubicBezTo>
                <a:lnTo>
                  <a:pt x="3216" y="6242"/>
                </a:lnTo>
                <a:cubicBezTo>
                  <a:pt x="3210" y="6240"/>
                  <a:pt x="3202" y="6238"/>
                  <a:pt x="3192" y="6238"/>
                </a:cubicBezTo>
                <a:cubicBezTo>
                  <a:pt x="3216" y="6226"/>
                  <a:pt x="3228" y="6226"/>
                  <a:pt x="3228" y="6214"/>
                </a:cubicBezTo>
                <a:cubicBezTo>
                  <a:pt x="3251" y="6214"/>
                  <a:pt x="3228" y="6238"/>
                  <a:pt x="3228" y="6238"/>
                </a:cubicBezTo>
                <a:cubicBezTo>
                  <a:pt x="3241" y="6238"/>
                  <a:pt x="3255" y="6234"/>
                  <a:pt x="3260" y="6228"/>
                </a:cubicBezTo>
                <a:lnTo>
                  <a:pt x="3260" y="6228"/>
                </a:lnTo>
                <a:cubicBezTo>
                  <a:pt x="3267" y="6230"/>
                  <a:pt x="3275" y="6231"/>
                  <a:pt x="3280" y="6232"/>
                </a:cubicBezTo>
                <a:lnTo>
                  <a:pt x="3280" y="6232"/>
                </a:lnTo>
                <a:cubicBezTo>
                  <a:pt x="3277" y="6225"/>
                  <a:pt x="3270" y="6219"/>
                  <a:pt x="3251" y="6214"/>
                </a:cubicBezTo>
                <a:lnTo>
                  <a:pt x="3251" y="6214"/>
                </a:lnTo>
                <a:cubicBezTo>
                  <a:pt x="3261" y="6219"/>
                  <a:pt x="3263" y="6224"/>
                  <a:pt x="3260" y="6228"/>
                </a:cubicBezTo>
                <a:lnTo>
                  <a:pt x="3260" y="6228"/>
                </a:lnTo>
                <a:cubicBezTo>
                  <a:pt x="3249" y="6225"/>
                  <a:pt x="3239" y="6218"/>
                  <a:pt x="3239" y="6202"/>
                </a:cubicBezTo>
                <a:cubicBezTo>
                  <a:pt x="3236" y="6200"/>
                  <a:pt x="3232" y="6200"/>
                  <a:pt x="3228" y="6200"/>
                </a:cubicBezTo>
                <a:cubicBezTo>
                  <a:pt x="3213" y="6200"/>
                  <a:pt x="3195" y="6211"/>
                  <a:pt x="3186" y="6211"/>
                </a:cubicBezTo>
                <a:cubicBezTo>
                  <a:pt x="3182" y="6211"/>
                  <a:pt x="3180" y="6208"/>
                  <a:pt x="3180" y="6202"/>
                </a:cubicBezTo>
                <a:cubicBezTo>
                  <a:pt x="3180" y="6190"/>
                  <a:pt x="3210" y="6187"/>
                  <a:pt x="3244" y="6187"/>
                </a:cubicBezTo>
                <a:cubicBezTo>
                  <a:pt x="3278" y="6187"/>
                  <a:pt x="3317" y="6190"/>
                  <a:pt x="3335" y="6190"/>
                </a:cubicBezTo>
                <a:cubicBezTo>
                  <a:pt x="3335" y="6190"/>
                  <a:pt x="3311" y="6202"/>
                  <a:pt x="3311" y="6226"/>
                </a:cubicBezTo>
                <a:cubicBezTo>
                  <a:pt x="3351" y="6215"/>
                  <a:pt x="3380" y="6206"/>
                  <a:pt x="3405" y="6205"/>
                </a:cubicBezTo>
                <a:lnTo>
                  <a:pt x="3405" y="6205"/>
                </a:lnTo>
                <a:cubicBezTo>
                  <a:pt x="3396" y="6197"/>
                  <a:pt x="3383" y="6190"/>
                  <a:pt x="3370" y="6190"/>
                </a:cubicBezTo>
                <a:cubicBezTo>
                  <a:pt x="3396" y="6182"/>
                  <a:pt x="3403" y="6173"/>
                  <a:pt x="3426" y="6173"/>
                </a:cubicBezTo>
                <a:cubicBezTo>
                  <a:pt x="3436" y="6173"/>
                  <a:pt x="3448" y="6175"/>
                  <a:pt x="3466" y="6178"/>
                </a:cubicBezTo>
                <a:cubicBezTo>
                  <a:pt x="3459" y="6198"/>
                  <a:pt x="3449" y="6207"/>
                  <a:pt x="3447" y="6215"/>
                </a:cubicBezTo>
                <a:lnTo>
                  <a:pt x="3447" y="6215"/>
                </a:lnTo>
                <a:cubicBezTo>
                  <a:pt x="3434" y="6208"/>
                  <a:pt x="3422" y="6205"/>
                  <a:pt x="3408" y="6205"/>
                </a:cubicBezTo>
                <a:cubicBezTo>
                  <a:pt x="3407" y="6205"/>
                  <a:pt x="3406" y="6205"/>
                  <a:pt x="3405" y="6205"/>
                </a:cubicBezTo>
                <a:lnTo>
                  <a:pt x="3405" y="6205"/>
                </a:lnTo>
                <a:cubicBezTo>
                  <a:pt x="3413" y="6212"/>
                  <a:pt x="3418" y="6220"/>
                  <a:pt x="3418" y="6226"/>
                </a:cubicBezTo>
                <a:cubicBezTo>
                  <a:pt x="3406" y="6226"/>
                  <a:pt x="3406" y="6238"/>
                  <a:pt x="3418" y="6238"/>
                </a:cubicBezTo>
                <a:cubicBezTo>
                  <a:pt x="3422" y="6234"/>
                  <a:pt x="3427" y="6233"/>
                  <a:pt x="3433" y="6233"/>
                </a:cubicBezTo>
                <a:cubicBezTo>
                  <a:pt x="3444" y="6233"/>
                  <a:pt x="3458" y="6238"/>
                  <a:pt x="3466" y="6238"/>
                </a:cubicBezTo>
                <a:cubicBezTo>
                  <a:pt x="3449" y="6227"/>
                  <a:pt x="3445" y="6221"/>
                  <a:pt x="3447" y="6215"/>
                </a:cubicBezTo>
                <a:lnTo>
                  <a:pt x="3447" y="6215"/>
                </a:lnTo>
                <a:cubicBezTo>
                  <a:pt x="3457" y="6220"/>
                  <a:pt x="3467" y="6227"/>
                  <a:pt x="3478" y="6238"/>
                </a:cubicBezTo>
                <a:cubicBezTo>
                  <a:pt x="3488" y="6239"/>
                  <a:pt x="3497" y="6239"/>
                  <a:pt x="3505" y="6239"/>
                </a:cubicBezTo>
                <a:cubicBezTo>
                  <a:pt x="3589" y="6239"/>
                  <a:pt x="3553" y="6186"/>
                  <a:pt x="3597" y="6143"/>
                </a:cubicBezTo>
                <a:cubicBezTo>
                  <a:pt x="3597" y="6129"/>
                  <a:pt x="3589" y="6126"/>
                  <a:pt x="3581" y="6126"/>
                </a:cubicBezTo>
                <a:cubicBezTo>
                  <a:pt x="3574" y="6126"/>
                  <a:pt x="3565" y="6128"/>
                  <a:pt x="3559" y="6128"/>
                </a:cubicBezTo>
                <a:cubicBezTo>
                  <a:pt x="3553" y="6128"/>
                  <a:pt x="3549" y="6126"/>
                  <a:pt x="3549" y="6119"/>
                </a:cubicBezTo>
                <a:cubicBezTo>
                  <a:pt x="3553" y="6119"/>
                  <a:pt x="3557" y="6118"/>
                  <a:pt x="3560" y="6118"/>
                </a:cubicBezTo>
                <a:lnTo>
                  <a:pt x="3560" y="6118"/>
                </a:lnTo>
                <a:cubicBezTo>
                  <a:pt x="3560" y="6118"/>
                  <a:pt x="3561" y="6119"/>
                  <a:pt x="3561" y="6119"/>
                </a:cubicBezTo>
                <a:cubicBezTo>
                  <a:pt x="3571" y="6117"/>
                  <a:pt x="3581" y="6115"/>
                  <a:pt x="3591" y="6113"/>
                </a:cubicBezTo>
                <a:lnTo>
                  <a:pt x="3591" y="6113"/>
                </a:lnTo>
                <a:cubicBezTo>
                  <a:pt x="3598" y="6117"/>
                  <a:pt x="3604" y="6122"/>
                  <a:pt x="3615" y="6122"/>
                </a:cubicBezTo>
                <a:cubicBezTo>
                  <a:pt x="3619" y="6122"/>
                  <a:pt x="3625" y="6121"/>
                  <a:pt x="3632" y="6119"/>
                </a:cubicBezTo>
                <a:cubicBezTo>
                  <a:pt x="3644" y="6119"/>
                  <a:pt x="3632" y="6107"/>
                  <a:pt x="3656" y="6107"/>
                </a:cubicBezTo>
                <a:cubicBezTo>
                  <a:pt x="3656" y="6106"/>
                  <a:pt x="3655" y="6105"/>
                  <a:pt x="3655" y="6105"/>
                </a:cubicBezTo>
                <a:lnTo>
                  <a:pt x="3655" y="6105"/>
                </a:lnTo>
                <a:cubicBezTo>
                  <a:pt x="3635" y="6106"/>
                  <a:pt x="3614" y="6109"/>
                  <a:pt x="3591" y="6113"/>
                </a:cubicBezTo>
                <a:lnTo>
                  <a:pt x="3591" y="6113"/>
                </a:lnTo>
                <a:cubicBezTo>
                  <a:pt x="3586" y="6110"/>
                  <a:pt x="3581" y="6107"/>
                  <a:pt x="3573" y="6107"/>
                </a:cubicBezTo>
                <a:cubicBezTo>
                  <a:pt x="3573" y="6107"/>
                  <a:pt x="3573" y="6115"/>
                  <a:pt x="3560" y="6118"/>
                </a:cubicBezTo>
                <a:lnTo>
                  <a:pt x="3560" y="6118"/>
                </a:lnTo>
                <a:cubicBezTo>
                  <a:pt x="3548" y="6106"/>
                  <a:pt x="3526" y="6094"/>
                  <a:pt x="3549" y="6071"/>
                </a:cubicBezTo>
                <a:lnTo>
                  <a:pt x="3549" y="6071"/>
                </a:lnTo>
                <a:cubicBezTo>
                  <a:pt x="3536" y="6081"/>
                  <a:pt x="3524" y="6085"/>
                  <a:pt x="3513" y="6085"/>
                </a:cubicBezTo>
                <a:cubicBezTo>
                  <a:pt x="3490" y="6085"/>
                  <a:pt x="3471" y="6069"/>
                  <a:pt x="3446" y="6069"/>
                </a:cubicBezTo>
                <a:cubicBezTo>
                  <a:pt x="3441" y="6069"/>
                  <a:pt x="3435" y="6070"/>
                  <a:pt x="3430" y="6071"/>
                </a:cubicBezTo>
                <a:cubicBezTo>
                  <a:pt x="3430" y="6103"/>
                  <a:pt x="3507" y="6078"/>
                  <a:pt x="3523" y="6107"/>
                </a:cubicBezTo>
                <a:lnTo>
                  <a:pt x="3523" y="6107"/>
                </a:lnTo>
                <a:cubicBezTo>
                  <a:pt x="3528" y="6107"/>
                  <a:pt x="3533" y="6107"/>
                  <a:pt x="3537" y="6107"/>
                </a:cubicBezTo>
                <a:cubicBezTo>
                  <a:pt x="3525" y="6107"/>
                  <a:pt x="3525" y="6107"/>
                  <a:pt x="3525" y="6119"/>
                </a:cubicBezTo>
                <a:cubicBezTo>
                  <a:pt x="3512" y="6122"/>
                  <a:pt x="3500" y="6124"/>
                  <a:pt x="3488" y="6124"/>
                </a:cubicBezTo>
                <a:cubicBezTo>
                  <a:pt x="3455" y="6124"/>
                  <a:pt x="3430" y="6113"/>
                  <a:pt x="3430" y="6095"/>
                </a:cubicBezTo>
                <a:cubicBezTo>
                  <a:pt x="3392" y="6095"/>
                  <a:pt x="3399" y="6110"/>
                  <a:pt x="3380" y="6110"/>
                </a:cubicBezTo>
                <a:cubicBezTo>
                  <a:pt x="3375" y="6110"/>
                  <a:pt x="3368" y="6109"/>
                  <a:pt x="3358" y="6107"/>
                </a:cubicBezTo>
                <a:lnTo>
                  <a:pt x="3358" y="6113"/>
                </a:lnTo>
                <a:lnTo>
                  <a:pt x="3358" y="6113"/>
                </a:lnTo>
                <a:cubicBezTo>
                  <a:pt x="3356" y="6112"/>
                  <a:pt x="3354" y="6111"/>
                  <a:pt x="3352" y="6110"/>
                </a:cubicBezTo>
                <a:lnTo>
                  <a:pt x="3352" y="6110"/>
                </a:lnTo>
                <a:cubicBezTo>
                  <a:pt x="3350" y="6110"/>
                  <a:pt x="3348" y="6111"/>
                  <a:pt x="3346" y="6111"/>
                </a:cubicBezTo>
                <a:cubicBezTo>
                  <a:pt x="3346" y="6111"/>
                  <a:pt x="3345" y="6111"/>
                  <a:pt x="3345" y="6111"/>
                </a:cubicBezTo>
                <a:lnTo>
                  <a:pt x="3345" y="6111"/>
                </a:lnTo>
                <a:cubicBezTo>
                  <a:pt x="3344" y="6112"/>
                  <a:pt x="3343" y="6113"/>
                  <a:pt x="3341" y="6114"/>
                </a:cubicBezTo>
                <a:lnTo>
                  <a:pt x="3341" y="6114"/>
                </a:lnTo>
                <a:cubicBezTo>
                  <a:pt x="3339" y="6114"/>
                  <a:pt x="3336" y="6114"/>
                  <a:pt x="3334" y="6114"/>
                </a:cubicBezTo>
                <a:cubicBezTo>
                  <a:pt x="3319" y="6114"/>
                  <a:pt x="3295" y="6119"/>
                  <a:pt x="3287" y="6119"/>
                </a:cubicBezTo>
                <a:cubicBezTo>
                  <a:pt x="3291" y="6110"/>
                  <a:pt x="3301" y="6108"/>
                  <a:pt x="3311" y="6108"/>
                </a:cubicBezTo>
                <a:cubicBezTo>
                  <a:pt x="3323" y="6108"/>
                  <a:pt x="3336" y="6110"/>
                  <a:pt x="3345" y="6111"/>
                </a:cubicBezTo>
                <a:lnTo>
                  <a:pt x="3345" y="6111"/>
                </a:lnTo>
                <a:cubicBezTo>
                  <a:pt x="3346" y="6109"/>
                  <a:pt x="3347" y="6108"/>
                  <a:pt x="3347" y="6107"/>
                </a:cubicBezTo>
                <a:cubicBezTo>
                  <a:pt x="3349" y="6108"/>
                  <a:pt x="3351" y="6109"/>
                  <a:pt x="3352" y="6110"/>
                </a:cubicBezTo>
                <a:lnTo>
                  <a:pt x="3352" y="6110"/>
                </a:lnTo>
                <a:cubicBezTo>
                  <a:pt x="3355" y="6109"/>
                  <a:pt x="3357" y="6108"/>
                  <a:pt x="3358" y="6107"/>
                </a:cubicBezTo>
                <a:cubicBezTo>
                  <a:pt x="3333" y="6094"/>
                  <a:pt x="3267" y="6082"/>
                  <a:pt x="3220" y="6082"/>
                </a:cubicBezTo>
                <a:cubicBezTo>
                  <a:pt x="3181" y="6082"/>
                  <a:pt x="3155" y="6090"/>
                  <a:pt x="3176" y="6115"/>
                </a:cubicBezTo>
                <a:lnTo>
                  <a:pt x="3176" y="6115"/>
                </a:lnTo>
                <a:cubicBezTo>
                  <a:pt x="3167" y="6111"/>
                  <a:pt x="3154" y="6107"/>
                  <a:pt x="3132" y="6107"/>
                </a:cubicBezTo>
                <a:cubicBezTo>
                  <a:pt x="3128" y="6116"/>
                  <a:pt x="3136" y="6122"/>
                  <a:pt x="3148" y="6125"/>
                </a:cubicBezTo>
                <a:lnTo>
                  <a:pt x="3148" y="6125"/>
                </a:lnTo>
                <a:cubicBezTo>
                  <a:pt x="3150" y="6125"/>
                  <a:pt x="3151" y="6125"/>
                  <a:pt x="3153" y="6125"/>
                </a:cubicBezTo>
                <a:cubicBezTo>
                  <a:pt x="3165" y="6125"/>
                  <a:pt x="3174" y="6125"/>
                  <a:pt x="3180" y="6119"/>
                </a:cubicBezTo>
                <a:cubicBezTo>
                  <a:pt x="3178" y="6117"/>
                  <a:pt x="3177" y="6116"/>
                  <a:pt x="3176" y="6115"/>
                </a:cubicBezTo>
                <a:lnTo>
                  <a:pt x="3176" y="6115"/>
                </a:lnTo>
                <a:cubicBezTo>
                  <a:pt x="3182" y="6117"/>
                  <a:pt x="3187" y="6119"/>
                  <a:pt x="3192" y="6119"/>
                </a:cubicBezTo>
                <a:cubicBezTo>
                  <a:pt x="3192" y="6124"/>
                  <a:pt x="3180" y="6127"/>
                  <a:pt x="3166" y="6127"/>
                </a:cubicBezTo>
                <a:cubicBezTo>
                  <a:pt x="3160" y="6127"/>
                  <a:pt x="3154" y="6126"/>
                  <a:pt x="3148" y="6125"/>
                </a:cubicBezTo>
                <a:lnTo>
                  <a:pt x="3148" y="6125"/>
                </a:lnTo>
                <a:cubicBezTo>
                  <a:pt x="3137" y="6125"/>
                  <a:pt x="3124" y="6126"/>
                  <a:pt x="3108" y="6131"/>
                </a:cubicBezTo>
                <a:cubicBezTo>
                  <a:pt x="3108" y="6142"/>
                  <a:pt x="3111" y="6147"/>
                  <a:pt x="3115" y="6151"/>
                </a:cubicBezTo>
                <a:lnTo>
                  <a:pt x="3115" y="6151"/>
                </a:lnTo>
                <a:cubicBezTo>
                  <a:pt x="3148" y="6152"/>
                  <a:pt x="3203" y="6167"/>
                  <a:pt x="3180" y="6167"/>
                </a:cubicBezTo>
                <a:cubicBezTo>
                  <a:pt x="3148" y="6167"/>
                  <a:pt x="3132" y="6172"/>
                  <a:pt x="3118" y="6172"/>
                </a:cubicBezTo>
                <a:cubicBezTo>
                  <a:pt x="3111" y="6172"/>
                  <a:pt x="3104" y="6170"/>
                  <a:pt x="3097" y="6167"/>
                </a:cubicBezTo>
                <a:cubicBezTo>
                  <a:pt x="3096" y="6166"/>
                  <a:pt x="3096" y="6166"/>
                  <a:pt x="3095" y="6165"/>
                </a:cubicBezTo>
                <a:lnTo>
                  <a:pt x="3095" y="6165"/>
                </a:lnTo>
                <a:cubicBezTo>
                  <a:pt x="3092" y="6166"/>
                  <a:pt x="3089" y="6166"/>
                  <a:pt x="3086" y="6166"/>
                </a:cubicBezTo>
                <a:cubicBezTo>
                  <a:pt x="3070" y="6166"/>
                  <a:pt x="3053" y="6163"/>
                  <a:pt x="3031" y="6163"/>
                </a:cubicBezTo>
                <a:cubicBezTo>
                  <a:pt x="3020" y="6163"/>
                  <a:pt x="3007" y="6164"/>
                  <a:pt x="2991" y="6166"/>
                </a:cubicBezTo>
                <a:lnTo>
                  <a:pt x="2991" y="6166"/>
                </a:lnTo>
                <a:cubicBezTo>
                  <a:pt x="3001" y="6163"/>
                  <a:pt x="3001" y="6131"/>
                  <a:pt x="2989" y="6131"/>
                </a:cubicBezTo>
                <a:cubicBezTo>
                  <a:pt x="2989" y="6129"/>
                  <a:pt x="2991" y="6129"/>
                  <a:pt x="2993" y="6129"/>
                </a:cubicBezTo>
                <a:cubicBezTo>
                  <a:pt x="3003" y="6129"/>
                  <a:pt x="3037" y="6144"/>
                  <a:pt x="3061" y="6144"/>
                </a:cubicBezTo>
                <a:cubicBezTo>
                  <a:pt x="3072" y="6144"/>
                  <a:pt x="3081" y="6141"/>
                  <a:pt x="3085" y="6131"/>
                </a:cubicBezTo>
                <a:cubicBezTo>
                  <a:pt x="2966" y="6113"/>
                  <a:pt x="2889" y="6087"/>
                  <a:pt x="2801" y="6087"/>
                </a:cubicBezTo>
                <a:cubicBezTo>
                  <a:pt x="2774" y="6087"/>
                  <a:pt x="2746" y="6090"/>
                  <a:pt x="2716" y="6095"/>
                </a:cubicBezTo>
                <a:cubicBezTo>
                  <a:pt x="2716" y="6107"/>
                  <a:pt x="2751" y="6107"/>
                  <a:pt x="2775" y="6119"/>
                </a:cubicBezTo>
                <a:cubicBezTo>
                  <a:pt x="2775" y="6131"/>
                  <a:pt x="2727" y="6119"/>
                  <a:pt x="2751" y="6155"/>
                </a:cubicBezTo>
                <a:cubicBezTo>
                  <a:pt x="2720" y="6155"/>
                  <a:pt x="2716" y="6136"/>
                  <a:pt x="2724" y="6123"/>
                </a:cubicBezTo>
                <a:lnTo>
                  <a:pt x="2724" y="6123"/>
                </a:lnTo>
                <a:cubicBezTo>
                  <a:pt x="2719" y="6129"/>
                  <a:pt x="2713" y="6131"/>
                  <a:pt x="2706" y="6131"/>
                </a:cubicBezTo>
                <a:cubicBezTo>
                  <a:pt x="2691" y="6131"/>
                  <a:pt x="2673" y="6119"/>
                  <a:pt x="2664" y="6119"/>
                </a:cubicBezTo>
                <a:cubicBezTo>
                  <a:pt x="2659" y="6119"/>
                  <a:pt x="2656" y="6122"/>
                  <a:pt x="2656" y="6131"/>
                </a:cubicBezTo>
                <a:cubicBezTo>
                  <a:pt x="2632" y="6119"/>
                  <a:pt x="2608" y="6107"/>
                  <a:pt x="2596" y="6071"/>
                </a:cubicBezTo>
                <a:cubicBezTo>
                  <a:pt x="2584" y="6076"/>
                  <a:pt x="2570" y="6080"/>
                  <a:pt x="2555" y="6083"/>
                </a:cubicBezTo>
                <a:lnTo>
                  <a:pt x="2555" y="6083"/>
                </a:lnTo>
                <a:cubicBezTo>
                  <a:pt x="2548" y="6071"/>
                  <a:pt x="2585" y="6069"/>
                  <a:pt x="2585" y="6059"/>
                </a:cubicBezTo>
                <a:cubicBezTo>
                  <a:pt x="2573" y="6059"/>
                  <a:pt x="2573" y="6059"/>
                  <a:pt x="2573" y="6047"/>
                </a:cubicBezTo>
                <a:cubicBezTo>
                  <a:pt x="2525" y="6047"/>
                  <a:pt x="2561" y="6071"/>
                  <a:pt x="2537" y="6071"/>
                </a:cubicBezTo>
                <a:cubicBezTo>
                  <a:pt x="2525" y="6047"/>
                  <a:pt x="2466" y="6047"/>
                  <a:pt x="2418" y="6047"/>
                </a:cubicBezTo>
                <a:cubicBezTo>
                  <a:pt x="2440" y="6062"/>
                  <a:pt x="2490" y="6077"/>
                  <a:pt x="2527" y="6086"/>
                </a:cubicBezTo>
                <a:lnTo>
                  <a:pt x="2527" y="6086"/>
                </a:lnTo>
                <a:cubicBezTo>
                  <a:pt x="2537" y="6085"/>
                  <a:pt x="2546" y="6084"/>
                  <a:pt x="2555" y="6083"/>
                </a:cubicBezTo>
                <a:lnTo>
                  <a:pt x="2555" y="6083"/>
                </a:lnTo>
                <a:cubicBezTo>
                  <a:pt x="2557" y="6086"/>
                  <a:pt x="2562" y="6090"/>
                  <a:pt x="2573" y="6095"/>
                </a:cubicBezTo>
                <a:cubicBezTo>
                  <a:pt x="2568" y="6095"/>
                  <a:pt x="2550" y="6092"/>
                  <a:pt x="2527" y="6086"/>
                </a:cubicBezTo>
                <a:lnTo>
                  <a:pt x="2527" y="6086"/>
                </a:lnTo>
                <a:cubicBezTo>
                  <a:pt x="2520" y="6087"/>
                  <a:pt x="2513" y="6087"/>
                  <a:pt x="2506" y="6087"/>
                </a:cubicBezTo>
                <a:cubicBezTo>
                  <a:pt x="2460" y="6087"/>
                  <a:pt x="2415" y="6075"/>
                  <a:pt x="2394" y="6047"/>
                </a:cubicBezTo>
                <a:cubicBezTo>
                  <a:pt x="2358" y="6047"/>
                  <a:pt x="2358" y="6059"/>
                  <a:pt x="2335" y="6059"/>
                </a:cubicBezTo>
                <a:cubicBezTo>
                  <a:pt x="2323" y="6077"/>
                  <a:pt x="2332" y="6077"/>
                  <a:pt x="2342" y="6077"/>
                </a:cubicBezTo>
                <a:cubicBezTo>
                  <a:pt x="2352" y="6077"/>
                  <a:pt x="2364" y="6077"/>
                  <a:pt x="2358" y="6095"/>
                </a:cubicBezTo>
                <a:cubicBezTo>
                  <a:pt x="2311" y="6095"/>
                  <a:pt x="2335" y="6107"/>
                  <a:pt x="2299" y="6107"/>
                </a:cubicBezTo>
                <a:cubicBezTo>
                  <a:pt x="2299" y="6095"/>
                  <a:pt x="2299" y="6071"/>
                  <a:pt x="2311" y="6071"/>
                </a:cubicBezTo>
                <a:cubicBezTo>
                  <a:pt x="2305" y="6071"/>
                  <a:pt x="2281" y="6065"/>
                  <a:pt x="2259" y="6065"/>
                </a:cubicBezTo>
                <a:cubicBezTo>
                  <a:pt x="2236" y="6065"/>
                  <a:pt x="2215" y="6071"/>
                  <a:pt x="2215" y="6095"/>
                </a:cubicBezTo>
                <a:lnTo>
                  <a:pt x="2132" y="6095"/>
                </a:lnTo>
                <a:cubicBezTo>
                  <a:pt x="2132" y="6071"/>
                  <a:pt x="2120" y="6071"/>
                  <a:pt x="2120" y="6059"/>
                </a:cubicBezTo>
                <a:cubicBezTo>
                  <a:pt x="2168" y="6047"/>
                  <a:pt x="2227" y="6071"/>
                  <a:pt x="2227" y="6012"/>
                </a:cubicBezTo>
                <a:cubicBezTo>
                  <a:pt x="2217" y="5981"/>
                  <a:pt x="2269" y="5950"/>
                  <a:pt x="2322" y="5950"/>
                </a:cubicBezTo>
                <a:cubicBezTo>
                  <a:pt x="2330" y="5950"/>
                  <a:pt x="2338" y="5951"/>
                  <a:pt x="2346" y="5952"/>
                </a:cubicBezTo>
                <a:cubicBezTo>
                  <a:pt x="2263" y="6000"/>
                  <a:pt x="2537" y="5952"/>
                  <a:pt x="2573" y="6012"/>
                </a:cubicBezTo>
                <a:cubicBezTo>
                  <a:pt x="2585" y="6012"/>
                  <a:pt x="2573" y="6000"/>
                  <a:pt x="2596" y="6000"/>
                </a:cubicBezTo>
                <a:cubicBezTo>
                  <a:pt x="2596" y="5988"/>
                  <a:pt x="2587" y="5985"/>
                  <a:pt x="2575" y="5985"/>
                </a:cubicBezTo>
                <a:cubicBezTo>
                  <a:pt x="2566" y="5985"/>
                  <a:pt x="2555" y="5987"/>
                  <a:pt x="2545" y="5987"/>
                </a:cubicBezTo>
                <a:cubicBezTo>
                  <a:pt x="2531" y="5987"/>
                  <a:pt x="2520" y="5983"/>
                  <a:pt x="2525" y="5964"/>
                </a:cubicBezTo>
                <a:lnTo>
                  <a:pt x="2525" y="5964"/>
                </a:lnTo>
                <a:cubicBezTo>
                  <a:pt x="2565" y="5964"/>
                  <a:pt x="2594" y="5980"/>
                  <a:pt x="2616" y="5980"/>
                </a:cubicBezTo>
                <a:cubicBezTo>
                  <a:pt x="2627" y="5980"/>
                  <a:pt x="2636" y="5976"/>
                  <a:pt x="2644" y="5964"/>
                </a:cubicBezTo>
                <a:cubicBezTo>
                  <a:pt x="2648" y="5976"/>
                  <a:pt x="2660" y="5979"/>
                  <a:pt x="2673" y="5979"/>
                </a:cubicBezTo>
                <a:cubicBezTo>
                  <a:pt x="2684" y="5979"/>
                  <a:pt x="2695" y="5977"/>
                  <a:pt x="2704" y="5977"/>
                </a:cubicBezTo>
                <a:cubicBezTo>
                  <a:pt x="2717" y="5977"/>
                  <a:pt x="2725" y="5981"/>
                  <a:pt x="2716" y="6000"/>
                </a:cubicBezTo>
                <a:cubicBezTo>
                  <a:pt x="2768" y="6000"/>
                  <a:pt x="2746" y="5962"/>
                  <a:pt x="2782" y="5962"/>
                </a:cubicBezTo>
                <a:cubicBezTo>
                  <a:pt x="2787" y="5962"/>
                  <a:pt x="2792" y="5963"/>
                  <a:pt x="2799" y="5964"/>
                </a:cubicBezTo>
                <a:cubicBezTo>
                  <a:pt x="2775" y="5988"/>
                  <a:pt x="2751" y="5988"/>
                  <a:pt x="2811" y="5988"/>
                </a:cubicBezTo>
                <a:cubicBezTo>
                  <a:pt x="2835" y="5964"/>
                  <a:pt x="2799" y="5964"/>
                  <a:pt x="2823" y="5952"/>
                </a:cubicBezTo>
                <a:cubicBezTo>
                  <a:pt x="2835" y="5952"/>
                  <a:pt x="2835" y="5976"/>
                  <a:pt x="2870" y="5976"/>
                </a:cubicBezTo>
                <a:cubicBezTo>
                  <a:pt x="2870" y="5978"/>
                  <a:pt x="2870" y="5980"/>
                  <a:pt x="2869" y="5981"/>
                </a:cubicBezTo>
                <a:lnTo>
                  <a:pt x="2869" y="5981"/>
                </a:lnTo>
                <a:cubicBezTo>
                  <a:pt x="2917" y="5967"/>
                  <a:pt x="2991" y="5970"/>
                  <a:pt x="3049" y="5968"/>
                </a:cubicBezTo>
                <a:lnTo>
                  <a:pt x="3049" y="5968"/>
                </a:lnTo>
                <a:cubicBezTo>
                  <a:pt x="3049" y="5970"/>
                  <a:pt x="3049" y="5973"/>
                  <a:pt x="3049" y="5976"/>
                </a:cubicBezTo>
                <a:cubicBezTo>
                  <a:pt x="3073" y="5976"/>
                  <a:pt x="3088" y="5970"/>
                  <a:pt x="3098" y="5963"/>
                </a:cubicBezTo>
                <a:lnTo>
                  <a:pt x="3098" y="5963"/>
                </a:lnTo>
                <a:cubicBezTo>
                  <a:pt x="3084" y="5965"/>
                  <a:pt x="3068" y="5967"/>
                  <a:pt x="3049" y="5968"/>
                </a:cubicBezTo>
                <a:lnTo>
                  <a:pt x="3049" y="5968"/>
                </a:lnTo>
                <a:cubicBezTo>
                  <a:pt x="3052" y="5946"/>
                  <a:pt x="3064" y="5931"/>
                  <a:pt x="3086" y="5931"/>
                </a:cubicBezTo>
                <a:cubicBezTo>
                  <a:pt x="3096" y="5931"/>
                  <a:pt x="3107" y="5934"/>
                  <a:pt x="3120" y="5940"/>
                </a:cubicBezTo>
                <a:cubicBezTo>
                  <a:pt x="3114" y="5946"/>
                  <a:pt x="3108" y="5955"/>
                  <a:pt x="3098" y="5963"/>
                </a:cubicBezTo>
                <a:lnTo>
                  <a:pt x="3098" y="5963"/>
                </a:lnTo>
                <a:cubicBezTo>
                  <a:pt x="3124" y="5958"/>
                  <a:pt x="3139" y="5948"/>
                  <a:pt x="3132" y="5928"/>
                </a:cubicBezTo>
                <a:cubicBezTo>
                  <a:pt x="3168" y="5928"/>
                  <a:pt x="3168" y="5940"/>
                  <a:pt x="3168" y="5952"/>
                </a:cubicBezTo>
                <a:lnTo>
                  <a:pt x="3239" y="5952"/>
                </a:lnTo>
                <a:cubicBezTo>
                  <a:pt x="3251" y="5928"/>
                  <a:pt x="3180" y="5940"/>
                  <a:pt x="3180" y="5916"/>
                </a:cubicBezTo>
                <a:close/>
                <a:moveTo>
                  <a:pt x="2632" y="6428"/>
                </a:moveTo>
                <a:cubicBezTo>
                  <a:pt x="2625" y="6433"/>
                  <a:pt x="2619" y="6438"/>
                  <a:pt x="2614" y="6443"/>
                </a:cubicBezTo>
                <a:lnTo>
                  <a:pt x="2614" y="6443"/>
                </a:lnTo>
                <a:cubicBezTo>
                  <a:pt x="2621" y="6439"/>
                  <a:pt x="2627" y="6434"/>
                  <a:pt x="2632" y="6428"/>
                </a:cubicBezTo>
                <a:close/>
                <a:moveTo>
                  <a:pt x="3478" y="6428"/>
                </a:moveTo>
                <a:cubicBezTo>
                  <a:pt x="3466" y="6428"/>
                  <a:pt x="3466" y="6440"/>
                  <a:pt x="3466" y="6462"/>
                </a:cubicBezTo>
                <a:lnTo>
                  <a:pt x="3466" y="6462"/>
                </a:lnTo>
                <a:cubicBezTo>
                  <a:pt x="3488" y="6456"/>
                  <a:pt x="3502" y="6447"/>
                  <a:pt x="3478" y="6428"/>
                </a:cubicBezTo>
                <a:close/>
                <a:moveTo>
                  <a:pt x="2614" y="6443"/>
                </a:moveTo>
                <a:cubicBezTo>
                  <a:pt x="2579" y="6467"/>
                  <a:pt x="2533" y="6478"/>
                  <a:pt x="2503" y="6488"/>
                </a:cubicBezTo>
                <a:lnTo>
                  <a:pt x="2503" y="6488"/>
                </a:lnTo>
                <a:cubicBezTo>
                  <a:pt x="2517" y="6487"/>
                  <a:pt x="2534" y="6487"/>
                  <a:pt x="2551" y="6487"/>
                </a:cubicBezTo>
                <a:cubicBezTo>
                  <a:pt x="2565" y="6487"/>
                  <a:pt x="2578" y="6487"/>
                  <a:pt x="2592" y="6488"/>
                </a:cubicBezTo>
                <a:lnTo>
                  <a:pt x="2592" y="6488"/>
                </a:lnTo>
                <a:cubicBezTo>
                  <a:pt x="2597" y="6471"/>
                  <a:pt x="2602" y="6457"/>
                  <a:pt x="2614" y="6443"/>
                </a:cubicBezTo>
                <a:close/>
                <a:moveTo>
                  <a:pt x="2882" y="6488"/>
                </a:moveTo>
                <a:cubicBezTo>
                  <a:pt x="2884" y="6491"/>
                  <a:pt x="2886" y="6493"/>
                  <a:pt x="2888" y="6495"/>
                </a:cubicBezTo>
                <a:lnTo>
                  <a:pt x="2888" y="6495"/>
                </a:lnTo>
                <a:cubicBezTo>
                  <a:pt x="2887" y="6493"/>
                  <a:pt x="2885" y="6490"/>
                  <a:pt x="2882" y="6488"/>
                </a:cubicBezTo>
                <a:close/>
                <a:moveTo>
                  <a:pt x="2381" y="6490"/>
                </a:moveTo>
                <a:cubicBezTo>
                  <a:pt x="2398" y="6490"/>
                  <a:pt x="2418" y="6503"/>
                  <a:pt x="2418" y="6524"/>
                </a:cubicBezTo>
                <a:cubicBezTo>
                  <a:pt x="2407" y="6527"/>
                  <a:pt x="2400" y="6529"/>
                  <a:pt x="2394" y="6529"/>
                </a:cubicBezTo>
                <a:cubicBezTo>
                  <a:pt x="2380" y="6529"/>
                  <a:pt x="2375" y="6520"/>
                  <a:pt x="2358" y="6512"/>
                </a:cubicBezTo>
                <a:cubicBezTo>
                  <a:pt x="2358" y="6497"/>
                  <a:pt x="2369" y="6490"/>
                  <a:pt x="2381" y="6490"/>
                </a:cubicBezTo>
                <a:close/>
                <a:moveTo>
                  <a:pt x="2136" y="6502"/>
                </a:moveTo>
                <a:cubicBezTo>
                  <a:pt x="2168" y="6502"/>
                  <a:pt x="2215" y="6519"/>
                  <a:pt x="2215" y="6536"/>
                </a:cubicBezTo>
                <a:cubicBezTo>
                  <a:pt x="2168" y="6536"/>
                  <a:pt x="2156" y="6512"/>
                  <a:pt x="2108" y="6512"/>
                </a:cubicBezTo>
                <a:cubicBezTo>
                  <a:pt x="2112" y="6505"/>
                  <a:pt x="2122" y="6502"/>
                  <a:pt x="2136" y="6502"/>
                </a:cubicBezTo>
                <a:close/>
                <a:moveTo>
                  <a:pt x="2848" y="6477"/>
                </a:moveTo>
                <a:cubicBezTo>
                  <a:pt x="2832" y="6477"/>
                  <a:pt x="2827" y="6488"/>
                  <a:pt x="2811" y="6488"/>
                </a:cubicBezTo>
                <a:cubicBezTo>
                  <a:pt x="2823" y="6512"/>
                  <a:pt x="2823" y="6512"/>
                  <a:pt x="2811" y="6536"/>
                </a:cubicBezTo>
                <a:cubicBezTo>
                  <a:pt x="2816" y="6537"/>
                  <a:pt x="2821" y="6537"/>
                  <a:pt x="2824" y="6537"/>
                </a:cubicBezTo>
                <a:cubicBezTo>
                  <a:pt x="2829" y="6537"/>
                  <a:pt x="2832" y="6536"/>
                  <a:pt x="2835" y="6535"/>
                </a:cubicBezTo>
                <a:lnTo>
                  <a:pt x="2835" y="6535"/>
                </a:lnTo>
                <a:cubicBezTo>
                  <a:pt x="2835" y="6535"/>
                  <a:pt x="2835" y="6535"/>
                  <a:pt x="2835" y="6536"/>
                </a:cubicBezTo>
                <a:cubicBezTo>
                  <a:pt x="2840" y="6535"/>
                  <a:pt x="2845" y="6534"/>
                  <a:pt x="2849" y="6534"/>
                </a:cubicBezTo>
                <a:cubicBezTo>
                  <a:pt x="2884" y="6534"/>
                  <a:pt x="2866" y="6573"/>
                  <a:pt x="2886" y="6573"/>
                </a:cubicBezTo>
                <a:cubicBezTo>
                  <a:pt x="2888" y="6573"/>
                  <a:pt x="2891" y="6572"/>
                  <a:pt x="2894" y="6571"/>
                </a:cubicBezTo>
                <a:cubicBezTo>
                  <a:pt x="2918" y="6548"/>
                  <a:pt x="2882" y="6536"/>
                  <a:pt x="2882" y="6524"/>
                </a:cubicBezTo>
                <a:cubicBezTo>
                  <a:pt x="2900" y="6524"/>
                  <a:pt x="2918" y="6527"/>
                  <a:pt x="2931" y="6527"/>
                </a:cubicBezTo>
                <a:cubicBezTo>
                  <a:pt x="2945" y="6527"/>
                  <a:pt x="2954" y="6524"/>
                  <a:pt x="2954" y="6512"/>
                </a:cubicBezTo>
                <a:cubicBezTo>
                  <a:pt x="2948" y="6500"/>
                  <a:pt x="2933" y="6500"/>
                  <a:pt x="2918" y="6500"/>
                </a:cubicBezTo>
                <a:cubicBezTo>
                  <a:pt x="2907" y="6500"/>
                  <a:pt x="2895" y="6500"/>
                  <a:pt x="2888" y="6495"/>
                </a:cubicBezTo>
                <a:lnTo>
                  <a:pt x="2888" y="6495"/>
                </a:lnTo>
                <a:cubicBezTo>
                  <a:pt x="2904" y="6517"/>
                  <a:pt x="2858" y="6515"/>
                  <a:pt x="2841" y="6526"/>
                </a:cubicBezTo>
                <a:lnTo>
                  <a:pt x="2841" y="6526"/>
                </a:lnTo>
                <a:cubicBezTo>
                  <a:pt x="2844" y="6512"/>
                  <a:pt x="2837" y="6488"/>
                  <a:pt x="2882" y="6488"/>
                </a:cubicBezTo>
                <a:cubicBezTo>
                  <a:pt x="2866" y="6480"/>
                  <a:pt x="2856" y="6477"/>
                  <a:pt x="2848" y="6477"/>
                </a:cubicBezTo>
                <a:close/>
                <a:moveTo>
                  <a:pt x="9650" y="1"/>
                </a:moveTo>
                <a:cubicBezTo>
                  <a:pt x="9631" y="1"/>
                  <a:pt x="9606" y="47"/>
                  <a:pt x="9597" y="47"/>
                </a:cubicBezTo>
                <a:cubicBezTo>
                  <a:pt x="9536" y="57"/>
                  <a:pt x="9466" y="111"/>
                  <a:pt x="9394" y="111"/>
                </a:cubicBezTo>
                <a:cubicBezTo>
                  <a:pt x="9383" y="111"/>
                  <a:pt x="9371" y="110"/>
                  <a:pt x="9359" y="106"/>
                </a:cubicBezTo>
                <a:cubicBezTo>
                  <a:pt x="9353" y="105"/>
                  <a:pt x="9347" y="104"/>
                  <a:pt x="9342" y="104"/>
                </a:cubicBezTo>
                <a:cubicBezTo>
                  <a:pt x="9308" y="104"/>
                  <a:pt x="9298" y="136"/>
                  <a:pt x="9288" y="178"/>
                </a:cubicBezTo>
                <a:cubicBezTo>
                  <a:pt x="9288" y="204"/>
                  <a:pt x="9268" y="218"/>
                  <a:pt x="9258" y="218"/>
                </a:cubicBezTo>
                <a:cubicBezTo>
                  <a:pt x="9254" y="218"/>
                  <a:pt x="9252" y="216"/>
                  <a:pt x="9252" y="213"/>
                </a:cubicBezTo>
                <a:cubicBezTo>
                  <a:pt x="9204" y="118"/>
                  <a:pt x="9136" y="102"/>
                  <a:pt x="9063" y="102"/>
                </a:cubicBezTo>
                <a:cubicBezTo>
                  <a:pt x="9027" y="102"/>
                  <a:pt x="8990" y="106"/>
                  <a:pt x="8954" y="106"/>
                </a:cubicBezTo>
                <a:lnTo>
                  <a:pt x="8788" y="106"/>
                </a:lnTo>
                <a:cubicBezTo>
                  <a:pt x="8758" y="106"/>
                  <a:pt x="8722" y="103"/>
                  <a:pt x="8688" y="103"/>
                </a:cubicBezTo>
                <a:cubicBezTo>
                  <a:pt x="8654" y="103"/>
                  <a:pt x="8621" y="106"/>
                  <a:pt x="8597" y="118"/>
                </a:cubicBezTo>
                <a:cubicBezTo>
                  <a:pt x="8579" y="133"/>
                  <a:pt x="8564" y="137"/>
                  <a:pt x="8551" y="137"/>
                </a:cubicBezTo>
                <a:cubicBezTo>
                  <a:pt x="8528" y="137"/>
                  <a:pt x="8509" y="124"/>
                  <a:pt x="8483" y="124"/>
                </a:cubicBezTo>
                <a:cubicBezTo>
                  <a:pt x="8475" y="124"/>
                  <a:pt x="8465" y="126"/>
                  <a:pt x="8454" y="130"/>
                </a:cubicBezTo>
                <a:cubicBezTo>
                  <a:pt x="8431" y="148"/>
                  <a:pt x="8404" y="148"/>
                  <a:pt x="8375" y="148"/>
                </a:cubicBezTo>
                <a:cubicBezTo>
                  <a:pt x="8347" y="148"/>
                  <a:pt x="8317" y="148"/>
                  <a:pt x="8288" y="166"/>
                </a:cubicBezTo>
                <a:cubicBezTo>
                  <a:pt x="8240" y="178"/>
                  <a:pt x="8192" y="178"/>
                  <a:pt x="8157" y="213"/>
                </a:cubicBezTo>
                <a:cubicBezTo>
                  <a:pt x="8146" y="220"/>
                  <a:pt x="8136" y="222"/>
                  <a:pt x="8127" y="222"/>
                </a:cubicBezTo>
                <a:cubicBezTo>
                  <a:pt x="8084" y="222"/>
                  <a:pt x="8051" y="166"/>
                  <a:pt x="8002" y="166"/>
                </a:cubicBezTo>
                <a:cubicBezTo>
                  <a:pt x="7986" y="166"/>
                  <a:pt x="7960" y="160"/>
                  <a:pt x="7933" y="160"/>
                </a:cubicBezTo>
                <a:cubicBezTo>
                  <a:pt x="7920" y="160"/>
                  <a:pt x="7907" y="162"/>
                  <a:pt x="7895" y="166"/>
                </a:cubicBezTo>
                <a:cubicBezTo>
                  <a:pt x="7849" y="192"/>
                  <a:pt x="7807" y="211"/>
                  <a:pt x="7762" y="211"/>
                </a:cubicBezTo>
                <a:cubicBezTo>
                  <a:pt x="7726" y="211"/>
                  <a:pt x="7688" y="198"/>
                  <a:pt x="7645" y="166"/>
                </a:cubicBezTo>
                <a:cubicBezTo>
                  <a:pt x="7639" y="160"/>
                  <a:pt x="7627" y="157"/>
                  <a:pt x="7616" y="157"/>
                </a:cubicBezTo>
                <a:cubicBezTo>
                  <a:pt x="7606" y="157"/>
                  <a:pt x="7597" y="160"/>
                  <a:pt x="7597" y="166"/>
                </a:cubicBezTo>
                <a:cubicBezTo>
                  <a:pt x="7555" y="208"/>
                  <a:pt x="7512" y="214"/>
                  <a:pt x="7470" y="214"/>
                </a:cubicBezTo>
                <a:cubicBezTo>
                  <a:pt x="7453" y="214"/>
                  <a:pt x="7436" y="213"/>
                  <a:pt x="7419" y="213"/>
                </a:cubicBezTo>
                <a:lnTo>
                  <a:pt x="7264" y="213"/>
                </a:lnTo>
                <a:cubicBezTo>
                  <a:pt x="7234" y="213"/>
                  <a:pt x="7204" y="207"/>
                  <a:pt x="7171" y="207"/>
                </a:cubicBezTo>
                <a:cubicBezTo>
                  <a:pt x="7139" y="207"/>
                  <a:pt x="7103" y="213"/>
                  <a:pt x="7061" y="237"/>
                </a:cubicBezTo>
                <a:cubicBezTo>
                  <a:pt x="7056" y="243"/>
                  <a:pt x="7050" y="245"/>
                  <a:pt x="7043" y="245"/>
                </a:cubicBezTo>
                <a:cubicBezTo>
                  <a:pt x="7012" y="245"/>
                  <a:pt x="6974" y="189"/>
                  <a:pt x="6929" y="189"/>
                </a:cubicBezTo>
                <a:cubicBezTo>
                  <a:pt x="6925" y="189"/>
                  <a:pt x="6922" y="189"/>
                  <a:pt x="6918" y="190"/>
                </a:cubicBezTo>
                <a:cubicBezTo>
                  <a:pt x="6859" y="213"/>
                  <a:pt x="6787" y="178"/>
                  <a:pt x="6728" y="237"/>
                </a:cubicBezTo>
                <a:cubicBezTo>
                  <a:pt x="6715" y="250"/>
                  <a:pt x="6700" y="255"/>
                  <a:pt x="6686" y="255"/>
                </a:cubicBezTo>
                <a:cubicBezTo>
                  <a:pt x="6660" y="255"/>
                  <a:pt x="6636" y="240"/>
                  <a:pt x="6621" y="225"/>
                </a:cubicBezTo>
                <a:cubicBezTo>
                  <a:pt x="6600" y="205"/>
                  <a:pt x="6583" y="192"/>
                  <a:pt x="6564" y="192"/>
                </a:cubicBezTo>
                <a:cubicBezTo>
                  <a:pt x="6549" y="192"/>
                  <a:pt x="6534" y="198"/>
                  <a:pt x="6514" y="213"/>
                </a:cubicBezTo>
                <a:cubicBezTo>
                  <a:pt x="6490" y="237"/>
                  <a:pt x="6454" y="249"/>
                  <a:pt x="6406" y="249"/>
                </a:cubicBezTo>
                <a:cubicBezTo>
                  <a:pt x="6377" y="252"/>
                  <a:pt x="6348" y="254"/>
                  <a:pt x="6318" y="254"/>
                </a:cubicBezTo>
                <a:cubicBezTo>
                  <a:pt x="6213" y="254"/>
                  <a:pt x="6103" y="238"/>
                  <a:pt x="5993" y="238"/>
                </a:cubicBezTo>
                <a:cubicBezTo>
                  <a:pt x="5904" y="238"/>
                  <a:pt x="5815" y="248"/>
                  <a:pt x="5728" y="285"/>
                </a:cubicBezTo>
                <a:cubicBezTo>
                  <a:pt x="5704" y="255"/>
                  <a:pt x="5680" y="240"/>
                  <a:pt x="5655" y="240"/>
                </a:cubicBezTo>
                <a:cubicBezTo>
                  <a:pt x="5630" y="240"/>
                  <a:pt x="5603" y="255"/>
                  <a:pt x="5573" y="285"/>
                </a:cubicBezTo>
                <a:cubicBezTo>
                  <a:pt x="5560" y="272"/>
                  <a:pt x="5545" y="267"/>
                  <a:pt x="5529" y="267"/>
                </a:cubicBezTo>
                <a:cubicBezTo>
                  <a:pt x="5502" y="267"/>
                  <a:pt x="5472" y="282"/>
                  <a:pt x="5442" y="297"/>
                </a:cubicBezTo>
                <a:cubicBezTo>
                  <a:pt x="5435" y="300"/>
                  <a:pt x="5426" y="302"/>
                  <a:pt x="5416" y="302"/>
                </a:cubicBezTo>
                <a:cubicBezTo>
                  <a:pt x="5391" y="302"/>
                  <a:pt x="5360" y="293"/>
                  <a:pt x="5335" y="285"/>
                </a:cubicBezTo>
                <a:cubicBezTo>
                  <a:pt x="5317" y="267"/>
                  <a:pt x="5302" y="258"/>
                  <a:pt x="5289" y="258"/>
                </a:cubicBezTo>
                <a:cubicBezTo>
                  <a:pt x="5275" y="258"/>
                  <a:pt x="5263" y="267"/>
                  <a:pt x="5252" y="285"/>
                </a:cubicBezTo>
                <a:cubicBezTo>
                  <a:pt x="5242" y="291"/>
                  <a:pt x="5232" y="294"/>
                  <a:pt x="5222" y="294"/>
                </a:cubicBezTo>
                <a:cubicBezTo>
                  <a:pt x="5196" y="294"/>
                  <a:pt x="5170" y="275"/>
                  <a:pt x="5144" y="249"/>
                </a:cubicBezTo>
                <a:cubicBezTo>
                  <a:pt x="5138" y="237"/>
                  <a:pt x="5133" y="231"/>
                  <a:pt x="5125" y="231"/>
                </a:cubicBezTo>
                <a:cubicBezTo>
                  <a:pt x="5118" y="231"/>
                  <a:pt x="5109" y="237"/>
                  <a:pt x="5097" y="249"/>
                </a:cubicBezTo>
                <a:cubicBezTo>
                  <a:pt x="5097" y="273"/>
                  <a:pt x="5085" y="297"/>
                  <a:pt x="5085" y="309"/>
                </a:cubicBezTo>
                <a:cubicBezTo>
                  <a:pt x="5085" y="376"/>
                  <a:pt x="5103" y="408"/>
                  <a:pt x="5139" y="408"/>
                </a:cubicBezTo>
                <a:cubicBezTo>
                  <a:pt x="5153" y="408"/>
                  <a:pt x="5171" y="402"/>
                  <a:pt x="5192" y="392"/>
                </a:cubicBezTo>
                <a:cubicBezTo>
                  <a:pt x="5206" y="381"/>
                  <a:pt x="5217" y="377"/>
                  <a:pt x="5227" y="377"/>
                </a:cubicBezTo>
                <a:cubicBezTo>
                  <a:pt x="5251" y="377"/>
                  <a:pt x="5266" y="401"/>
                  <a:pt x="5288" y="401"/>
                </a:cubicBezTo>
                <a:cubicBezTo>
                  <a:pt x="5295" y="401"/>
                  <a:pt x="5302" y="399"/>
                  <a:pt x="5311" y="392"/>
                </a:cubicBezTo>
                <a:cubicBezTo>
                  <a:pt x="5332" y="376"/>
                  <a:pt x="5346" y="368"/>
                  <a:pt x="5356" y="368"/>
                </a:cubicBezTo>
                <a:cubicBezTo>
                  <a:pt x="5369" y="368"/>
                  <a:pt x="5376" y="382"/>
                  <a:pt x="5383" y="416"/>
                </a:cubicBezTo>
                <a:cubicBezTo>
                  <a:pt x="5383" y="425"/>
                  <a:pt x="5390" y="463"/>
                  <a:pt x="5409" y="463"/>
                </a:cubicBezTo>
                <a:cubicBezTo>
                  <a:pt x="5415" y="463"/>
                  <a:pt x="5422" y="460"/>
                  <a:pt x="5430" y="452"/>
                </a:cubicBezTo>
                <a:cubicBezTo>
                  <a:pt x="5442" y="392"/>
                  <a:pt x="5454" y="356"/>
                  <a:pt x="5514" y="356"/>
                </a:cubicBezTo>
                <a:lnTo>
                  <a:pt x="5716" y="356"/>
                </a:lnTo>
                <a:cubicBezTo>
                  <a:pt x="5728" y="356"/>
                  <a:pt x="5752" y="392"/>
                  <a:pt x="5752" y="392"/>
                </a:cubicBezTo>
                <a:cubicBezTo>
                  <a:pt x="5740" y="416"/>
                  <a:pt x="5728" y="416"/>
                  <a:pt x="5692" y="428"/>
                </a:cubicBezTo>
                <a:lnTo>
                  <a:pt x="5680" y="452"/>
                </a:lnTo>
                <a:cubicBezTo>
                  <a:pt x="5692" y="463"/>
                  <a:pt x="5692" y="475"/>
                  <a:pt x="5716" y="487"/>
                </a:cubicBezTo>
                <a:lnTo>
                  <a:pt x="5799" y="487"/>
                </a:lnTo>
                <a:cubicBezTo>
                  <a:pt x="5811" y="487"/>
                  <a:pt x="5811" y="511"/>
                  <a:pt x="5811" y="511"/>
                </a:cubicBezTo>
                <a:cubicBezTo>
                  <a:pt x="5811" y="523"/>
                  <a:pt x="5799" y="547"/>
                  <a:pt x="5799" y="547"/>
                </a:cubicBezTo>
                <a:cubicBezTo>
                  <a:pt x="5785" y="552"/>
                  <a:pt x="5770" y="554"/>
                  <a:pt x="5755" y="554"/>
                </a:cubicBezTo>
                <a:cubicBezTo>
                  <a:pt x="5734" y="554"/>
                  <a:pt x="5713" y="551"/>
                  <a:pt x="5692" y="551"/>
                </a:cubicBezTo>
                <a:cubicBezTo>
                  <a:pt x="5663" y="551"/>
                  <a:pt x="5635" y="556"/>
                  <a:pt x="5609" y="582"/>
                </a:cubicBezTo>
                <a:cubicBezTo>
                  <a:pt x="5602" y="589"/>
                  <a:pt x="5591" y="596"/>
                  <a:pt x="5581" y="596"/>
                </a:cubicBezTo>
                <a:cubicBezTo>
                  <a:pt x="5573" y="596"/>
                  <a:pt x="5566" y="593"/>
                  <a:pt x="5561" y="582"/>
                </a:cubicBezTo>
                <a:cubicBezTo>
                  <a:pt x="5535" y="543"/>
                  <a:pt x="5500" y="536"/>
                  <a:pt x="5465" y="536"/>
                </a:cubicBezTo>
                <a:cubicBezTo>
                  <a:pt x="5448" y="536"/>
                  <a:pt x="5431" y="538"/>
                  <a:pt x="5415" y="538"/>
                </a:cubicBezTo>
                <a:cubicBezTo>
                  <a:pt x="5404" y="538"/>
                  <a:pt x="5393" y="537"/>
                  <a:pt x="5383" y="535"/>
                </a:cubicBezTo>
                <a:cubicBezTo>
                  <a:pt x="5347" y="535"/>
                  <a:pt x="5332" y="490"/>
                  <a:pt x="5302" y="490"/>
                </a:cubicBezTo>
                <a:cubicBezTo>
                  <a:pt x="5292" y="490"/>
                  <a:pt x="5279" y="495"/>
                  <a:pt x="5263" y="511"/>
                </a:cubicBezTo>
                <a:cubicBezTo>
                  <a:pt x="5251" y="521"/>
                  <a:pt x="5236" y="523"/>
                  <a:pt x="5221" y="523"/>
                </a:cubicBezTo>
                <a:cubicBezTo>
                  <a:pt x="5202" y="523"/>
                  <a:pt x="5182" y="519"/>
                  <a:pt x="5164" y="519"/>
                </a:cubicBezTo>
                <a:cubicBezTo>
                  <a:pt x="5146" y="519"/>
                  <a:pt x="5130" y="524"/>
                  <a:pt x="5121" y="547"/>
                </a:cubicBezTo>
                <a:cubicBezTo>
                  <a:pt x="5076" y="627"/>
                  <a:pt x="5011" y="647"/>
                  <a:pt x="4936" y="647"/>
                </a:cubicBezTo>
                <a:cubicBezTo>
                  <a:pt x="4911" y="647"/>
                  <a:pt x="4885" y="645"/>
                  <a:pt x="4859" y="642"/>
                </a:cubicBezTo>
                <a:cubicBezTo>
                  <a:pt x="4793" y="636"/>
                  <a:pt x="4725" y="636"/>
                  <a:pt x="4655" y="636"/>
                </a:cubicBezTo>
                <a:cubicBezTo>
                  <a:pt x="4585" y="636"/>
                  <a:pt x="4513" y="636"/>
                  <a:pt x="4442" y="630"/>
                </a:cubicBezTo>
                <a:cubicBezTo>
                  <a:pt x="4410" y="630"/>
                  <a:pt x="4378" y="625"/>
                  <a:pt x="4348" y="625"/>
                </a:cubicBezTo>
                <a:cubicBezTo>
                  <a:pt x="4309" y="625"/>
                  <a:pt x="4273" y="633"/>
                  <a:pt x="4240" y="666"/>
                </a:cubicBezTo>
                <a:cubicBezTo>
                  <a:pt x="4234" y="678"/>
                  <a:pt x="4210" y="684"/>
                  <a:pt x="4186" y="684"/>
                </a:cubicBezTo>
                <a:cubicBezTo>
                  <a:pt x="4162" y="684"/>
                  <a:pt x="4138" y="678"/>
                  <a:pt x="4132" y="666"/>
                </a:cubicBezTo>
                <a:cubicBezTo>
                  <a:pt x="4114" y="643"/>
                  <a:pt x="4098" y="635"/>
                  <a:pt x="4085" y="635"/>
                </a:cubicBezTo>
                <a:cubicBezTo>
                  <a:pt x="4055" y="635"/>
                  <a:pt x="4034" y="673"/>
                  <a:pt x="4001" y="690"/>
                </a:cubicBezTo>
                <a:lnTo>
                  <a:pt x="4001" y="702"/>
                </a:lnTo>
                <a:cubicBezTo>
                  <a:pt x="3990" y="773"/>
                  <a:pt x="3906" y="761"/>
                  <a:pt x="3882" y="809"/>
                </a:cubicBezTo>
                <a:cubicBezTo>
                  <a:pt x="3873" y="816"/>
                  <a:pt x="3865" y="819"/>
                  <a:pt x="3858" y="819"/>
                </a:cubicBezTo>
                <a:cubicBezTo>
                  <a:pt x="3829" y="819"/>
                  <a:pt x="3816" y="771"/>
                  <a:pt x="3787" y="761"/>
                </a:cubicBezTo>
                <a:cubicBezTo>
                  <a:pt x="3751" y="749"/>
                  <a:pt x="3692" y="725"/>
                  <a:pt x="3644" y="690"/>
                </a:cubicBezTo>
                <a:cubicBezTo>
                  <a:pt x="3619" y="665"/>
                  <a:pt x="3599" y="652"/>
                  <a:pt x="3582" y="652"/>
                </a:cubicBezTo>
                <a:cubicBezTo>
                  <a:pt x="3559" y="652"/>
                  <a:pt x="3544" y="677"/>
                  <a:pt x="3537" y="725"/>
                </a:cubicBezTo>
                <a:cubicBezTo>
                  <a:pt x="3537" y="761"/>
                  <a:pt x="3489" y="809"/>
                  <a:pt x="3466" y="809"/>
                </a:cubicBezTo>
                <a:cubicBezTo>
                  <a:pt x="3448" y="811"/>
                  <a:pt x="3430" y="811"/>
                  <a:pt x="3413" y="811"/>
                </a:cubicBezTo>
                <a:cubicBezTo>
                  <a:pt x="3394" y="811"/>
                  <a:pt x="3374" y="811"/>
                  <a:pt x="3355" y="811"/>
                </a:cubicBezTo>
                <a:cubicBezTo>
                  <a:pt x="3297" y="811"/>
                  <a:pt x="3238" y="817"/>
                  <a:pt x="3180" y="868"/>
                </a:cubicBezTo>
                <a:cubicBezTo>
                  <a:pt x="3157" y="831"/>
                  <a:pt x="3135" y="818"/>
                  <a:pt x="3114" y="818"/>
                </a:cubicBezTo>
                <a:cubicBezTo>
                  <a:pt x="3081" y="818"/>
                  <a:pt x="3050" y="851"/>
                  <a:pt x="3013" y="880"/>
                </a:cubicBezTo>
                <a:cubicBezTo>
                  <a:pt x="3006" y="885"/>
                  <a:pt x="2997" y="888"/>
                  <a:pt x="2987" y="888"/>
                </a:cubicBezTo>
                <a:cubicBezTo>
                  <a:pt x="2953" y="888"/>
                  <a:pt x="2910" y="856"/>
                  <a:pt x="2882" y="809"/>
                </a:cubicBezTo>
                <a:cubicBezTo>
                  <a:pt x="2870" y="784"/>
                  <a:pt x="2864" y="768"/>
                  <a:pt x="2856" y="768"/>
                </a:cubicBezTo>
                <a:cubicBezTo>
                  <a:pt x="2848" y="768"/>
                  <a:pt x="2840" y="781"/>
                  <a:pt x="2823" y="809"/>
                </a:cubicBezTo>
                <a:cubicBezTo>
                  <a:pt x="2811" y="868"/>
                  <a:pt x="2775" y="868"/>
                  <a:pt x="2751" y="868"/>
                </a:cubicBezTo>
                <a:cubicBezTo>
                  <a:pt x="2716" y="868"/>
                  <a:pt x="2704" y="844"/>
                  <a:pt x="2680" y="833"/>
                </a:cubicBezTo>
                <a:cubicBezTo>
                  <a:pt x="2692" y="809"/>
                  <a:pt x="2716" y="761"/>
                  <a:pt x="2704" y="761"/>
                </a:cubicBezTo>
                <a:cubicBezTo>
                  <a:pt x="2684" y="737"/>
                  <a:pt x="2654" y="727"/>
                  <a:pt x="2621" y="727"/>
                </a:cubicBezTo>
                <a:cubicBezTo>
                  <a:pt x="2573" y="727"/>
                  <a:pt x="2523" y="749"/>
                  <a:pt x="2501" y="785"/>
                </a:cubicBezTo>
                <a:cubicBezTo>
                  <a:pt x="2472" y="835"/>
                  <a:pt x="2461" y="855"/>
                  <a:pt x="2443" y="855"/>
                </a:cubicBezTo>
                <a:cubicBezTo>
                  <a:pt x="2432" y="855"/>
                  <a:pt x="2418" y="847"/>
                  <a:pt x="2394" y="833"/>
                </a:cubicBezTo>
                <a:cubicBezTo>
                  <a:pt x="2382" y="821"/>
                  <a:pt x="2346" y="809"/>
                  <a:pt x="2335" y="785"/>
                </a:cubicBezTo>
                <a:cubicBezTo>
                  <a:pt x="2324" y="754"/>
                  <a:pt x="2305" y="723"/>
                  <a:pt x="2277" y="723"/>
                </a:cubicBezTo>
                <a:cubicBezTo>
                  <a:pt x="2272" y="723"/>
                  <a:pt x="2268" y="724"/>
                  <a:pt x="2263" y="725"/>
                </a:cubicBezTo>
                <a:cubicBezTo>
                  <a:pt x="2227" y="725"/>
                  <a:pt x="2180" y="725"/>
                  <a:pt x="2180" y="749"/>
                </a:cubicBezTo>
                <a:cubicBezTo>
                  <a:pt x="2168" y="833"/>
                  <a:pt x="2096" y="844"/>
                  <a:pt x="2049" y="880"/>
                </a:cubicBezTo>
                <a:cubicBezTo>
                  <a:pt x="2040" y="889"/>
                  <a:pt x="2014" y="897"/>
                  <a:pt x="1995" y="897"/>
                </a:cubicBezTo>
                <a:cubicBezTo>
                  <a:pt x="1987" y="897"/>
                  <a:pt x="1981" y="896"/>
                  <a:pt x="1977" y="892"/>
                </a:cubicBezTo>
                <a:cubicBezTo>
                  <a:pt x="1965" y="880"/>
                  <a:pt x="1942" y="844"/>
                  <a:pt x="1930" y="821"/>
                </a:cubicBezTo>
                <a:cubicBezTo>
                  <a:pt x="1923" y="801"/>
                  <a:pt x="1917" y="789"/>
                  <a:pt x="1909" y="789"/>
                </a:cubicBezTo>
                <a:cubicBezTo>
                  <a:pt x="1902" y="789"/>
                  <a:pt x="1893" y="798"/>
                  <a:pt x="1882" y="821"/>
                </a:cubicBezTo>
                <a:cubicBezTo>
                  <a:pt x="1870" y="833"/>
                  <a:pt x="1870" y="880"/>
                  <a:pt x="1870" y="880"/>
                </a:cubicBezTo>
                <a:cubicBezTo>
                  <a:pt x="1844" y="874"/>
                  <a:pt x="1822" y="864"/>
                  <a:pt x="1799" y="864"/>
                </a:cubicBezTo>
                <a:cubicBezTo>
                  <a:pt x="1780" y="864"/>
                  <a:pt x="1761" y="870"/>
                  <a:pt x="1739" y="892"/>
                </a:cubicBezTo>
                <a:cubicBezTo>
                  <a:pt x="1739" y="896"/>
                  <a:pt x="1736" y="897"/>
                  <a:pt x="1732" y="897"/>
                </a:cubicBezTo>
                <a:cubicBezTo>
                  <a:pt x="1720" y="897"/>
                  <a:pt x="1700" y="889"/>
                  <a:pt x="1692" y="880"/>
                </a:cubicBezTo>
                <a:cubicBezTo>
                  <a:pt x="1680" y="868"/>
                  <a:pt x="1680" y="844"/>
                  <a:pt x="1668" y="833"/>
                </a:cubicBezTo>
                <a:lnTo>
                  <a:pt x="1501" y="833"/>
                </a:lnTo>
                <a:cubicBezTo>
                  <a:pt x="1442" y="833"/>
                  <a:pt x="1394" y="833"/>
                  <a:pt x="1382" y="928"/>
                </a:cubicBezTo>
                <a:cubicBezTo>
                  <a:pt x="1382" y="942"/>
                  <a:pt x="1378" y="947"/>
                  <a:pt x="1367" y="947"/>
                </a:cubicBezTo>
                <a:cubicBezTo>
                  <a:pt x="1360" y="947"/>
                  <a:pt x="1349" y="945"/>
                  <a:pt x="1334" y="940"/>
                </a:cubicBezTo>
                <a:cubicBezTo>
                  <a:pt x="1273" y="895"/>
                  <a:pt x="1212" y="884"/>
                  <a:pt x="1150" y="884"/>
                </a:cubicBezTo>
                <a:cubicBezTo>
                  <a:pt x="1092" y="884"/>
                  <a:pt x="1033" y="894"/>
                  <a:pt x="972" y="894"/>
                </a:cubicBezTo>
                <a:cubicBezTo>
                  <a:pt x="958" y="894"/>
                  <a:pt x="944" y="893"/>
                  <a:pt x="930" y="892"/>
                </a:cubicBezTo>
                <a:cubicBezTo>
                  <a:pt x="906" y="892"/>
                  <a:pt x="894" y="928"/>
                  <a:pt x="894" y="952"/>
                </a:cubicBezTo>
                <a:lnTo>
                  <a:pt x="894" y="1011"/>
                </a:lnTo>
                <a:cubicBezTo>
                  <a:pt x="894" y="1023"/>
                  <a:pt x="870" y="1047"/>
                  <a:pt x="858" y="1059"/>
                </a:cubicBezTo>
                <a:cubicBezTo>
                  <a:pt x="846" y="1047"/>
                  <a:pt x="834" y="1023"/>
                  <a:pt x="834" y="999"/>
                </a:cubicBezTo>
                <a:cubicBezTo>
                  <a:pt x="834" y="952"/>
                  <a:pt x="811" y="940"/>
                  <a:pt x="787" y="940"/>
                </a:cubicBezTo>
                <a:lnTo>
                  <a:pt x="596" y="940"/>
                </a:lnTo>
                <a:cubicBezTo>
                  <a:pt x="572" y="940"/>
                  <a:pt x="561" y="952"/>
                  <a:pt x="572" y="952"/>
                </a:cubicBezTo>
                <a:cubicBezTo>
                  <a:pt x="572" y="963"/>
                  <a:pt x="596" y="999"/>
                  <a:pt x="596" y="999"/>
                </a:cubicBezTo>
                <a:cubicBezTo>
                  <a:pt x="620" y="1023"/>
                  <a:pt x="656" y="1047"/>
                  <a:pt x="680" y="1059"/>
                </a:cubicBezTo>
                <a:cubicBezTo>
                  <a:pt x="715" y="1071"/>
                  <a:pt x="715" y="1083"/>
                  <a:pt x="691" y="1106"/>
                </a:cubicBezTo>
                <a:cubicBezTo>
                  <a:pt x="656" y="1190"/>
                  <a:pt x="739" y="1285"/>
                  <a:pt x="715" y="1368"/>
                </a:cubicBezTo>
                <a:cubicBezTo>
                  <a:pt x="715" y="1380"/>
                  <a:pt x="727" y="1428"/>
                  <a:pt x="739" y="1464"/>
                </a:cubicBezTo>
                <a:cubicBezTo>
                  <a:pt x="748" y="1472"/>
                  <a:pt x="763" y="1500"/>
                  <a:pt x="780" y="1500"/>
                </a:cubicBezTo>
                <a:cubicBezTo>
                  <a:pt x="786" y="1500"/>
                  <a:pt x="792" y="1497"/>
                  <a:pt x="799" y="1487"/>
                </a:cubicBezTo>
                <a:cubicBezTo>
                  <a:pt x="811" y="1487"/>
                  <a:pt x="811" y="1440"/>
                  <a:pt x="811" y="1428"/>
                </a:cubicBezTo>
                <a:cubicBezTo>
                  <a:pt x="834" y="1356"/>
                  <a:pt x="775" y="1309"/>
                  <a:pt x="775" y="1249"/>
                </a:cubicBezTo>
                <a:cubicBezTo>
                  <a:pt x="775" y="1237"/>
                  <a:pt x="787" y="1202"/>
                  <a:pt x="787" y="1190"/>
                </a:cubicBezTo>
                <a:cubicBezTo>
                  <a:pt x="799" y="1190"/>
                  <a:pt x="799" y="1202"/>
                  <a:pt x="799" y="1202"/>
                </a:cubicBezTo>
                <a:cubicBezTo>
                  <a:pt x="811" y="1237"/>
                  <a:pt x="846" y="1261"/>
                  <a:pt x="858" y="1309"/>
                </a:cubicBezTo>
                <a:cubicBezTo>
                  <a:pt x="870" y="1356"/>
                  <a:pt x="858" y="1404"/>
                  <a:pt x="858" y="1440"/>
                </a:cubicBezTo>
                <a:cubicBezTo>
                  <a:pt x="858" y="1487"/>
                  <a:pt x="870" y="1499"/>
                  <a:pt x="906" y="1499"/>
                </a:cubicBezTo>
                <a:lnTo>
                  <a:pt x="1013" y="1499"/>
                </a:lnTo>
                <a:cubicBezTo>
                  <a:pt x="1024" y="1503"/>
                  <a:pt x="1035" y="1505"/>
                  <a:pt x="1046" y="1505"/>
                </a:cubicBezTo>
                <a:cubicBezTo>
                  <a:pt x="1100" y="1505"/>
                  <a:pt x="1142" y="1460"/>
                  <a:pt x="1192" y="1440"/>
                </a:cubicBezTo>
                <a:cubicBezTo>
                  <a:pt x="1234" y="1440"/>
                  <a:pt x="1282" y="1453"/>
                  <a:pt x="1325" y="1453"/>
                </a:cubicBezTo>
                <a:cubicBezTo>
                  <a:pt x="1354" y="1453"/>
                  <a:pt x="1382" y="1447"/>
                  <a:pt x="1406" y="1428"/>
                </a:cubicBezTo>
                <a:cubicBezTo>
                  <a:pt x="1492" y="1385"/>
                  <a:pt x="1573" y="1376"/>
                  <a:pt x="1653" y="1376"/>
                </a:cubicBezTo>
                <a:cubicBezTo>
                  <a:pt x="1706" y="1376"/>
                  <a:pt x="1758" y="1380"/>
                  <a:pt x="1811" y="1380"/>
                </a:cubicBezTo>
                <a:cubicBezTo>
                  <a:pt x="1834" y="1380"/>
                  <a:pt x="1858" y="1391"/>
                  <a:pt x="1882" y="1391"/>
                </a:cubicBezTo>
                <a:cubicBezTo>
                  <a:pt x="1894" y="1391"/>
                  <a:pt x="1906" y="1388"/>
                  <a:pt x="1918" y="1380"/>
                </a:cubicBezTo>
                <a:cubicBezTo>
                  <a:pt x="1965" y="1356"/>
                  <a:pt x="2001" y="1321"/>
                  <a:pt x="2061" y="1321"/>
                </a:cubicBezTo>
                <a:cubicBezTo>
                  <a:pt x="2088" y="1321"/>
                  <a:pt x="2119" y="1328"/>
                  <a:pt x="2147" y="1328"/>
                </a:cubicBezTo>
                <a:cubicBezTo>
                  <a:pt x="2169" y="1328"/>
                  <a:pt x="2188" y="1324"/>
                  <a:pt x="2204" y="1309"/>
                </a:cubicBezTo>
                <a:cubicBezTo>
                  <a:pt x="2221" y="1287"/>
                  <a:pt x="2237" y="1280"/>
                  <a:pt x="2252" y="1280"/>
                </a:cubicBezTo>
                <a:cubicBezTo>
                  <a:pt x="2286" y="1280"/>
                  <a:pt x="2313" y="1321"/>
                  <a:pt x="2346" y="1321"/>
                </a:cubicBezTo>
                <a:cubicBezTo>
                  <a:pt x="2377" y="1321"/>
                  <a:pt x="2390" y="1294"/>
                  <a:pt x="2408" y="1294"/>
                </a:cubicBezTo>
                <a:cubicBezTo>
                  <a:pt x="2411" y="1294"/>
                  <a:pt x="2414" y="1295"/>
                  <a:pt x="2418" y="1297"/>
                </a:cubicBezTo>
                <a:cubicBezTo>
                  <a:pt x="2442" y="1297"/>
                  <a:pt x="2466" y="1321"/>
                  <a:pt x="2477" y="1344"/>
                </a:cubicBezTo>
                <a:cubicBezTo>
                  <a:pt x="2501" y="1356"/>
                  <a:pt x="2513" y="1380"/>
                  <a:pt x="2477" y="1380"/>
                </a:cubicBezTo>
                <a:cubicBezTo>
                  <a:pt x="2457" y="1400"/>
                  <a:pt x="2454" y="1445"/>
                  <a:pt x="2419" y="1445"/>
                </a:cubicBezTo>
                <a:cubicBezTo>
                  <a:pt x="2412" y="1445"/>
                  <a:pt x="2404" y="1444"/>
                  <a:pt x="2394" y="1440"/>
                </a:cubicBezTo>
                <a:cubicBezTo>
                  <a:pt x="2381" y="1436"/>
                  <a:pt x="2370" y="1434"/>
                  <a:pt x="2360" y="1434"/>
                </a:cubicBezTo>
                <a:cubicBezTo>
                  <a:pt x="2311" y="1434"/>
                  <a:pt x="2289" y="1476"/>
                  <a:pt x="2299" y="1535"/>
                </a:cubicBezTo>
                <a:cubicBezTo>
                  <a:pt x="2323" y="1559"/>
                  <a:pt x="2323" y="1595"/>
                  <a:pt x="2323" y="1618"/>
                </a:cubicBezTo>
                <a:cubicBezTo>
                  <a:pt x="2323" y="1662"/>
                  <a:pt x="2303" y="1715"/>
                  <a:pt x="2272" y="1715"/>
                </a:cubicBezTo>
                <a:cubicBezTo>
                  <a:pt x="2269" y="1715"/>
                  <a:pt x="2266" y="1715"/>
                  <a:pt x="2263" y="1714"/>
                </a:cubicBezTo>
                <a:cubicBezTo>
                  <a:pt x="2238" y="1708"/>
                  <a:pt x="2212" y="1706"/>
                  <a:pt x="2187" y="1706"/>
                </a:cubicBezTo>
                <a:cubicBezTo>
                  <a:pt x="2033" y="1706"/>
                  <a:pt x="1880" y="1785"/>
                  <a:pt x="1727" y="1785"/>
                </a:cubicBezTo>
                <a:cubicBezTo>
                  <a:pt x="1704" y="1785"/>
                  <a:pt x="1704" y="1821"/>
                  <a:pt x="1692" y="1833"/>
                </a:cubicBezTo>
                <a:lnTo>
                  <a:pt x="1561" y="1833"/>
                </a:lnTo>
                <a:cubicBezTo>
                  <a:pt x="1549" y="1831"/>
                  <a:pt x="1537" y="1830"/>
                  <a:pt x="1525" y="1830"/>
                </a:cubicBezTo>
                <a:cubicBezTo>
                  <a:pt x="1463" y="1830"/>
                  <a:pt x="1400" y="1856"/>
                  <a:pt x="1370" y="1916"/>
                </a:cubicBezTo>
                <a:cubicBezTo>
                  <a:pt x="1334" y="1964"/>
                  <a:pt x="1311" y="1964"/>
                  <a:pt x="1263" y="1964"/>
                </a:cubicBezTo>
                <a:lnTo>
                  <a:pt x="1096" y="1964"/>
                </a:lnTo>
                <a:cubicBezTo>
                  <a:pt x="977" y="1964"/>
                  <a:pt x="989" y="1964"/>
                  <a:pt x="965" y="2130"/>
                </a:cubicBezTo>
                <a:cubicBezTo>
                  <a:pt x="965" y="2178"/>
                  <a:pt x="930" y="2202"/>
                  <a:pt x="918" y="2249"/>
                </a:cubicBezTo>
                <a:cubicBezTo>
                  <a:pt x="906" y="2261"/>
                  <a:pt x="918" y="2297"/>
                  <a:pt x="930" y="2297"/>
                </a:cubicBezTo>
                <a:lnTo>
                  <a:pt x="1096" y="2297"/>
                </a:lnTo>
                <a:cubicBezTo>
                  <a:pt x="1168" y="2297"/>
                  <a:pt x="1215" y="2249"/>
                  <a:pt x="1227" y="2178"/>
                </a:cubicBezTo>
                <a:cubicBezTo>
                  <a:pt x="1251" y="2190"/>
                  <a:pt x="1275" y="2202"/>
                  <a:pt x="1287" y="2214"/>
                </a:cubicBezTo>
                <a:cubicBezTo>
                  <a:pt x="1334" y="2261"/>
                  <a:pt x="1334" y="2297"/>
                  <a:pt x="1287" y="2321"/>
                </a:cubicBezTo>
                <a:cubicBezTo>
                  <a:pt x="1210" y="2376"/>
                  <a:pt x="1143" y="2441"/>
                  <a:pt x="1039" y="2441"/>
                </a:cubicBezTo>
                <a:cubicBezTo>
                  <a:pt x="1030" y="2441"/>
                  <a:pt x="1022" y="2441"/>
                  <a:pt x="1013" y="2440"/>
                </a:cubicBezTo>
                <a:cubicBezTo>
                  <a:pt x="977" y="2440"/>
                  <a:pt x="953" y="2452"/>
                  <a:pt x="930" y="2476"/>
                </a:cubicBezTo>
                <a:cubicBezTo>
                  <a:pt x="906" y="2499"/>
                  <a:pt x="870" y="2535"/>
                  <a:pt x="906" y="2571"/>
                </a:cubicBezTo>
                <a:cubicBezTo>
                  <a:pt x="918" y="2607"/>
                  <a:pt x="918" y="2618"/>
                  <a:pt x="906" y="2618"/>
                </a:cubicBezTo>
                <a:cubicBezTo>
                  <a:pt x="870" y="2618"/>
                  <a:pt x="846" y="2630"/>
                  <a:pt x="834" y="2630"/>
                </a:cubicBezTo>
                <a:cubicBezTo>
                  <a:pt x="799" y="2630"/>
                  <a:pt x="787" y="2654"/>
                  <a:pt x="787" y="2690"/>
                </a:cubicBezTo>
                <a:cubicBezTo>
                  <a:pt x="787" y="2738"/>
                  <a:pt x="799" y="2773"/>
                  <a:pt x="858" y="2773"/>
                </a:cubicBezTo>
                <a:lnTo>
                  <a:pt x="918" y="2773"/>
                </a:lnTo>
                <a:cubicBezTo>
                  <a:pt x="943" y="2748"/>
                  <a:pt x="965" y="2735"/>
                  <a:pt x="983" y="2735"/>
                </a:cubicBezTo>
                <a:cubicBezTo>
                  <a:pt x="1008" y="2735"/>
                  <a:pt x="1028" y="2756"/>
                  <a:pt x="1049" y="2797"/>
                </a:cubicBezTo>
                <a:cubicBezTo>
                  <a:pt x="1084" y="2845"/>
                  <a:pt x="1132" y="2857"/>
                  <a:pt x="1168" y="2857"/>
                </a:cubicBezTo>
                <a:cubicBezTo>
                  <a:pt x="1215" y="2857"/>
                  <a:pt x="1263" y="2857"/>
                  <a:pt x="1287" y="2904"/>
                </a:cubicBezTo>
                <a:cubicBezTo>
                  <a:pt x="1323" y="2952"/>
                  <a:pt x="1334" y="2964"/>
                  <a:pt x="1287" y="3011"/>
                </a:cubicBezTo>
                <a:cubicBezTo>
                  <a:pt x="1275" y="3029"/>
                  <a:pt x="1260" y="3038"/>
                  <a:pt x="1245" y="3038"/>
                </a:cubicBezTo>
                <a:cubicBezTo>
                  <a:pt x="1230" y="3038"/>
                  <a:pt x="1215" y="3029"/>
                  <a:pt x="1203" y="3011"/>
                </a:cubicBezTo>
                <a:cubicBezTo>
                  <a:pt x="1189" y="2992"/>
                  <a:pt x="1177" y="2985"/>
                  <a:pt x="1164" y="2985"/>
                </a:cubicBezTo>
                <a:cubicBezTo>
                  <a:pt x="1145" y="2985"/>
                  <a:pt x="1125" y="3002"/>
                  <a:pt x="1096" y="3023"/>
                </a:cubicBezTo>
                <a:cubicBezTo>
                  <a:pt x="1049" y="3047"/>
                  <a:pt x="1037" y="3095"/>
                  <a:pt x="1025" y="3154"/>
                </a:cubicBezTo>
                <a:cubicBezTo>
                  <a:pt x="977" y="3142"/>
                  <a:pt x="918" y="3130"/>
                  <a:pt x="870" y="3107"/>
                </a:cubicBezTo>
                <a:cubicBezTo>
                  <a:pt x="864" y="3106"/>
                  <a:pt x="857" y="3105"/>
                  <a:pt x="851" y="3105"/>
                </a:cubicBezTo>
                <a:cubicBezTo>
                  <a:pt x="790" y="3105"/>
                  <a:pt x="746" y="3155"/>
                  <a:pt x="691" y="3166"/>
                </a:cubicBezTo>
                <a:cubicBezTo>
                  <a:pt x="691" y="3154"/>
                  <a:pt x="691" y="3130"/>
                  <a:pt x="680" y="3130"/>
                </a:cubicBezTo>
                <a:cubicBezTo>
                  <a:pt x="674" y="3125"/>
                  <a:pt x="670" y="3123"/>
                  <a:pt x="667" y="3123"/>
                </a:cubicBezTo>
                <a:cubicBezTo>
                  <a:pt x="656" y="3123"/>
                  <a:pt x="656" y="3148"/>
                  <a:pt x="656" y="3166"/>
                </a:cubicBezTo>
                <a:cubicBezTo>
                  <a:pt x="596" y="3190"/>
                  <a:pt x="596" y="3226"/>
                  <a:pt x="596" y="3285"/>
                </a:cubicBezTo>
                <a:cubicBezTo>
                  <a:pt x="596" y="3369"/>
                  <a:pt x="656" y="3404"/>
                  <a:pt x="656" y="3500"/>
                </a:cubicBezTo>
                <a:cubicBezTo>
                  <a:pt x="656" y="3540"/>
                  <a:pt x="686" y="3561"/>
                  <a:pt x="722" y="3561"/>
                </a:cubicBezTo>
                <a:cubicBezTo>
                  <a:pt x="749" y="3561"/>
                  <a:pt x="778" y="3549"/>
                  <a:pt x="799" y="3523"/>
                </a:cubicBezTo>
                <a:cubicBezTo>
                  <a:pt x="811" y="3511"/>
                  <a:pt x="811" y="3488"/>
                  <a:pt x="811" y="3464"/>
                </a:cubicBezTo>
                <a:cubicBezTo>
                  <a:pt x="825" y="3440"/>
                  <a:pt x="841" y="3429"/>
                  <a:pt x="857" y="3429"/>
                </a:cubicBezTo>
                <a:cubicBezTo>
                  <a:pt x="881" y="3429"/>
                  <a:pt x="903" y="3452"/>
                  <a:pt x="918" y="3488"/>
                </a:cubicBezTo>
                <a:cubicBezTo>
                  <a:pt x="930" y="3500"/>
                  <a:pt x="930" y="3523"/>
                  <a:pt x="930" y="3547"/>
                </a:cubicBezTo>
                <a:cubicBezTo>
                  <a:pt x="934" y="3548"/>
                  <a:pt x="937" y="3549"/>
                  <a:pt x="940" y="3549"/>
                </a:cubicBezTo>
                <a:cubicBezTo>
                  <a:pt x="965" y="3549"/>
                  <a:pt x="967" y="3510"/>
                  <a:pt x="977" y="3500"/>
                </a:cubicBezTo>
                <a:cubicBezTo>
                  <a:pt x="989" y="3464"/>
                  <a:pt x="1013" y="3440"/>
                  <a:pt x="1025" y="3428"/>
                </a:cubicBezTo>
                <a:cubicBezTo>
                  <a:pt x="1037" y="3404"/>
                  <a:pt x="1049" y="3404"/>
                  <a:pt x="1072" y="3392"/>
                </a:cubicBezTo>
                <a:cubicBezTo>
                  <a:pt x="1072" y="3404"/>
                  <a:pt x="1084" y="3440"/>
                  <a:pt x="1084" y="3452"/>
                </a:cubicBezTo>
                <a:lnTo>
                  <a:pt x="1084" y="3583"/>
                </a:lnTo>
                <a:cubicBezTo>
                  <a:pt x="1084" y="3702"/>
                  <a:pt x="1049" y="3750"/>
                  <a:pt x="965" y="3761"/>
                </a:cubicBezTo>
                <a:cubicBezTo>
                  <a:pt x="870" y="3785"/>
                  <a:pt x="811" y="3857"/>
                  <a:pt x="739" y="3869"/>
                </a:cubicBezTo>
                <a:cubicBezTo>
                  <a:pt x="715" y="3881"/>
                  <a:pt x="668" y="3881"/>
                  <a:pt x="632" y="3881"/>
                </a:cubicBezTo>
                <a:cubicBezTo>
                  <a:pt x="632" y="3845"/>
                  <a:pt x="656" y="3785"/>
                  <a:pt x="596" y="3761"/>
                </a:cubicBezTo>
                <a:cubicBezTo>
                  <a:pt x="537" y="3750"/>
                  <a:pt x="501" y="3690"/>
                  <a:pt x="453" y="3642"/>
                </a:cubicBezTo>
                <a:cubicBezTo>
                  <a:pt x="450" y="3639"/>
                  <a:pt x="447" y="3638"/>
                  <a:pt x="444" y="3638"/>
                </a:cubicBezTo>
                <a:cubicBezTo>
                  <a:pt x="435" y="3638"/>
                  <a:pt x="426" y="3649"/>
                  <a:pt x="418" y="3666"/>
                </a:cubicBezTo>
                <a:cubicBezTo>
                  <a:pt x="370" y="3702"/>
                  <a:pt x="358" y="3761"/>
                  <a:pt x="358" y="3845"/>
                </a:cubicBezTo>
                <a:cubicBezTo>
                  <a:pt x="358" y="3861"/>
                  <a:pt x="370" y="3884"/>
                  <a:pt x="389" y="3884"/>
                </a:cubicBezTo>
                <a:cubicBezTo>
                  <a:pt x="397" y="3884"/>
                  <a:pt x="407" y="3879"/>
                  <a:pt x="418" y="3869"/>
                </a:cubicBezTo>
                <a:cubicBezTo>
                  <a:pt x="427" y="3860"/>
                  <a:pt x="434" y="3856"/>
                  <a:pt x="441" y="3856"/>
                </a:cubicBezTo>
                <a:cubicBezTo>
                  <a:pt x="452" y="3856"/>
                  <a:pt x="462" y="3866"/>
                  <a:pt x="477" y="3881"/>
                </a:cubicBezTo>
                <a:cubicBezTo>
                  <a:pt x="489" y="3976"/>
                  <a:pt x="453" y="4000"/>
                  <a:pt x="382" y="4035"/>
                </a:cubicBezTo>
                <a:cubicBezTo>
                  <a:pt x="358" y="4035"/>
                  <a:pt x="310" y="4047"/>
                  <a:pt x="310" y="4059"/>
                </a:cubicBezTo>
                <a:cubicBezTo>
                  <a:pt x="299" y="4154"/>
                  <a:pt x="251" y="4154"/>
                  <a:pt x="191" y="4154"/>
                </a:cubicBezTo>
                <a:lnTo>
                  <a:pt x="132" y="4154"/>
                </a:lnTo>
                <a:cubicBezTo>
                  <a:pt x="96" y="4154"/>
                  <a:pt x="84" y="4166"/>
                  <a:pt x="72" y="4214"/>
                </a:cubicBezTo>
                <a:cubicBezTo>
                  <a:pt x="72" y="4262"/>
                  <a:pt x="96" y="4285"/>
                  <a:pt x="144" y="4285"/>
                </a:cubicBezTo>
                <a:cubicBezTo>
                  <a:pt x="180" y="4285"/>
                  <a:pt x="203" y="4273"/>
                  <a:pt x="215" y="4273"/>
                </a:cubicBezTo>
                <a:cubicBezTo>
                  <a:pt x="240" y="4265"/>
                  <a:pt x="247" y="4246"/>
                  <a:pt x="265" y="4246"/>
                </a:cubicBezTo>
                <a:cubicBezTo>
                  <a:pt x="273" y="4246"/>
                  <a:pt x="283" y="4250"/>
                  <a:pt x="299" y="4262"/>
                </a:cubicBezTo>
                <a:cubicBezTo>
                  <a:pt x="315" y="4278"/>
                  <a:pt x="334" y="4292"/>
                  <a:pt x="353" y="4292"/>
                </a:cubicBezTo>
                <a:cubicBezTo>
                  <a:pt x="375" y="4292"/>
                  <a:pt x="398" y="4272"/>
                  <a:pt x="418" y="4214"/>
                </a:cubicBezTo>
                <a:cubicBezTo>
                  <a:pt x="426" y="4179"/>
                  <a:pt x="473" y="4157"/>
                  <a:pt x="507" y="4157"/>
                </a:cubicBezTo>
                <a:cubicBezTo>
                  <a:pt x="520" y="4157"/>
                  <a:pt x="530" y="4160"/>
                  <a:pt x="537" y="4166"/>
                </a:cubicBezTo>
                <a:cubicBezTo>
                  <a:pt x="572" y="4238"/>
                  <a:pt x="632" y="4297"/>
                  <a:pt x="620" y="4416"/>
                </a:cubicBezTo>
                <a:cubicBezTo>
                  <a:pt x="620" y="4453"/>
                  <a:pt x="606" y="4483"/>
                  <a:pt x="576" y="4483"/>
                </a:cubicBezTo>
                <a:cubicBezTo>
                  <a:pt x="568" y="4483"/>
                  <a:pt x="559" y="4481"/>
                  <a:pt x="549" y="4476"/>
                </a:cubicBezTo>
                <a:cubicBezTo>
                  <a:pt x="513" y="4464"/>
                  <a:pt x="489" y="4440"/>
                  <a:pt x="489" y="4440"/>
                </a:cubicBezTo>
                <a:cubicBezTo>
                  <a:pt x="453" y="4476"/>
                  <a:pt x="412" y="4479"/>
                  <a:pt x="370" y="4479"/>
                </a:cubicBezTo>
                <a:cubicBezTo>
                  <a:pt x="362" y="4479"/>
                  <a:pt x="353" y="4479"/>
                  <a:pt x="345" y="4479"/>
                </a:cubicBezTo>
                <a:cubicBezTo>
                  <a:pt x="312" y="4479"/>
                  <a:pt x="280" y="4481"/>
                  <a:pt x="251" y="4500"/>
                </a:cubicBezTo>
                <a:cubicBezTo>
                  <a:pt x="156" y="4535"/>
                  <a:pt x="96" y="4595"/>
                  <a:pt x="13" y="4643"/>
                </a:cubicBezTo>
                <a:lnTo>
                  <a:pt x="13" y="4678"/>
                </a:lnTo>
                <a:cubicBezTo>
                  <a:pt x="13" y="4706"/>
                  <a:pt x="26" y="4729"/>
                  <a:pt x="34" y="4752"/>
                </a:cubicBezTo>
                <a:lnTo>
                  <a:pt x="34" y="4752"/>
                </a:lnTo>
                <a:cubicBezTo>
                  <a:pt x="29" y="4751"/>
                  <a:pt x="25" y="4751"/>
                  <a:pt x="21" y="4751"/>
                </a:cubicBezTo>
                <a:cubicBezTo>
                  <a:pt x="9" y="4751"/>
                  <a:pt x="1" y="4754"/>
                  <a:pt x="1" y="4762"/>
                </a:cubicBezTo>
                <a:cubicBezTo>
                  <a:pt x="10" y="4762"/>
                  <a:pt x="23" y="4766"/>
                  <a:pt x="39" y="4771"/>
                </a:cubicBezTo>
                <a:lnTo>
                  <a:pt x="39" y="4771"/>
                </a:lnTo>
                <a:cubicBezTo>
                  <a:pt x="38" y="4764"/>
                  <a:pt x="36" y="4758"/>
                  <a:pt x="34" y="4752"/>
                </a:cubicBezTo>
                <a:lnTo>
                  <a:pt x="34" y="4752"/>
                </a:lnTo>
                <a:cubicBezTo>
                  <a:pt x="59" y="4754"/>
                  <a:pt x="93" y="4762"/>
                  <a:pt x="120" y="4762"/>
                </a:cubicBezTo>
                <a:cubicBezTo>
                  <a:pt x="108" y="4773"/>
                  <a:pt x="94" y="4777"/>
                  <a:pt x="79" y="4777"/>
                </a:cubicBezTo>
                <a:cubicBezTo>
                  <a:pt x="65" y="4777"/>
                  <a:pt x="51" y="4774"/>
                  <a:pt x="39" y="4771"/>
                </a:cubicBezTo>
                <a:lnTo>
                  <a:pt x="39" y="4771"/>
                </a:lnTo>
                <a:cubicBezTo>
                  <a:pt x="41" y="4790"/>
                  <a:pt x="36" y="4810"/>
                  <a:pt x="13" y="4833"/>
                </a:cubicBezTo>
                <a:cubicBezTo>
                  <a:pt x="35" y="4876"/>
                  <a:pt x="56" y="4930"/>
                  <a:pt x="105" y="4930"/>
                </a:cubicBezTo>
                <a:cubicBezTo>
                  <a:pt x="110" y="4930"/>
                  <a:pt x="115" y="4929"/>
                  <a:pt x="120" y="4928"/>
                </a:cubicBezTo>
                <a:cubicBezTo>
                  <a:pt x="230" y="4928"/>
                  <a:pt x="307" y="4962"/>
                  <a:pt x="385" y="5030"/>
                </a:cubicBezTo>
                <a:lnTo>
                  <a:pt x="385" y="5030"/>
                </a:lnTo>
                <a:cubicBezTo>
                  <a:pt x="382" y="5029"/>
                  <a:pt x="379" y="5029"/>
                  <a:pt x="376" y="5029"/>
                </a:cubicBezTo>
                <a:cubicBezTo>
                  <a:pt x="361" y="5029"/>
                  <a:pt x="346" y="5029"/>
                  <a:pt x="334" y="5024"/>
                </a:cubicBezTo>
                <a:lnTo>
                  <a:pt x="334" y="5024"/>
                </a:lnTo>
                <a:cubicBezTo>
                  <a:pt x="334" y="5038"/>
                  <a:pt x="366" y="5048"/>
                  <a:pt x="390" y="5048"/>
                </a:cubicBezTo>
                <a:cubicBezTo>
                  <a:pt x="396" y="5048"/>
                  <a:pt x="400" y="5048"/>
                  <a:pt x="405" y="5047"/>
                </a:cubicBezTo>
                <a:lnTo>
                  <a:pt x="405" y="5047"/>
                </a:lnTo>
                <a:cubicBezTo>
                  <a:pt x="413" y="5055"/>
                  <a:pt x="421" y="5063"/>
                  <a:pt x="430" y="5071"/>
                </a:cubicBezTo>
                <a:cubicBezTo>
                  <a:pt x="435" y="5089"/>
                  <a:pt x="441" y="5098"/>
                  <a:pt x="453" y="5098"/>
                </a:cubicBezTo>
                <a:cubicBezTo>
                  <a:pt x="465" y="5098"/>
                  <a:pt x="483" y="5089"/>
                  <a:pt x="513" y="5071"/>
                </a:cubicBezTo>
                <a:cubicBezTo>
                  <a:pt x="537" y="5071"/>
                  <a:pt x="537" y="5059"/>
                  <a:pt x="549" y="5059"/>
                </a:cubicBezTo>
                <a:cubicBezTo>
                  <a:pt x="575" y="5056"/>
                  <a:pt x="601" y="5054"/>
                  <a:pt x="627" y="5054"/>
                </a:cubicBezTo>
                <a:cubicBezTo>
                  <a:pt x="703" y="5054"/>
                  <a:pt x="772" y="5074"/>
                  <a:pt x="834" y="5154"/>
                </a:cubicBezTo>
                <a:lnTo>
                  <a:pt x="906" y="5154"/>
                </a:lnTo>
                <a:lnTo>
                  <a:pt x="906" y="5166"/>
                </a:lnTo>
                <a:lnTo>
                  <a:pt x="918" y="5154"/>
                </a:lnTo>
                <a:cubicBezTo>
                  <a:pt x="937" y="5141"/>
                  <a:pt x="953" y="5132"/>
                  <a:pt x="966" y="5132"/>
                </a:cubicBezTo>
                <a:cubicBezTo>
                  <a:pt x="976" y="5132"/>
                  <a:pt x="984" y="5138"/>
                  <a:pt x="989" y="5154"/>
                </a:cubicBezTo>
                <a:cubicBezTo>
                  <a:pt x="1005" y="5123"/>
                  <a:pt x="1042" y="5117"/>
                  <a:pt x="1079" y="5117"/>
                </a:cubicBezTo>
                <a:cubicBezTo>
                  <a:pt x="1098" y="5117"/>
                  <a:pt x="1116" y="5119"/>
                  <a:pt x="1132" y="5119"/>
                </a:cubicBezTo>
                <a:cubicBezTo>
                  <a:pt x="1120" y="5137"/>
                  <a:pt x="1090" y="5137"/>
                  <a:pt x="1061" y="5137"/>
                </a:cubicBezTo>
                <a:cubicBezTo>
                  <a:pt x="1031" y="5137"/>
                  <a:pt x="1001" y="5137"/>
                  <a:pt x="989" y="5154"/>
                </a:cubicBezTo>
                <a:lnTo>
                  <a:pt x="989" y="5166"/>
                </a:lnTo>
                <a:cubicBezTo>
                  <a:pt x="1025" y="5166"/>
                  <a:pt x="1037" y="5178"/>
                  <a:pt x="1025" y="5190"/>
                </a:cubicBezTo>
                <a:cubicBezTo>
                  <a:pt x="1025" y="5190"/>
                  <a:pt x="1026" y="5190"/>
                  <a:pt x="1026" y="5190"/>
                </a:cubicBezTo>
                <a:lnTo>
                  <a:pt x="1026" y="5190"/>
                </a:lnTo>
                <a:cubicBezTo>
                  <a:pt x="1013" y="5196"/>
                  <a:pt x="1007" y="5208"/>
                  <a:pt x="1025" y="5226"/>
                </a:cubicBezTo>
                <a:cubicBezTo>
                  <a:pt x="1007" y="5220"/>
                  <a:pt x="992" y="5220"/>
                  <a:pt x="977" y="5220"/>
                </a:cubicBezTo>
                <a:cubicBezTo>
                  <a:pt x="962" y="5220"/>
                  <a:pt x="947" y="5220"/>
                  <a:pt x="930" y="5214"/>
                </a:cubicBezTo>
                <a:lnTo>
                  <a:pt x="918" y="5226"/>
                </a:lnTo>
                <a:lnTo>
                  <a:pt x="834" y="5309"/>
                </a:lnTo>
                <a:cubicBezTo>
                  <a:pt x="830" y="5314"/>
                  <a:pt x="825" y="5316"/>
                  <a:pt x="820" y="5316"/>
                </a:cubicBezTo>
                <a:cubicBezTo>
                  <a:pt x="801" y="5316"/>
                  <a:pt x="784" y="5285"/>
                  <a:pt x="775" y="5285"/>
                </a:cubicBezTo>
                <a:cubicBezTo>
                  <a:pt x="751" y="5357"/>
                  <a:pt x="680" y="5416"/>
                  <a:pt x="680" y="5512"/>
                </a:cubicBezTo>
                <a:cubicBezTo>
                  <a:pt x="680" y="5547"/>
                  <a:pt x="691" y="5583"/>
                  <a:pt x="727" y="5607"/>
                </a:cubicBezTo>
                <a:cubicBezTo>
                  <a:pt x="738" y="5629"/>
                  <a:pt x="950" y="5715"/>
                  <a:pt x="1005" y="5715"/>
                </a:cubicBezTo>
                <a:cubicBezTo>
                  <a:pt x="1008" y="5715"/>
                  <a:pt x="1011" y="5715"/>
                  <a:pt x="1013" y="5714"/>
                </a:cubicBezTo>
                <a:cubicBezTo>
                  <a:pt x="1096" y="5666"/>
                  <a:pt x="1168" y="5655"/>
                  <a:pt x="1263" y="5643"/>
                </a:cubicBezTo>
                <a:lnTo>
                  <a:pt x="1275" y="5631"/>
                </a:lnTo>
                <a:lnTo>
                  <a:pt x="1263" y="5607"/>
                </a:lnTo>
                <a:cubicBezTo>
                  <a:pt x="1203" y="5595"/>
                  <a:pt x="1156" y="5595"/>
                  <a:pt x="1096" y="5583"/>
                </a:cubicBezTo>
                <a:lnTo>
                  <a:pt x="1084" y="5571"/>
                </a:lnTo>
                <a:cubicBezTo>
                  <a:pt x="1096" y="5571"/>
                  <a:pt x="1096" y="5547"/>
                  <a:pt x="1108" y="5547"/>
                </a:cubicBezTo>
                <a:lnTo>
                  <a:pt x="1132" y="5547"/>
                </a:lnTo>
                <a:cubicBezTo>
                  <a:pt x="1108" y="5547"/>
                  <a:pt x="1084" y="5547"/>
                  <a:pt x="1084" y="5535"/>
                </a:cubicBezTo>
                <a:cubicBezTo>
                  <a:pt x="1096" y="5524"/>
                  <a:pt x="1108" y="5524"/>
                  <a:pt x="1108" y="5512"/>
                </a:cubicBezTo>
                <a:cubicBezTo>
                  <a:pt x="1144" y="5512"/>
                  <a:pt x="1132" y="5535"/>
                  <a:pt x="1192" y="5535"/>
                </a:cubicBezTo>
                <a:cubicBezTo>
                  <a:pt x="1198" y="5535"/>
                  <a:pt x="1201" y="5540"/>
                  <a:pt x="1203" y="5545"/>
                </a:cubicBezTo>
                <a:lnTo>
                  <a:pt x="1203" y="5545"/>
                </a:lnTo>
                <a:cubicBezTo>
                  <a:pt x="1226" y="5543"/>
                  <a:pt x="1247" y="5542"/>
                  <a:pt x="1264" y="5542"/>
                </a:cubicBezTo>
                <a:cubicBezTo>
                  <a:pt x="1353" y="5542"/>
                  <a:pt x="1378" y="5574"/>
                  <a:pt x="1489" y="5750"/>
                </a:cubicBezTo>
                <a:cubicBezTo>
                  <a:pt x="1489" y="5762"/>
                  <a:pt x="1489" y="5762"/>
                  <a:pt x="1501" y="5774"/>
                </a:cubicBezTo>
                <a:cubicBezTo>
                  <a:pt x="1517" y="5805"/>
                  <a:pt x="1538" y="5811"/>
                  <a:pt x="1558" y="5811"/>
                </a:cubicBezTo>
                <a:cubicBezTo>
                  <a:pt x="1567" y="5811"/>
                  <a:pt x="1577" y="5809"/>
                  <a:pt x="1584" y="5809"/>
                </a:cubicBezTo>
                <a:cubicBezTo>
                  <a:pt x="1584" y="5833"/>
                  <a:pt x="1608" y="5845"/>
                  <a:pt x="1620" y="5869"/>
                </a:cubicBezTo>
                <a:lnTo>
                  <a:pt x="1620" y="5845"/>
                </a:lnTo>
                <a:lnTo>
                  <a:pt x="1680" y="5845"/>
                </a:lnTo>
                <a:cubicBezTo>
                  <a:pt x="1686" y="5827"/>
                  <a:pt x="1671" y="5824"/>
                  <a:pt x="1653" y="5824"/>
                </a:cubicBezTo>
                <a:cubicBezTo>
                  <a:pt x="1644" y="5824"/>
                  <a:pt x="1634" y="5825"/>
                  <a:pt x="1626" y="5825"/>
                </a:cubicBezTo>
                <a:cubicBezTo>
                  <a:pt x="1618" y="5825"/>
                  <a:pt x="1611" y="5824"/>
                  <a:pt x="1608" y="5821"/>
                </a:cubicBezTo>
                <a:cubicBezTo>
                  <a:pt x="1608" y="5811"/>
                  <a:pt x="1652" y="5818"/>
                  <a:pt x="1642" y="5798"/>
                </a:cubicBezTo>
                <a:lnTo>
                  <a:pt x="1642" y="5798"/>
                </a:lnTo>
                <a:cubicBezTo>
                  <a:pt x="1659" y="5814"/>
                  <a:pt x="1691" y="5821"/>
                  <a:pt x="1739" y="5821"/>
                </a:cubicBezTo>
                <a:lnTo>
                  <a:pt x="1739" y="5821"/>
                </a:lnTo>
                <a:cubicBezTo>
                  <a:pt x="1739" y="5817"/>
                  <a:pt x="1739" y="5813"/>
                  <a:pt x="1739" y="5809"/>
                </a:cubicBezTo>
                <a:cubicBezTo>
                  <a:pt x="1787" y="5809"/>
                  <a:pt x="1823" y="5809"/>
                  <a:pt x="1858" y="5762"/>
                </a:cubicBezTo>
                <a:cubicBezTo>
                  <a:pt x="1868" y="5748"/>
                  <a:pt x="1877" y="5743"/>
                  <a:pt x="1886" y="5743"/>
                </a:cubicBezTo>
                <a:cubicBezTo>
                  <a:pt x="1901" y="5743"/>
                  <a:pt x="1915" y="5754"/>
                  <a:pt x="1930" y="5762"/>
                </a:cubicBezTo>
                <a:cubicBezTo>
                  <a:pt x="1965" y="5774"/>
                  <a:pt x="1965" y="5809"/>
                  <a:pt x="1942" y="5833"/>
                </a:cubicBezTo>
                <a:cubicBezTo>
                  <a:pt x="1977" y="5845"/>
                  <a:pt x="2025" y="5833"/>
                  <a:pt x="2025" y="5869"/>
                </a:cubicBezTo>
                <a:cubicBezTo>
                  <a:pt x="1989" y="5869"/>
                  <a:pt x="1977" y="5845"/>
                  <a:pt x="1965" y="5845"/>
                </a:cubicBezTo>
                <a:lnTo>
                  <a:pt x="1942" y="5845"/>
                </a:lnTo>
                <a:cubicBezTo>
                  <a:pt x="1942" y="5869"/>
                  <a:pt x="1930" y="5869"/>
                  <a:pt x="1930" y="5881"/>
                </a:cubicBezTo>
                <a:lnTo>
                  <a:pt x="1930" y="5881"/>
                </a:lnTo>
                <a:cubicBezTo>
                  <a:pt x="1958" y="5881"/>
                  <a:pt x="1994" y="5879"/>
                  <a:pt x="2026" y="5879"/>
                </a:cubicBezTo>
                <a:cubicBezTo>
                  <a:pt x="2074" y="5879"/>
                  <a:pt x="2111" y="5883"/>
                  <a:pt x="2096" y="5905"/>
                </a:cubicBezTo>
                <a:cubicBezTo>
                  <a:pt x="2082" y="5905"/>
                  <a:pt x="2060" y="5903"/>
                  <a:pt x="2035" y="5903"/>
                </a:cubicBezTo>
                <a:cubicBezTo>
                  <a:pt x="1998" y="5903"/>
                  <a:pt x="1954" y="5907"/>
                  <a:pt x="1918" y="5928"/>
                </a:cubicBezTo>
                <a:lnTo>
                  <a:pt x="1918" y="5940"/>
                </a:lnTo>
                <a:cubicBezTo>
                  <a:pt x="1930" y="5940"/>
                  <a:pt x="1930" y="5928"/>
                  <a:pt x="1942" y="5928"/>
                </a:cubicBezTo>
                <a:cubicBezTo>
                  <a:pt x="1965" y="5940"/>
                  <a:pt x="1930" y="5940"/>
                  <a:pt x="1918" y="5940"/>
                </a:cubicBezTo>
                <a:cubicBezTo>
                  <a:pt x="1918" y="5940"/>
                  <a:pt x="1918" y="5952"/>
                  <a:pt x="1930" y="5952"/>
                </a:cubicBezTo>
                <a:cubicBezTo>
                  <a:pt x="1977" y="6012"/>
                  <a:pt x="2037" y="6071"/>
                  <a:pt x="1977" y="6143"/>
                </a:cubicBezTo>
                <a:cubicBezTo>
                  <a:pt x="1989" y="6143"/>
                  <a:pt x="1989" y="6131"/>
                  <a:pt x="1989" y="6131"/>
                </a:cubicBezTo>
                <a:cubicBezTo>
                  <a:pt x="1997" y="6131"/>
                  <a:pt x="2021" y="6152"/>
                  <a:pt x="2036" y="6152"/>
                </a:cubicBezTo>
                <a:cubicBezTo>
                  <a:pt x="2043" y="6152"/>
                  <a:pt x="2049" y="6147"/>
                  <a:pt x="2049" y="6131"/>
                </a:cubicBezTo>
                <a:cubicBezTo>
                  <a:pt x="2049" y="6178"/>
                  <a:pt x="2144" y="6178"/>
                  <a:pt x="2204" y="6178"/>
                </a:cubicBezTo>
                <a:cubicBezTo>
                  <a:pt x="2193" y="6183"/>
                  <a:pt x="2180" y="6184"/>
                  <a:pt x="2168" y="6184"/>
                </a:cubicBezTo>
                <a:cubicBezTo>
                  <a:pt x="2136" y="6184"/>
                  <a:pt x="2100" y="6175"/>
                  <a:pt x="2067" y="6175"/>
                </a:cubicBezTo>
                <a:cubicBezTo>
                  <a:pt x="2042" y="6175"/>
                  <a:pt x="2018" y="6181"/>
                  <a:pt x="2001" y="6202"/>
                </a:cubicBezTo>
                <a:cubicBezTo>
                  <a:pt x="1942" y="6202"/>
                  <a:pt x="2025" y="6190"/>
                  <a:pt x="2025" y="6178"/>
                </a:cubicBezTo>
                <a:lnTo>
                  <a:pt x="1965" y="6178"/>
                </a:lnTo>
                <a:cubicBezTo>
                  <a:pt x="1965" y="6190"/>
                  <a:pt x="1977" y="6202"/>
                  <a:pt x="1977" y="6226"/>
                </a:cubicBezTo>
                <a:cubicBezTo>
                  <a:pt x="2001" y="6226"/>
                  <a:pt x="2025" y="6238"/>
                  <a:pt x="2049" y="6238"/>
                </a:cubicBezTo>
                <a:cubicBezTo>
                  <a:pt x="2049" y="6244"/>
                  <a:pt x="2037" y="6244"/>
                  <a:pt x="2023" y="6244"/>
                </a:cubicBezTo>
                <a:cubicBezTo>
                  <a:pt x="2010" y="6244"/>
                  <a:pt x="1995" y="6244"/>
                  <a:pt x="1989" y="6250"/>
                </a:cubicBezTo>
                <a:cubicBezTo>
                  <a:pt x="2001" y="6286"/>
                  <a:pt x="2001" y="6309"/>
                  <a:pt x="2001" y="6345"/>
                </a:cubicBezTo>
                <a:cubicBezTo>
                  <a:pt x="2049" y="6357"/>
                  <a:pt x="2061" y="6405"/>
                  <a:pt x="2049" y="6440"/>
                </a:cubicBezTo>
                <a:lnTo>
                  <a:pt x="2049" y="6464"/>
                </a:lnTo>
                <a:cubicBezTo>
                  <a:pt x="2096" y="6440"/>
                  <a:pt x="2126" y="6434"/>
                  <a:pt x="2156" y="6434"/>
                </a:cubicBezTo>
                <a:cubicBezTo>
                  <a:pt x="2186" y="6434"/>
                  <a:pt x="2215" y="6440"/>
                  <a:pt x="2263" y="6440"/>
                </a:cubicBezTo>
                <a:cubicBezTo>
                  <a:pt x="2275" y="6476"/>
                  <a:pt x="2239" y="6476"/>
                  <a:pt x="2227" y="6500"/>
                </a:cubicBezTo>
                <a:cubicBezTo>
                  <a:pt x="2144" y="6500"/>
                  <a:pt x="2108" y="6488"/>
                  <a:pt x="2049" y="6488"/>
                </a:cubicBezTo>
                <a:cubicBezTo>
                  <a:pt x="2061" y="6488"/>
                  <a:pt x="2061" y="6500"/>
                  <a:pt x="2061" y="6524"/>
                </a:cubicBezTo>
                <a:cubicBezTo>
                  <a:pt x="2025" y="6524"/>
                  <a:pt x="2049" y="6500"/>
                  <a:pt x="2037" y="6488"/>
                </a:cubicBezTo>
                <a:lnTo>
                  <a:pt x="2037" y="6488"/>
                </a:lnTo>
                <a:cubicBezTo>
                  <a:pt x="2025" y="6500"/>
                  <a:pt x="2025" y="6524"/>
                  <a:pt x="2049" y="6524"/>
                </a:cubicBezTo>
                <a:cubicBezTo>
                  <a:pt x="2096" y="6524"/>
                  <a:pt x="2120" y="6536"/>
                  <a:pt x="2156" y="6548"/>
                </a:cubicBezTo>
                <a:cubicBezTo>
                  <a:pt x="2181" y="6550"/>
                  <a:pt x="2208" y="6551"/>
                  <a:pt x="2237" y="6551"/>
                </a:cubicBezTo>
                <a:cubicBezTo>
                  <a:pt x="2249" y="6551"/>
                  <a:pt x="2261" y="6551"/>
                  <a:pt x="2273" y="6551"/>
                </a:cubicBezTo>
                <a:lnTo>
                  <a:pt x="2273" y="6551"/>
                </a:lnTo>
                <a:cubicBezTo>
                  <a:pt x="2263" y="6553"/>
                  <a:pt x="2251" y="6559"/>
                  <a:pt x="2239" y="6571"/>
                </a:cubicBezTo>
                <a:cubicBezTo>
                  <a:pt x="2287" y="6571"/>
                  <a:pt x="2287" y="6595"/>
                  <a:pt x="2346" y="6595"/>
                </a:cubicBezTo>
                <a:cubicBezTo>
                  <a:pt x="2346" y="6584"/>
                  <a:pt x="2324" y="6572"/>
                  <a:pt x="2301" y="6550"/>
                </a:cubicBezTo>
                <a:lnTo>
                  <a:pt x="2301" y="6550"/>
                </a:lnTo>
                <a:cubicBezTo>
                  <a:pt x="2292" y="6550"/>
                  <a:pt x="2283" y="6550"/>
                  <a:pt x="2273" y="6551"/>
                </a:cubicBezTo>
                <a:lnTo>
                  <a:pt x="2273" y="6551"/>
                </a:lnTo>
                <a:cubicBezTo>
                  <a:pt x="2284" y="6548"/>
                  <a:pt x="2293" y="6548"/>
                  <a:pt x="2299" y="6548"/>
                </a:cubicBezTo>
                <a:cubicBezTo>
                  <a:pt x="2300" y="6548"/>
                  <a:pt x="2300" y="6549"/>
                  <a:pt x="2301" y="6550"/>
                </a:cubicBezTo>
                <a:lnTo>
                  <a:pt x="2301" y="6550"/>
                </a:lnTo>
                <a:cubicBezTo>
                  <a:pt x="2362" y="6548"/>
                  <a:pt x="2425" y="6544"/>
                  <a:pt x="2486" y="6544"/>
                </a:cubicBezTo>
                <a:cubicBezTo>
                  <a:pt x="2516" y="6544"/>
                  <a:pt x="2545" y="6545"/>
                  <a:pt x="2573" y="6548"/>
                </a:cubicBezTo>
                <a:cubicBezTo>
                  <a:pt x="2585" y="6548"/>
                  <a:pt x="2585" y="6536"/>
                  <a:pt x="2585" y="6524"/>
                </a:cubicBezTo>
                <a:cubicBezTo>
                  <a:pt x="2585" y="6524"/>
                  <a:pt x="2585" y="6524"/>
                  <a:pt x="2586" y="6524"/>
                </a:cubicBezTo>
                <a:lnTo>
                  <a:pt x="2586" y="6524"/>
                </a:lnTo>
                <a:cubicBezTo>
                  <a:pt x="2588" y="6514"/>
                  <a:pt x="2595" y="6511"/>
                  <a:pt x="2604" y="6511"/>
                </a:cubicBezTo>
                <a:cubicBezTo>
                  <a:pt x="2623" y="6511"/>
                  <a:pt x="2651" y="6524"/>
                  <a:pt x="2680" y="6524"/>
                </a:cubicBezTo>
                <a:cubicBezTo>
                  <a:pt x="2662" y="6533"/>
                  <a:pt x="2638" y="6535"/>
                  <a:pt x="2611" y="6535"/>
                </a:cubicBezTo>
                <a:lnTo>
                  <a:pt x="2611" y="6535"/>
                </a:lnTo>
                <a:cubicBezTo>
                  <a:pt x="2603" y="6533"/>
                  <a:pt x="2594" y="6530"/>
                  <a:pt x="2586" y="6524"/>
                </a:cubicBezTo>
                <a:lnTo>
                  <a:pt x="2586" y="6524"/>
                </a:lnTo>
                <a:cubicBezTo>
                  <a:pt x="2585" y="6528"/>
                  <a:pt x="2585" y="6531"/>
                  <a:pt x="2585" y="6536"/>
                </a:cubicBezTo>
                <a:cubicBezTo>
                  <a:pt x="2594" y="6536"/>
                  <a:pt x="2603" y="6536"/>
                  <a:pt x="2611" y="6535"/>
                </a:cubicBezTo>
                <a:lnTo>
                  <a:pt x="2611" y="6535"/>
                </a:lnTo>
                <a:cubicBezTo>
                  <a:pt x="2618" y="6537"/>
                  <a:pt x="2624" y="6537"/>
                  <a:pt x="2630" y="6537"/>
                </a:cubicBezTo>
                <a:cubicBezTo>
                  <a:pt x="2650" y="6537"/>
                  <a:pt x="2671" y="6531"/>
                  <a:pt x="2692" y="6524"/>
                </a:cubicBezTo>
                <a:cubicBezTo>
                  <a:pt x="2674" y="6500"/>
                  <a:pt x="2634" y="6491"/>
                  <a:pt x="2592" y="6488"/>
                </a:cubicBezTo>
                <a:lnTo>
                  <a:pt x="2592" y="6488"/>
                </a:lnTo>
                <a:cubicBezTo>
                  <a:pt x="2590" y="6495"/>
                  <a:pt x="2587" y="6503"/>
                  <a:pt x="2585" y="6512"/>
                </a:cubicBezTo>
                <a:cubicBezTo>
                  <a:pt x="2561" y="6488"/>
                  <a:pt x="2537" y="6488"/>
                  <a:pt x="2501" y="6488"/>
                </a:cubicBezTo>
                <a:cubicBezTo>
                  <a:pt x="2502" y="6488"/>
                  <a:pt x="2502" y="6488"/>
                  <a:pt x="2503" y="6488"/>
                </a:cubicBezTo>
                <a:lnTo>
                  <a:pt x="2503" y="6488"/>
                </a:lnTo>
                <a:cubicBezTo>
                  <a:pt x="2493" y="6488"/>
                  <a:pt x="2485" y="6488"/>
                  <a:pt x="2477" y="6488"/>
                </a:cubicBezTo>
                <a:cubicBezTo>
                  <a:pt x="2466" y="6464"/>
                  <a:pt x="2442" y="6440"/>
                  <a:pt x="2442" y="6417"/>
                </a:cubicBezTo>
                <a:lnTo>
                  <a:pt x="2442" y="6417"/>
                </a:lnTo>
                <a:cubicBezTo>
                  <a:pt x="2466" y="6428"/>
                  <a:pt x="2501" y="6428"/>
                  <a:pt x="2513" y="6440"/>
                </a:cubicBezTo>
                <a:cubicBezTo>
                  <a:pt x="2546" y="6426"/>
                  <a:pt x="2577" y="6422"/>
                  <a:pt x="2606" y="6422"/>
                </a:cubicBezTo>
                <a:cubicBezTo>
                  <a:pt x="2673" y="6422"/>
                  <a:pt x="2730" y="6447"/>
                  <a:pt x="2790" y="6447"/>
                </a:cubicBezTo>
                <a:cubicBezTo>
                  <a:pt x="2816" y="6447"/>
                  <a:pt x="2843" y="6442"/>
                  <a:pt x="2870" y="6428"/>
                </a:cubicBezTo>
                <a:cubicBezTo>
                  <a:pt x="2882" y="6428"/>
                  <a:pt x="2882" y="6440"/>
                  <a:pt x="2882" y="6464"/>
                </a:cubicBezTo>
                <a:cubicBezTo>
                  <a:pt x="2918" y="6464"/>
                  <a:pt x="2930" y="6440"/>
                  <a:pt x="2930" y="6428"/>
                </a:cubicBezTo>
                <a:cubicBezTo>
                  <a:pt x="2939" y="6428"/>
                  <a:pt x="2935" y="6454"/>
                  <a:pt x="2941" y="6454"/>
                </a:cubicBezTo>
                <a:cubicBezTo>
                  <a:pt x="2943" y="6454"/>
                  <a:pt x="2947" y="6450"/>
                  <a:pt x="2954" y="6440"/>
                </a:cubicBezTo>
                <a:lnTo>
                  <a:pt x="2954" y="6440"/>
                </a:lnTo>
                <a:cubicBezTo>
                  <a:pt x="2989" y="6464"/>
                  <a:pt x="2942" y="6476"/>
                  <a:pt x="3001" y="6488"/>
                </a:cubicBezTo>
                <a:cubicBezTo>
                  <a:pt x="3013" y="6488"/>
                  <a:pt x="3013" y="6476"/>
                  <a:pt x="3037" y="6476"/>
                </a:cubicBezTo>
                <a:cubicBezTo>
                  <a:pt x="3013" y="6464"/>
                  <a:pt x="3013" y="6464"/>
                  <a:pt x="3001" y="6464"/>
                </a:cubicBezTo>
                <a:lnTo>
                  <a:pt x="3049" y="6464"/>
                </a:lnTo>
                <a:cubicBezTo>
                  <a:pt x="3049" y="6440"/>
                  <a:pt x="3049" y="6440"/>
                  <a:pt x="3061" y="6428"/>
                </a:cubicBezTo>
                <a:cubicBezTo>
                  <a:pt x="3049" y="6428"/>
                  <a:pt x="3037" y="6428"/>
                  <a:pt x="3013" y="6417"/>
                </a:cubicBezTo>
                <a:cubicBezTo>
                  <a:pt x="3037" y="6405"/>
                  <a:pt x="3049" y="6405"/>
                  <a:pt x="3073" y="6405"/>
                </a:cubicBezTo>
                <a:cubicBezTo>
                  <a:pt x="3073" y="6417"/>
                  <a:pt x="3061" y="6417"/>
                  <a:pt x="3073" y="6417"/>
                </a:cubicBezTo>
                <a:cubicBezTo>
                  <a:pt x="3073" y="6417"/>
                  <a:pt x="3073" y="6428"/>
                  <a:pt x="3061" y="6428"/>
                </a:cubicBezTo>
                <a:cubicBezTo>
                  <a:pt x="3061" y="6428"/>
                  <a:pt x="3073" y="6428"/>
                  <a:pt x="3073" y="6440"/>
                </a:cubicBezTo>
                <a:lnTo>
                  <a:pt x="3097" y="6464"/>
                </a:lnTo>
                <a:cubicBezTo>
                  <a:pt x="3108" y="6476"/>
                  <a:pt x="3132" y="6476"/>
                  <a:pt x="3132" y="6500"/>
                </a:cubicBezTo>
                <a:lnTo>
                  <a:pt x="3120" y="6500"/>
                </a:lnTo>
                <a:cubicBezTo>
                  <a:pt x="3120" y="6500"/>
                  <a:pt x="3120" y="6524"/>
                  <a:pt x="3132" y="6524"/>
                </a:cubicBezTo>
                <a:lnTo>
                  <a:pt x="3156" y="6524"/>
                </a:lnTo>
                <a:cubicBezTo>
                  <a:pt x="3132" y="6536"/>
                  <a:pt x="3132" y="6548"/>
                  <a:pt x="3156" y="6559"/>
                </a:cubicBezTo>
                <a:cubicBezTo>
                  <a:pt x="3180" y="6559"/>
                  <a:pt x="3192" y="6548"/>
                  <a:pt x="3180" y="6536"/>
                </a:cubicBezTo>
                <a:cubicBezTo>
                  <a:pt x="3192" y="6536"/>
                  <a:pt x="3216" y="6548"/>
                  <a:pt x="3216" y="6559"/>
                </a:cubicBezTo>
                <a:cubicBezTo>
                  <a:pt x="3251" y="6559"/>
                  <a:pt x="3275" y="6583"/>
                  <a:pt x="3287" y="6583"/>
                </a:cubicBezTo>
                <a:cubicBezTo>
                  <a:pt x="3299" y="6583"/>
                  <a:pt x="3299" y="6559"/>
                  <a:pt x="3311" y="6559"/>
                </a:cubicBezTo>
                <a:cubicBezTo>
                  <a:pt x="3287" y="6548"/>
                  <a:pt x="3239" y="6536"/>
                  <a:pt x="3216" y="6536"/>
                </a:cubicBezTo>
                <a:cubicBezTo>
                  <a:pt x="3275" y="6524"/>
                  <a:pt x="3335" y="6500"/>
                  <a:pt x="3358" y="6476"/>
                </a:cubicBezTo>
                <a:lnTo>
                  <a:pt x="3358" y="6524"/>
                </a:lnTo>
                <a:cubicBezTo>
                  <a:pt x="3394" y="6524"/>
                  <a:pt x="3394" y="6500"/>
                  <a:pt x="3406" y="6500"/>
                </a:cubicBezTo>
                <a:cubicBezTo>
                  <a:pt x="3413" y="6493"/>
                  <a:pt x="3420" y="6486"/>
                  <a:pt x="3429" y="6486"/>
                </a:cubicBezTo>
                <a:cubicBezTo>
                  <a:pt x="3436" y="6486"/>
                  <a:pt x="3444" y="6490"/>
                  <a:pt x="3454" y="6500"/>
                </a:cubicBezTo>
                <a:lnTo>
                  <a:pt x="3478" y="6536"/>
                </a:lnTo>
                <a:lnTo>
                  <a:pt x="3513" y="6536"/>
                </a:lnTo>
                <a:cubicBezTo>
                  <a:pt x="3537" y="6536"/>
                  <a:pt x="3549" y="6524"/>
                  <a:pt x="3549" y="6500"/>
                </a:cubicBezTo>
                <a:cubicBezTo>
                  <a:pt x="3489" y="6500"/>
                  <a:pt x="3454" y="6488"/>
                  <a:pt x="3406" y="6476"/>
                </a:cubicBezTo>
                <a:cubicBezTo>
                  <a:pt x="3417" y="6471"/>
                  <a:pt x="3443" y="6468"/>
                  <a:pt x="3463" y="6463"/>
                </a:cubicBezTo>
                <a:lnTo>
                  <a:pt x="3463" y="6463"/>
                </a:lnTo>
                <a:cubicBezTo>
                  <a:pt x="3464" y="6463"/>
                  <a:pt x="3465" y="6464"/>
                  <a:pt x="3466" y="6464"/>
                </a:cubicBezTo>
                <a:cubicBezTo>
                  <a:pt x="3466" y="6463"/>
                  <a:pt x="3466" y="6463"/>
                  <a:pt x="3466" y="6462"/>
                </a:cubicBezTo>
                <a:lnTo>
                  <a:pt x="3466" y="6462"/>
                </a:lnTo>
                <a:cubicBezTo>
                  <a:pt x="3465" y="6462"/>
                  <a:pt x="3464" y="6462"/>
                  <a:pt x="3463" y="6463"/>
                </a:cubicBezTo>
                <a:lnTo>
                  <a:pt x="3463" y="6463"/>
                </a:lnTo>
                <a:cubicBezTo>
                  <a:pt x="3428" y="6446"/>
                  <a:pt x="3387" y="6434"/>
                  <a:pt x="3350" y="6434"/>
                </a:cubicBezTo>
                <a:cubicBezTo>
                  <a:pt x="3311" y="6434"/>
                  <a:pt x="3275" y="6446"/>
                  <a:pt x="3251" y="6476"/>
                </a:cubicBezTo>
                <a:cubicBezTo>
                  <a:pt x="3180" y="6476"/>
                  <a:pt x="3335" y="6428"/>
                  <a:pt x="3228" y="6428"/>
                </a:cubicBezTo>
                <a:cubicBezTo>
                  <a:pt x="3257" y="6405"/>
                  <a:pt x="3293" y="6399"/>
                  <a:pt x="3335" y="6399"/>
                </a:cubicBezTo>
                <a:cubicBezTo>
                  <a:pt x="3376" y="6399"/>
                  <a:pt x="3424" y="6405"/>
                  <a:pt x="3478" y="6405"/>
                </a:cubicBezTo>
                <a:cubicBezTo>
                  <a:pt x="3430" y="6381"/>
                  <a:pt x="3513" y="6381"/>
                  <a:pt x="3478" y="6369"/>
                </a:cubicBezTo>
                <a:cubicBezTo>
                  <a:pt x="3482" y="6369"/>
                  <a:pt x="3498" y="6371"/>
                  <a:pt x="3515" y="6371"/>
                </a:cubicBezTo>
                <a:cubicBezTo>
                  <a:pt x="3537" y="6371"/>
                  <a:pt x="3558" y="6367"/>
                  <a:pt x="3552" y="6351"/>
                </a:cubicBezTo>
                <a:lnTo>
                  <a:pt x="3552" y="6351"/>
                </a:lnTo>
                <a:cubicBezTo>
                  <a:pt x="3561" y="6364"/>
                  <a:pt x="3580" y="6368"/>
                  <a:pt x="3602" y="6368"/>
                </a:cubicBezTo>
                <a:cubicBezTo>
                  <a:pt x="3638" y="6368"/>
                  <a:pt x="3684" y="6358"/>
                  <a:pt x="3717" y="6358"/>
                </a:cubicBezTo>
                <a:cubicBezTo>
                  <a:pt x="3742" y="6358"/>
                  <a:pt x="3760" y="6363"/>
                  <a:pt x="3763" y="6381"/>
                </a:cubicBezTo>
                <a:cubicBezTo>
                  <a:pt x="3791" y="6367"/>
                  <a:pt x="3817" y="6364"/>
                  <a:pt x="3845" y="6364"/>
                </a:cubicBezTo>
                <a:cubicBezTo>
                  <a:pt x="3868" y="6364"/>
                  <a:pt x="3893" y="6366"/>
                  <a:pt x="3921" y="6366"/>
                </a:cubicBezTo>
                <a:cubicBezTo>
                  <a:pt x="3948" y="6366"/>
                  <a:pt x="3978" y="6364"/>
                  <a:pt x="4013" y="6357"/>
                </a:cubicBezTo>
                <a:cubicBezTo>
                  <a:pt x="4013" y="6345"/>
                  <a:pt x="4001" y="6345"/>
                  <a:pt x="3966" y="6345"/>
                </a:cubicBezTo>
                <a:cubicBezTo>
                  <a:pt x="3963" y="6339"/>
                  <a:pt x="3965" y="6337"/>
                  <a:pt x="3972" y="6337"/>
                </a:cubicBezTo>
                <a:cubicBezTo>
                  <a:pt x="3986" y="6337"/>
                  <a:pt x="4019" y="6348"/>
                  <a:pt x="4050" y="6348"/>
                </a:cubicBezTo>
                <a:cubicBezTo>
                  <a:pt x="4058" y="6348"/>
                  <a:pt x="4066" y="6347"/>
                  <a:pt x="4073" y="6345"/>
                </a:cubicBezTo>
                <a:cubicBezTo>
                  <a:pt x="4073" y="6321"/>
                  <a:pt x="4073" y="6321"/>
                  <a:pt x="4061" y="6321"/>
                </a:cubicBezTo>
                <a:cubicBezTo>
                  <a:pt x="4063" y="6320"/>
                  <a:pt x="4065" y="6319"/>
                  <a:pt x="4069" y="6319"/>
                </a:cubicBezTo>
                <a:cubicBezTo>
                  <a:pt x="4090" y="6319"/>
                  <a:pt x="4139" y="6345"/>
                  <a:pt x="4180" y="6345"/>
                </a:cubicBezTo>
                <a:cubicBezTo>
                  <a:pt x="4219" y="6326"/>
                  <a:pt x="4186" y="6306"/>
                  <a:pt x="4218" y="6306"/>
                </a:cubicBezTo>
                <a:cubicBezTo>
                  <a:pt x="4226" y="6306"/>
                  <a:pt x="4236" y="6307"/>
                  <a:pt x="4251" y="6309"/>
                </a:cubicBezTo>
                <a:cubicBezTo>
                  <a:pt x="4219" y="6288"/>
                  <a:pt x="4177" y="6281"/>
                  <a:pt x="4131" y="6281"/>
                </a:cubicBezTo>
                <a:cubicBezTo>
                  <a:pt x="4075" y="6281"/>
                  <a:pt x="4012" y="6291"/>
                  <a:pt x="3954" y="6297"/>
                </a:cubicBezTo>
                <a:cubicBezTo>
                  <a:pt x="3966" y="6262"/>
                  <a:pt x="3906" y="6286"/>
                  <a:pt x="3894" y="6262"/>
                </a:cubicBezTo>
                <a:cubicBezTo>
                  <a:pt x="3907" y="6257"/>
                  <a:pt x="3917" y="6255"/>
                  <a:pt x="3927" y="6255"/>
                </a:cubicBezTo>
                <a:cubicBezTo>
                  <a:pt x="3953" y="6255"/>
                  <a:pt x="3971" y="6269"/>
                  <a:pt x="4005" y="6269"/>
                </a:cubicBezTo>
                <a:cubicBezTo>
                  <a:pt x="4017" y="6269"/>
                  <a:pt x="4031" y="6267"/>
                  <a:pt x="4049" y="6262"/>
                </a:cubicBezTo>
                <a:cubicBezTo>
                  <a:pt x="4045" y="6259"/>
                  <a:pt x="4040" y="6256"/>
                  <a:pt x="4034" y="6254"/>
                </a:cubicBezTo>
                <a:lnTo>
                  <a:pt x="4034" y="6254"/>
                </a:lnTo>
                <a:cubicBezTo>
                  <a:pt x="4051" y="6259"/>
                  <a:pt x="4068" y="6262"/>
                  <a:pt x="4085" y="6262"/>
                </a:cubicBezTo>
                <a:cubicBezTo>
                  <a:pt x="4109" y="6262"/>
                  <a:pt x="4085" y="6250"/>
                  <a:pt x="4120" y="6250"/>
                </a:cubicBezTo>
                <a:cubicBezTo>
                  <a:pt x="4115" y="6244"/>
                  <a:pt x="4106" y="6241"/>
                  <a:pt x="4095" y="6241"/>
                </a:cubicBezTo>
                <a:cubicBezTo>
                  <a:pt x="4085" y="6241"/>
                  <a:pt x="4073" y="6244"/>
                  <a:pt x="4061" y="6250"/>
                </a:cubicBezTo>
                <a:cubicBezTo>
                  <a:pt x="4079" y="6241"/>
                  <a:pt x="4083" y="6218"/>
                  <a:pt x="4111" y="6218"/>
                </a:cubicBezTo>
                <a:cubicBezTo>
                  <a:pt x="4119" y="6218"/>
                  <a:pt x="4130" y="6220"/>
                  <a:pt x="4144" y="6226"/>
                </a:cubicBezTo>
                <a:cubicBezTo>
                  <a:pt x="4144" y="6238"/>
                  <a:pt x="4144" y="6250"/>
                  <a:pt x="4132" y="6262"/>
                </a:cubicBezTo>
                <a:cubicBezTo>
                  <a:pt x="4214" y="6262"/>
                  <a:pt x="4269" y="6288"/>
                  <a:pt x="4321" y="6288"/>
                </a:cubicBezTo>
                <a:cubicBezTo>
                  <a:pt x="4330" y="6288"/>
                  <a:pt x="4338" y="6287"/>
                  <a:pt x="4347" y="6286"/>
                </a:cubicBezTo>
                <a:cubicBezTo>
                  <a:pt x="4323" y="6262"/>
                  <a:pt x="4299" y="6262"/>
                  <a:pt x="4263" y="6250"/>
                </a:cubicBezTo>
                <a:cubicBezTo>
                  <a:pt x="4269" y="6249"/>
                  <a:pt x="4275" y="6248"/>
                  <a:pt x="4282" y="6248"/>
                </a:cubicBezTo>
                <a:cubicBezTo>
                  <a:pt x="4328" y="6248"/>
                  <a:pt x="4399" y="6273"/>
                  <a:pt x="4467" y="6273"/>
                </a:cubicBezTo>
                <a:cubicBezTo>
                  <a:pt x="4491" y="6273"/>
                  <a:pt x="4515" y="6270"/>
                  <a:pt x="4537" y="6262"/>
                </a:cubicBezTo>
                <a:cubicBezTo>
                  <a:pt x="4537" y="6238"/>
                  <a:pt x="4478" y="6250"/>
                  <a:pt x="4466" y="6238"/>
                </a:cubicBezTo>
                <a:lnTo>
                  <a:pt x="4466" y="6238"/>
                </a:lnTo>
                <a:cubicBezTo>
                  <a:pt x="4473" y="6239"/>
                  <a:pt x="4480" y="6240"/>
                  <a:pt x="4488" y="6240"/>
                </a:cubicBezTo>
                <a:cubicBezTo>
                  <a:pt x="4537" y="6240"/>
                  <a:pt x="4605" y="6219"/>
                  <a:pt x="4649" y="6219"/>
                </a:cubicBezTo>
                <a:cubicBezTo>
                  <a:pt x="4662" y="6219"/>
                  <a:pt x="4673" y="6221"/>
                  <a:pt x="4680" y="6226"/>
                </a:cubicBezTo>
                <a:cubicBezTo>
                  <a:pt x="4716" y="6202"/>
                  <a:pt x="4668" y="6202"/>
                  <a:pt x="4704" y="6190"/>
                </a:cubicBezTo>
                <a:lnTo>
                  <a:pt x="4704" y="6190"/>
                </a:lnTo>
                <a:cubicBezTo>
                  <a:pt x="4708" y="6194"/>
                  <a:pt x="4717" y="6196"/>
                  <a:pt x="4729" y="6196"/>
                </a:cubicBezTo>
                <a:cubicBezTo>
                  <a:pt x="4752" y="6196"/>
                  <a:pt x="4783" y="6190"/>
                  <a:pt x="4799" y="6190"/>
                </a:cubicBezTo>
                <a:cubicBezTo>
                  <a:pt x="4818" y="6210"/>
                  <a:pt x="4813" y="6229"/>
                  <a:pt x="4795" y="6241"/>
                </a:cubicBezTo>
                <a:lnTo>
                  <a:pt x="4795" y="6241"/>
                </a:lnTo>
                <a:cubicBezTo>
                  <a:pt x="4798" y="6236"/>
                  <a:pt x="4795" y="6234"/>
                  <a:pt x="4787" y="6226"/>
                </a:cubicBezTo>
                <a:cubicBezTo>
                  <a:pt x="4763" y="6226"/>
                  <a:pt x="4740" y="6226"/>
                  <a:pt x="4728" y="6238"/>
                </a:cubicBezTo>
                <a:cubicBezTo>
                  <a:pt x="4757" y="6238"/>
                  <a:pt x="4762" y="6246"/>
                  <a:pt x="4777" y="6249"/>
                </a:cubicBezTo>
                <a:lnTo>
                  <a:pt x="4777" y="6249"/>
                </a:lnTo>
                <a:cubicBezTo>
                  <a:pt x="4784" y="6247"/>
                  <a:pt x="4790" y="6244"/>
                  <a:pt x="4795" y="6241"/>
                </a:cubicBezTo>
                <a:lnTo>
                  <a:pt x="4795" y="6241"/>
                </a:lnTo>
                <a:cubicBezTo>
                  <a:pt x="4794" y="6243"/>
                  <a:pt x="4791" y="6246"/>
                  <a:pt x="4787" y="6250"/>
                </a:cubicBezTo>
                <a:cubicBezTo>
                  <a:pt x="4783" y="6250"/>
                  <a:pt x="4780" y="6249"/>
                  <a:pt x="4777" y="6249"/>
                </a:cubicBezTo>
                <a:lnTo>
                  <a:pt x="4777" y="6249"/>
                </a:lnTo>
                <a:cubicBezTo>
                  <a:pt x="4769" y="6251"/>
                  <a:pt x="4760" y="6252"/>
                  <a:pt x="4751" y="6252"/>
                </a:cubicBezTo>
                <a:cubicBezTo>
                  <a:pt x="4743" y="6252"/>
                  <a:pt x="4736" y="6251"/>
                  <a:pt x="4728" y="6250"/>
                </a:cubicBezTo>
                <a:lnTo>
                  <a:pt x="4728" y="6250"/>
                </a:lnTo>
                <a:cubicBezTo>
                  <a:pt x="4732" y="6273"/>
                  <a:pt x="4742" y="6280"/>
                  <a:pt x="4755" y="6280"/>
                </a:cubicBezTo>
                <a:cubicBezTo>
                  <a:pt x="4776" y="6280"/>
                  <a:pt x="4806" y="6262"/>
                  <a:pt x="4835" y="6262"/>
                </a:cubicBezTo>
                <a:lnTo>
                  <a:pt x="4835" y="6238"/>
                </a:lnTo>
                <a:cubicBezTo>
                  <a:pt x="4840" y="6239"/>
                  <a:pt x="4846" y="6240"/>
                  <a:pt x="4851" y="6240"/>
                </a:cubicBezTo>
                <a:cubicBezTo>
                  <a:pt x="4872" y="6240"/>
                  <a:pt x="4889" y="6229"/>
                  <a:pt x="4910" y="6226"/>
                </a:cubicBezTo>
                <a:lnTo>
                  <a:pt x="4910" y="6226"/>
                </a:lnTo>
                <a:cubicBezTo>
                  <a:pt x="4919" y="6228"/>
                  <a:pt x="4929" y="6232"/>
                  <a:pt x="4942" y="6238"/>
                </a:cubicBezTo>
                <a:cubicBezTo>
                  <a:pt x="4937" y="6233"/>
                  <a:pt x="4933" y="6229"/>
                  <a:pt x="4927" y="6225"/>
                </a:cubicBezTo>
                <a:lnTo>
                  <a:pt x="4927" y="6225"/>
                </a:lnTo>
                <a:cubicBezTo>
                  <a:pt x="4939" y="6225"/>
                  <a:pt x="4951" y="6229"/>
                  <a:pt x="4966" y="6238"/>
                </a:cubicBezTo>
                <a:cubicBezTo>
                  <a:pt x="4966" y="6244"/>
                  <a:pt x="4954" y="6244"/>
                  <a:pt x="4941" y="6244"/>
                </a:cubicBezTo>
                <a:cubicBezTo>
                  <a:pt x="4927" y="6244"/>
                  <a:pt x="4912" y="6244"/>
                  <a:pt x="4906" y="6250"/>
                </a:cubicBezTo>
                <a:cubicBezTo>
                  <a:pt x="4911" y="6265"/>
                  <a:pt x="4925" y="6270"/>
                  <a:pt x="4944" y="6270"/>
                </a:cubicBezTo>
                <a:cubicBezTo>
                  <a:pt x="4947" y="6270"/>
                  <a:pt x="4950" y="6269"/>
                  <a:pt x="4953" y="6269"/>
                </a:cubicBezTo>
                <a:lnTo>
                  <a:pt x="4953" y="6269"/>
                </a:lnTo>
                <a:cubicBezTo>
                  <a:pt x="4954" y="6267"/>
                  <a:pt x="4954" y="6265"/>
                  <a:pt x="4954" y="6262"/>
                </a:cubicBezTo>
                <a:lnTo>
                  <a:pt x="4954" y="6262"/>
                </a:lnTo>
                <a:cubicBezTo>
                  <a:pt x="4956" y="6264"/>
                  <a:pt x="4957" y="6267"/>
                  <a:pt x="4958" y="6269"/>
                </a:cubicBezTo>
                <a:lnTo>
                  <a:pt x="4958" y="6269"/>
                </a:lnTo>
                <a:cubicBezTo>
                  <a:pt x="4972" y="6268"/>
                  <a:pt x="4987" y="6265"/>
                  <a:pt x="5004" y="6264"/>
                </a:cubicBezTo>
                <a:lnTo>
                  <a:pt x="5004" y="6264"/>
                </a:lnTo>
                <a:cubicBezTo>
                  <a:pt x="4994" y="6278"/>
                  <a:pt x="5002" y="6297"/>
                  <a:pt x="5025" y="6297"/>
                </a:cubicBezTo>
                <a:cubicBezTo>
                  <a:pt x="5025" y="6279"/>
                  <a:pt x="5047" y="6275"/>
                  <a:pt x="5045" y="6263"/>
                </a:cubicBezTo>
                <a:lnTo>
                  <a:pt x="5045" y="6263"/>
                </a:lnTo>
                <a:cubicBezTo>
                  <a:pt x="5061" y="6268"/>
                  <a:pt x="5061" y="6287"/>
                  <a:pt x="5061" y="6297"/>
                </a:cubicBezTo>
                <a:cubicBezTo>
                  <a:pt x="5061" y="6292"/>
                  <a:pt x="5064" y="6289"/>
                  <a:pt x="5066" y="6289"/>
                </a:cubicBezTo>
                <a:lnTo>
                  <a:pt x="5066" y="6289"/>
                </a:lnTo>
                <a:cubicBezTo>
                  <a:pt x="5066" y="6289"/>
                  <a:pt x="5066" y="6289"/>
                  <a:pt x="5066" y="6289"/>
                </a:cubicBezTo>
                <a:lnTo>
                  <a:pt x="5066" y="6289"/>
                </a:lnTo>
                <a:cubicBezTo>
                  <a:pt x="5073" y="6277"/>
                  <a:pt x="5079" y="6273"/>
                  <a:pt x="5084" y="6273"/>
                </a:cubicBezTo>
                <a:cubicBezTo>
                  <a:pt x="5090" y="6273"/>
                  <a:pt x="5096" y="6278"/>
                  <a:pt x="5103" y="6284"/>
                </a:cubicBezTo>
                <a:lnTo>
                  <a:pt x="5103" y="6284"/>
                </a:lnTo>
                <a:cubicBezTo>
                  <a:pt x="5103" y="6284"/>
                  <a:pt x="5103" y="6284"/>
                  <a:pt x="5103" y="6284"/>
                </a:cubicBezTo>
                <a:cubicBezTo>
                  <a:pt x="5108" y="6284"/>
                  <a:pt x="5114" y="6287"/>
                  <a:pt x="5121" y="6297"/>
                </a:cubicBezTo>
                <a:cubicBezTo>
                  <a:pt x="5144" y="6297"/>
                  <a:pt x="5097" y="6286"/>
                  <a:pt x="5121" y="6262"/>
                </a:cubicBezTo>
                <a:cubicBezTo>
                  <a:pt x="5156" y="6262"/>
                  <a:pt x="5183" y="6270"/>
                  <a:pt x="5217" y="6277"/>
                </a:cubicBezTo>
                <a:lnTo>
                  <a:pt x="5217" y="6277"/>
                </a:lnTo>
                <a:cubicBezTo>
                  <a:pt x="5216" y="6270"/>
                  <a:pt x="5216" y="6261"/>
                  <a:pt x="5216" y="6250"/>
                </a:cubicBezTo>
                <a:lnTo>
                  <a:pt x="5287" y="6250"/>
                </a:lnTo>
                <a:cubicBezTo>
                  <a:pt x="5311" y="6274"/>
                  <a:pt x="5275" y="6274"/>
                  <a:pt x="5263" y="6274"/>
                </a:cubicBezTo>
                <a:cubicBezTo>
                  <a:pt x="5257" y="6274"/>
                  <a:pt x="5254" y="6277"/>
                  <a:pt x="5253" y="6283"/>
                </a:cubicBezTo>
                <a:lnTo>
                  <a:pt x="5253" y="6283"/>
                </a:lnTo>
                <a:cubicBezTo>
                  <a:pt x="5240" y="6281"/>
                  <a:pt x="5228" y="6279"/>
                  <a:pt x="5217" y="6277"/>
                </a:cubicBezTo>
                <a:lnTo>
                  <a:pt x="5217" y="6277"/>
                </a:lnTo>
                <a:cubicBezTo>
                  <a:pt x="5219" y="6292"/>
                  <a:pt x="5227" y="6297"/>
                  <a:pt x="5252" y="6297"/>
                </a:cubicBezTo>
                <a:cubicBezTo>
                  <a:pt x="5252" y="6292"/>
                  <a:pt x="5252" y="6287"/>
                  <a:pt x="5253" y="6283"/>
                </a:cubicBezTo>
                <a:lnTo>
                  <a:pt x="5253" y="6283"/>
                </a:lnTo>
                <a:cubicBezTo>
                  <a:pt x="5266" y="6285"/>
                  <a:pt x="5282" y="6286"/>
                  <a:pt x="5299" y="6286"/>
                </a:cubicBezTo>
                <a:cubicBezTo>
                  <a:pt x="5299" y="6297"/>
                  <a:pt x="5323" y="6309"/>
                  <a:pt x="5275" y="6309"/>
                </a:cubicBezTo>
                <a:cubicBezTo>
                  <a:pt x="5299" y="6321"/>
                  <a:pt x="5323" y="6321"/>
                  <a:pt x="5335" y="6321"/>
                </a:cubicBezTo>
                <a:cubicBezTo>
                  <a:pt x="5324" y="6316"/>
                  <a:pt x="5318" y="6312"/>
                  <a:pt x="5315" y="6309"/>
                </a:cubicBezTo>
                <a:lnTo>
                  <a:pt x="5315" y="6309"/>
                </a:lnTo>
                <a:cubicBezTo>
                  <a:pt x="5317" y="6309"/>
                  <a:pt x="5320" y="6309"/>
                  <a:pt x="5323" y="6309"/>
                </a:cubicBezTo>
                <a:cubicBezTo>
                  <a:pt x="5325" y="6305"/>
                  <a:pt x="5328" y="6303"/>
                  <a:pt x="5331" y="6303"/>
                </a:cubicBezTo>
                <a:cubicBezTo>
                  <a:pt x="5344" y="6303"/>
                  <a:pt x="5363" y="6333"/>
                  <a:pt x="5383" y="6333"/>
                </a:cubicBezTo>
                <a:cubicBezTo>
                  <a:pt x="5375" y="6319"/>
                  <a:pt x="5368" y="6309"/>
                  <a:pt x="5356" y="6301"/>
                </a:cubicBezTo>
                <a:lnTo>
                  <a:pt x="5356" y="6301"/>
                </a:lnTo>
                <a:cubicBezTo>
                  <a:pt x="5365" y="6301"/>
                  <a:pt x="5375" y="6301"/>
                  <a:pt x="5385" y="6301"/>
                </a:cubicBezTo>
                <a:cubicBezTo>
                  <a:pt x="5402" y="6301"/>
                  <a:pt x="5418" y="6300"/>
                  <a:pt x="5430" y="6297"/>
                </a:cubicBezTo>
                <a:cubicBezTo>
                  <a:pt x="5442" y="6309"/>
                  <a:pt x="5442" y="6309"/>
                  <a:pt x="5478" y="6321"/>
                </a:cubicBezTo>
                <a:cubicBezTo>
                  <a:pt x="5514" y="6309"/>
                  <a:pt x="5478" y="6297"/>
                  <a:pt x="5502" y="6297"/>
                </a:cubicBezTo>
                <a:cubicBezTo>
                  <a:pt x="5514" y="6297"/>
                  <a:pt x="5502" y="6309"/>
                  <a:pt x="5502" y="6321"/>
                </a:cubicBezTo>
                <a:cubicBezTo>
                  <a:pt x="5516" y="6326"/>
                  <a:pt x="5526" y="6328"/>
                  <a:pt x="5533" y="6328"/>
                </a:cubicBezTo>
                <a:cubicBezTo>
                  <a:pt x="5562" y="6328"/>
                  <a:pt x="5544" y="6297"/>
                  <a:pt x="5573" y="6297"/>
                </a:cubicBezTo>
                <a:cubicBezTo>
                  <a:pt x="5569" y="6313"/>
                  <a:pt x="5570" y="6318"/>
                  <a:pt x="5574" y="6318"/>
                </a:cubicBezTo>
                <a:cubicBezTo>
                  <a:pt x="5580" y="6318"/>
                  <a:pt x="5597" y="6294"/>
                  <a:pt x="5597" y="6286"/>
                </a:cubicBezTo>
                <a:cubicBezTo>
                  <a:pt x="5597" y="6274"/>
                  <a:pt x="5582" y="6274"/>
                  <a:pt x="5567" y="6274"/>
                </a:cubicBezTo>
                <a:cubicBezTo>
                  <a:pt x="5552" y="6274"/>
                  <a:pt x="5537" y="6274"/>
                  <a:pt x="5537" y="6262"/>
                </a:cubicBezTo>
                <a:cubicBezTo>
                  <a:pt x="5541" y="6258"/>
                  <a:pt x="5551" y="6256"/>
                  <a:pt x="5562" y="6256"/>
                </a:cubicBezTo>
                <a:cubicBezTo>
                  <a:pt x="5585" y="6256"/>
                  <a:pt x="5617" y="6262"/>
                  <a:pt x="5633" y="6262"/>
                </a:cubicBezTo>
                <a:cubicBezTo>
                  <a:pt x="5621" y="6262"/>
                  <a:pt x="5633" y="6297"/>
                  <a:pt x="5609" y="6297"/>
                </a:cubicBezTo>
                <a:cubicBezTo>
                  <a:pt x="5609" y="6309"/>
                  <a:pt x="5633" y="6309"/>
                  <a:pt x="5668" y="6321"/>
                </a:cubicBezTo>
                <a:cubicBezTo>
                  <a:pt x="5716" y="6309"/>
                  <a:pt x="5633" y="6286"/>
                  <a:pt x="5680" y="6286"/>
                </a:cubicBezTo>
                <a:cubicBezTo>
                  <a:pt x="5692" y="6281"/>
                  <a:pt x="5699" y="6279"/>
                  <a:pt x="5703" y="6279"/>
                </a:cubicBezTo>
                <a:cubicBezTo>
                  <a:pt x="5714" y="6279"/>
                  <a:pt x="5690" y="6299"/>
                  <a:pt x="5712" y="6299"/>
                </a:cubicBezTo>
                <a:cubicBezTo>
                  <a:pt x="5716" y="6299"/>
                  <a:pt x="5721" y="6299"/>
                  <a:pt x="5728" y="6297"/>
                </a:cubicBezTo>
                <a:lnTo>
                  <a:pt x="5728" y="6297"/>
                </a:lnTo>
                <a:cubicBezTo>
                  <a:pt x="5728" y="6309"/>
                  <a:pt x="5692" y="6321"/>
                  <a:pt x="5692" y="6345"/>
                </a:cubicBezTo>
                <a:cubicBezTo>
                  <a:pt x="5656" y="6345"/>
                  <a:pt x="5633" y="6321"/>
                  <a:pt x="5621" y="6321"/>
                </a:cubicBezTo>
                <a:cubicBezTo>
                  <a:pt x="5621" y="6333"/>
                  <a:pt x="5623" y="6341"/>
                  <a:pt x="5628" y="6347"/>
                </a:cubicBezTo>
                <a:lnTo>
                  <a:pt x="5628" y="6347"/>
                </a:lnTo>
                <a:cubicBezTo>
                  <a:pt x="5642" y="6349"/>
                  <a:pt x="5652" y="6350"/>
                  <a:pt x="5661" y="6350"/>
                </a:cubicBezTo>
                <a:cubicBezTo>
                  <a:pt x="5685" y="6350"/>
                  <a:pt x="5698" y="6342"/>
                  <a:pt x="5740" y="6333"/>
                </a:cubicBezTo>
                <a:lnTo>
                  <a:pt x="5740" y="6333"/>
                </a:lnTo>
                <a:cubicBezTo>
                  <a:pt x="5740" y="6345"/>
                  <a:pt x="5728" y="6345"/>
                  <a:pt x="5716" y="6357"/>
                </a:cubicBezTo>
                <a:cubicBezTo>
                  <a:pt x="5724" y="6365"/>
                  <a:pt x="5733" y="6374"/>
                  <a:pt x="5750" y="6374"/>
                </a:cubicBezTo>
                <a:cubicBezTo>
                  <a:pt x="5751" y="6374"/>
                  <a:pt x="5752" y="6374"/>
                  <a:pt x="5753" y="6374"/>
                </a:cubicBezTo>
                <a:lnTo>
                  <a:pt x="5753" y="6374"/>
                </a:lnTo>
                <a:cubicBezTo>
                  <a:pt x="5750" y="6375"/>
                  <a:pt x="5747" y="6376"/>
                  <a:pt x="5744" y="6377"/>
                </a:cubicBezTo>
                <a:lnTo>
                  <a:pt x="5744" y="6377"/>
                </a:lnTo>
                <a:cubicBezTo>
                  <a:pt x="5738" y="6376"/>
                  <a:pt x="5733" y="6376"/>
                  <a:pt x="5729" y="6376"/>
                </a:cubicBezTo>
                <a:cubicBezTo>
                  <a:pt x="5718" y="6376"/>
                  <a:pt x="5711" y="6378"/>
                  <a:pt x="5712" y="6385"/>
                </a:cubicBezTo>
                <a:lnTo>
                  <a:pt x="5712" y="6385"/>
                </a:lnTo>
                <a:cubicBezTo>
                  <a:pt x="5722" y="6383"/>
                  <a:pt x="5733" y="6380"/>
                  <a:pt x="5744" y="6377"/>
                </a:cubicBezTo>
                <a:lnTo>
                  <a:pt x="5744" y="6377"/>
                </a:lnTo>
                <a:cubicBezTo>
                  <a:pt x="5751" y="6377"/>
                  <a:pt x="5758" y="6378"/>
                  <a:pt x="5764" y="6378"/>
                </a:cubicBezTo>
                <a:cubicBezTo>
                  <a:pt x="5773" y="6378"/>
                  <a:pt x="5779" y="6376"/>
                  <a:pt x="5775" y="6369"/>
                </a:cubicBezTo>
                <a:lnTo>
                  <a:pt x="5775" y="6369"/>
                </a:lnTo>
                <a:cubicBezTo>
                  <a:pt x="5767" y="6372"/>
                  <a:pt x="5759" y="6373"/>
                  <a:pt x="5753" y="6374"/>
                </a:cubicBezTo>
                <a:lnTo>
                  <a:pt x="5753" y="6374"/>
                </a:lnTo>
                <a:cubicBezTo>
                  <a:pt x="5762" y="6371"/>
                  <a:pt x="5770" y="6369"/>
                  <a:pt x="5775" y="6369"/>
                </a:cubicBezTo>
                <a:cubicBezTo>
                  <a:pt x="5775" y="6357"/>
                  <a:pt x="5811" y="6369"/>
                  <a:pt x="5799" y="6345"/>
                </a:cubicBezTo>
                <a:cubicBezTo>
                  <a:pt x="5795" y="6341"/>
                  <a:pt x="5787" y="6341"/>
                  <a:pt x="5779" y="6341"/>
                </a:cubicBezTo>
                <a:cubicBezTo>
                  <a:pt x="5761" y="6341"/>
                  <a:pt x="5740" y="6341"/>
                  <a:pt x="5740" y="6309"/>
                </a:cubicBezTo>
                <a:cubicBezTo>
                  <a:pt x="5787" y="6309"/>
                  <a:pt x="5775" y="6297"/>
                  <a:pt x="5799" y="6297"/>
                </a:cubicBezTo>
                <a:cubicBezTo>
                  <a:pt x="5799" y="6333"/>
                  <a:pt x="5847" y="6369"/>
                  <a:pt x="5775" y="6369"/>
                </a:cubicBezTo>
                <a:cubicBezTo>
                  <a:pt x="5819" y="6369"/>
                  <a:pt x="5881" y="6387"/>
                  <a:pt x="5934" y="6387"/>
                </a:cubicBezTo>
                <a:cubicBezTo>
                  <a:pt x="5966" y="6387"/>
                  <a:pt x="5995" y="6380"/>
                  <a:pt x="6014" y="6357"/>
                </a:cubicBezTo>
                <a:cubicBezTo>
                  <a:pt x="6014" y="6345"/>
                  <a:pt x="5990" y="6345"/>
                  <a:pt x="5978" y="6345"/>
                </a:cubicBezTo>
                <a:cubicBezTo>
                  <a:pt x="5978" y="6321"/>
                  <a:pt x="5990" y="6321"/>
                  <a:pt x="5990" y="6309"/>
                </a:cubicBezTo>
                <a:cubicBezTo>
                  <a:pt x="5995" y="6308"/>
                  <a:pt x="5999" y="6307"/>
                  <a:pt x="6003" y="6307"/>
                </a:cubicBezTo>
                <a:cubicBezTo>
                  <a:pt x="6033" y="6307"/>
                  <a:pt x="6016" y="6345"/>
                  <a:pt x="6037" y="6345"/>
                </a:cubicBezTo>
                <a:cubicBezTo>
                  <a:pt x="6073" y="6321"/>
                  <a:pt x="6097" y="6345"/>
                  <a:pt x="6109" y="6309"/>
                </a:cubicBezTo>
                <a:cubicBezTo>
                  <a:pt x="6130" y="6322"/>
                  <a:pt x="6154" y="6326"/>
                  <a:pt x="6178" y="6326"/>
                </a:cubicBezTo>
                <a:cubicBezTo>
                  <a:pt x="6211" y="6326"/>
                  <a:pt x="6244" y="6319"/>
                  <a:pt x="6268" y="6319"/>
                </a:cubicBezTo>
                <a:cubicBezTo>
                  <a:pt x="6275" y="6319"/>
                  <a:pt x="6282" y="6319"/>
                  <a:pt x="6287" y="6321"/>
                </a:cubicBezTo>
                <a:cubicBezTo>
                  <a:pt x="6287" y="6309"/>
                  <a:pt x="6264" y="6309"/>
                  <a:pt x="6276" y="6286"/>
                </a:cubicBezTo>
                <a:lnTo>
                  <a:pt x="6276" y="6286"/>
                </a:lnTo>
                <a:cubicBezTo>
                  <a:pt x="6280" y="6287"/>
                  <a:pt x="6283" y="6287"/>
                  <a:pt x="6286" y="6287"/>
                </a:cubicBezTo>
                <a:cubicBezTo>
                  <a:pt x="6312" y="6287"/>
                  <a:pt x="6286" y="6248"/>
                  <a:pt x="6312" y="6248"/>
                </a:cubicBezTo>
                <a:cubicBezTo>
                  <a:pt x="6315" y="6248"/>
                  <a:pt x="6319" y="6249"/>
                  <a:pt x="6323" y="6250"/>
                </a:cubicBezTo>
                <a:cubicBezTo>
                  <a:pt x="6323" y="6286"/>
                  <a:pt x="6287" y="6297"/>
                  <a:pt x="6311" y="6321"/>
                </a:cubicBezTo>
                <a:lnTo>
                  <a:pt x="6335" y="6321"/>
                </a:lnTo>
                <a:cubicBezTo>
                  <a:pt x="6371" y="6321"/>
                  <a:pt x="6335" y="6297"/>
                  <a:pt x="6347" y="6286"/>
                </a:cubicBezTo>
                <a:lnTo>
                  <a:pt x="6347" y="6286"/>
                </a:lnTo>
                <a:cubicBezTo>
                  <a:pt x="6355" y="6291"/>
                  <a:pt x="6364" y="6293"/>
                  <a:pt x="6374" y="6293"/>
                </a:cubicBezTo>
                <a:cubicBezTo>
                  <a:pt x="6391" y="6293"/>
                  <a:pt x="6409" y="6287"/>
                  <a:pt x="6422" y="6287"/>
                </a:cubicBezTo>
                <a:cubicBezTo>
                  <a:pt x="6434" y="6287"/>
                  <a:pt x="6442" y="6292"/>
                  <a:pt x="6442" y="6309"/>
                </a:cubicBezTo>
                <a:cubicBezTo>
                  <a:pt x="6464" y="6304"/>
                  <a:pt x="6478" y="6301"/>
                  <a:pt x="6491" y="6301"/>
                </a:cubicBezTo>
                <a:lnTo>
                  <a:pt x="6491" y="6301"/>
                </a:lnTo>
                <a:cubicBezTo>
                  <a:pt x="6482" y="6296"/>
                  <a:pt x="6472" y="6292"/>
                  <a:pt x="6464" y="6292"/>
                </a:cubicBezTo>
                <a:cubicBezTo>
                  <a:pt x="6460" y="6292"/>
                  <a:pt x="6456" y="6293"/>
                  <a:pt x="6454" y="6297"/>
                </a:cubicBezTo>
                <a:cubicBezTo>
                  <a:pt x="6443" y="6297"/>
                  <a:pt x="6412" y="6237"/>
                  <a:pt x="6445" y="6237"/>
                </a:cubicBezTo>
                <a:cubicBezTo>
                  <a:pt x="6447" y="6237"/>
                  <a:pt x="6450" y="6237"/>
                  <a:pt x="6454" y="6238"/>
                </a:cubicBezTo>
                <a:cubicBezTo>
                  <a:pt x="6437" y="6264"/>
                  <a:pt x="6451" y="6283"/>
                  <a:pt x="6478" y="6283"/>
                </a:cubicBezTo>
                <a:cubicBezTo>
                  <a:pt x="6488" y="6283"/>
                  <a:pt x="6500" y="6280"/>
                  <a:pt x="6514" y="6274"/>
                </a:cubicBezTo>
                <a:cubicBezTo>
                  <a:pt x="6514" y="6286"/>
                  <a:pt x="6514" y="6297"/>
                  <a:pt x="6526" y="6297"/>
                </a:cubicBezTo>
                <a:cubicBezTo>
                  <a:pt x="6526" y="6300"/>
                  <a:pt x="6525" y="6302"/>
                  <a:pt x="6525" y="6304"/>
                </a:cubicBezTo>
                <a:lnTo>
                  <a:pt x="6525" y="6304"/>
                </a:lnTo>
                <a:cubicBezTo>
                  <a:pt x="6514" y="6302"/>
                  <a:pt x="6505" y="6300"/>
                  <a:pt x="6496" y="6300"/>
                </a:cubicBezTo>
                <a:cubicBezTo>
                  <a:pt x="6494" y="6300"/>
                  <a:pt x="6493" y="6300"/>
                  <a:pt x="6491" y="6301"/>
                </a:cubicBezTo>
                <a:lnTo>
                  <a:pt x="6491" y="6301"/>
                </a:lnTo>
                <a:cubicBezTo>
                  <a:pt x="6501" y="6305"/>
                  <a:pt x="6510" y="6309"/>
                  <a:pt x="6517" y="6309"/>
                </a:cubicBezTo>
                <a:cubicBezTo>
                  <a:pt x="6520" y="6309"/>
                  <a:pt x="6523" y="6308"/>
                  <a:pt x="6525" y="6304"/>
                </a:cubicBezTo>
                <a:lnTo>
                  <a:pt x="6525" y="6304"/>
                </a:lnTo>
                <a:cubicBezTo>
                  <a:pt x="6532" y="6305"/>
                  <a:pt x="6540" y="6307"/>
                  <a:pt x="6549" y="6309"/>
                </a:cubicBezTo>
                <a:cubicBezTo>
                  <a:pt x="6526" y="6297"/>
                  <a:pt x="6526" y="6262"/>
                  <a:pt x="6502" y="6262"/>
                </a:cubicBezTo>
                <a:cubicBezTo>
                  <a:pt x="6504" y="6257"/>
                  <a:pt x="6507" y="6255"/>
                  <a:pt x="6511" y="6255"/>
                </a:cubicBezTo>
                <a:cubicBezTo>
                  <a:pt x="6526" y="6255"/>
                  <a:pt x="6549" y="6288"/>
                  <a:pt x="6549" y="6297"/>
                </a:cubicBezTo>
                <a:cubicBezTo>
                  <a:pt x="6586" y="6297"/>
                  <a:pt x="6630" y="6302"/>
                  <a:pt x="6672" y="6302"/>
                </a:cubicBezTo>
                <a:cubicBezTo>
                  <a:pt x="6724" y="6302"/>
                  <a:pt x="6773" y="6295"/>
                  <a:pt x="6799" y="6262"/>
                </a:cubicBezTo>
                <a:cubicBezTo>
                  <a:pt x="6847" y="6286"/>
                  <a:pt x="6871" y="6286"/>
                  <a:pt x="6883" y="6309"/>
                </a:cubicBezTo>
                <a:cubicBezTo>
                  <a:pt x="6930" y="6297"/>
                  <a:pt x="6859" y="6286"/>
                  <a:pt x="6907" y="6262"/>
                </a:cubicBezTo>
                <a:lnTo>
                  <a:pt x="6990" y="6262"/>
                </a:lnTo>
                <a:cubicBezTo>
                  <a:pt x="7002" y="6297"/>
                  <a:pt x="6978" y="6297"/>
                  <a:pt x="6990" y="6309"/>
                </a:cubicBezTo>
                <a:cubicBezTo>
                  <a:pt x="7026" y="6309"/>
                  <a:pt x="7049" y="6297"/>
                  <a:pt x="7061" y="6286"/>
                </a:cubicBezTo>
                <a:cubicBezTo>
                  <a:pt x="6990" y="6286"/>
                  <a:pt x="7049" y="6250"/>
                  <a:pt x="7026" y="6250"/>
                </a:cubicBezTo>
                <a:cubicBezTo>
                  <a:pt x="6998" y="6241"/>
                  <a:pt x="7019" y="6218"/>
                  <a:pt x="7052" y="6218"/>
                </a:cubicBezTo>
                <a:cubicBezTo>
                  <a:pt x="7062" y="6218"/>
                  <a:pt x="7074" y="6220"/>
                  <a:pt x="7085" y="6226"/>
                </a:cubicBezTo>
                <a:cubicBezTo>
                  <a:pt x="7026" y="6238"/>
                  <a:pt x="7061" y="6250"/>
                  <a:pt x="7085" y="6286"/>
                </a:cubicBezTo>
                <a:cubicBezTo>
                  <a:pt x="7061" y="6238"/>
                  <a:pt x="7121" y="6250"/>
                  <a:pt x="7145" y="6226"/>
                </a:cubicBezTo>
                <a:cubicBezTo>
                  <a:pt x="7171" y="6221"/>
                  <a:pt x="7195" y="6219"/>
                  <a:pt x="7216" y="6219"/>
                </a:cubicBezTo>
                <a:lnTo>
                  <a:pt x="7216" y="6219"/>
                </a:lnTo>
                <a:cubicBezTo>
                  <a:pt x="7187" y="6209"/>
                  <a:pt x="7154" y="6190"/>
                  <a:pt x="7121" y="6190"/>
                </a:cubicBezTo>
                <a:cubicBezTo>
                  <a:pt x="7131" y="6186"/>
                  <a:pt x="7140" y="6185"/>
                  <a:pt x="7148" y="6185"/>
                </a:cubicBezTo>
                <a:cubicBezTo>
                  <a:pt x="7185" y="6185"/>
                  <a:pt x="7210" y="6216"/>
                  <a:pt x="7257" y="6216"/>
                </a:cubicBezTo>
                <a:cubicBezTo>
                  <a:pt x="7263" y="6216"/>
                  <a:pt x="7269" y="6215"/>
                  <a:pt x="7276" y="6214"/>
                </a:cubicBezTo>
                <a:lnTo>
                  <a:pt x="7276" y="6214"/>
                </a:lnTo>
                <a:cubicBezTo>
                  <a:pt x="7273" y="6217"/>
                  <a:pt x="7270" y="6219"/>
                  <a:pt x="7267" y="6221"/>
                </a:cubicBezTo>
                <a:lnTo>
                  <a:pt x="7267" y="6221"/>
                </a:lnTo>
                <a:cubicBezTo>
                  <a:pt x="7254" y="6220"/>
                  <a:pt x="7239" y="6219"/>
                  <a:pt x="7224" y="6219"/>
                </a:cubicBezTo>
                <a:cubicBezTo>
                  <a:pt x="7222" y="6219"/>
                  <a:pt x="7219" y="6219"/>
                  <a:pt x="7216" y="6219"/>
                </a:cubicBezTo>
                <a:lnTo>
                  <a:pt x="7216" y="6219"/>
                </a:lnTo>
                <a:cubicBezTo>
                  <a:pt x="7227" y="6223"/>
                  <a:pt x="7238" y="6226"/>
                  <a:pt x="7247" y="6226"/>
                </a:cubicBezTo>
                <a:cubicBezTo>
                  <a:pt x="7255" y="6226"/>
                  <a:pt x="7261" y="6224"/>
                  <a:pt x="7267" y="6221"/>
                </a:cubicBezTo>
                <a:lnTo>
                  <a:pt x="7267" y="6221"/>
                </a:lnTo>
                <a:cubicBezTo>
                  <a:pt x="7292" y="6222"/>
                  <a:pt x="7316" y="6224"/>
                  <a:pt x="7340" y="6224"/>
                </a:cubicBezTo>
                <a:cubicBezTo>
                  <a:pt x="7374" y="6224"/>
                  <a:pt x="7410" y="6220"/>
                  <a:pt x="7454" y="6202"/>
                </a:cubicBezTo>
                <a:cubicBezTo>
                  <a:pt x="7452" y="6198"/>
                  <a:pt x="7448" y="6196"/>
                  <a:pt x="7443" y="6196"/>
                </a:cubicBezTo>
                <a:cubicBezTo>
                  <a:pt x="7432" y="6196"/>
                  <a:pt x="7414" y="6206"/>
                  <a:pt x="7401" y="6206"/>
                </a:cubicBezTo>
                <a:cubicBezTo>
                  <a:pt x="7391" y="6206"/>
                  <a:pt x="7384" y="6201"/>
                  <a:pt x="7383" y="6184"/>
                </a:cubicBezTo>
                <a:lnTo>
                  <a:pt x="7383" y="6184"/>
                </a:lnTo>
                <a:cubicBezTo>
                  <a:pt x="7381" y="6185"/>
                  <a:pt x="7378" y="6186"/>
                  <a:pt x="7375" y="6186"/>
                </a:cubicBezTo>
                <a:cubicBezTo>
                  <a:pt x="7359" y="6186"/>
                  <a:pt x="7337" y="6173"/>
                  <a:pt x="7313" y="6173"/>
                </a:cubicBezTo>
                <a:cubicBezTo>
                  <a:pt x="7309" y="6173"/>
                  <a:pt x="7305" y="6173"/>
                  <a:pt x="7301" y="6174"/>
                </a:cubicBezTo>
                <a:lnTo>
                  <a:pt x="7301" y="6174"/>
                </a:lnTo>
                <a:cubicBezTo>
                  <a:pt x="7309" y="6170"/>
                  <a:pt x="7307" y="6165"/>
                  <a:pt x="7304" y="6160"/>
                </a:cubicBezTo>
                <a:lnTo>
                  <a:pt x="7304" y="6160"/>
                </a:lnTo>
                <a:cubicBezTo>
                  <a:pt x="7302" y="6161"/>
                  <a:pt x="7301" y="6164"/>
                  <a:pt x="7299" y="6167"/>
                </a:cubicBezTo>
                <a:cubicBezTo>
                  <a:pt x="7293" y="6110"/>
                  <a:pt x="7233" y="6096"/>
                  <a:pt x="7152" y="6096"/>
                </a:cubicBezTo>
                <a:cubicBezTo>
                  <a:pt x="7080" y="6096"/>
                  <a:pt x="6991" y="6107"/>
                  <a:pt x="6907" y="6107"/>
                </a:cubicBezTo>
                <a:cubicBezTo>
                  <a:pt x="6907" y="6131"/>
                  <a:pt x="6930" y="6131"/>
                  <a:pt x="6978" y="6131"/>
                </a:cubicBezTo>
                <a:cubicBezTo>
                  <a:pt x="6963" y="6140"/>
                  <a:pt x="6947" y="6143"/>
                  <a:pt x="6932" y="6143"/>
                </a:cubicBezTo>
                <a:cubicBezTo>
                  <a:pt x="6886" y="6143"/>
                  <a:pt x="6841" y="6110"/>
                  <a:pt x="6823" y="6083"/>
                </a:cubicBezTo>
                <a:cubicBezTo>
                  <a:pt x="6859" y="6083"/>
                  <a:pt x="6883" y="6083"/>
                  <a:pt x="6907" y="6071"/>
                </a:cubicBezTo>
                <a:cubicBezTo>
                  <a:pt x="6897" y="6065"/>
                  <a:pt x="6889" y="6063"/>
                  <a:pt x="6881" y="6063"/>
                </a:cubicBezTo>
                <a:cubicBezTo>
                  <a:pt x="6862" y="6063"/>
                  <a:pt x="6846" y="6074"/>
                  <a:pt x="6827" y="6074"/>
                </a:cubicBezTo>
                <a:cubicBezTo>
                  <a:pt x="6822" y="6074"/>
                  <a:pt x="6817" y="6073"/>
                  <a:pt x="6811" y="6071"/>
                </a:cubicBezTo>
                <a:cubicBezTo>
                  <a:pt x="6799" y="6083"/>
                  <a:pt x="6811" y="6107"/>
                  <a:pt x="6811" y="6119"/>
                </a:cubicBezTo>
                <a:cubicBezTo>
                  <a:pt x="6787" y="6119"/>
                  <a:pt x="6787" y="6071"/>
                  <a:pt x="6740" y="6071"/>
                </a:cubicBezTo>
                <a:cubicBezTo>
                  <a:pt x="6740" y="6071"/>
                  <a:pt x="6752" y="6059"/>
                  <a:pt x="6752" y="6047"/>
                </a:cubicBezTo>
                <a:cubicBezTo>
                  <a:pt x="6776" y="6036"/>
                  <a:pt x="6799" y="6036"/>
                  <a:pt x="6826" y="6036"/>
                </a:cubicBezTo>
                <a:cubicBezTo>
                  <a:pt x="6853" y="6036"/>
                  <a:pt x="6883" y="6036"/>
                  <a:pt x="6918" y="6024"/>
                </a:cubicBezTo>
                <a:cubicBezTo>
                  <a:pt x="6942" y="6053"/>
                  <a:pt x="7005" y="6062"/>
                  <a:pt x="7081" y="6062"/>
                </a:cubicBezTo>
                <a:cubicBezTo>
                  <a:pt x="7157" y="6062"/>
                  <a:pt x="7246" y="6053"/>
                  <a:pt x="7323" y="6047"/>
                </a:cubicBezTo>
                <a:cubicBezTo>
                  <a:pt x="7288" y="6024"/>
                  <a:pt x="7240" y="6047"/>
                  <a:pt x="7276" y="6012"/>
                </a:cubicBezTo>
                <a:cubicBezTo>
                  <a:pt x="7264" y="6009"/>
                  <a:pt x="7254" y="6008"/>
                  <a:pt x="7246" y="6008"/>
                </a:cubicBezTo>
                <a:cubicBezTo>
                  <a:pt x="7215" y="6008"/>
                  <a:pt x="7209" y="6024"/>
                  <a:pt x="7180" y="6024"/>
                </a:cubicBezTo>
                <a:cubicBezTo>
                  <a:pt x="7228" y="5988"/>
                  <a:pt x="7026" y="5988"/>
                  <a:pt x="7097" y="5964"/>
                </a:cubicBezTo>
                <a:cubicBezTo>
                  <a:pt x="7097" y="5964"/>
                  <a:pt x="7096" y="5964"/>
                  <a:pt x="7096" y="5964"/>
                </a:cubicBezTo>
                <a:lnTo>
                  <a:pt x="7096" y="5964"/>
                </a:lnTo>
                <a:cubicBezTo>
                  <a:pt x="7100" y="5964"/>
                  <a:pt x="7105" y="5964"/>
                  <a:pt x="7109" y="5964"/>
                </a:cubicBezTo>
                <a:cubicBezTo>
                  <a:pt x="7140" y="5964"/>
                  <a:pt x="7126" y="5938"/>
                  <a:pt x="7107" y="5938"/>
                </a:cubicBezTo>
                <a:cubicBezTo>
                  <a:pt x="7104" y="5938"/>
                  <a:pt x="7100" y="5939"/>
                  <a:pt x="7097" y="5940"/>
                </a:cubicBezTo>
                <a:cubicBezTo>
                  <a:pt x="7121" y="5928"/>
                  <a:pt x="7180" y="5905"/>
                  <a:pt x="7228" y="5893"/>
                </a:cubicBezTo>
                <a:cubicBezTo>
                  <a:pt x="7240" y="5893"/>
                  <a:pt x="7240" y="5928"/>
                  <a:pt x="7288" y="5928"/>
                </a:cubicBezTo>
                <a:cubicBezTo>
                  <a:pt x="7299" y="5893"/>
                  <a:pt x="7240" y="5881"/>
                  <a:pt x="7204" y="5881"/>
                </a:cubicBezTo>
                <a:cubicBezTo>
                  <a:pt x="7181" y="5904"/>
                  <a:pt x="7146" y="5905"/>
                  <a:pt x="7089" y="5927"/>
                </a:cubicBezTo>
                <a:lnTo>
                  <a:pt x="7089" y="5927"/>
                </a:lnTo>
                <a:cubicBezTo>
                  <a:pt x="7099" y="5919"/>
                  <a:pt x="7106" y="5881"/>
                  <a:pt x="7085" y="5881"/>
                </a:cubicBezTo>
                <a:cubicBezTo>
                  <a:pt x="7085" y="5875"/>
                  <a:pt x="7103" y="5872"/>
                  <a:pt x="7119" y="5872"/>
                </a:cubicBezTo>
                <a:cubicBezTo>
                  <a:pt x="7136" y="5872"/>
                  <a:pt x="7151" y="5875"/>
                  <a:pt x="7145" y="5881"/>
                </a:cubicBezTo>
                <a:lnTo>
                  <a:pt x="7145" y="5881"/>
                </a:lnTo>
                <a:cubicBezTo>
                  <a:pt x="7157" y="5881"/>
                  <a:pt x="7157" y="5869"/>
                  <a:pt x="7168" y="5869"/>
                </a:cubicBezTo>
                <a:cubicBezTo>
                  <a:pt x="7168" y="5833"/>
                  <a:pt x="7109" y="5845"/>
                  <a:pt x="7180" y="5833"/>
                </a:cubicBezTo>
                <a:cubicBezTo>
                  <a:pt x="7157" y="5821"/>
                  <a:pt x="7157" y="5833"/>
                  <a:pt x="7168" y="5809"/>
                </a:cubicBezTo>
                <a:lnTo>
                  <a:pt x="7168" y="5809"/>
                </a:lnTo>
                <a:cubicBezTo>
                  <a:pt x="7121" y="5845"/>
                  <a:pt x="7097" y="5809"/>
                  <a:pt x="7085" y="5869"/>
                </a:cubicBezTo>
                <a:cubicBezTo>
                  <a:pt x="7043" y="5869"/>
                  <a:pt x="7095" y="5831"/>
                  <a:pt x="7065" y="5831"/>
                </a:cubicBezTo>
                <a:cubicBezTo>
                  <a:pt x="7061" y="5831"/>
                  <a:pt x="7056" y="5832"/>
                  <a:pt x="7049" y="5833"/>
                </a:cubicBezTo>
                <a:cubicBezTo>
                  <a:pt x="7049" y="5827"/>
                  <a:pt x="7052" y="5827"/>
                  <a:pt x="7058" y="5827"/>
                </a:cubicBezTo>
                <a:cubicBezTo>
                  <a:pt x="7064" y="5827"/>
                  <a:pt x="7073" y="5827"/>
                  <a:pt x="7085" y="5821"/>
                </a:cubicBezTo>
                <a:cubicBezTo>
                  <a:pt x="7085" y="5809"/>
                  <a:pt x="7038" y="5821"/>
                  <a:pt x="7049" y="5786"/>
                </a:cubicBezTo>
                <a:lnTo>
                  <a:pt x="7049" y="5786"/>
                </a:lnTo>
                <a:cubicBezTo>
                  <a:pt x="7029" y="5816"/>
                  <a:pt x="6990" y="5830"/>
                  <a:pt x="6973" y="5863"/>
                </a:cubicBezTo>
                <a:lnTo>
                  <a:pt x="6973" y="5863"/>
                </a:lnTo>
                <a:cubicBezTo>
                  <a:pt x="6963" y="5858"/>
                  <a:pt x="6949" y="5854"/>
                  <a:pt x="6941" y="5847"/>
                </a:cubicBezTo>
                <a:lnTo>
                  <a:pt x="6941" y="5847"/>
                </a:lnTo>
                <a:cubicBezTo>
                  <a:pt x="6940" y="5853"/>
                  <a:pt x="6939" y="5858"/>
                  <a:pt x="6938" y="5862"/>
                </a:cubicBezTo>
                <a:lnTo>
                  <a:pt x="6938" y="5862"/>
                </a:lnTo>
                <a:cubicBezTo>
                  <a:pt x="6930" y="5857"/>
                  <a:pt x="6924" y="5851"/>
                  <a:pt x="6920" y="5846"/>
                </a:cubicBezTo>
                <a:lnTo>
                  <a:pt x="6920" y="5846"/>
                </a:lnTo>
                <a:cubicBezTo>
                  <a:pt x="6915" y="5852"/>
                  <a:pt x="6917" y="5861"/>
                  <a:pt x="6930" y="5881"/>
                </a:cubicBezTo>
                <a:cubicBezTo>
                  <a:pt x="6907" y="5881"/>
                  <a:pt x="6883" y="5881"/>
                  <a:pt x="6883" y="5893"/>
                </a:cubicBezTo>
                <a:lnTo>
                  <a:pt x="6866" y="5893"/>
                </a:lnTo>
                <a:cubicBezTo>
                  <a:pt x="6868" y="5898"/>
                  <a:pt x="6866" y="5900"/>
                  <a:pt x="6860" y="5900"/>
                </a:cubicBezTo>
                <a:cubicBezTo>
                  <a:pt x="6850" y="5900"/>
                  <a:pt x="6827" y="5893"/>
                  <a:pt x="6799" y="5893"/>
                </a:cubicBezTo>
                <a:cubicBezTo>
                  <a:pt x="6799" y="5880"/>
                  <a:pt x="6807" y="5876"/>
                  <a:pt x="6817" y="5876"/>
                </a:cubicBezTo>
                <a:cubicBezTo>
                  <a:pt x="6830" y="5876"/>
                  <a:pt x="6847" y="5883"/>
                  <a:pt x="6855" y="5883"/>
                </a:cubicBezTo>
                <a:cubicBezTo>
                  <a:pt x="6857" y="5883"/>
                  <a:pt x="6859" y="5883"/>
                  <a:pt x="6859" y="5881"/>
                </a:cubicBezTo>
                <a:cubicBezTo>
                  <a:pt x="6862" y="5885"/>
                  <a:pt x="6864" y="5888"/>
                  <a:pt x="6865" y="5891"/>
                </a:cubicBezTo>
                <a:lnTo>
                  <a:pt x="6865" y="5891"/>
                </a:lnTo>
                <a:cubicBezTo>
                  <a:pt x="6871" y="5888"/>
                  <a:pt x="6871" y="5878"/>
                  <a:pt x="6871" y="5869"/>
                </a:cubicBezTo>
                <a:lnTo>
                  <a:pt x="6871" y="5869"/>
                </a:lnTo>
                <a:cubicBezTo>
                  <a:pt x="6858" y="5874"/>
                  <a:pt x="6844" y="5876"/>
                  <a:pt x="6831" y="5876"/>
                </a:cubicBezTo>
                <a:cubicBezTo>
                  <a:pt x="6814" y="5876"/>
                  <a:pt x="6797" y="5873"/>
                  <a:pt x="6782" y="5870"/>
                </a:cubicBezTo>
                <a:lnTo>
                  <a:pt x="6782" y="5870"/>
                </a:lnTo>
                <a:cubicBezTo>
                  <a:pt x="6825" y="5863"/>
                  <a:pt x="6875" y="5853"/>
                  <a:pt x="6883" y="5821"/>
                </a:cubicBezTo>
                <a:cubicBezTo>
                  <a:pt x="6890" y="5820"/>
                  <a:pt x="6895" y="5819"/>
                  <a:pt x="6899" y="5819"/>
                </a:cubicBezTo>
                <a:cubicBezTo>
                  <a:pt x="6912" y="5819"/>
                  <a:pt x="6915" y="5826"/>
                  <a:pt x="6917" y="5833"/>
                </a:cubicBezTo>
                <a:lnTo>
                  <a:pt x="6917" y="5833"/>
                </a:lnTo>
                <a:cubicBezTo>
                  <a:pt x="6919" y="5828"/>
                  <a:pt x="6927" y="5824"/>
                  <a:pt x="6942" y="5821"/>
                </a:cubicBezTo>
                <a:lnTo>
                  <a:pt x="6942" y="5821"/>
                </a:lnTo>
                <a:cubicBezTo>
                  <a:pt x="6942" y="5822"/>
                  <a:pt x="6941" y="5822"/>
                  <a:pt x="6941" y="5823"/>
                </a:cubicBezTo>
                <a:lnTo>
                  <a:pt x="6941" y="5823"/>
                </a:lnTo>
                <a:cubicBezTo>
                  <a:pt x="6953" y="5823"/>
                  <a:pt x="6974" y="5833"/>
                  <a:pt x="6990" y="5833"/>
                </a:cubicBezTo>
                <a:cubicBezTo>
                  <a:pt x="6967" y="5815"/>
                  <a:pt x="6942" y="5809"/>
                  <a:pt x="6915" y="5809"/>
                </a:cubicBezTo>
                <a:cubicBezTo>
                  <a:pt x="6871" y="5809"/>
                  <a:pt x="6825" y="5826"/>
                  <a:pt x="6787" y="5833"/>
                </a:cubicBezTo>
                <a:cubicBezTo>
                  <a:pt x="6811" y="5821"/>
                  <a:pt x="6740" y="5809"/>
                  <a:pt x="6728" y="5774"/>
                </a:cubicBezTo>
                <a:cubicBezTo>
                  <a:pt x="6704" y="5786"/>
                  <a:pt x="6680" y="5786"/>
                  <a:pt x="6692" y="5809"/>
                </a:cubicBezTo>
                <a:cubicBezTo>
                  <a:pt x="6645" y="5809"/>
                  <a:pt x="6704" y="5774"/>
                  <a:pt x="6680" y="5774"/>
                </a:cubicBezTo>
                <a:cubicBezTo>
                  <a:pt x="6645" y="5774"/>
                  <a:pt x="6633" y="5786"/>
                  <a:pt x="6645" y="5809"/>
                </a:cubicBezTo>
                <a:cubicBezTo>
                  <a:pt x="6621" y="5809"/>
                  <a:pt x="6621" y="5774"/>
                  <a:pt x="6585" y="5774"/>
                </a:cubicBezTo>
                <a:cubicBezTo>
                  <a:pt x="6573" y="5786"/>
                  <a:pt x="6549" y="5786"/>
                  <a:pt x="6561" y="5821"/>
                </a:cubicBezTo>
                <a:cubicBezTo>
                  <a:pt x="6533" y="5812"/>
                  <a:pt x="6504" y="5794"/>
                  <a:pt x="6481" y="5776"/>
                </a:cubicBezTo>
                <a:lnTo>
                  <a:pt x="6481" y="5776"/>
                </a:lnTo>
                <a:cubicBezTo>
                  <a:pt x="6468" y="5780"/>
                  <a:pt x="6455" y="5777"/>
                  <a:pt x="6430" y="5786"/>
                </a:cubicBezTo>
                <a:cubicBezTo>
                  <a:pt x="6430" y="5762"/>
                  <a:pt x="6371" y="5774"/>
                  <a:pt x="6371" y="5750"/>
                </a:cubicBezTo>
                <a:cubicBezTo>
                  <a:pt x="6335" y="5750"/>
                  <a:pt x="6335" y="5762"/>
                  <a:pt x="6323" y="5762"/>
                </a:cubicBezTo>
                <a:cubicBezTo>
                  <a:pt x="6335" y="5726"/>
                  <a:pt x="6323" y="5726"/>
                  <a:pt x="6311" y="5714"/>
                </a:cubicBezTo>
                <a:cubicBezTo>
                  <a:pt x="6305" y="5713"/>
                  <a:pt x="6299" y="5713"/>
                  <a:pt x="6292" y="5713"/>
                </a:cubicBezTo>
                <a:cubicBezTo>
                  <a:pt x="6240" y="5713"/>
                  <a:pt x="6201" y="5744"/>
                  <a:pt x="6204" y="5762"/>
                </a:cubicBezTo>
                <a:lnTo>
                  <a:pt x="6204" y="5762"/>
                </a:lnTo>
                <a:cubicBezTo>
                  <a:pt x="6172" y="5762"/>
                  <a:pt x="6151" y="5788"/>
                  <a:pt x="6134" y="5788"/>
                </a:cubicBezTo>
                <a:cubicBezTo>
                  <a:pt x="6125" y="5788"/>
                  <a:pt x="6117" y="5782"/>
                  <a:pt x="6109" y="5762"/>
                </a:cubicBezTo>
                <a:cubicBezTo>
                  <a:pt x="6133" y="5762"/>
                  <a:pt x="6146" y="5767"/>
                  <a:pt x="6156" y="5767"/>
                </a:cubicBezTo>
                <a:cubicBezTo>
                  <a:pt x="6160" y="5767"/>
                  <a:pt x="6164" y="5766"/>
                  <a:pt x="6168" y="5762"/>
                </a:cubicBezTo>
                <a:cubicBezTo>
                  <a:pt x="6168" y="5750"/>
                  <a:pt x="6109" y="5762"/>
                  <a:pt x="6133" y="5726"/>
                </a:cubicBezTo>
                <a:cubicBezTo>
                  <a:pt x="6125" y="5724"/>
                  <a:pt x="6118" y="5723"/>
                  <a:pt x="6111" y="5723"/>
                </a:cubicBezTo>
                <a:cubicBezTo>
                  <a:pt x="6090" y="5723"/>
                  <a:pt x="6071" y="5730"/>
                  <a:pt x="6055" y="5730"/>
                </a:cubicBezTo>
                <a:cubicBezTo>
                  <a:pt x="6044" y="5730"/>
                  <a:pt x="6034" y="5727"/>
                  <a:pt x="6025" y="5714"/>
                </a:cubicBezTo>
                <a:cubicBezTo>
                  <a:pt x="5978" y="5714"/>
                  <a:pt x="5966" y="5726"/>
                  <a:pt x="5966" y="5762"/>
                </a:cubicBezTo>
                <a:cubicBezTo>
                  <a:pt x="5968" y="5765"/>
                  <a:pt x="5969" y="5767"/>
                  <a:pt x="5971" y="5769"/>
                </a:cubicBezTo>
                <a:lnTo>
                  <a:pt x="5971" y="5769"/>
                </a:lnTo>
                <a:cubicBezTo>
                  <a:pt x="5958" y="5772"/>
                  <a:pt x="5944" y="5774"/>
                  <a:pt x="5930" y="5774"/>
                </a:cubicBezTo>
                <a:cubicBezTo>
                  <a:pt x="5954" y="5726"/>
                  <a:pt x="5966" y="5714"/>
                  <a:pt x="5966" y="5666"/>
                </a:cubicBezTo>
                <a:cubicBezTo>
                  <a:pt x="6010" y="5684"/>
                  <a:pt x="6028" y="5695"/>
                  <a:pt x="6071" y="5695"/>
                </a:cubicBezTo>
                <a:cubicBezTo>
                  <a:pt x="6088" y="5695"/>
                  <a:pt x="6107" y="5693"/>
                  <a:pt x="6133" y="5690"/>
                </a:cubicBezTo>
                <a:cubicBezTo>
                  <a:pt x="6104" y="5669"/>
                  <a:pt x="6050" y="5665"/>
                  <a:pt x="5998" y="5665"/>
                </a:cubicBezTo>
                <a:cubicBezTo>
                  <a:pt x="5964" y="5665"/>
                  <a:pt x="5930" y="5666"/>
                  <a:pt x="5906" y="5666"/>
                </a:cubicBezTo>
                <a:cubicBezTo>
                  <a:pt x="5913" y="5652"/>
                  <a:pt x="5941" y="5647"/>
                  <a:pt x="5972" y="5647"/>
                </a:cubicBezTo>
                <a:cubicBezTo>
                  <a:pt x="5994" y="5647"/>
                  <a:pt x="6018" y="5650"/>
                  <a:pt x="6037" y="5655"/>
                </a:cubicBezTo>
                <a:cubicBezTo>
                  <a:pt x="6085" y="5643"/>
                  <a:pt x="5966" y="5631"/>
                  <a:pt x="6014" y="5607"/>
                </a:cubicBezTo>
                <a:lnTo>
                  <a:pt x="6014" y="5607"/>
                </a:lnTo>
                <a:cubicBezTo>
                  <a:pt x="5980" y="5614"/>
                  <a:pt x="5952" y="5617"/>
                  <a:pt x="5926" y="5617"/>
                </a:cubicBezTo>
                <a:cubicBezTo>
                  <a:pt x="5868" y="5617"/>
                  <a:pt x="5825" y="5603"/>
                  <a:pt x="5775" y="5595"/>
                </a:cubicBezTo>
                <a:cubicBezTo>
                  <a:pt x="5728" y="5595"/>
                  <a:pt x="5787" y="5607"/>
                  <a:pt x="5775" y="5631"/>
                </a:cubicBezTo>
                <a:cubicBezTo>
                  <a:pt x="5744" y="5631"/>
                  <a:pt x="5728" y="5620"/>
                  <a:pt x="5714" y="5620"/>
                </a:cubicBezTo>
                <a:cubicBezTo>
                  <a:pt x="5707" y="5620"/>
                  <a:pt x="5700" y="5623"/>
                  <a:pt x="5692" y="5631"/>
                </a:cubicBezTo>
                <a:cubicBezTo>
                  <a:pt x="5692" y="5638"/>
                  <a:pt x="5708" y="5644"/>
                  <a:pt x="5721" y="5644"/>
                </a:cubicBezTo>
                <a:cubicBezTo>
                  <a:pt x="5731" y="5644"/>
                  <a:pt x="5740" y="5641"/>
                  <a:pt x="5740" y="5631"/>
                </a:cubicBezTo>
                <a:lnTo>
                  <a:pt x="5740" y="5631"/>
                </a:lnTo>
                <a:cubicBezTo>
                  <a:pt x="5775" y="5643"/>
                  <a:pt x="5704" y="5655"/>
                  <a:pt x="5680" y="5655"/>
                </a:cubicBezTo>
                <a:cubicBezTo>
                  <a:pt x="5680" y="5660"/>
                  <a:pt x="5698" y="5663"/>
                  <a:pt x="5714" y="5663"/>
                </a:cubicBezTo>
                <a:cubicBezTo>
                  <a:pt x="5731" y="5663"/>
                  <a:pt x="5746" y="5660"/>
                  <a:pt x="5740" y="5655"/>
                </a:cubicBezTo>
                <a:lnTo>
                  <a:pt x="5740" y="5655"/>
                </a:lnTo>
                <a:cubicBezTo>
                  <a:pt x="5748" y="5655"/>
                  <a:pt x="5744" y="5680"/>
                  <a:pt x="5755" y="5680"/>
                </a:cubicBezTo>
                <a:cubicBezTo>
                  <a:pt x="5760" y="5680"/>
                  <a:pt x="5766" y="5676"/>
                  <a:pt x="5775" y="5666"/>
                </a:cubicBezTo>
                <a:cubicBezTo>
                  <a:pt x="5799" y="5666"/>
                  <a:pt x="5740" y="5690"/>
                  <a:pt x="5752" y="5714"/>
                </a:cubicBezTo>
                <a:cubicBezTo>
                  <a:pt x="5746" y="5702"/>
                  <a:pt x="5728" y="5702"/>
                  <a:pt x="5711" y="5702"/>
                </a:cubicBezTo>
                <a:cubicBezTo>
                  <a:pt x="5695" y="5702"/>
                  <a:pt x="5680" y="5702"/>
                  <a:pt x="5680" y="5690"/>
                </a:cubicBezTo>
                <a:cubicBezTo>
                  <a:pt x="5633" y="5702"/>
                  <a:pt x="5680" y="5702"/>
                  <a:pt x="5668" y="5726"/>
                </a:cubicBezTo>
                <a:cubicBezTo>
                  <a:pt x="5651" y="5718"/>
                  <a:pt x="5635" y="5709"/>
                  <a:pt x="5605" y="5709"/>
                </a:cubicBezTo>
                <a:cubicBezTo>
                  <a:pt x="5594" y="5709"/>
                  <a:pt x="5581" y="5710"/>
                  <a:pt x="5565" y="5713"/>
                </a:cubicBezTo>
                <a:lnTo>
                  <a:pt x="5565" y="5713"/>
                </a:lnTo>
                <a:cubicBezTo>
                  <a:pt x="5564" y="5713"/>
                  <a:pt x="5563" y="5713"/>
                  <a:pt x="5562" y="5713"/>
                </a:cubicBezTo>
                <a:lnTo>
                  <a:pt x="5562" y="5713"/>
                </a:lnTo>
                <a:cubicBezTo>
                  <a:pt x="5562" y="5713"/>
                  <a:pt x="5561" y="5714"/>
                  <a:pt x="5561" y="5714"/>
                </a:cubicBezTo>
                <a:cubicBezTo>
                  <a:pt x="5562" y="5714"/>
                  <a:pt x="5564" y="5714"/>
                  <a:pt x="5565" y="5713"/>
                </a:cubicBezTo>
                <a:lnTo>
                  <a:pt x="5565" y="5713"/>
                </a:lnTo>
                <a:cubicBezTo>
                  <a:pt x="5567" y="5714"/>
                  <a:pt x="5570" y="5714"/>
                  <a:pt x="5573" y="5714"/>
                </a:cubicBezTo>
                <a:cubicBezTo>
                  <a:pt x="5537" y="5738"/>
                  <a:pt x="5573" y="5762"/>
                  <a:pt x="5573" y="5774"/>
                </a:cubicBezTo>
                <a:cubicBezTo>
                  <a:pt x="5568" y="5779"/>
                  <a:pt x="5564" y="5780"/>
                  <a:pt x="5560" y="5780"/>
                </a:cubicBezTo>
                <a:cubicBezTo>
                  <a:pt x="5549" y="5780"/>
                  <a:pt x="5542" y="5767"/>
                  <a:pt x="5539" y="5767"/>
                </a:cubicBezTo>
                <a:cubicBezTo>
                  <a:pt x="5538" y="5767"/>
                  <a:pt x="5537" y="5769"/>
                  <a:pt x="5537" y="5774"/>
                </a:cubicBezTo>
                <a:cubicBezTo>
                  <a:pt x="5490" y="5762"/>
                  <a:pt x="5537" y="5738"/>
                  <a:pt x="5514" y="5690"/>
                </a:cubicBezTo>
                <a:lnTo>
                  <a:pt x="5514" y="5690"/>
                </a:lnTo>
                <a:cubicBezTo>
                  <a:pt x="5507" y="5694"/>
                  <a:pt x="5502" y="5696"/>
                  <a:pt x="5496" y="5696"/>
                </a:cubicBezTo>
                <a:cubicBezTo>
                  <a:pt x="5472" y="5696"/>
                  <a:pt x="5451" y="5665"/>
                  <a:pt x="5419" y="5665"/>
                </a:cubicBezTo>
                <a:cubicBezTo>
                  <a:pt x="5415" y="5665"/>
                  <a:pt x="5411" y="5665"/>
                  <a:pt x="5406" y="5666"/>
                </a:cubicBezTo>
                <a:cubicBezTo>
                  <a:pt x="5386" y="5666"/>
                  <a:pt x="5401" y="5693"/>
                  <a:pt x="5428" y="5693"/>
                </a:cubicBezTo>
                <a:cubicBezTo>
                  <a:pt x="5432" y="5693"/>
                  <a:pt x="5437" y="5692"/>
                  <a:pt x="5442" y="5690"/>
                </a:cubicBezTo>
                <a:lnTo>
                  <a:pt x="5442" y="5690"/>
                </a:lnTo>
                <a:cubicBezTo>
                  <a:pt x="5448" y="5702"/>
                  <a:pt x="5430" y="5702"/>
                  <a:pt x="5411" y="5702"/>
                </a:cubicBezTo>
                <a:cubicBezTo>
                  <a:pt x="5391" y="5702"/>
                  <a:pt x="5371" y="5702"/>
                  <a:pt x="5371" y="5714"/>
                </a:cubicBezTo>
                <a:cubicBezTo>
                  <a:pt x="5323" y="5702"/>
                  <a:pt x="5394" y="5690"/>
                  <a:pt x="5383" y="5666"/>
                </a:cubicBezTo>
                <a:lnTo>
                  <a:pt x="5371" y="5655"/>
                </a:lnTo>
                <a:cubicBezTo>
                  <a:pt x="5331" y="5655"/>
                  <a:pt x="5323" y="5670"/>
                  <a:pt x="5312" y="5670"/>
                </a:cubicBezTo>
                <a:cubicBezTo>
                  <a:pt x="5306" y="5670"/>
                  <a:pt x="5299" y="5666"/>
                  <a:pt x="5287" y="5655"/>
                </a:cubicBezTo>
                <a:lnTo>
                  <a:pt x="5287" y="5655"/>
                </a:lnTo>
                <a:cubicBezTo>
                  <a:pt x="5311" y="5714"/>
                  <a:pt x="5133" y="5666"/>
                  <a:pt x="5180" y="5714"/>
                </a:cubicBezTo>
                <a:cubicBezTo>
                  <a:pt x="5171" y="5716"/>
                  <a:pt x="5164" y="5717"/>
                  <a:pt x="5159" y="5717"/>
                </a:cubicBezTo>
                <a:cubicBezTo>
                  <a:pt x="5136" y="5717"/>
                  <a:pt x="5140" y="5700"/>
                  <a:pt x="5121" y="5690"/>
                </a:cubicBezTo>
                <a:cubicBezTo>
                  <a:pt x="5097" y="5690"/>
                  <a:pt x="5097" y="5702"/>
                  <a:pt x="5085" y="5702"/>
                </a:cubicBezTo>
                <a:cubicBezTo>
                  <a:pt x="5085" y="5703"/>
                  <a:pt x="5085" y="5704"/>
                  <a:pt x="5085" y="5704"/>
                </a:cubicBezTo>
                <a:lnTo>
                  <a:pt x="5085" y="5704"/>
                </a:lnTo>
                <a:cubicBezTo>
                  <a:pt x="5094" y="5703"/>
                  <a:pt x="5102" y="5702"/>
                  <a:pt x="5109" y="5702"/>
                </a:cubicBezTo>
                <a:lnTo>
                  <a:pt x="5109" y="5702"/>
                </a:lnTo>
                <a:cubicBezTo>
                  <a:pt x="5109" y="5703"/>
                  <a:pt x="5110" y="5705"/>
                  <a:pt x="5110" y="5706"/>
                </a:cubicBezTo>
                <a:lnTo>
                  <a:pt x="5110" y="5706"/>
                </a:lnTo>
                <a:cubicBezTo>
                  <a:pt x="5119" y="5704"/>
                  <a:pt x="5128" y="5702"/>
                  <a:pt x="5133" y="5702"/>
                </a:cubicBezTo>
                <a:lnTo>
                  <a:pt x="5133" y="5702"/>
                </a:lnTo>
                <a:cubicBezTo>
                  <a:pt x="5125" y="5705"/>
                  <a:pt x="5118" y="5707"/>
                  <a:pt x="5111" y="5708"/>
                </a:cubicBezTo>
                <a:lnTo>
                  <a:pt x="5111" y="5708"/>
                </a:lnTo>
                <a:cubicBezTo>
                  <a:pt x="5111" y="5707"/>
                  <a:pt x="5111" y="5707"/>
                  <a:pt x="5110" y="5706"/>
                </a:cubicBezTo>
                <a:lnTo>
                  <a:pt x="5110" y="5706"/>
                </a:lnTo>
                <a:cubicBezTo>
                  <a:pt x="5105" y="5707"/>
                  <a:pt x="5099" y="5707"/>
                  <a:pt x="5095" y="5707"/>
                </a:cubicBezTo>
                <a:cubicBezTo>
                  <a:pt x="5090" y="5707"/>
                  <a:pt x="5087" y="5707"/>
                  <a:pt x="5085" y="5704"/>
                </a:cubicBezTo>
                <a:lnTo>
                  <a:pt x="5085" y="5704"/>
                </a:lnTo>
                <a:cubicBezTo>
                  <a:pt x="5078" y="5706"/>
                  <a:pt x="5071" y="5707"/>
                  <a:pt x="5064" y="5709"/>
                </a:cubicBezTo>
                <a:lnTo>
                  <a:pt x="5064" y="5709"/>
                </a:lnTo>
                <a:cubicBezTo>
                  <a:pt x="5057" y="5708"/>
                  <a:pt x="5051" y="5707"/>
                  <a:pt x="5044" y="5705"/>
                </a:cubicBezTo>
                <a:lnTo>
                  <a:pt x="5044" y="5705"/>
                </a:lnTo>
                <a:cubicBezTo>
                  <a:pt x="5037" y="5711"/>
                  <a:pt x="5037" y="5713"/>
                  <a:pt x="5041" y="5713"/>
                </a:cubicBezTo>
                <a:cubicBezTo>
                  <a:pt x="5045" y="5713"/>
                  <a:pt x="5053" y="5711"/>
                  <a:pt x="5064" y="5709"/>
                </a:cubicBezTo>
                <a:lnTo>
                  <a:pt x="5064" y="5709"/>
                </a:lnTo>
                <a:cubicBezTo>
                  <a:pt x="5072" y="5710"/>
                  <a:pt x="5080" y="5710"/>
                  <a:pt x="5088" y="5710"/>
                </a:cubicBezTo>
                <a:cubicBezTo>
                  <a:pt x="5096" y="5710"/>
                  <a:pt x="5104" y="5710"/>
                  <a:pt x="5111" y="5708"/>
                </a:cubicBezTo>
                <a:lnTo>
                  <a:pt x="5111" y="5708"/>
                </a:lnTo>
                <a:cubicBezTo>
                  <a:pt x="5116" y="5721"/>
                  <a:pt x="5110" y="5724"/>
                  <a:pt x="5101" y="5724"/>
                </a:cubicBezTo>
                <a:cubicBezTo>
                  <a:pt x="5089" y="5724"/>
                  <a:pt x="5071" y="5719"/>
                  <a:pt x="5060" y="5719"/>
                </a:cubicBezTo>
                <a:cubicBezTo>
                  <a:pt x="5053" y="5719"/>
                  <a:pt x="5049" y="5721"/>
                  <a:pt x="5049" y="5726"/>
                </a:cubicBezTo>
                <a:cubicBezTo>
                  <a:pt x="5026" y="5718"/>
                  <a:pt x="5002" y="5712"/>
                  <a:pt x="4980" y="5705"/>
                </a:cubicBezTo>
                <a:lnTo>
                  <a:pt x="4980" y="5705"/>
                </a:lnTo>
                <a:cubicBezTo>
                  <a:pt x="4991" y="5704"/>
                  <a:pt x="5003" y="5701"/>
                  <a:pt x="5016" y="5699"/>
                </a:cubicBezTo>
                <a:lnTo>
                  <a:pt x="5016" y="5699"/>
                </a:lnTo>
                <a:cubicBezTo>
                  <a:pt x="5026" y="5701"/>
                  <a:pt x="5035" y="5704"/>
                  <a:pt x="5044" y="5705"/>
                </a:cubicBezTo>
                <a:lnTo>
                  <a:pt x="5044" y="5705"/>
                </a:lnTo>
                <a:cubicBezTo>
                  <a:pt x="5046" y="5704"/>
                  <a:pt x="5047" y="5703"/>
                  <a:pt x="5049" y="5702"/>
                </a:cubicBezTo>
                <a:cubicBezTo>
                  <a:pt x="5042" y="5700"/>
                  <a:pt x="5034" y="5699"/>
                  <a:pt x="5027" y="5699"/>
                </a:cubicBezTo>
                <a:cubicBezTo>
                  <a:pt x="5023" y="5699"/>
                  <a:pt x="5020" y="5699"/>
                  <a:pt x="5016" y="5699"/>
                </a:cubicBezTo>
                <a:lnTo>
                  <a:pt x="5016" y="5699"/>
                </a:lnTo>
                <a:cubicBezTo>
                  <a:pt x="4995" y="5695"/>
                  <a:pt x="4975" y="5690"/>
                  <a:pt x="4954" y="5690"/>
                </a:cubicBezTo>
                <a:lnTo>
                  <a:pt x="4954" y="5697"/>
                </a:lnTo>
                <a:lnTo>
                  <a:pt x="4954" y="5697"/>
                </a:lnTo>
                <a:cubicBezTo>
                  <a:pt x="4919" y="5686"/>
                  <a:pt x="4890" y="5674"/>
                  <a:pt x="4871" y="5655"/>
                </a:cubicBezTo>
                <a:cubicBezTo>
                  <a:pt x="4859" y="5655"/>
                  <a:pt x="4859" y="5666"/>
                  <a:pt x="4859" y="5690"/>
                </a:cubicBezTo>
                <a:cubicBezTo>
                  <a:pt x="4847" y="5690"/>
                  <a:pt x="4811" y="5666"/>
                  <a:pt x="4811" y="5655"/>
                </a:cubicBezTo>
                <a:cubicBezTo>
                  <a:pt x="4835" y="5655"/>
                  <a:pt x="4847" y="5655"/>
                  <a:pt x="4859" y="5643"/>
                </a:cubicBezTo>
                <a:cubicBezTo>
                  <a:pt x="4859" y="5639"/>
                  <a:pt x="4854" y="5638"/>
                  <a:pt x="4846" y="5638"/>
                </a:cubicBezTo>
                <a:cubicBezTo>
                  <a:pt x="4829" y="5638"/>
                  <a:pt x="4799" y="5646"/>
                  <a:pt x="4799" y="5655"/>
                </a:cubicBezTo>
                <a:cubicBezTo>
                  <a:pt x="4775" y="5655"/>
                  <a:pt x="4775" y="5643"/>
                  <a:pt x="4740" y="5631"/>
                </a:cubicBezTo>
                <a:cubicBezTo>
                  <a:pt x="4728" y="5643"/>
                  <a:pt x="4692" y="5655"/>
                  <a:pt x="4656" y="5655"/>
                </a:cubicBezTo>
                <a:cubicBezTo>
                  <a:pt x="4621" y="5631"/>
                  <a:pt x="4692" y="5643"/>
                  <a:pt x="4692" y="5631"/>
                </a:cubicBezTo>
                <a:cubicBezTo>
                  <a:pt x="4679" y="5618"/>
                  <a:pt x="4652" y="5608"/>
                  <a:pt x="4626" y="5608"/>
                </a:cubicBezTo>
                <a:cubicBezTo>
                  <a:pt x="4604" y="5608"/>
                  <a:pt x="4584" y="5615"/>
                  <a:pt x="4573" y="5631"/>
                </a:cubicBezTo>
                <a:cubicBezTo>
                  <a:pt x="4546" y="5607"/>
                  <a:pt x="4515" y="5600"/>
                  <a:pt x="4482" y="5600"/>
                </a:cubicBezTo>
                <a:cubicBezTo>
                  <a:pt x="4423" y="5600"/>
                  <a:pt x="4359" y="5624"/>
                  <a:pt x="4308" y="5624"/>
                </a:cubicBezTo>
                <a:cubicBezTo>
                  <a:pt x="4286" y="5624"/>
                  <a:pt x="4267" y="5620"/>
                  <a:pt x="4251" y="5607"/>
                </a:cubicBezTo>
                <a:cubicBezTo>
                  <a:pt x="4204" y="5655"/>
                  <a:pt x="4144" y="5643"/>
                  <a:pt x="4097" y="5666"/>
                </a:cubicBezTo>
                <a:cubicBezTo>
                  <a:pt x="4061" y="5655"/>
                  <a:pt x="4132" y="5655"/>
                  <a:pt x="4132" y="5643"/>
                </a:cubicBezTo>
                <a:cubicBezTo>
                  <a:pt x="4129" y="5632"/>
                  <a:pt x="4114" y="5629"/>
                  <a:pt x="4096" y="5629"/>
                </a:cubicBezTo>
                <a:cubicBezTo>
                  <a:pt x="4066" y="5629"/>
                  <a:pt x="4028" y="5638"/>
                  <a:pt x="4018" y="5638"/>
                </a:cubicBezTo>
                <a:cubicBezTo>
                  <a:pt x="4015" y="5638"/>
                  <a:pt x="4015" y="5637"/>
                  <a:pt x="4017" y="5636"/>
                </a:cubicBezTo>
                <a:lnTo>
                  <a:pt x="4017" y="5636"/>
                </a:lnTo>
                <a:cubicBezTo>
                  <a:pt x="4056" y="5618"/>
                  <a:pt x="4017" y="5583"/>
                  <a:pt x="4109" y="5583"/>
                </a:cubicBezTo>
                <a:cubicBezTo>
                  <a:pt x="4109" y="5576"/>
                  <a:pt x="4069" y="5564"/>
                  <a:pt x="4041" y="5564"/>
                </a:cubicBezTo>
                <a:cubicBezTo>
                  <a:pt x="4022" y="5564"/>
                  <a:pt x="4009" y="5569"/>
                  <a:pt x="4013" y="5583"/>
                </a:cubicBezTo>
                <a:cubicBezTo>
                  <a:pt x="4009" y="5587"/>
                  <a:pt x="4007" y="5589"/>
                  <a:pt x="4005" y="5589"/>
                </a:cubicBezTo>
                <a:cubicBezTo>
                  <a:pt x="3997" y="5589"/>
                  <a:pt x="4013" y="5547"/>
                  <a:pt x="4013" y="5547"/>
                </a:cubicBezTo>
                <a:cubicBezTo>
                  <a:pt x="3990" y="5547"/>
                  <a:pt x="3966" y="5547"/>
                  <a:pt x="3990" y="5583"/>
                </a:cubicBezTo>
                <a:cubicBezTo>
                  <a:pt x="3958" y="5552"/>
                  <a:pt x="3906" y="5557"/>
                  <a:pt x="3867" y="5553"/>
                </a:cubicBezTo>
                <a:lnTo>
                  <a:pt x="3867" y="5553"/>
                </a:lnTo>
                <a:cubicBezTo>
                  <a:pt x="3849" y="5583"/>
                  <a:pt x="3872" y="5584"/>
                  <a:pt x="3894" y="5595"/>
                </a:cubicBezTo>
                <a:cubicBezTo>
                  <a:pt x="3910" y="5587"/>
                  <a:pt x="3921" y="5584"/>
                  <a:pt x="3930" y="5584"/>
                </a:cubicBezTo>
                <a:cubicBezTo>
                  <a:pt x="3948" y="5584"/>
                  <a:pt x="3962" y="5595"/>
                  <a:pt x="4001" y="5595"/>
                </a:cubicBezTo>
                <a:cubicBezTo>
                  <a:pt x="4013" y="5631"/>
                  <a:pt x="3966" y="5607"/>
                  <a:pt x="3966" y="5631"/>
                </a:cubicBezTo>
                <a:lnTo>
                  <a:pt x="3976" y="5636"/>
                </a:lnTo>
                <a:lnTo>
                  <a:pt x="3976" y="5636"/>
                </a:lnTo>
                <a:cubicBezTo>
                  <a:pt x="3943" y="5642"/>
                  <a:pt x="3907" y="5651"/>
                  <a:pt x="3876" y="5651"/>
                </a:cubicBezTo>
                <a:cubicBezTo>
                  <a:pt x="3861" y="5651"/>
                  <a:pt x="3847" y="5649"/>
                  <a:pt x="3835" y="5643"/>
                </a:cubicBezTo>
                <a:cubicBezTo>
                  <a:pt x="3859" y="5631"/>
                  <a:pt x="3954" y="5631"/>
                  <a:pt x="3942" y="5607"/>
                </a:cubicBezTo>
                <a:cubicBezTo>
                  <a:pt x="3942" y="5602"/>
                  <a:pt x="3940" y="5600"/>
                  <a:pt x="3938" y="5600"/>
                </a:cubicBezTo>
                <a:cubicBezTo>
                  <a:pt x="3930" y="5600"/>
                  <a:pt x="3916" y="5614"/>
                  <a:pt x="3904" y="5614"/>
                </a:cubicBezTo>
                <a:cubicBezTo>
                  <a:pt x="3900" y="5614"/>
                  <a:pt x="3897" y="5612"/>
                  <a:pt x="3894" y="5607"/>
                </a:cubicBezTo>
                <a:lnTo>
                  <a:pt x="3894" y="5607"/>
                </a:lnTo>
                <a:cubicBezTo>
                  <a:pt x="3899" y="5622"/>
                  <a:pt x="3890" y="5628"/>
                  <a:pt x="3877" y="5628"/>
                </a:cubicBezTo>
                <a:cubicBezTo>
                  <a:pt x="3859" y="5628"/>
                  <a:pt x="3835" y="5616"/>
                  <a:pt x="3835" y="5595"/>
                </a:cubicBezTo>
                <a:cubicBezTo>
                  <a:pt x="3823" y="5595"/>
                  <a:pt x="3799" y="5607"/>
                  <a:pt x="3787" y="5607"/>
                </a:cubicBezTo>
                <a:cubicBezTo>
                  <a:pt x="3870" y="5631"/>
                  <a:pt x="3823" y="5631"/>
                  <a:pt x="3763" y="5643"/>
                </a:cubicBezTo>
                <a:cubicBezTo>
                  <a:pt x="3763" y="5631"/>
                  <a:pt x="3763" y="5607"/>
                  <a:pt x="3751" y="5595"/>
                </a:cubicBezTo>
                <a:cubicBezTo>
                  <a:pt x="3716" y="5606"/>
                  <a:pt x="3680" y="5609"/>
                  <a:pt x="3643" y="5609"/>
                </a:cubicBezTo>
                <a:cubicBezTo>
                  <a:pt x="3582" y="5609"/>
                  <a:pt x="3519" y="5600"/>
                  <a:pt x="3456" y="5600"/>
                </a:cubicBezTo>
                <a:cubicBezTo>
                  <a:pt x="3428" y="5600"/>
                  <a:pt x="3399" y="5602"/>
                  <a:pt x="3370" y="5607"/>
                </a:cubicBezTo>
                <a:cubicBezTo>
                  <a:pt x="3406" y="5595"/>
                  <a:pt x="3358" y="5595"/>
                  <a:pt x="3370" y="5571"/>
                </a:cubicBezTo>
                <a:lnTo>
                  <a:pt x="3430" y="5571"/>
                </a:lnTo>
                <a:cubicBezTo>
                  <a:pt x="3430" y="5577"/>
                  <a:pt x="3421" y="5577"/>
                  <a:pt x="3412" y="5577"/>
                </a:cubicBezTo>
                <a:cubicBezTo>
                  <a:pt x="3403" y="5577"/>
                  <a:pt x="3394" y="5577"/>
                  <a:pt x="3394" y="5583"/>
                </a:cubicBezTo>
                <a:cubicBezTo>
                  <a:pt x="3414" y="5587"/>
                  <a:pt x="3430" y="5588"/>
                  <a:pt x="3445" y="5588"/>
                </a:cubicBezTo>
                <a:cubicBezTo>
                  <a:pt x="3475" y="5588"/>
                  <a:pt x="3501" y="5583"/>
                  <a:pt x="3549" y="5583"/>
                </a:cubicBezTo>
                <a:cubicBezTo>
                  <a:pt x="3585" y="5583"/>
                  <a:pt x="3549" y="5535"/>
                  <a:pt x="3573" y="5535"/>
                </a:cubicBezTo>
                <a:cubicBezTo>
                  <a:pt x="3573" y="5571"/>
                  <a:pt x="3585" y="5583"/>
                  <a:pt x="3644" y="5595"/>
                </a:cubicBezTo>
                <a:cubicBezTo>
                  <a:pt x="3704" y="5571"/>
                  <a:pt x="3668" y="5583"/>
                  <a:pt x="3728" y="5571"/>
                </a:cubicBezTo>
                <a:lnTo>
                  <a:pt x="3728" y="5595"/>
                </a:lnTo>
                <a:lnTo>
                  <a:pt x="3811" y="5595"/>
                </a:lnTo>
                <a:cubicBezTo>
                  <a:pt x="3840" y="5595"/>
                  <a:pt x="3829" y="5562"/>
                  <a:pt x="3851" y="5551"/>
                </a:cubicBezTo>
                <a:lnTo>
                  <a:pt x="3851" y="5551"/>
                </a:lnTo>
                <a:cubicBezTo>
                  <a:pt x="3856" y="5552"/>
                  <a:pt x="3861" y="5553"/>
                  <a:pt x="3867" y="5553"/>
                </a:cubicBezTo>
                <a:lnTo>
                  <a:pt x="3867" y="5553"/>
                </a:lnTo>
                <a:cubicBezTo>
                  <a:pt x="3868" y="5551"/>
                  <a:pt x="3869" y="5549"/>
                  <a:pt x="3870" y="5547"/>
                </a:cubicBezTo>
                <a:cubicBezTo>
                  <a:pt x="3862" y="5547"/>
                  <a:pt x="3856" y="5549"/>
                  <a:pt x="3851" y="5551"/>
                </a:cubicBezTo>
                <a:lnTo>
                  <a:pt x="3851" y="5551"/>
                </a:lnTo>
                <a:cubicBezTo>
                  <a:pt x="3839" y="5549"/>
                  <a:pt x="3829" y="5544"/>
                  <a:pt x="3823" y="5535"/>
                </a:cubicBezTo>
                <a:lnTo>
                  <a:pt x="3823" y="5535"/>
                </a:lnTo>
                <a:cubicBezTo>
                  <a:pt x="3775" y="5547"/>
                  <a:pt x="3847" y="5571"/>
                  <a:pt x="3799" y="5583"/>
                </a:cubicBezTo>
                <a:cubicBezTo>
                  <a:pt x="3775" y="5583"/>
                  <a:pt x="3775" y="5571"/>
                  <a:pt x="3763" y="5535"/>
                </a:cubicBezTo>
                <a:cubicBezTo>
                  <a:pt x="3704" y="5535"/>
                  <a:pt x="3644" y="5535"/>
                  <a:pt x="3632" y="5571"/>
                </a:cubicBezTo>
                <a:cubicBezTo>
                  <a:pt x="3585" y="5571"/>
                  <a:pt x="3632" y="5535"/>
                  <a:pt x="3644" y="5535"/>
                </a:cubicBezTo>
                <a:cubicBezTo>
                  <a:pt x="3641" y="5529"/>
                  <a:pt x="3633" y="5527"/>
                  <a:pt x="3623" y="5527"/>
                </a:cubicBezTo>
                <a:cubicBezTo>
                  <a:pt x="3600" y="5527"/>
                  <a:pt x="3567" y="5538"/>
                  <a:pt x="3554" y="5538"/>
                </a:cubicBezTo>
                <a:cubicBezTo>
                  <a:pt x="3551" y="5538"/>
                  <a:pt x="3549" y="5537"/>
                  <a:pt x="3549" y="5535"/>
                </a:cubicBezTo>
                <a:cubicBezTo>
                  <a:pt x="3542" y="5555"/>
                  <a:pt x="3525" y="5564"/>
                  <a:pt x="3497" y="5564"/>
                </a:cubicBezTo>
                <a:cubicBezTo>
                  <a:pt x="3474" y="5564"/>
                  <a:pt x="3444" y="5558"/>
                  <a:pt x="3406" y="5547"/>
                </a:cubicBezTo>
                <a:cubicBezTo>
                  <a:pt x="3406" y="5541"/>
                  <a:pt x="3412" y="5541"/>
                  <a:pt x="3418" y="5541"/>
                </a:cubicBezTo>
                <a:cubicBezTo>
                  <a:pt x="3424" y="5541"/>
                  <a:pt x="3430" y="5541"/>
                  <a:pt x="3430" y="5535"/>
                </a:cubicBezTo>
                <a:cubicBezTo>
                  <a:pt x="3385" y="5528"/>
                  <a:pt x="3322" y="5511"/>
                  <a:pt x="3267" y="5511"/>
                </a:cubicBezTo>
                <a:cubicBezTo>
                  <a:pt x="3233" y="5511"/>
                  <a:pt x="3202" y="5518"/>
                  <a:pt x="3180" y="5535"/>
                </a:cubicBezTo>
                <a:cubicBezTo>
                  <a:pt x="3168" y="5524"/>
                  <a:pt x="3132" y="5524"/>
                  <a:pt x="3132" y="5488"/>
                </a:cubicBezTo>
                <a:cubicBezTo>
                  <a:pt x="3097" y="5488"/>
                  <a:pt x="3049" y="5488"/>
                  <a:pt x="3049" y="5464"/>
                </a:cubicBezTo>
                <a:cubicBezTo>
                  <a:pt x="3037" y="5464"/>
                  <a:pt x="3037" y="5476"/>
                  <a:pt x="3013" y="5476"/>
                </a:cubicBezTo>
                <a:cubicBezTo>
                  <a:pt x="3013" y="5524"/>
                  <a:pt x="3108" y="5488"/>
                  <a:pt x="3120" y="5535"/>
                </a:cubicBezTo>
                <a:cubicBezTo>
                  <a:pt x="3007" y="5515"/>
                  <a:pt x="2903" y="5485"/>
                  <a:pt x="2777" y="5485"/>
                </a:cubicBezTo>
                <a:cubicBezTo>
                  <a:pt x="2757" y="5485"/>
                  <a:pt x="2737" y="5486"/>
                  <a:pt x="2716" y="5488"/>
                </a:cubicBezTo>
                <a:cubicBezTo>
                  <a:pt x="2716" y="5476"/>
                  <a:pt x="2739" y="5476"/>
                  <a:pt x="2739" y="5464"/>
                </a:cubicBezTo>
                <a:lnTo>
                  <a:pt x="2739" y="5464"/>
                </a:lnTo>
                <a:cubicBezTo>
                  <a:pt x="2725" y="5471"/>
                  <a:pt x="2682" y="5488"/>
                  <a:pt x="2646" y="5488"/>
                </a:cubicBezTo>
                <a:cubicBezTo>
                  <a:pt x="2625" y="5488"/>
                  <a:pt x="2605" y="5482"/>
                  <a:pt x="2596" y="5464"/>
                </a:cubicBezTo>
                <a:lnTo>
                  <a:pt x="2596" y="5464"/>
                </a:lnTo>
                <a:cubicBezTo>
                  <a:pt x="2609" y="5470"/>
                  <a:pt x="2619" y="5472"/>
                  <a:pt x="2628" y="5472"/>
                </a:cubicBezTo>
                <a:cubicBezTo>
                  <a:pt x="2648" y="5472"/>
                  <a:pt x="2662" y="5462"/>
                  <a:pt x="2684" y="5462"/>
                </a:cubicBezTo>
                <a:cubicBezTo>
                  <a:pt x="2690" y="5462"/>
                  <a:pt x="2696" y="5462"/>
                  <a:pt x="2704" y="5464"/>
                </a:cubicBezTo>
                <a:cubicBezTo>
                  <a:pt x="2692" y="5452"/>
                  <a:pt x="2680" y="5428"/>
                  <a:pt x="2632" y="5428"/>
                </a:cubicBezTo>
                <a:cubicBezTo>
                  <a:pt x="2632" y="5404"/>
                  <a:pt x="2642" y="5395"/>
                  <a:pt x="2656" y="5395"/>
                </a:cubicBezTo>
                <a:cubicBezTo>
                  <a:pt x="2682" y="5395"/>
                  <a:pt x="2724" y="5429"/>
                  <a:pt x="2739" y="5452"/>
                </a:cubicBezTo>
                <a:cubicBezTo>
                  <a:pt x="2811" y="5452"/>
                  <a:pt x="2811" y="5428"/>
                  <a:pt x="2858" y="5428"/>
                </a:cubicBezTo>
                <a:cubicBezTo>
                  <a:pt x="2835" y="5405"/>
                  <a:pt x="2775" y="5405"/>
                  <a:pt x="2751" y="5369"/>
                </a:cubicBezTo>
                <a:cubicBezTo>
                  <a:pt x="2745" y="5387"/>
                  <a:pt x="2716" y="5387"/>
                  <a:pt x="2678" y="5387"/>
                </a:cubicBezTo>
                <a:cubicBezTo>
                  <a:pt x="2641" y="5387"/>
                  <a:pt x="2596" y="5387"/>
                  <a:pt x="2561" y="5405"/>
                </a:cubicBezTo>
                <a:cubicBezTo>
                  <a:pt x="2525" y="5369"/>
                  <a:pt x="2656" y="5393"/>
                  <a:pt x="2644" y="5345"/>
                </a:cubicBezTo>
                <a:cubicBezTo>
                  <a:pt x="2644" y="5339"/>
                  <a:pt x="2643" y="5335"/>
                  <a:pt x="2642" y="5333"/>
                </a:cubicBezTo>
                <a:lnTo>
                  <a:pt x="2716" y="5333"/>
                </a:lnTo>
                <a:cubicBezTo>
                  <a:pt x="2716" y="5346"/>
                  <a:pt x="2708" y="5349"/>
                  <a:pt x="2698" y="5349"/>
                </a:cubicBezTo>
                <a:cubicBezTo>
                  <a:pt x="2685" y="5349"/>
                  <a:pt x="2667" y="5342"/>
                  <a:pt x="2660" y="5342"/>
                </a:cubicBezTo>
                <a:cubicBezTo>
                  <a:pt x="2657" y="5342"/>
                  <a:pt x="2656" y="5343"/>
                  <a:pt x="2656" y="5345"/>
                </a:cubicBezTo>
                <a:cubicBezTo>
                  <a:pt x="2671" y="5359"/>
                  <a:pt x="2691" y="5364"/>
                  <a:pt x="2712" y="5364"/>
                </a:cubicBezTo>
                <a:cubicBezTo>
                  <a:pt x="2749" y="5364"/>
                  <a:pt x="2789" y="5351"/>
                  <a:pt x="2815" y="5351"/>
                </a:cubicBezTo>
                <a:cubicBezTo>
                  <a:pt x="2821" y="5351"/>
                  <a:pt x="2827" y="5352"/>
                  <a:pt x="2831" y="5354"/>
                </a:cubicBezTo>
                <a:lnTo>
                  <a:pt x="2831" y="5354"/>
                </a:lnTo>
                <a:cubicBezTo>
                  <a:pt x="2823" y="5343"/>
                  <a:pt x="2896" y="5331"/>
                  <a:pt x="2918" y="5309"/>
                </a:cubicBezTo>
                <a:cubicBezTo>
                  <a:pt x="2942" y="5333"/>
                  <a:pt x="2918" y="5333"/>
                  <a:pt x="2918" y="5345"/>
                </a:cubicBezTo>
                <a:cubicBezTo>
                  <a:pt x="2945" y="5345"/>
                  <a:pt x="2938" y="5325"/>
                  <a:pt x="2953" y="5325"/>
                </a:cubicBezTo>
                <a:cubicBezTo>
                  <a:pt x="2958" y="5325"/>
                  <a:pt x="2966" y="5327"/>
                  <a:pt x="2977" y="5333"/>
                </a:cubicBezTo>
                <a:cubicBezTo>
                  <a:pt x="2977" y="5345"/>
                  <a:pt x="2930" y="5345"/>
                  <a:pt x="2942" y="5369"/>
                </a:cubicBezTo>
                <a:cubicBezTo>
                  <a:pt x="2918" y="5369"/>
                  <a:pt x="2894" y="5369"/>
                  <a:pt x="2882" y="5357"/>
                </a:cubicBezTo>
                <a:cubicBezTo>
                  <a:pt x="2858" y="5357"/>
                  <a:pt x="2858" y="5393"/>
                  <a:pt x="2858" y="5393"/>
                </a:cubicBezTo>
                <a:cubicBezTo>
                  <a:pt x="2870" y="5405"/>
                  <a:pt x="2890" y="5408"/>
                  <a:pt x="2913" y="5408"/>
                </a:cubicBezTo>
                <a:cubicBezTo>
                  <a:pt x="2958" y="5408"/>
                  <a:pt x="3013" y="5393"/>
                  <a:pt x="3037" y="5393"/>
                </a:cubicBezTo>
                <a:cubicBezTo>
                  <a:pt x="3037" y="5385"/>
                  <a:pt x="3033" y="5382"/>
                  <a:pt x="3027" y="5382"/>
                </a:cubicBezTo>
                <a:cubicBezTo>
                  <a:pt x="3015" y="5382"/>
                  <a:pt x="2993" y="5393"/>
                  <a:pt x="2977" y="5393"/>
                </a:cubicBezTo>
                <a:cubicBezTo>
                  <a:pt x="2996" y="5374"/>
                  <a:pt x="3017" y="5367"/>
                  <a:pt x="3039" y="5367"/>
                </a:cubicBezTo>
                <a:cubicBezTo>
                  <a:pt x="3087" y="5367"/>
                  <a:pt x="3139" y="5400"/>
                  <a:pt x="3180" y="5416"/>
                </a:cubicBezTo>
                <a:cubicBezTo>
                  <a:pt x="3208" y="5416"/>
                  <a:pt x="3199" y="5386"/>
                  <a:pt x="3218" y="5386"/>
                </a:cubicBezTo>
                <a:cubicBezTo>
                  <a:pt x="3223" y="5386"/>
                  <a:pt x="3230" y="5388"/>
                  <a:pt x="3239" y="5393"/>
                </a:cubicBezTo>
                <a:cubicBezTo>
                  <a:pt x="3239" y="5405"/>
                  <a:pt x="3216" y="5405"/>
                  <a:pt x="3216" y="5416"/>
                </a:cubicBezTo>
                <a:cubicBezTo>
                  <a:pt x="3318" y="5396"/>
                  <a:pt x="3448" y="5366"/>
                  <a:pt x="3558" y="5366"/>
                </a:cubicBezTo>
                <a:cubicBezTo>
                  <a:pt x="3575" y="5366"/>
                  <a:pt x="3592" y="5367"/>
                  <a:pt x="3609" y="5369"/>
                </a:cubicBezTo>
                <a:cubicBezTo>
                  <a:pt x="3609" y="5345"/>
                  <a:pt x="3537" y="5357"/>
                  <a:pt x="3537" y="5333"/>
                </a:cubicBezTo>
                <a:lnTo>
                  <a:pt x="3537" y="5333"/>
                </a:lnTo>
                <a:cubicBezTo>
                  <a:pt x="3585" y="5345"/>
                  <a:pt x="3632" y="5345"/>
                  <a:pt x="3632" y="5369"/>
                </a:cubicBezTo>
                <a:cubicBezTo>
                  <a:pt x="3638" y="5368"/>
                  <a:pt x="3644" y="5367"/>
                  <a:pt x="3650" y="5367"/>
                </a:cubicBezTo>
                <a:cubicBezTo>
                  <a:pt x="3699" y="5367"/>
                  <a:pt x="3763" y="5393"/>
                  <a:pt x="3823" y="5393"/>
                </a:cubicBezTo>
                <a:cubicBezTo>
                  <a:pt x="3853" y="5393"/>
                  <a:pt x="3881" y="5387"/>
                  <a:pt x="3906" y="5369"/>
                </a:cubicBezTo>
                <a:cubicBezTo>
                  <a:pt x="3906" y="5393"/>
                  <a:pt x="3954" y="5393"/>
                  <a:pt x="3990" y="5405"/>
                </a:cubicBezTo>
                <a:cubicBezTo>
                  <a:pt x="4006" y="5396"/>
                  <a:pt x="4005" y="5377"/>
                  <a:pt x="4011" y="5377"/>
                </a:cubicBezTo>
                <a:cubicBezTo>
                  <a:pt x="4014" y="5377"/>
                  <a:pt x="4018" y="5381"/>
                  <a:pt x="4025" y="5393"/>
                </a:cubicBezTo>
                <a:cubicBezTo>
                  <a:pt x="4061" y="5393"/>
                  <a:pt x="4001" y="5369"/>
                  <a:pt x="4013" y="5345"/>
                </a:cubicBezTo>
                <a:cubicBezTo>
                  <a:pt x="4061" y="5345"/>
                  <a:pt x="4049" y="5393"/>
                  <a:pt x="4085" y="5393"/>
                </a:cubicBezTo>
                <a:cubicBezTo>
                  <a:pt x="4109" y="5393"/>
                  <a:pt x="4085" y="5369"/>
                  <a:pt x="4073" y="5369"/>
                </a:cubicBezTo>
                <a:cubicBezTo>
                  <a:pt x="4080" y="5365"/>
                  <a:pt x="4091" y="5364"/>
                  <a:pt x="4104" y="5364"/>
                </a:cubicBezTo>
                <a:cubicBezTo>
                  <a:pt x="4149" y="5364"/>
                  <a:pt x="4222" y="5381"/>
                  <a:pt x="4278" y="5381"/>
                </a:cubicBezTo>
                <a:cubicBezTo>
                  <a:pt x="4310" y="5381"/>
                  <a:pt x="4336" y="5375"/>
                  <a:pt x="4347" y="5357"/>
                </a:cubicBezTo>
                <a:cubicBezTo>
                  <a:pt x="4359" y="5357"/>
                  <a:pt x="4359" y="5369"/>
                  <a:pt x="4359" y="5393"/>
                </a:cubicBezTo>
                <a:cubicBezTo>
                  <a:pt x="4366" y="5385"/>
                  <a:pt x="4379" y="5382"/>
                  <a:pt x="4395" y="5382"/>
                </a:cubicBezTo>
                <a:cubicBezTo>
                  <a:pt x="4432" y="5382"/>
                  <a:pt x="4484" y="5396"/>
                  <a:pt x="4525" y="5405"/>
                </a:cubicBezTo>
                <a:cubicBezTo>
                  <a:pt x="4561" y="5405"/>
                  <a:pt x="4490" y="5369"/>
                  <a:pt x="4537" y="5369"/>
                </a:cubicBezTo>
                <a:cubicBezTo>
                  <a:pt x="4565" y="5380"/>
                  <a:pt x="4620" y="5391"/>
                  <a:pt x="4670" y="5391"/>
                </a:cubicBezTo>
                <a:cubicBezTo>
                  <a:pt x="4725" y="5391"/>
                  <a:pt x="4775" y="5377"/>
                  <a:pt x="4775" y="5333"/>
                </a:cubicBezTo>
                <a:cubicBezTo>
                  <a:pt x="4823" y="5333"/>
                  <a:pt x="4775" y="5345"/>
                  <a:pt x="4787" y="5369"/>
                </a:cubicBezTo>
                <a:cubicBezTo>
                  <a:pt x="4787" y="5381"/>
                  <a:pt x="4796" y="5381"/>
                  <a:pt x="4805" y="5381"/>
                </a:cubicBezTo>
                <a:cubicBezTo>
                  <a:pt x="4814" y="5381"/>
                  <a:pt x="4823" y="5381"/>
                  <a:pt x="4823" y="5393"/>
                </a:cubicBezTo>
                <a:cubicBezTo>
                  <a:pt x="4847" y="5393"/>
                  <a:pt x="4823" y="5357"/>
                  <a:pt x="4835" y="5345"/>
                </a:cubicBezTo>
                <a:cubicBezTo>
                  <a:pt x="4906" y="5345"/>
                  <a:pt x="4978" y="5333"/>
                  <a:pt x="5013" y="5274"/>
                </a:cubicBezTo>
                <a:cubicBezTo>
                  <a:pt x="5002" y="5250"/>
                  <a:pt x="4978" y="5250"/>
                  <a:pt x="4966" y="5250"/>
                </a:cubicBezTo>
                <a:cubicBezTo>
                  <a:pt x="4954" y="5250"/>
                  <a:pt x="4954" y="5274"/>
                  <a:pt x="4954" y="5285"/>
                </a:cubicBezTo>
                <a:cubicBezTo>
                  <a:pt x="4951" y="5277"/>
                  <a:pt x="4947" y="5272"/>
                  <a:pt x="4942" y="5270"/>
                </a:cubicBezTo>
                <a:lnTo>
                  <a:pt x="4942" y="5270"/>
                </a:lnTo>
                <a:cubicBezTo>
                  <a:pt x="4938" y="5250"/>
                  <a:pt x="4893" y="5250"/>
                  <a:pt x="4859" y="5250"/>
                </a:cubicBezTo>
                <a:cubicBezTo>
                  <a:pt x="4918" y="5238"/>
                  <a:pt x="4847" y="5226"/>
                  <a:pt x="4847" y="5214"/>
                </a:cubicBezTo>
                <a:cubicBezTo>
                  <a:pt x="4835" y="5226"/>
                  <a:pt x="4835" y="5229"/>
                  <a:pt x="4832" y="5229"/>
                </a:cubicBezTo>
                <a:cubicBezTo>
                  <a:pt x="4829" y="5229"/>
                  <a:pt x="4823" y="5226"/>
                  <a:pt x="4799" y="5226"/>
                </a:cubicBezTo>
                <a:cubicBezTo>
                  <a:pt x="4799" y="5250"/>
                  <a:pt x="4859" y="5250"/>
                  <a:pt x="4894" y="5274"/>
                </a:cubicBezTo>
                <a:cubicBezTo>
                  <a:pt x="4894" y="5274"/>
                  <a:pt x="4894" y="5274"/>
                  <a:pt x="4894" y="5274"/>
                </a:cubicBezTo>
                <a:lnTo>
                  <a:pt x="4894" y="5274"/>
                </a:lnTo>
                <a:cubicBezTo>
                  <a:pt x="4882" y="5285"/>
                  <a:pt x="4835" y="5285"/>
                  <a:pt x="4823" y="5285"/>
                </a:cubicBezTo>
                <a:cubicBezTo>
                  <a:pt x="4823" y="5250"/>
                  <a:pt x="4787" y="5274"/>
                  <a:pt x="4775" y="5250"/>
                </a:cubicBezTo>
                <a:cubicBezTo>
                  <a:pt x="4787" y="5238"/>
                  <a:pt x="4799" y="5238"/>
                  <a:pt x="4799" y="5226"/>
                </a:cubicBezTo>
                <a:cubicBezTo>
                  <a:pt x="4791" y="5222"/>
                  <a:pt x="4778" y="5221"/>
                  <a:pt x="4762" y="5221"/>
                </a:cubicBezTo>
                <a:cubicBezTo>
                  <a:pt x="4730" y="5221"/>
                  <a:pt x="4688" y="5226"/>
                  <a:pt x="4656" y="5226"/>
                </a:cubicBezTo>
                <a:cubicBezTo>
                  <a:pt x="4656" y="5214"/>
                  <a:pt x="4668" y="5214"/>
                  <a:pt x="4680" y="5190"/>
                </a:cubicBezTo>
                <a:lnTo>
                  <a:pt x="4680" y="5190"/>
                </a:lnTo>
                <a:cubicBezTo>
                  <a:pt x="4660" y="5198"/>
                  <a:pt x="4643" y="5199"/>
                  <a:pt x="4629" y="5199"/>
                </a:cubicBezTo>
                <a:cubicBezTo>
                  <a:pt x="4622" y="5199"/>
                  <a:pt x="4616" y="5199"/>
                  <a:pt x="4610" y="5199"/>
                </a:cubicBezTo>
                <a:cubicBezTo>
                  <a:pt x="4594" y="5199"/>
                  <a:pt x="4585" y="5202"/>
                  <a:pt x="4585" y="5226"/>
                </a:cubicBezTo>
                <a:cubicBezTo>
                  <a:pt x="4549" y="5214"/>
                  <a:pt x="4537" y="5190"/>
                  <a:pt x="4501" y="5190"/>
                </a:cubicBezTo>
                <a:cubicBezTo>
                  <a:pt x="4490" y="5190"/>
                  <a:pt x="4501" y="5214"/>
                  <a:pt x="4501" y="5226"/>
                </a:cubicBezTo>
                <a:lnTo>
                  <a:pt x="4418" y="5178"/>
                </a:lnTo>
                <a:cubicBezTo>
                  <a:pt x="4394" y="5186"/>
                  <a:pt x="4342" y="5216"/>
                  <a:pt x="4297" y="5216"/>
                </a:cubicBezTo>
                <a:cubicBezTo>
                  <a:pt x="4275" y="5216"/>
                  <a:pt x="4255" y="5209"/>
                  <a:pt x="4240" y="5190"/>
                </a:cubicBezTo>
                <a:cubicBezTo>
                  <a:pt x="4204" y="5190"/>
                  <a:pt x="4192" y="5214"/>
                  <a:pt x="4204" y="5226"/>
                </a:cubicBezTo>
                <a:cubicBezTo>
                  <a:pt x="4168" y="5214"/>
                  <a:pt x="4132" y="5214"/>
                  <a:pt x="4049" y="5214"/>
                </a:cubicBezTo>
                <a:cubicBezTo>
                  <a:pt x="4025" y="5178"/>
                  <a:pt x="4085" y="5178"/>
                  <a:pt x="4132" y="5178"/>
                </a:cubicBezTo>
                <a:cubicBezTo>
                  <a:pt x="4128" y="5169"/>
                  <a:pt x="4119" y="5167"/>
                  <a:pt x="4108" y="5167"/>
                </a:cubicBezTo>
                <a:cubicBezTo>
                  <a:pt x="4095" y="5167"/>
                  <a:pt x="4081" y="5170"/>
                  <a:pt x="4068" y="5170"/>
                </a:cubicBezTo>
                <a:cubicBezTo>
                  <a:pt x="4061" y="5170"/>
                  <a:pt x="4054" y="5169"/>
                  <a:pt x="4049" y="5166"/>
                </a:cubicBezTo>
                <a:cubicBezTo>
                  <a:pt x="4025" y="5166"/>
                  <a:pt x="4001" y="5190"/>
                  <a:pt x="4025" y="5190"/>
                </a:cubicBezTo>
                <a:cubicBezTo>
                  <a:pt x="4019" y="5202"/>
                  <a:pt x="4013" y="5208"/>
                  <a:pt x="4004" y="5208"/>
                </a:cubicBezTo>
                <a:cubicBezTo>
                  <a:pt x="3995" y="5208"/>
                  <a:pt x="3984" y="5202"/>
                  <a:pt x="3966" y="5190"/>
                </a:cubicBezTo>
                <a:cubicBezTo>
                  <a:pt x="3963" y="5196"/>
                  <a:pt x="3956" y="5199"/>
                  <a:pt x="3948" y="5199"/>
                </a:cubicBezTo>
                <a:cubicBezTo>
                  <a:pt x="3930" y="5199"/>
                  <a:pt x="3903" y="5188"/>
                  <a:pt x="3883" y="5188"/>
                </a:cubicBezTo>
                <a:cubicBezTo>
                  <a:pt x="3878" y="5188"/>
                  <a:pt x="3874" y="5188"/>
                  <a:pt x="3870" y="5190"/>
                </a:cubicBezTo>
                <a:cubicBezTo>
                  <a:pt x="3882" y="5182"/>
                  <a:pt x="3893" y="5180"/>
                  <a:pt x="3903" y="5180"/>
                </a:cubicBezTo>
                <a:cubicBezTo>
                  <a:pt x="3923" y="5180"/>
                  <a:pt x="3942" y="5190"/>
                  <a:pt x="3966" y="5190"/>
                </a:cubicBezTo>
                <a:cubicBezTo>
                  <a:pt x="3954" y="5190"/>
                  <a:pt x="3942" y="5178"/>
                  <a:pt x="3942" y="5166"/>
                </a:cubicBezTo>
                <a:cubicBezTo>
                  <a:pt x="3912" y="5166"/>
                  <a:pt x="3882" y="5163"/>
                  <a:pt x="3856" y="5163"/>
                </a:cubicBezTo>
                <a:cubicBezTo>
                  <a:pt x="3829" y="5163"/>
                  <a:pt x="3805" y="5166"/>
                  <a:pt x="3787" y="5178"/>
                </a:cubicBezTo>
                <a:cubicBezTo>
                  <a:pt x="3787" y="5187"/>
                  <a:pt x="3790" y="5190"/>
                  <a:pt x="3795" y="5190"/>
                </a:cubicBezTo>
                <a:cubicBezTo>
                  <a:pt x="3803" y="5190"/>
                  <a:pt x="3818" y="5178"/>
                  <a:pt x="3827" y="5178"/>
                </a:cubicBezTo>
                <a:cubicBezTo>
                  <a:pt x="3832" y="5178"/>
                  <a:pt x="3835" y="5181"/>
                  <a:pt x="3835" y="5190"/>
                </a:cubicBezTo>
                <a:cubicBezTo>
                  <a:pt x="3820" y="5196"/>
                  <a:pt x="3807" y="5198"/>
                  <a:pt x="3796" y="5198"/>
                </a:cubicBezTo>
                <a:cubicBezTo>
                  <a:pt x="3761" y="5198"/>
                  <a:pt x="3737" y="5178"/>
                  <a:pt x="3692" y="5178"/>
                </a:cubicBezTo>
                <a:cubicBezTo>
                  <a:pt x="3668" y="5178"/>
                  <a:pt x="3692" y="5190"/>
                  <a:pt x="3692" y="5214"/>
                </a:cubicBezTo>
                <a:cubicBezTo>
                  <a:pt x="3585" y="5190"/>
                  <a:pt x="3483" y="5190"/>
                  <a:pt x="3385" y="5190"/>
                </a:cubicBezTo>
                <a:cubicBezTo>
                  <a:pt x="3287" y="5190"/>
                  <a:pt x="3192" y="5190"/>
                  <a:pt x="3097" y="5166"/>
                </a:cubicBezTo>
                <a:cubicBezTo>
                  <a:pt x="3073" y="5166"/>
                  <a:pt x="3049" y="5154"/>
                  <a:pt x="3037" y="5154"/>
                </a:cubicBezTo>
                <a:cubicBezTo>
                  <a:pt x="3004" y="5175"/>
                  <a:pt x="2966" y="5181"/>
                  <a:pt x="2924" y="5181"/>
                </a:cubicBezTo>
                <a:cubicBezTo>
                  <a:pt x="2857" y="5181"/>
                  <a:pt x="2783" y="5165"/>
                  <a:pt x="2715" y="5165"/>
                </a:cubicBezTo>
                <a:cubicBezTo>
                  <a:pt x="2703" y="5165"/>
                  <a:pt x="2691" y="5165"/>
                  <a:pt x="2680" y="5166"/>
                </a:cubicBezTo>
                <a:cubicBezTo>
                  <a:pt x="2751" y="5131"/>
                  <a:pt x="2858" y="5166"/>
                  <a:pt x="2894" y="5119"/>
                </a:cubicBezTo>
                <a:lnTo>
                  <a:pt x="2894" y="5119"/>
                </a:lnTo>
                <a:cubicBezTo>
                  <a:pt x="2930" y="5131"/>
                  <a:pt x="2882" y="5154"/>
                  <a:pt x="2918" y="5166"/>
                </a:cubicBezTo>
                <a:cubicBezTo>
                  <a:pt x="2942" y="5119"/>
                  <a:pt x="3049" y="5154"/>
                  <a:pt x="3073" y="5119"/>
                </a:cubicBezTo>
                <a:lnTo>
                  <a:pt x="3073" y="5119"/>
                </a:lnTo>
                <a:cubicBezTo>
                  <a:pt x="3120" y="5131"/>
                  <a:pt x="3061" y="5166"/>
                  <a:pt x="3097" y="5166"/>
                </a:cubicBezTo>
                <a:cubicBezTo>
                  <a:pt x="3114" y="5166"/>
                  <a:pt x="3126" y="5146"/>
                  <a:pt x="3145" y="5146"/>
                </a:cubicBezTo>
                <a:cubicBezTo>
                  <a:pt x="3152" y="5146"/>
                  <a:pt x="3159" y="5149"/>
                  <a:pt x="3168" y="5154"/>
                </a:cubicBezTo>
                <a:cubicBezTo>
                  <a:pt x="3132" y="5119"/>
                  <a:pt x="3192" y="5131"/>
                  <a:pt x="3180" y="5107"/>
                </a:cubicBezTo>
                <a:cubicBezTo>
                  <a:pt x="3216" y="5107"/>
                  <a:pt x="3216" y="5119"/>
                  <a:pt x="3216" y="5131"/>
                </a:cubicBezTo>
                <a:cubicBezTo>
                  <a:pt x="3223" y="5126"/>
                  <a:pt x="3229" y="5124"/>
                  <a:pt x="3236" y="5124"/>
                </a:cubicBezTo>
                <a:cubicBezTo>
                  <a:pt x="3262" y="5124"/>
                  <a:pt x="3287" y="5154"/>
                  <a:pt x="3335" y="5154"/>
                </a:cubicBezTo>
                <a:cubicBezTo>
                  <a:pt x="3358" y="5154"/>
                  <a:pt x="3311" y="5119"/>
                  <a:pt x="3299" y="5119"/>
                </a:cubicBezTo>
                <a:cubicBezTo>
                  <a:pt x="3302" y="5116"/>
                  <a:pt x="3306" y="5115"/>
                  <a:pt x="3312" y="5115"/>
                </a:cubicBezTo>
                <a:cubicBezTo>
                  <a:pt x="3321" y="5115"/>
                  <a:pt x="3334" y="5118"/>
                  <a:pt x="3343" y="5118"/>
                </a:cubicBezTo>
                <a:cubicBezTo>
                  <a:pt x="3352" y="5118"/>
                  <a:pt x="3358" y="5116"/>
                  <a:pt x="3358" y="5107"/>
                </a:cubicBezTo>
                <a:cubicBezTo>
                  <a:pt x="3425" y="5114"/>
                  <a:pt x="3478" y="5131"/>
                  <a:pt x="3532" y="5131"/>
                </a:cubicBezTo>
                <a:cubicBezTo>
                  <a:pt x="3564" y="5131"/>
                  <a:pt x="3596" y="5125"/>
                  <a:pt x="3632" y="5107"/>
                </a:cubicBezTo>
                <a:lnTo>
                  <a:pt x="3632" y="5131"/>
                </a:lnTo>
                <a:cubicBezTo>
                  <a:pt x="3640" y="5127"/>
                  <a:pt x="3646" y="5125"/>
                  <a:pt x="3650" y="5125"/>
                </a:cubicBezTo>
                <a:cubicBezTo>
                  <a:pt x="3660" y="5125"/>
                  <a:pt x="3668" y="5131"/>
                  <a:pt x="3692" y="5131"/>
                </a:cubicBezTo>
                <a:cubicBezTo>
                  <a:pt x="3716" y="5119"/>
                  <a:pt x="3656" y="5107"/>
                  <a:pt x="3644" y="5095"/>
                </a:cubicBezTo>
                <a:cubicBezTo>
                  <a:pt x="3668" y="5071"/>
                  <a:pt x="3692" y="5071"/>
                  <a:pt x="3668" y="5047"/>
                </a:cubicBezTo>
                <a:cubicBezTo>
                  <a:pt x="3692" y="5047"/>
                  <a:pt x="3721" y="5068"/>
                  <a:pt x="3738" y="5068"/>
                </a:cubicBezTo>
                <a:cubicBezTo>
                  <a:pt x="3746" y="5068"/>
                  <a:pt x="3751" y="5063"/>
                  <a:pt x="3751" y="5047"/>
                </a:cubicBezTo>
                <a:lnTo>
                  <a:pt x="3751" y="5047"/>
                </a:lnTo>
                <a:cubicBezTo>
                  <a:pt x="3787" y="5059"/>
                  <a:pt x="3751" y="5095"/>
                  <a:pt x="3728" y="5095"/>
                </a:cubicBezTo>
                <a:cubicBezTo>
                  <a:pt x="3742" y="5098"/>
                  <a:pt x="3754" y="5099"/>
                  <a:pt x="3764" y="5099"/>
                </a:cubicBezTo>
                <a:cubicBezTo>
                  <a:pt x="3795" y="5099"/>
                  <a:pt x="3813" y="5086"/>
                  <a:pt x="3830" y="5057"/>
                </a:cubicBezTo>
                <a:lnTo>
                  <a:pt x="3830" y="5057"/>
                </a:lnTo>
                <a:cubicBezTo>
                  <a:pt x="3818" y="5088"/>
                  <a:pt x="3858" y="5102"/>
                  <a:pt x="3904" y="5102"/>
                </a:cubicBezTo>
                <a:cubicBezTo>
                  <a:pt x="3950" y="5102"/>
                  <a:pt x="4002" y="5088"/>
                  <a:pt x="4013" y="5059"/>
                </a:cubicBezTo>
                <a:cubicBezTo>
                  <a:pt x="4066" y="5059"/>
                  <a:pt x="4016" y="5097"/>
                  <a:pt x="4054" y="5097"/>
                </a:cubicBezTo>
                <a:cubicBezTo>
                  <a:pt x="4059" y="5097"/>
                  <a:pt x="4065" y="5096"/>
                  <a:pt x="4073" y="5095"/>
                </a:cubicBezTo>
                <a:lnTo>
                  <a:pt x="4073" y="5095"/>
                </a:lnTo>
                <a:cubicBezTo>
                  <a:pt x="4073" y="5107"/>
                  <a:pt x="4049" y="5107"/>
                  <a:pt x="4025" y="5107"/>
                </a:cubicBezTo>
                <a:cubicBezTo>
                  <a:pt x="4034" y="5111"/>
                  <a:pt x="4042" y="5113"/>
                  <a:pt x="4049" y="5113"/>
                </a:cubicBezTo>
                <a:cubicBezTo>
                  <a:pt x="4075" y="5113"/>
                  <a:pt x="4096" y="5095"/>
                  <a:pt x="4113" y="5095"/>
                </a:cubicBezTo>
                <a:cubicBezTo>
                  <a:pt x="4120" y="5095"/>
                  <a:pt x="4127" y="5098"/>
                  <a:pt x="4132" y="5107"/>
                </a:cubicBezTo>
                <a:cubicBezTo>
                  <a:pt x="4144" y="5095"/>
                  <a:pt x="4132" y="5095"/>
                  <a:pt x="4144" y="5071"/>
                </a:cubicBezTo>
                <a:cubicBezTo>
                  <a:pt x="4170" y="5082"/>
                  <a:pt x="4189" y="5085"/>
                  <a:pt x="4205" y="5085"/>
                </a:cubicBezTo>
                <a:cubicBezTo>
                  <a:pt x="4224" y="5085"/>
                  <a:pt x="4238" y="5081"/>
                  <a:pt x="4254" y="5081"/>
                </a:cubicBezTo>
                <a:cubicBezTo>
                  <a:pt x="4267" y="5081"/>
                  <a:pt x="4281" y="5084"/>
                  <a:pt x="4299" y="5095"/>
                </a:cubicBezTo>
                <a:cubicBezTo>
                  <a:pt x="4299" y="5059"/>
                  <a:pt x="4359" y="5071"/>
                  <a:pt x="4382" y="5047"/>
                </a:cubicBezTo>
                <a:lnTo>
                  <a:pt x="4382" y="5047"/>
                </a:lnTo>
                <a:cubicBezTo>
                  <a:pt x="4418" y="5059"/>
                  <a:pt x="4382" y="5059"/>
                  <a:pt x="4371" y="5071"/>
                </a:cubicBezTo>
                <a:cubicBezTo>
                  <a:pt x="4381" y="5078"/>
                  <a:pt x="4394" y="5081"/>
                  <a:pt x="4408" y="5081"/>
                </a:cubicBezTo>
                <a:cubicBezTo>
                  <a:pt x="4441" y="5081"/>
                  <a:pt x="4474" y="5064"/>
                  <a:pt x="4466" y="5047"/>
                </a:cubicBezTo>
                <a:cubicBezTo>
                  <a:pt x="4525" y="5047"/>
                  <a:pt x="4478" y="5071"/>
                  <a:pt x="4525" y="5071"/>
                </a:cubicBezTo>
                <a:cubicBezTo>
                  <a:pt x="4567" y="5063"/>
                  <a:pt x="4562" y="5054"/>
                  <a:pt x="4572" y="5054"/>
                </a:cubicBezTo>
                <a:cubicBezTo>
                  <a:pt x="4576" y="5054"/>
                  <a:pt x="4583" y="5056"/>
                  <a:pt x="4597" y="5059"/>
                </a:cubicBezTo>
                <a:cubicBezTo>
                  <a:pt x="4639" y="5038"/>
                  <a:pt x="4579" y="5017"/>
                  <a:pt x="4564" y="5004"/>
                </a:cubicBezTo>
                <a:lnTo>
                  <a:pt x="4564" y="5004"/>
                </a:lnTo>
                <a:cubicBezTo>
                  <a:pt x="4551" y="5006"/>
                  <a:pt x="4537" y="5006"/>
                  <a:pt x="4537" y="5012"/>
                </a:cubicBezTo>
                <a:cubicBezTo>
                  <a:pt x="4490" y="5000"/>
                  <a:pt x="4585" y="5000"/>
                  <a:pt x="4549" y="4976"/>
                </a:cubicBezTo>
                <a:cubicBezTo>
                  <a:pt x="4537" y="4976"/>
                  <a:pt x="4537" y="4988"/>
                  <a:pt x="4537" y="4988"/>
                </a:cubicBezTo>
                <a:cubicBezTo>
                  <a:pt x="4537" y="4981"/>
                  <a:pt x="4509" y="4971"/>
                  <a:pt x="4489" y="4971"/>
                </a:cubicBezTo>
                <a:cubicBezTo>
                  <a:pt x="4472" y="4971"/>
                  <a:pt x="4461" y="4978"/>
                  <a:pt x="4478" y="5000"/>
                </a:cubicBezTo>
                <a:cubicBezTo>
                  <a:pt x="4442" y="5000"/>
                  <a:pt x="4442" y="4988"/>
                  <a:pt x="4430" y="4976"/>
                </a:cubicBezTo>
                <a:cubicBezTo>
                  <a:pt x="4398" y="4976"/>
                  <a:pt x="4372" y="4986"/>
                  <a:pt x="4347" y="4986"/>
                </a:cubicBezTo>
                <a:cubicBezTo>
                  <a:pt x="4335" y="4986"/>
                  <a:pt x="4323" y="4984"/>
                  <a:pt x="4311" y="4976"/>
                </a:cubicBezTo>
                <a:cubicBezTo>
                  <a:pt x="4299" y="4976"/>
                  <a:pt x="4311" y="4988"/>
                  <a:pt x="4311" y="5000"/>
                </a:cubicBezTo>
                <a:cubicBezTo>
                  <a:pt x="4284" y="4991"/>
                  <a:pt x="4248" y="4987"/>
                  <a:pt x="4210" y="4987"/>
                </a:cubicBezTo>
                <a:cubicBezTo>
                  <a:pt x="4150" y="4987"/>
                  <a:pt x="4086" y="4997"/>
                  <a:pt x="4049" y="5012"/>
                </a:cubicBezTo>
                <a:cubicBezTo>
                  <a:pt x="3954" y="5000"/>
                  <a:pt x="3930" y="5012"/>
                  <a:pt x="3775" y="4988"/>
                </a:cubicBezTo>
                <a:lnTo>
                  <a:pt x="3775" y="4988"/>
                </a:lnTo>
                <a:cubicBezTo>
                  <a:pt x="3775" y="5000"/>
                  <a:pt x="3787" y="5000"/>
                  <a:pt x="3787" y="5012"/>
                </a:cubicBezTo>
                <a:cubicBezTo>
                  <a:pt x="3769" y="4994"/>
                  <a:pt x="3738" y="5003"/>
                  <a:pt x="3718" y="4993"/>
                </a:cubicBezTo>
                <a:lnTo>
                  <a:pt x="3718" y="4993"/>
                </a:lnTo>
                <a:cubicBezTo>
                  <a:pt x="3703" y="4999"/>
                  <a:pt x="3687" y="5003"/>
                  <a:pt x="3672" y="5003"/>
                </a:cubicBezTo>
                <a:cubicBezTo>
                  <a:pt x="3661" y="5003"/>
                  <a:pt x="3651" y="5001"/>
                  <a:pt x="3644" y="4995"/>
                </a:cubicBezTo>
                <a:lnTo>
                  <a:pt x="3644" y="4995"/>
                </a:lnTo>
                <a:cubicBezTo>
                  <a:pt x="3639" y="5002"/>
                  <a:pt x="3637" y="5012"/>
                  <a:pt x="3644" y="5012"/>
                </a:cubicBezTo>
                <a:cubicBezTo>
                  <a:pt x="3637" y="5016"/>
                  <a:pt x="3632" y="5018"/>
                  <a:pt x="3627" y="5018"/>
                </a:cubicBezTo>
                <a:cubicBezTo>
                  <a:pt x="3608" y="5018"/>
                  <a:pt x="3606" y="4985"/>
                  <a:pt x="3597" y="4976"/>
                </a:cubicBezTo>
                <a:cubicBezTo>
                  <a:pt x="3603" y="4976"/>
                  <a:pt x="3634" y="4968"/>
                  <a:pt x="3660" y="4968"/>
                </a:cubicBezTo>
                <a:cubicBezTo>
                  <a:pt x="3669" y="4968"/>
                  <a:pt x="3678" y="4969"/>
                  <a:pt x="3685" y="4971"/>
                </a:cubicBezTo>
                <a:lnTo>
                  <a:pt x="3685" y="4971"/>
                </a:lnTo>
                <a:cubicBezTo>
                  <a:pt x="3679" y="4971"/>
                  <a:pt x="3674" y="4971"/>
                  <a:pt x="3668" y="4971"/>
                </a:cubicBezTo>
                <a:cubicBezTo>
                  <a:pt x="3656" y="4971"/>
                  <a:pt x="3644" y="4972"/>
                  <a:pt x="3632" y="4976"/>
                </a:cubicBezTo>
                <a:cubicBezTo>
                  <a:pt x="3634" y="4985"/>
                  <a:pt x="3639" y="4991"/>
                  <a:pt x="3644" y="4995"/>
                </a:cubicBezTo>
                <a:lnTo>
                  <a:pt x="3644" y="4995"/>
                </a:lnTo>
                <a:cubicBezTo>
                  <a:pt x="3647" y="4991"/>
                  <a:pt x="3652" y="4988"/>
                  <a:pt x="3656" y="4988"/>
                </a:cubicBezTo>
                <a:cubicBezTo>
                  <a:pt x="3684" y="4988"/>
                  <a:pt x="3690" y="4981"/>
                  <a:pt x="3697" y="4978"/>
                </a:cubicBezTo>
                <a:lnTo>
                  <a:pt x="3697" y="4978"/>
                </a:lnTo>
                <a:cubicBezTo>
                  <a:pt x="3700" y="4980"/>
                  <a:pt x="3702" y="4984"/>
                  <a:pt x="3704" y="4988"/>
                </a:cubicBezTo>
                <a:cubicBezTo>
                  <a:pt x="3705" y="4987"/>
                  <a:pt x="3707" y="4986"/>
                  <a:pt x="3709" y="4986"/>
                </a:cubicBezTo>
                <a:lnTo>
                  <a:pt x="3709" y="4986"/>
                </a:lnTo>
                <a:cubicBezTo>
                  <a:pt x="3707" y="4983"/>
                  <a:pt x="3705" y="4980"/>
                  <a:pt x="3704" y="4976"/>
                </a:cubicBezTo>
                <a:cubicBezTo>
                  <a:pt x="3701" y="4976"/>
                  <a:pt x="3699" y="4977"/>
                  <a:pt x="3697" y="4978"/>
                </a:cubicBezTo>
                <a:lnTo>
                  <a:pt x="3697" y="4978"/>
                </a:lnTo>
                <a:cubicBezTo>
                  <a:pt x="3694" y="4975"/>
                  <a:pt x="3690" y="4973"/>
                  <a:pt x="3685" y="4971"/>
                </a:cubicBezTo>
                <a:lnTo>
                  <a:pt x="3685" y="4971"/>
                </a:lnTo>
                <a:cubicBezTo>
                  <a:pt x="3705" y="4973"/>
                  <a:pt x="3727" y="4976"/>
                  <a:pt x="3751" y="4976"/>
                </a:cubicBezTo>
                <a:cubicBezTo>
                  <a:pt x="3751" y="4976"/>
                  <a:pt x="3750" y="4977"/>
                  <a:pt x="3749" y="4978"/>
                </a:cubicBezTo>
                <a:lnTo>
                  <a:pt x="3749" y="4978"/>
                </a:lnTo>
                <a:cubicBezTo>
                  <a:pt x="3781" y="4973"/>
                  <a:pt x="3820" y="4967"/>
                  <a:pt x="3835" y="4952"/>
                </a:cubicBezTo>
                <a:cubicBezTo>
                  <a:pt x="3870" y="4952"/>
                  <a:pt x="3870" y="4976"/>
                  <a:pt x="3870" y="4988"/>
                </a:cubicBezTo>
                <a:cubicBezTo>
                  <a:pt x="3954" y="4952"/>
                  <a:pt x="4061" y="4988"/>
                  <a:pt x="4109" y="4940"/>
                </a:cubicBezTo>
                <a:cubicBezTo>
                  <a:pt x="4093" y="4936"/>
                  <a:pt x="4074" y="4935"/>
                  <a:pt x="4053" y="4935"/>
                </a:cubicBezTo>
                <a:cubicBezTo>
                  <a:pt x="4012" y="4935"/>
                  <a:pt x="3962" y="4940"/>
                  <a:pt x="3906" y="4940"/>
                </a:cubicBezTo>
                <a:lnTo>
                  <a:pt x="3906" y="4940"/>
                </a:lnTo>
                <a:cubicBezTo>
                  <a:pt x="3930" y="4916"/>
                  <a:pt x="4013" y="4928"/>
                  <a:pt x="4049" y="4916"/>
                </a:cubicBezTo>
                <a:cubicBezTo>
                  <a:pt x="4025" y="4893"/>
                  <a:pt x="3954" y="4916"/>
                  <a:pt x="4001" y="4881"/>
                </a:cubicBezTo>
                <a:cubicBezTo>
                  <a:pt x="3970" y="4881"/>
                  <a:pt x="3959" y="4886"/>
                  <a:pt x="3948" y="4886"/>
                </a:cubicBezTo>
                <a:cubicBezTo>
                  <a:pt x="3943" y="4886"/>
                  <a:pt x="3938" y="4885"/>
                  <a:pt x="3930" y="4881"/>
                </a:cubicBezTo>
                <a:lnTo>
                  <a:pt x="3930" y="4881"/>
                </a:lnTo>
                <a:cubicBezTo>
                  <a:pt x="3936" y="4882"/>
                  <a:pt x="3943" y="4882"/>
                  <a:pt x="3949" y="4882"/>
                </a:cubicBezTo>
                <a:cubicBezTo>
                  <a:pt x="4021" y="4882"/>
                  <a:pt x="4065" y="4820"/>
                  <a:pt x="3966" y="4809"/>
                </a:cubicBezTo>
                <a:cubicBezTo>
                  <a:pt x="3930" y="4809"/>
                  <a:pt x="3990" y="4833"/>
                  <a:pt x="3954" y="4857"/>
                </a:cubicBezTo>
                <a:cubicBezTo>
                  <a:pt x="3930" y="4857"/>
                  <a:pt x="3930" y="4833"/>
                  <a:pt x="3930" y="4821"/>
                </a:cubicBezTo>
                <a:cubicBezTo>
                  <a:pt x="3916" y="4832"/>
                  <a:pt x="3903" y="4835"/>
                  <a:pt x="3891" y="4835"/>
                </a:cubicBezTo>
                <a:cubicBezTo>
                  <a:pt x="3872" y="4835"/>
                  <a:pt x="3856" y="4826"/>
                  <a:pt x="3846" y="4826"/>
                </a:cubicBezTo>
                <a:cubicBezTo>
                  <a:pt x="3841" y="4826"/>
                  <a:pt x="3837" y="4828"/>
                  <a:pt x="3835" y="4833"/>
                </a:cubicBezTo>
                <a:cubicBezTo>
                  <a:pt x="3775" y="4833"/>
                  <a:pt x="3835" y="4809"/>
                  <a:pt x="3823" y="4773"/>
                </a:cubicBezTo>
                <a:lnTo>
                  <a:pt x="3823" y="4773"/>
                </a:lnTo>
                <a:cubicBezTo>
                  <a:pt x="3832" y="4792"/>
                  <a:pt x="3862" y="4817"/>
                  <a:pt x="3881" y="4817"/>
                </a:cubicBezTo>
                <a:cubicBezTo>
                  <a:pt x="3887" y="4817"/>
                  <a:pt x="3891" y="4815"/>
                  <a:pt x="3894" y="4809"/>
                </a:cubicBezTo>
                <a:cubicBezTo>
                  <a:pt x="3894" y="4809"/>
                  <a:pt x="3835" y="4773"/>
                  <a:pt x="3906" y="4773"/>
                </a:cubicBezTo>
                <a:cubicBezTo>
                  <a:pt x="3894" y="4762"/>
                  <a:pt x="3835" y="4773"/>
                  <a:pt x="3835" y="4750"/>
                </a:cubicBezTo>
                <a:cubicBezTo>
                  <a:pt x="3845" y="4747"/>
                  <a:pt x="3853" y="4746"/>
                  <a:pt x="3860" y="4746"/>
                </a:cubicBezTo>
                <a:cubicBezTo>
                  <a:pt x="3880" y="4746"/>
                  <a:pt x="3890" y="4753"/>
                  <a:pt x="3898" y="4753"/>
                </a:cubicBezTo>
                <a:cubicBezTo>
                  <a:pt x="3901" y="4753"/>
                  <a:pt x="3904" y="4752"/>
                  <a:pt x="3906" y="4750"/>
                </a:cubicBezTo>
                <a:cubicBezTo>
                  <a:pt x="3906" y="4738"/>
                  <a:pt x="3894" y="4738"/>
                  <a:pt x="3882" y="4738"/>
                </a:cubicBezTo>
                <a:cubicBezTo>
                  <a:pt x="3882" y="4714"/>
                  <a:pt x="3954" y="4738"/>
                  <a:pt x="3954" y="4702"/>
                </a:cubicBezTo>
                <a:lnTo>
                  <a:pt x="3954" y="4702"/>
                </a:lnTo>
                <a:cubicBezTo>
                  <a:pt x="3990" y="4714"/>
                  <a:pt x="3942" y="4738"/>
                  <a:pt x="3966" y="4750"/>
                </a:cubicBezTo>
                <a:cubicBezTo>
                  <a:pt x="3980" y="4745"/>
                  <a:pt x="3997" y="4742"/>
                  <a:pt x="4012" y="4742"/>
                </a:cubicBezTo>
                <a:cubicBezTo>
                  <a:pt x="4033" y="4742"/>
                  <a:pt x="4049" y="4748"/>
                  <a:pt x="4049" y="4762"/>
                </a:cubicBezTo>
                <a:cubicBezTo>
                  <a:pt x="4073" y="4762"/>
                  <a:pt x="4073" y="4750"/>
                  <a:pt x="4073" y="4738"/>
                </a:cubicBezTo>
                <a:cubicBezTo>
                  <a:pt x="4073" y="4766"/>
                  <a:pt x="4097" y="4777"/>
                  <a:pt x="4125" y="4777"/>
                </a:cubicBezTo>
                <a:cubicBezTo>
                  <a:pt x="4140" y="4777"/>
                  <a:pt x="4156" y="4774"/>
                  <a:pt x="4169" y="4768"/>
                </a:cubicBezTo>
                <a:lnTo>
                  <a:pt x="4169" y="4768"/>
                </a:lnTo>
                <a:cubicBezTo>
                  <a:pt x="4173" y="4783"/>
                  <a:pt x="4182" y="4789"/>
                  <a:pt x="4193" y="4789"/>
                </a:cubicBezTo>
                <a:cubicBezTo>
                  <a:pt x="4206" y="4789"/>
                  <a:pt x="4223" y="4780"/>
                  <a:pt x="4240" y="4773"/>
                </a:cubicBezTo>
                <a:lnTo>
                  <a:pt x="4240" y="4773"/>
                </a:lnTo>
                <a:cubicBezTo>
                  <a:pt x="4240" y="4773"/>
                  <a:pt x="4240" y="4773"/>
                  <a:pt x="4240" y="4773"/>
                </a:cubicBezTo>
                <a:cubicBezTo>
                  <a:pt x="4244" y="4773"/>
                  <a:pt x="4248" y="4774"/>
                  <a:pt x="4253" y="4776"/>
                </a:cubicBezTo>
                <a:lnTo>
                  <a:pt x="4253" y="4776"/>
                </a:lnTo>
                <a:cubicBezTo>
                  <a:pt x="4252" y="4775"/>
                  <a:pt x="4252" y="4774"/>
                  <a:pt x="4251" y="4773"/>
                </a:cubicBezTo>
                <a:cubicBezTo>
                  <a:pt x="4251" y="4768"/>
                  <a:pt x="4263" y="4768"/>
                  <a:pt x="4275" y="4768"/>
                </a:cubicBezTo>
                <a:cubicBezTo>
                  <a:pt x="4287" y="4768"/>
                  <a:pt x="4299" y="4768"/>
                  <a:pt x="4299" y="4762"/>
                </a:cubicBezTo>
                <a:cubicBezTo>
                  <a:pt x="4285" y="4762"/>
                  <a:pt x="4273" y="4762"/>
                  <a:pt x="4263" y="4762"/>
                </a:cubicBezTo>
                <a:lnTo>
                  <a:pt x="4263" y="4762"/>
                </a:lnTo>
                <a:cubicBezTo>
                  <a:pt x="4271" y="4759"/>
                  <a:pt x="4278" y="4758"/>
                  <a:pt x="4285" y="4758"/>
                </a:cubicBezTo>
                <a:cubicBezTo>
                  <a:pt x="4290" y="4758"/>
                  <a:pt x="4295" y="4759"/>
                  <a:pt x="4299" y="4762"/>
                </a:cubicBezTo>
                <a:cubicBezTo>
                  <a:pt x="4302" y="4762"/>
                  <a:pt x="4304" y="4763"/>
                  <a:pt x="4306" y="4766"/>
                </a:cubicBezTo>
                <a:lnTo>
                  <a:pt x="4306" y="4766"/>
                </a:lnTo>
                <a:cubicBezTo>
                  <a:pt x="4314" y="4761"/>
                  <a:pt x="4359" y="4759"/>
                  <a:pt x="4360" y="4752"/>
                </a:cubicBezTo>
                <a:lnTo>
                  <a:pt x="4360" y="4752"/>
                </a:lnTo>
                <a:cubicBezTo>
                  <a:pt x="4363" y="4758"/>
                  <a:pt x="4372" y="4780"/>
                  <a:pt x="4362" y="4780"/>
                </a:cubicBezTo>
                <a:cubicBezTo>
                  <a:pt x="4359" y="4780"/>
                  <a:pt x="4355" y="4779"/>
                  <a:pt x="4349" y="4775"/>
                </a:cubicBezTo>
                <a:lnTo>
                  <a:pt x="4349" y="4775"/>
                </a:lnTo>
                <a:cubicBezTo>
                  <a:pt x="4351" y="4774"/>
                  <a:pt x="4355" y="4773"/>
                  <a:pt x="4359" y="4773"/>
                </a:cubicBezTo>
                <a:cubicBezTo>
                  <a:pt x="4359" y="4768"/>
                  <a:pt x="4350" y="4765"/>
                  <a:pt x="4341" y="4765"/>
                </a:cubicBezTo>
                <a:cubicBezTo>
                  <a:pt x="4332" y="4765"/>
                  <a:pt x="4323" y="4768"/>
                  <a:pt x="4323" y="4773"/>
                </a:cubicBezTo>
                <a:cubicBezTo>
                  <a:pt x="4316" y="4772"/>
                  <a:pt x="4311" y="4771"/>
                  <a:pt x="4308" y="4770"/>
                </a:cubicBezTo>
                <a:lnTo>
                  <a:pt x="4308" y="4770"/>
                </a:lnTo>
                <a:cubicBezTo>
                  <a:pt x="4311" y="4778"/>
                  <a:pt x="4311" y="4790"/>
                  <a:pt x="4311" y="4797"/>
                </a:cubicBezTo>
                <a:cubicBezTo>
                  <a:pt x="4292" y="4797"/>
                  <a:pt x="4272" y="4781"/>
                  <a:pt x="4253" y="4776"/>
                </a:cubicBezTo>
                <a:lnTo>
                  <a:pt x="4253" y="4776"/>
                </a:lnTo>
                <a:cubicBezTo>
                  <a:pt x="4265" y="4797"/>
                  <a:pt x="4300" y="4798"/>
                  <a:pt x="4323" y="4809"/>
                </a:cubicBezTo>
                <a:cubicBezTo>
                  <a:pt x="4343" y="4809"/>
                  <a:pt x="4329" y="4783"/>
                  <a:pt x="4347" y="4775"/>
                </a:cubicBezTo>
                <a:lnTo>
                  <a:pt x="4347" y="4775"/>
                </a:lnTo>
                <a:cubicBezTo>
                  <a:pt x="4347" y="4795"/>
                  <a:pt x="4355" y="4804"/>
                  <a:pt x="4362" y="4809"/>
                </a:cubicBezTo>
                <a:lnTo>
                  <a:pt x="4362" y="4809"/>
                </a:lnTo>
                <a:cubicBezTo>
                  <a:pt x="4360" y="4811"/>
                  <a:pt x="4357" y="4811"/>
                  <a:pt x="4355" y="4811"/>
                </a:cubicBezTo>
                <a:cubicBezTo>
                  <a:pt x="4352" y="4811"/>
                  <a:pt x="4349" y="4811"/>
                  <a:pt x="4347" y="4809"/>
                </a:cubicBezTo>
                <a:cubicBezTo>
                  <a:pt x="4323" y="4809"/>
                  <a:pt x="4347" y="4833"/>
                  <a:pt x="4311" y="4833"/>
                </a:cubicBezTo>
                <a:cubicBezTo>
                  <a:pt x="4347" y="4857"/>
                  <a:pt x="4359" y="4857"/>
                  <a:pt x="4382" y="4869"/>
                </a:cubicBezTo>
                <a:cubicBezTo>
                  <a:pt x="4382" y="4881"/>
                  <a:pt x="4371" y="4893"/>
                  <a:pt x="4371" y="4928"/>
                </a:cubicBezTo>
                <a:cubicBezTo>
                  <a:pt x="4377" y="4935"/>
                  <a:pt x="4389" y="4938"/>
                  <a:pt x="4401" y="4939"/>
                </a:cubicBezTo>
                <a:lnTo>
                  <a:pt x="4401" y="4939"/>
                </a:lnTo>
                <a:cubicBezTo>
                  <a:pt x="4408" y="4937"/>
                  <a:pt x="4416" y="4935"/>
                  <a:pt x="4422" y="4933"/>
                </a:cubicBezTo>
                <a:lnTo>
                  <a:pt x="4422" y="4933"/>
                </a:lnTo>
                <a:cubicBezTo>
                  <a:pt x="4424" y="4935"/>
                  <a:pt x="4426" y="4937"/>
                  <a:pt x="4430" y="4940"/>
                </a:cubicBezTo>
                <a:lnTo>
                  <a:pt x="4430" y="4940"/>
                </a:lnTo>
                <a:cubicBezTo>
                  <a:pt x="4432" y="4935"/>
                  <a:pt x="4432" y="4931"/>
                  <a:pt x="4430" y="4928"/>
                </a:cubicBezTo>
                <a:lnTo>
                  <a:pt x="4430" y="4928"/>
                </a:lnTo>
                <a:cubicBezTo>
                  <a:pt x="4428" y="4930"/>
                  <a:pt x="4425" y="4932"/>
                  <a:pt x="4422" y="4933"/>
                </a:cubicBezTo>
                <a:lnTo>
                  <a:pt x="4422" y="4933"/>
                </a:lnTo>
                <a:cubicBezTo>
                  <a:pt x="4411" y="4921"/>
                  <a:pt x="4418" y="4918"/>
                  <a:pt x="4433" y="4918"/>
                </a:cubicBezTo>
                <a:cubicBezTo>
                  <a:pt x="4453" y="4918"/>
                  <a:pt x="4485" y="4923"/>
                  <a:pt x="4506" y="4923"/>
                </a:cubicBezTo>
                <a:cubicBezTo>
                  <a:pt x="4513" y="4923"/>
                  <a:pt x="4519" y="4923"/>
                  <a:pt x="4522" y="4921"/>
                </a:cubicBezTo>
                <a:lnTo>
                  <a:pt x="4522" y="4921"/>
                </a:lnTo>
                <a:cubicBezTo>
                  <a:pt x="4515" y="4940"/>
                  <a:pt x="4598" y="4940"/>
                  <a:pt x="4621" y="4940"/>
                </a:cubicBezTo>
                <a:lnTo>
                  <a:pt x="4621" y="4940"/>
                </a:lnTo>
                <a:cubicBezTo>
                  <a:pt x="4644" y="4916"/>
                  <a:pt x="4609" y="4928"/>
                  <a:pt x="4609" y="4893"/>
                </a:cubicBezTo>
                <a:lnTo>
                  <a:pt x="4609" y="4893"/>
                </a:lnTo>
                <a:cubicBezTo>
                  <a:pt x="4668" y="4916"/>
                  <a:pt x="4621" y="4928"/>
                  <a:pt x="4656" y="4952"/>
                </a:cubicBezTo>
                <a:lnTo>
                  <a:pt x="4549" y="4952"/>
                </a:lnTo>
                <a:cubicBezTo>
                  <a:pt x="4549" y="4976"/>
                  <a:pt x="4561" y="4988"/>
                  <a:pt x="4585" y="4988"/>
                </a:cubicBezTo>
                <a:cubicBezTo>
                  <a:pt x="4586" y="4990"/>
                  <a:pt x="4586" y="4992"/>
                  <a:pt x="4586" y="4994"/>
                </a:cubicBezTo>
                <a:lnTo>
                  <a:pt x="4586" y="4994"/>
                </a:lnTo>
                <a:cubicBezTo>
                  <a:pt x="4595" y="4992"/>
                  <a:pt x="4601" y="4991"/>
                  <a:pt x="4607" y="4991"/>
                </a:cubicBezTo>
                <a:cubicBezTo>
                  <a:pt x="4618" y="4991"/>
                  <a:pt x="4626" y="4994"/>
                  <a:pt x="4644" y="5000"/>
                </a:cubicBezTo>
                <a:cubicBezTo>
                  <a:pt x="4656" y="4988"/>
                  <a:pt x="4704" y="4988"/>
                  <a:pt x="4716" y="4976"/>
                </a:cubicBezTo>
                <a:cubicBezTo>
                  <a:pt x="4716" y="4970"/>
                  <a:pt x="4715" y="4967"/>
                  <a:pt x="4713" y="4967"/>
                </a:cubicBezTo>
                <a:cubicBezTo>
                  <a:pt x="4709" y="4967"/>
                  <a:pt x="4700" y="4978"/>
                  <a:pt x="4683" y="4978"/>
                </a:cubicBezTo>
                <a:cubicBezTo>
                  <a:pt x="4678" y="4978"/>
                  <a:pt x="4674" y="4978"/>
                  <a:pt x="4668" y="4976"/>
                </a:cubicBezTo>
                <a:cubicBezTo>
                  <a:pt x="4680" y="4928"/>
                  <a:pt x="4680" y="4952"/>
                  <a:pt x="4656" y="4928"/>
                </a:cubicBezTo>
                <a:lnTo>
                  <a:pt x="4656" y="4928"/>
                </a:lnTo>
                <a:cubicBezTo>
                  <a:pt x="4728" y="4940"/>
                  <a:pt x="4775" y="4928"/>
                  <a:pt x="4835" y="4976"/>
                </a:cubicBezTo>
                <a:cubicBezTo>
                  <a:pt x="4882" y="4940"/>
                  <a:pt x="4954" y="4928"/>
                  <a:pt x="5025" y="4916"/>
                </a:cubicBezTo>
                <a:lnTo>
                  <a:pt x="5025" y="4916"/>
                </a:lnTo>
                <a:cubicBezTo>
                  <a:pt x="5002" y="4952"/>
                  <a:pt x="4859" y="4928"/>
                  <a:pt x="4894" y="4976"/>
                </a:cubicBezTo>
                <a:cubicBezTo>
                  <a:pt x="4942" y="4988"/>
                  <a:pt x="5002" y="5000"/>
                  <a:pt x="5002" y="5047"/>
                </a:cubicBezTo>
                <a:cubicBezTo>
                  <a:pt x="4942" y="5047"/>
                  <a:pt x="4906" y="5000"/>
                  <a:pt x="4799" y="5000"/>
                </a:cubicBezTo>
                <a:cubicBezTo>
                  <a:pt x="4823" y="5035"/>
                  <a:pt x="4894" y="5012"/>
                  <a:pt x="4906" y="5047"/>
                </a:cubicBezTo>
                <a:cubicBezTo>
                  <a:pt x="4899" y="5049"/>
                  <a:pt x="4891" y="5049"/>
                  <a:pt x="4883" y="5049"/>
                </a:cubicBezTo>
                <a:cubicBezTo>
                  <a:pt x="4838" y="5049"/>
                  <a:pt x="4773" y="5034"/>
                  <a:pt x="4716" y="5034"/>
                </a:cubicBezTo>
                <a:cubicBezTo>
                  <a:pt x="4690" y="5034"/>
                  <a:pt x="4665" y="5037"/>
                  <a:pt x="4644" y="5047"/>
                </a:cubicBezTo>
                <a:cubicBezTo>
                  <a:pt x="4656" y="5059"/>
                  <a:pt x="4716" y="5095"/>
                  <a:pt x="4668" y="5107"/>
                </a:cubicBezTo>
                <a:cubicBezTo>
                  <a:pt x="4684" y="5115"/>
                  <a:pt x="4701" y="5117"/>
                  <a:pt x="4720" y="5117"/>
                </a:cubicBezTo>
                <a:cubicBezTo>
                  <a:pt x="4757" y="5117"/>
                  <a:pt x="4799" y="5107"/>
                  <a:pt x="4847" y="5107"/>
                </a:cubicBezTo>
                <a:cubicBezTo>
                  <a:pt x="4847" y="5095"/>
                  <a:pt x="4835" y="5095"/>
                  <a:pt x="4835" y="5071"/>
                </a:cubicBezTo>
                <a:cubicBezTo>
                  <a:pt x="4848" y="5071"/>
                  <a:pt x="4862" y="5079"/>
                  <a:pt x="4871" y="5079"/>
                </a:cubicBezTo>
                <a:cubicBezTo>
                  <a:pt x="4878" y="5079"/>
                  <a:pt x="4882" y="5075"/>
                  <a:pt x="4882" y="5059"/>
                </a:cubicBezTo>
                <a:cubicBezTo>
                  <a:pt x="4894" y="5071"/>
                  <a:pt x="4918" y="5071"/>
                  <a:pt x="4954" y="5095"/>
                </a:cubicBezTo>
                <a:cubicBezTo>
                  <a:pt x="4964" y="5095"/>
                  <a:pt x="4966" y="5077"/>
                  <a:pt x="4958" y="5072"/>
                </a:cubicBezTo>
                <a:lnTo>
                  <a:pt x="4958" y="5072"/>
                </a:lnTo>
                <a:cubicBezTo>
                  <a:pt x="5040" y="5095"/>
                  <a:pt x="5123" y="5095"/>
                  <a:pt x="5240" y="5095"/>
                </a:cubicBezTo>
                <a:cubicBezTo>
                  <a:pt x="5252" y="5095"/>
                  <a:pt x="5240" y="5071"/>
                  <a:pt x="5263" y="5071"/>
                </a:cubicBezTo>
                <a:cubicBezTo>
                  <a:pt x="5252" y="5059"/>
                  <a:pt x="5240" y="5059"/>
                  <a:pt x="5204" y="5059"/>
                </a:cubicBezTo>
                <a:cubicBezTo>
                  <a:pt x="5263" y="5047"/>
                  <a:pt x="5216" y="5012"/>
                  <a:pt x="5180" y="5012"/>
                </a:cubicBezTo>
                <a:cubicBezTo>
                  <a:pt x="5156" y="5035"/>
                  <a:pt x="5192" y="5059"/>
                  <a:pt x="5144" y="5059"/>
                </a:cubicBezTo>
                <a:cubicBezTo>
                  <a:pt x="5121" y="5047"/>
                  <a:pt x="5156" y="5012"/>
                  <a:pt x="5133" y="5000"/>
                </a:cubicBezTo>
                <a:cubicBezTo>
                  <a:pt x="5085" y="5000"/>
                  <a:pt x="5121" y="5047"/>
                  <a:pt x="5097" y="5047"/>
                </a:cubicBezTo>
                <a:cubicBezTo>
                  <a:pt x="5035" y="5016"/>
                  <a:pt x="5071" y="4985"/>
                  <a:pt x="5028" y="4985"/>
                </a:cubicBezTo>
                <a:cubicBezTo>
                  <a:pt x="5021" y="4985"/>
                  <a:pt x="5013" y="4986"/>
                  <a:pt x="5002" y="4988"/>
                </a:cubicBezTo>
                <a:cubicBezTo>
                  <a:pt x="4991" y="4972"/>
                  <a:pt x="4996" y="4968"/>
                  <a:pt x="5008" y="4968"/>
                </a:cubicBezTo>
                <a:cubicBezTo>
                  <a:pt x="5024" y="4968"/>
                  <a:pt x="5053" y="4976"/>
                  <a:pt x="5073" y="4976"/>
                </a:cubicBezTo>
                <a:cubicBezTo>
                  <a:pt x="5085" y="4976"/>
                  <a:pt x="5085" y="4988"/>
                  <a:pt x="5085" y="5000"/>
                </a:cubicBezTo>
                <a:cubicBezTo>
                  <a:pt x="5092" y="5000"/>
                  <a:pt x="5098" y="5001"/>
                  <a:pt x="5105" y="5001"/>
                </a:cubicBezTo>
                <a:cubicBezTo>
                  <a:pt x="5189" y="5001"/>
                  <a:pt x="5178" y="4936"/>
                  <a:pt x="5097" y="4936"/>
                </a:cubicBezTo>
                <a:cubicBezTo>
                  <a:pt x="5087" y="4936"/>
                  <a:pt x="5074" y="4938"/>
                  <a:pt x="5061" y="4940"/>
                </a:cubicBezTo>
                <a:lnTo>
                  <a:pt x="5061" y="4940"/>
                </a:lnTo>
                <a:cubicBezTo>
                  <a:pt x="5061" y="4928"/>
                  <a:pt x="5073" y="4928"/>
                  <a:pt x="5061" y="4928"/>
                </a:cubicBezTo>
                <a:cubicBezTo>
                  <a:pt x="5061" y="4928"/>
                  <a:pt x="5085" y="4925"/>
                  <a:pt x="5109" y="4925"/>
                </a:cubicBezTo>
                <a:cubicBezTo>
                  <a:pt x="5133" y="4925"/>
                  <a:pt x="5156" y="4928"/>
                  <a:pt x="5156" y="4940"/>
                </a:cubicBezTo>
                <a:lnTo>
                  <a:pt x="5156" y="4940"/>
                </a:lnTo>
                <a:cubicBezTo>
                  <a:pt x="5192" y="4928"/>
                  <a:pt x="5133" y="4916"/>
                  <a:pt x="5180" y="4893"/>
                </a:cubicBezTo>
                <a:lnTo>
                  <a:pt x="5180" y="4893"/>
                </a:lnTo>
                <a:cubicBezTo>
                  <a:pt x="5158" y="4897"/>
                  <a:pt x="5140" y="4899"/>
                  <a:pt x="5125" y="4899"/>
                </a:cubicBezTo>
                <a:cubicBezTo>
                  <a:pt x="5073" y="4899"/>
                  <a:pt x="5047" y="4879"/>
                  <a:pt x="4987" y="4879"/>
                </a:cubicBezTo>
                <a:cubicBezTo>
                  <a:pt x="4977" y="4879"/>
                  <a:pt x="4966" y="4879"/>
                  <a:pt x="4954" y="4881"/>
                </a:cubicBezTo>
                <a:cubicBezTo>
                  <a:pt x="4954" y="4893"/>
                  <a:pt x="4894" y="4916"/>
                  <a:pt x="4918" y="4916"/>
                </a:cubicBezTo>
                <a:cubicBezTo>
                  <a:pt x="4847" y="4916"/>
                  <a:pt x="4775" y="4893"/>
                  <a:pt x="4704" y="4893"/>
                </a:cubicBezTo>
                <a:cubicBezTo>
                  <a:pt x="4740" y="4881"/>
                  <a:pt x="4763" y="4869"/>
                  <a:pt x="4716" y="4857"/>
                </a:cubicBezTo>
                <a:cubicBezTo>
                  <a:pt x="4763" y="4857"/>
                  <a:pt x="4775" y="4869"/>
                  <a:pt x="4763" y="4881"/>
                </a:cubicBezTo>
                <a:cubicBezTo>
                  <a:pt x="4773" y="4876"/>
                  <a:pt x="4787" y="4873"/>
                  <a:pt x="4799" y="4873"/>
                </a:cubicBezTo>
                <a:cubicBezTo>
                  <a:pt x="4816" y="4873"/>
                  <a:pt x="4830" y="4879"/>
                  <a:pt x="4823" y="4893"/>
                </a:cubicBezTo>
                <a:cubicBezTo>
                  <a:pt x="4859" y="4893"/>
                  <a:pt x="4835" y="4869"/>
                  <a:pt x="4859" y="4869"/>
                </a:cubicBezTo>
                <a:cubicBezTo>
                  <a:pt x="4859" y="4858"/>
                  <a:pt x="4851" y="4855"/>
                  <a:pt x="4841" y="4855"/>
                </a:cubicBezTo>
                <a:cubicBezTo>
                  <a:pt x="4824" y="4855"/>
                  <a:pt x="4799" y="4864"/>
                  <a:pt x="4786" y="4864"/>
                </a:cubicBezTo>
                <a:cubicBezTo>
                  <a:pt x="4779" y="4864"/>
                  <a:pt x="4775" y="4862"/>
                  <a:pt x="4775" y="4857"/>
                </a:cubicBezTo>
                <a:cubicBezTo>
                  <a:pt x="4763" y="4821"/>
                  <a:pt x="4835" y="4833"/>
                  <a:pt x="4835" y="4821"/>
                </a:cubicBezTo>
                <a:cubicBezTo>
                  <a:pt x="4835" y="4810"/>
                  <a:pt x="4795" y="4809"/>
                  <a:pt x="4788" y="4800"/>
                </a:cubicBezTo>
                <a:lnTo>
                  <a:pt x="4788" y="4800"/>
                </a:lnTo>
                <a:cubicBezTo>
                  <a:pt x="4791" y="4812"/>
                  <a:pt x="4770" y="4817"/>
                  <a:pt x="4741" y="4817"/>
                </a:cubicBezTo>
                <a:cubicBezTo>
                  <a:pt x="4720" y="4817"/>
                  <a:pt x="4693" y="4814"/>
                  <a:pt x="4668" y="4809"/>
                </a:cubicBezTo>
                <a:lnTo>
                  <a:pt x="4668" y="4809"/>
                </a:lnTo>
                <a:cubicBezTo>
                  <a:pt x="4728" y="4833"/>
                  <a:pt x="4680" y="4833"/>
                  <a:pt x="4644" y="4857"/>
                </a:cubicBezTo>
                <a:cubicBezTo>
                  <a:pt x="4656" y="4829"/>
                  <a:pt x="4619" y="4817"/>
                  <a:pt x="4576" y="4817"/>
                </a:cubicBezTo>
                <a:cubicBezTo>
                  <a:pt x="4528" y="4817"/>
                  <a:pt x="4472" y="4832"/>
                  <a:pt x="4466" y="4857"/>
                </a:cubicBezTo>
                <a:cubicBezTo>
                  <a:pt x="4457" y="4859"/>
                  <a:pt x="4450" y="4859"/>
                  <a:pt x="4444" y="4859"/>
                </a:cubicBezTo>
                <a:cubicBezTo>
                  <a:pt x="4407" y="4859"/>
                  <a:pt x="4402" y="4835"/>
                  <a:pt x="4374" y="4833"/>
                </a:cubicBezTo>
                <a:lnTo>
                  <a:pt x="4374" y="4833"/>
                </a:lnTo>
                <a:cubicBezTo>
                  <a:pt x="4372" y="4841"/>
                  <a:pt x="4369" y="4847"/>
                  <a:pt x="4359" y="4847"/>
                </a:cubicBezTo>
                <a:cubicBezTo>
                  <a:pt x="4356" y="4847"/>
                  <a:pt x="4352" y="4847"/>
                  <a:pt x="4347" y="4845"/>
                </a:cubicBezTo>
                <a:cubicBezTo>
                  <a:pt x="4327" y="4826"/>
                  <a:pt x="4339" y="4814"/>
                  <a:pt x="4363" y="4811"/>
                </a:cubicBezTo>
                <a:lnTo>
                  <a:pt x="4363" y="4811"/>
                </a:lnTo>
                <a:cubicBezTo>
                  <a:pt x="4367" y="4814"/>
                  <a:pt x="4371" y="4817"/>
                  <a:pt x="4371" y="4821"/>
                </a:cubicBezTo>
                <a:cubicBezTo>
                  <a:pt x="4373" y="4821"/>
                  <a:pt x="4375" y="4821"/>
                  <a:pt x="4377" y="4821"/>
                </a:cubicBezTo>
                <a:lnTo>
                  <a:pt x="4377" y="4821"/>
                </a:lnTo>
                <a:cubicBezTo>
                  <a:pt x="4377" y="4823"/>
                  <a:pt x="4376" y="4824"/>
                  <a:pt x="4376" y="4826"/>
                </a:cubicBezTo>
                <a:lnTo>
                  <a:pt x="4376" y="4826"/>
                </a:lnTo>
                <a:cubicBezTo>
                  <a:pt x="4380" y="4824"/>
                  <a:pt x="4386" y="4822"/>
                  <a:pt x="4391" y="4820"/>
                </a:cubicBezTo>
                <a:lnTo>
                  <a:pt x="4391" y="4820"/>
                </a:lnTo>
                <a:cubicBezTo>
                  <a:pt x="4419" y="4817"/>
                  <a:pt x="4426" y="4809"/>
                  <a:pt x="4466" y="4809"/>
                </a:cubicBezTo>
                <a:cubicBezTo>
                  <a:pt x="4457" y="4797"/>
                  <a:pt x="4449" y="4793"/>
                  <a:pt x="4441" y="4793"/>
                </a:cubicBezTo>
                <a:cubicBezTo>
                  <a:pt x="4430" y="4793"/>
                  <a:pt x="4420" y="4800"/>
                  <a:pt x="4413" y="4800"/>
                </a:cubicBezTo>
                <a:cubicBezTo>
                  <a:pt x="4410" y="4800"/>
                  <a:pt x="4408" y="4799"/>
                  <a:pt x="4406" y="4797"/>
                </a:cubicBezTo>
                <a:cubicBezTo>
                  <a:pt x="4406" y="4773"/>
                  <a:pt x="4430" y="4773"/>
                  <a:pt x="4442" y="4773"/>
                </a:cubicBezTo>
                <a:cubicBezTo>
                  <a:pt x="4473" y="4773"/>
                  <a:pt x="4442" y="4747"/>
                  <a:pt x="4463" y="4747"/>
                </a:cubicBezTo>
                <a:cubicBezTo>
                  <a:pt x="4466" y="4747"/>
                  <a:pt x="4471" y="4748"/>
                  <a:pt x="4478" y="4750"/>
                </a:cubicBezTo>
                <a:cubicBezTo>
                  <a:pt x="4478" y="4762"/>
                  <a:pt x="4478" y="4773"/>
                  <a:pt x="4442" y="4773"/>
                </a:cubicBezTo>
                <a:cubicBezTo>
                  <a:pt x="4456" y="4795"/>
                  <a:pt x="4488" y="4799"/>
                  <a:pt x="4523" y="4799"/>
                </a:cubicBezTo>
                <a:cubicBezTo>
                  <a:pt x="4547" y="4799"/>
                  <a:pt x="4573" y="4797"/>
                  <a:pt x="4597" y="4797"/>
                </a:cubicBezTo>
                <a:cubicBezTo>
                  <a:pt x="4609" y="4773"/>
                  <a:pt x="4621" y="4750"/>
                  <a:pt x="4597" y="4738"/>
                </a:cubicBezTo>
                <a:cubicBezTo>
                  <a:pt x="4621" y="4738"/>
                  <a:pt x="4656" y="4762"/>
                  <a:pt x="4621" y="4773"/>
                </a:cubicBezTo>
                <a:cubicBezTo>
                  <a:pt x="4632" y="4785"/>
                  <a:pt x="4644" y="4789"/>
                  <a:pt x="4657" y="4789"/>
                </a:cubicBezTo>
                <a:cubicBezTo>
                  <a:pt x="4683" y="4789"/>
                  <a:pt x="4708" y="4770"/>
                  <a:pt x="4716" y="4762"/>
                </a:cubicBezTo>
                <a:cubicBezTo>
                  <a:pt x="4668" y="4762"/>
                  <a:pt x="4704" y="4738"/>
                  <a:pt x="4680" y="4738"/>
                </a:cubicBezTo>
                <a:cubicBezTo>
                  <a:pt x="4687" y="4733"/>
                  <a:pt x="4692" y="4731"/>
                  <a:pt x="4697" y="4731"/>
                </a:cubicBezTo>
                <a:cubicBezTo>
                  <a:pt x="4714" y="4731"/>
                  <a:pt x="4716" y="4762"/>
                  <a:pt x="4763" y="4762"/>
                </a:cubicBezTo>
                <a:cubicBezTo>
                  <a:pt x="4799" y="4750"/>
                  <a:pt x="4740" y="4702"/>
                  <a:pt x="4823" y="4690"/>
                </a:cubicBezTo>
                <a:cubicBezTo>
                  <a:pt x="4823" y="4687"/>
                  <a:pt x="4816" y="4685"/>
                  <a:pt x="4806" y="4685"/>
                </a:cubicBezTo>
                <a:cubicBezTo>
                  <a:pt x="4783" y="4685"/>
                  <a:pt x="4747" y="4694"/>
                  <a:pt x="4763" y="4702"/>
                </a:cubicBezTo>
                <a:cubicBezTo>
                  <a:pt x="4728" y="4702"/>
                  <a:pt x="4728" y="4690"/>
                  <a:pt x="4740" y="4678"/>
                </a:cubicBezTo>
                <a:cubicBezTo>
                  <a:pt x="4716" y="4678"/>
                  <a:pt x="4716" y="4678"/>
                  <a:pt x="4716" y="4690"/>
                </a:cubicBezTo>
                <a:cubicBezTo>
                  <a:pt x="4680" y="4690"/>
                  <a:pt x="4680" y="4678"/>
                  <a:pt x="4704" y="4654"/>
                </a:cubicBezTo>
                <a:cubicBezTo>
                  <a:pt x="4609" y="4643"/>
                  <a:pt x="4549" y="4643"/>
                  <a:pt x="4478" y="4631"/>
                </a:cubicBezTo>
                <a:cubicBezTo>
                  <a:pt x="4466" y="4595"/>
                  <a:pt x="4490" y="4619"/>
                  <a:pt x="4490" y="4583"/>
                </a:cubicBezTo>
                <a:cubicBezTo>
                  <a:pt x="4507" y="4594"/>
                  <a:pt x="4525" y="4597"/>
                  <a:pt x="4542" y="4597"/>
                </a:cubicBezTo>
                <a:cubicBezTo>
                  <a:pt x="4570" y="4597"/>
                  <a:pt x="4598" y="4588"/>
                  <a:pt x="4623" y="4588"/>
                </a:cubicBezTo>
                <a:cubicBezTo>
                  <a:pt x="4635" y="4588"/>
                  <a:pt x="4646" y="4590"/>
                  <a:pt x="4656" y="4595"/>
                </a:cubicBezTo>
                <a:cubicBezTo>
                  <a:pt x="4609" y="4523"/>
                  <a:pt x="4430" y="4512"/>
                  <a:pt x="4323" y="4500"/>
                </a:cubicBezTo>
                <a:cubicBezTo>
                  <a:pt x="4311" y="4512"/>
                  <a:pt x="4323" y="4523"/>
                  <a:pt x="4311" y="4535"/>
                </a:cubicBezTo>
                <a:cubicBezTo>
                  <a:pt x="4299" y="4535"/>
                  <a:pt x="4287" y="4523"/>
                  <a:pt x="4299" y="4523"/>
                </a:cubicBezTo>
                <a:cubicBezTo>
                  <a:pt x="4293" y="4512"/>
                  <a:pt x="4284" y="4512"/>
                  <a:pt x="4274" y="4512"/>
                </a:cubicBezTo>
                <a:cubicBezTo>
                  <a:pt x="4263" y="4512"/>
                  <a:pt x="4251" y="4512"/>
                  <a:pt x="4240" y="4500"/>
                </a:cubicBezTo>
                <a:cubicBezTo>
                  <a:pt x="4240" y="4476"/>
                  <a:pt x="4263" y="4476"/>
                  <a:pt x="4287" y="4476"/>
                </a:cubicBezTo>
                <a:cubicBezTo>
                  <a:pt x="4245" y="4476"/>
                  <a:pt x="4184" y="4445"/>
                  <a:pt x="4148" y="4445"/>
                </a:cubicBezTo>
                <a:cubicBezTo>
                  <a:pt x="4134" y="4445"/>
                  <a:pt x="4124" y="4450"/>
                  <a:pt x="4120" y="4464"/>
                </a:cubicBezTo>
                <a:cubicBezTo>
                  <a:pt x="4109" y="4452"/>
                  <a:pt x="4132" y="4440"/>
                  <a:pt x="4132" y="4416"/>
                </a:cubicBezTo>
                <a:lnTo>
                  <a:pt x="4132" y="4416"/>
                </a:lnTo>
                <a:cubicBezTo>
                  <a:pt x="3990" y="4440"/>
                  <a:pt x="4001" y="4440"/>
                  <a:pt x="3835" y="4440"/>
                </a:cubicBezTo>
                <a:cubicBezTo>
                  <a:pt x="3874" y="4421"/>
                  <a:pt x="3881" y="4401"/>
                  <a:pt x="3850" y="4401"/>
                </a:cubicBezTo>
                <a:cubicBezTo>
                  <a:pt x="3843" y="4401"/>
                  <a:pt x="3834" y="4402"/>
                  <a:pt x="3823" y="4404"/>
                </a:cubicBezTo>
                <a:cubicBezTo>
                  <a:pt x="3818" y="4384"/>
                  <a:pt x="3828" y="4379"/>
                  <a:pt x="3843" y="4379"/>
                </a:cubicBezTo>
                <a:cubicBezTo>
                  <a:pt x="3856" y="4379"/>
                  <a:pt x="3873" y="4383"/>
                  <a:pt x="3885" y="4383"/>
                </a:cubicBezTo>
                <a:cubicBezTo>
                  <a:pt x="3889" y="4383"/>
                  <a:pt x="3892" y="4382"/>
                  <a:pt x="3894" y="4381"/>
                </a:cubicBezTo>
                <a:cubicBezTo>
                  <a:pt x="3891" y="4373"/>
                  <a:pt x="3879" y="4370"/>
                  <a:pt x="3864" y="4370"/>
                </a:cubicBezTo>
                <a:cubicBezTo>
                  <a:pt x="3832" y="4370"/>
                  <a:pt x="3787" y="4384"/>
                  <a:pt x="3787" y="4392"/>
                </a:cubicBezTo>
                <a:cubicBezTo>
                  <a:pt x="3775" y="4381"/>
                  <a:pt x="3751" y="4381"/>
                  <a:pt x="3728" y="4345"/>
                </a:cubicBezTo>
                <a:cubicBezTo>
                  <a:pt x="3716" y="4357"/>
                  <a:pt x="3656" y="4357"/>
                  <a:pt x="3668" y="4381"/>
                </a:cubicBezTo>
                <a:cubicBezTo>
                  <a:pt x="3650" y="4369"/>
                  <a:pt x="3632" y="4369"/>
                  <a:pt x="3613" y="4369"/>
                </a:cubicBezTo>
                <a:cubicBezTo>
                  <a:pt x="3594" y="4369"/>
                  <a:pt x="3573" y="4369"/>
                  <a:pt x="3549" y="4357"/>
                </a:cubicBezTo>
                <a:lnTo>
                  <a:pt x="3549" y="4357"/>
                </a:lnTo>
                <a:cubicBezTo>
                  <a:pt x="3554" y="4357"/>
                  <a:pt x="3558" y="4358"/>
                  <a:pt x="3563" y="4358"/>
                </a:cubicBezTo>
                <a:cubicBezTo>
                  <a:pt x="3579" y="4358"/>
                  <a:pt x="3592" y="4352"/>
                  <a:pt x="3597" y="4333"/>
                </a:cubicBezTo>
                <a:lnTo>
                  <a:pt x="3597" y="4333"/>
                </a:lnTo>
                <a:cubicBezTo>
                  <a:pt x="3586" y="4336"/>
                  <a:pt x="3574" y="4337"/>
                  <a:pt x="3563" y="4337"/>
                </a:cubicBezTo>
                <a:cubicBezTo>
                  <a:pt x="3562" y="4337"/>
                  <a:pt x="3560" y="4336"/>
                  <a:pt x="3559" y="4336"/>
                </a:cubicBezTo>
                <a:lnTo>
                  <a:pt x="3559" y="4336"/>
                </a:lnTo>
                <a:cubicBezTo>
                  <a:pt x="3556" y="4343"/>
                  <a:pt x="3549" y="4351"/>
                  <a:pt x="3549" y="4357"/>
                </a:cubicBezTo>
                <a:lnTo>
                  <a:pt x="3549" y="4357"/>
                </a:lnTo>
                <a:cubicBezTo>
                  <a:pt x="3525" y="4354"/>
                  <a:pt x="3495" y="4345"/>
                  <a:pt x="3466" y="4345"/>
                </a:cubicBezTo>
                <a:cubicBezTo>
                  <a:pt x="3474" y="4336"/>
                  <a:pt x="3488" y="4334"/>
                  <a:pt x="3504" y="4334"/>
                </a:cubicBezTo>
                <a:cubicBezTo>
                  <a:pt x="3521" y="4334"/>
                  <a:pt x="3540" y="4336"/>
                  <a:pt x="3559" y="4336"/>
                </a:cubicBezTo>
                <a:lnTo>
                  <a:pt x="3559" y="4336"/>
                </a:lnTo>
                <a:cubicBezTo>
                  <a:pt x="3562" y="4328"/>
                  <a:pt x="3558" y="4321"/>
                  <a:pt x="3525" y="4321"/>
                </a:cubicBezTo>
                <a:cubicBezTo>
                  <a:pt x="3525" y="4297"/>
                  <a:pt x="3549" y="4297"/>
                  <a:pt x="3537" y="4273"/>
                </a:cubicBezTo>
                <a:lnTo>
                  <a:pt x="3537" y="4273"/>
                </a:lnTo>
                <a:cubicBezTo>
                  <a:pt x="3555" y="4279"/>
                  <a:pt x="3585" y="4285"/>
                  <a:pt x="3611" y="4285"/>
                </a:cubicBezTo>
                <a:cubicBezTo>
                  <a:pt x="3638" y="4285"/>
                  <a:pt x="3662" y="4279"/>
                  <a:pt x="3668" y="4262"/>
                </a:cubicBezTo>
                <a:cubicBezTo>
                  <a:pt x="3728" y="4295"/>
                  <a:pt x="3766" y="4310"/>
                  <a:pt x="3815" y="4310"/>
                </a:cubicBezTo>
                <a:cubicBezTo>
                  <a:pt x="3853" y="4310"/>
                  <a:pt x="3898" y="4301"/>
                  <a:pt x="3966" y="4285"/>
                </a:cubicBezTo>
                <a:lnTo>
                  <a:pt x="3966" y="4285"/>
                </a:lnTo>
                <a:cubicBezTo>
                  <a:pt x="3966" y="4285"/>
                  <a:pt x="3966" y="4285"/>
                  <a:pt x="3966" y="4285"/>
                </a:cubicBezTo>
                <a:cubicBezTo>
                  <a:pt x="4001" y="4285"/>
                  <a:pt x="3990" y="4321"/>
                  <a:pt x="4013" y="4321"/>
                </a:cubicBezTo>
                <a:cubicBezTo>
                  <a:pt x="4049" y="4297"/>
                  <a:pt x="4025" y="4297"/>
                  <a:pt x="4025" y="4285"/>
                </a:cubicBezTo>
                <a:lnTo>
                  <a:pt x="4025" y="4285"/>
                </a:lnTo>
                <a:cubicBezTo>
                  <a:pt x="4046" y="4302"/>
                  <a:pt x="4066" y="4306"/>
                  <a:pt x="4084" y="4306"/>
                </a:cubicBezTo>
                <a:cubicBezTo>
                  <a:pt x="4096" y="4306"/>
                  <a:pt x="4108" y="4304"/>
                  <a:pt x="4118" y="4304"/>
                </a:cubicBezTo>
                <a:cubicBezTo>
                  <a:pt x="4135" y="4304"/>
                  <a:pt x="4149" y="4308"/>
                  <a:pt x="4163" y="4325"/>
                </a:cubicBezTo>
                <a:lnTo>
                  <a:pt x="4163" y="4325"/>
                </a:lnTo>
                <a:cubicBezTo>
                  <a:pt x="4164" y="4325"/>
                  <a:pt x="4166" y="4325"/>
                  <a:pt x="4168" y="4325"/>
                </a:cubicBezTo>
                <a:cubicBezTo>
                  <a:pt x="4181" y="4325"/>
                  <a:pt x="4193" y="4327"/>
                  <a:pt x="4205" y="4331"/>
                </a:cubicBezTo>
                <a:lnTo>
                  <a:pt x="4205" y="4331"/>
                </a:lnTo>
                <a:cubicBezTo>
                  <a:pt x="4237" y="4326"/>
                  <a:pt x="4254" y="4315"/>
                  <a:pt x="4299" y="4297"/>
                </a:cubicBezTo>
                <a:cubicBezTo>
                  <a:pt x="4311" y="4321"/>
                  <a:pt x="4311" y="4333"/>
                  <a:pt x="4347" y="4333"/>
                </a:cubicBezTo>
                <a:cubicBezTo>
                  <a:pt x="4359" y="4321"/>
                  <a:pt x="4311" y="4285"/>
                  <a:pt x="4347" y="4273"/>
                </a:cubicBezTo>
                <a:cubicBezTo>
                  <a:pt x="4371" y="4273"/>
                  <a:pt x="4359" y="4285"/>
                  <a:pt x="4406" y="4285"/>
                </a:cubicBezTo>
                <a:cubicBezTo>
                  <a:pt x="4371" y="4297"/>
                  <a:pt x="4371" y="4333"/>
                  <a:pt x="4430" y="4333"/>
                </a:cubicBezTo>
                <a:cubicBezTo>
                  <a:pt x="4406" y="4297"/>
                  <a:pt x="4406" y="4285"/>
                  <a:pt x="4442" y="4273"/>
                </a:cubicBezTo>
                <a:lnTo>
                  <a:pt x="4442" y="4273"/>
                </a:lnTo>
                <a:cubicBezTo>
                  <a:pt x="4431" y="4300"/>
                  <a:pt x="4447" y="4308"/>
                  <a:pt x="4469" y="4308"/>
                </a:cubicBezTo>
                <a:cubicBezTo>
                  <a:pt x="4496" y="4308"/>
                  <a:pt x="4531" y="4297"/>
                  <a:pt x="4537" y="4297"/>
                </a:cubicBezTo>
                <a:cubicBezTo>
                  <a:pt x="4549" y="4297"/>
                  <a:pt x="4525" y="4333"/>
                  <a:pt x="4585" y="4333"/>
                </a:cubicBezTo>
                <a:cubicBezTo>
                  <a:pt x="4602" y="4298"/>
                  <a:pt x="4562" y="4276"/>
                  <a:pt x="4516" y="4276"/>
                </a:cubicBezTo>
                <a:cubicBezTo>
                  <a:pt x="4499" y="4276"/>
                  <a:pt x="4482" y="4279"/>
                  <a:pt x="4466" y="4285"/>
                </a:cubicBezTo>
                <a:cubicBezTo>
                  <a:pt x="4474" y="4269"/>
                  <a:pt x="4488" y="4264"/>
                  <a:pt x="4505" y="4264"/>
                </a:cubicBezTo>
                <a:cubicBezTo>
                  <a:pt x="4530" y="4264"/>
                  <a:pt x="4560" y="4275"/>
                  <a:pt x="4583" y="4275"/>
                </a:cubicBezTo>
                <a:cubicBezTo>
                  <a:pt x="4588" y="4275"/>
                  <a:pt x="4593" y="4275"/>
                  <a:pt x="4597" y="4273"/>
                </a:cubicBezTo>
                <a:cubicBezTo>
                  <a:pt x="4609" y="4285"/>
                  <a:pt x="4609" y="4333"/>
                  <a:pt x="4656" y="4345"/>
                </a:cubicBezTo>
                <a:cubicBezTo>
                  <a:pt x="4680" y="4345"/>
                  <a:pt x="4716" y="4333"/>
                  <a:pt x="4704" y="4297"/>
                </a:cubicBezTo>
                <a:cubicBezTo>
                  <a:pt x="4656" y="4297"/>
                  <a:pt x="4668" y="4333"/>
                  <a:pt x="4656" y="4333"/>
                </a:cubicBezTo>
                <a:cubicBezTo>
                  <a:pt x="4585" y="4297"/>
                  <a:pt x="4728" y="4285"/>
                  <a:pt x="4656" y="4285"/>
                </a:cubicBezTo>
                <a:cubicBezTo>
                  <a:pt x="4662" y="4279"/>
                  <a:pt x="4680" y="4279"/>
                  <a:pt x="4702" y="4279"/>
                </a:cubicBezTo>
                <a:cubicBezTo>
                  <a:pt x="4725" y="4279"/>
                  <a:pt x="4752" y="4279"/>
                  <a:pt x="4775" y="4273"/>
                </a:cubicBezTo>
                <a:lnTo>
                  <a:pt x="4775" y="4273"/>
                </a:lnTo>
                <a:cubicBezTo>
                  <a:pt x="4775" y="4285"/>
                  <a:pt x="4680" y="4285"/>
                  <a:pt x="4740" y="4333"/>
                </a:cubicBezTo>
                <a:cubicBezTo>
                  <a:pt x="4787" y="4333"/>
                  <a:pt x="4799" y="4321"/>
                  <a:pt x="4823" y="4297"/>
                </a:cubicBezTo>
                <a:cubicBezTo>
                  <a:pt x="4828" y="4308"/>
                  <a:pt x="4848" y="4314"/>
                  <a:pt x="4867" y="4314"/>
                </a:cubicBezTo>
                <a:cubicBezTo>
                  <a:pt x="4891" y="4314"/>
                  <a:pt x="4913" y="4305"/>
                  <a:pt x="4906" y="4285"/>
                </a:cubicBezTo>
                <a:cubicBezTo>
                  <a:pt x="4966" y="4285"/>
                  <a:pt x="5061" y="4285"/>
                  <a:pt x="5037" y="4238"/>
                </a:cubicBezTo>
                <a:cubicBezTo>
                  <a:pt x="5061" y="4238"/>
                  <a:pt x="5037" y="4273"/>
                  <a:pt x="5073" y="4273"/>
                </a:cubicBezTo>
                <a:cubicBezTo>
                  <a:pt x="5002" y="4297"/>
                  <a:pt x="5061" y="4333"/>
                  <a:pt x="5085" y="4381"/>
                </a:cubicBezTo>
                <a:cubicBezTo>
                  <a:pt x="5133" y="4357"/>
                  <a:pt x="5097" y="4345"/>
                  <a:pt x="5121" y="4297"/>
                </a:cubicBezTo>
                <a:lnTo>
                  <a:pt x="5121" y="4297"/>
                </a:lnTo>
                <a:cubicBezTo>
                  <a:pt x="5144" y="4321"/>
                  <a:pt x="5204" y="4321"/>
                  <a:pt x="5240" y="4345"/>
                </a:cubicBezTo>
                <a:cubicBezTo>
                  <a:pt x="5287" y="4333"/>
                  <a:pt x="5338" y="4333"/>
                  <a:pt x="5386" y="4333"/>
                </a:cubicBezTo>
                <a:cubicBezTo>
                  <a:pt x="5433" y="4333"/>
                  <a:pt x="5478" y="4333"/>
                  <a:pt x="5514" y="4321"/>
                </a:cubicBezTo>
                <a:cubicBezTo>
                  <a:pt x="5514" y="4297"/>
                  <a:pt x="5478" y="4321"/>
                  <a:pt x="5478" y="4285"/>
                </a:cubicBezTo>
                <a:cubicBezTo>
                  <a:pt x="5486" y="4285"/>
                  <a:pt x="5494" y="4291"/>
                  <a:pt x="5502" y="4291"/>
                </a:cubicBezTo>
                <a:cubicBezTo>
                  <a:pt x="5506" y="4291"/>
                  <a:pt x="5510" y="4289"/>
                  <a:pt x="5514" y="4285"/>
                </a:cubicBezTo>
                <a:cubicBezTo>
                  <a:pt x="5537" y="4285"/>
                  <a:pt x="5537" y="4297"/>
                  <a:pt x="5537" y="4321"/>
                </a:cubicBezTo>
                <a:cubicBezTo>
                  <a:pt x="5597" y="4321"/>
                  <a:pt x="5609" y="4285"/>
                  <a:pt x="5668" y="4273"/>
                </a:cubicBezTo>
                <a:lnTo>
                  <a:pt x="5668" y="4273"/>
                </a:lnTo>
                <a:cubicBezTo>
                  <a:pt x="5668" y="4285"/>
                  <a:pt x="5656" y="4285"/>
                  <a:pt x="5633" y="4297"/>
                </a:cubicBezTo>
                <a:cubicBezTo>
                  <a:pt x="5668" y="4295"/>
                  <a:pt x="5701" y="4295"/>
                  <a:pt x="5732" y="4295"/>
                </a:cubicBezTo>
                <a:cubicBezTo>
                  <a:pt x="5852" y="4295"/>
                  <a:pt x="5940" y="4306"/>
                  <a:pt x="6047" y="4306"/>
                </a:cubicBezTo>
                <a:cubicBezTo>
                  <a:pt x="6094" y="4306"/>
                  <a:pt x="6145" y="4303"/>
                  <a:pt x="6204" y="4297"/>
                </a:cubicBezTo>
                <a:cubicBezTo>
                  <a:pt x="6164" y="4287"/>
                  <a:pt x="6123" y="4286"/>
                  <a:pt x="6097" y="4285"/>
                </a:cubicBezTo>
                <a:lnTo>
                  <a:pt x="6097" y="4285"/>
                </a:lnTo>
                <a:cubicBezTo>
                  <a:pt x="6071" y="4291"/>
                  <a:pt x="6048" y="4296"/>
                  <a:pt x="6026" y="4296"/>
                </a:cubicBezTo>
                <a:cubicBezTo>
                  <a:pt x="6009" y="4296"/>
                  <a:pt x="5993" y="4293"/>
                  <a:pt x="5978" y="4285"/>
                </a:cubicBezTo>
                <a:cubicBezTo>
                  <a:pt x="5978" y="4273"/>
                  <a:pt x="6014" y="4273"/>
                  <a:pt x="6025" y="4273"/>
                </a:cubicBezTo>
                <a:cubicBezTo>
                  <a:pt x="6025" y="4273"/>
                  <a:pt x="6025" y="4262"/>
                  <a:pt x="6014" y="4262"/>
                </a:cubicBezTo>
                <a:cubicBezTo>
                  <a:pt x="6016" y="4256"/>
                  <a:pt x="6024" y="4254"/>
                  <a:pt x="6034" y="4254"/>
                </a:cubicBezTo>
                <a:cubicBezTo>
                  <a:pt x="6051" y="4254"/>
                  <a:pt x="6076" y="4260"/>
                  <a:pt x="6093" y="4260"/>
                </a:cubicBezTo>
                <a:cubicBezTo>
                  <a:pt x="6109" y="4260"/>
                  <a:pt x="6118" y="4255"/>
                  <a:pt x="6109" y="4238"/>
                </a:cubicBezTo>
                <a:lnTo>
                  <a:pt x="6145" y="4238"/>
                </a:lnTo>
                <a:cubicBezTo>
                  <a:pt x="6152" y="4238"/>
                  <a:pt x="6155" y="4246"/>
                  <a:pt x="6156" y="4256"/>
                </a:cubicBezTo>
                <a:lnTo>
                  <a:pt x="6156" y="4256"/>
                </a:lnTo>
                <a:cubicBezTo>
                  <a:pt x="6160" y="4255"/>
                  <a:pt x="6165" y="4255"/>
                  <a:pt x="6170" y="4255"/>
                </a:cubicBezTo>
                <a:cubicBezTo>
                  <a:pt x="6218" y="4255"/>
                  <a:pt x="6273" y="4271"/>
                  <a:pt x="6324" y="4271"/>
                </a:cubicBezTo>
                <a:cubicBezTo>
                  <a:pt x="6345" y="4271"/>
                  <a:pt x="6364" y="4268"/>
                  <a:pt x="6383" y="4262"/>
                </a:cubicBezTo>
                <a:cubicBezTo>
                  <a:pt x="6347" y="4238"/>
                  <a:pt x="6335" y="4238"/>
                  <a:pt x="6347" y="4214"/>
                </a:cubicBezTo>
                <a:cubicBezTo>
                  <a:pt x="6410" y="4214"/>
                  <a:pt x="6471" y="4227"/>
                  <a:pt x="6520" y="4227"/>
                </a:cubicBezTo>
                <a:cubicBezTo>
                  <a:pt x="6563" y="4227"/>
                  <a:pt x="6599" y="4217"/>
                  <a:pt x="6621" y="4178"/>
                </a:cubicBezTo>
                <a:cubicBezTo>
                  <a:pt x="6597" y="4178"/>
                  <a:pt x="6571" y="4181"/>
                  <a:pt x="6546" y="4181"/>
                </a:cubicBezTo>
                <a:cubicBezTo>
                  <a:pt x="6496" y="4181"/>
                  <a:pt x="6454" y="4170"/>
                  <a:pt x="6454" y="4107"/>
                </a:cubicBezTo>
                <a:lnTo>
                  <a:pt x="6502" y="4107"/>
                </a:lnTo>
                <a:cubicBezTo>
                  <a:pt x="6502" y="4059"/>
                  <a:pt x="6466" y="4047"/>
                  <a:pt x="6430" y="4047"/>
                </a:cubicBezTo>
                <a:cubicBezTo>
                  <a:pt x="6383" y="4047"/>
                  <a:pt x="6454" y="4083"/>
                  <a:pt x="6406" y="4083"/>
                </a:cubicBezTo>
                <a:cubicBezTo>
                  <a:pt x="6388" y="4039"/>
                  <a:pt x="6318" y="4011"/>
                  <a:pt x="6248" y="4011"/>
                </a:cubicBezTo>
                <a:cubicBezTo>
                  <a:pt x="6228" y="4011"/>
                  <a:pt x="6208" y="4014"/>
                  <a:pt x="6189" y="4018"/>
                </a:cubicBezTo>
                <a:lnTo>
                  <a:pt x="6189" y="4018"/>
                </a:lnTo>
                <a:cubicBezTo>
                  <a:pt x="6163" y="3988"/>
                  <a:pt x="6108" y="3987"/>
                  <a:pt x="6085" y="3964"/>
                </a:cubicBezTo>
                <a:cubicBezTo>
                  <a:pt x="6049" y="3976"/>
                  <a:pt x="6025" y="3976"/>
                  <a:pt x="6025" y="3988"/>
                </a:cubicBezTo>
                <a:cubicBezTo>
                  <a:pt x="5990" y="3988"/>
                  <a:pt x="6025" y="3940"/>
                  <a:pt x="5990" y="3940"/>
                </a:cubicBezTo>
                <a:cubicBezTo>
                  <a:pt x="5966" y="3940"/>
                  <a:pt x="5978" y="3976"/>
                  <a:pt x="5930" y="3976"/>
                </a:cubicBezTo>
                <a:cubicBezTo>
                  <a:pt x="5921" y="3958"/>
                  <a:pt x="5907" y="3952"/>
                  <a:pt x="5890" y="3952"/>
                </a:cubicBezTo>
                <a:cubicBezTo>
                  <a:pt x="5862" y="3952"/>
                  <a:pt x="5824" y="3968"/>
                  <a:pt x="5787" y="3976"/>
                </a:cubicBezTo>
                <a:cubicBezTo>
                  <a:pt x="5692" y="3928"/>
                  <a:pt x="5573" y="3964"/>
                  <a:pt x="5514" y="3928"/>
                </a:cubicBezTo>
                <a:cubicBezTo>
                  <a:pt x="5478" y="3940"/>
                  <a:pt x="5454" y="3964"/>
                  <a:pt x="5418" y="3964"/>
                </a:cubicBezTo>
                <a:cubicBezTo>
                  <a:pt x="5418" y="3940"/>
                  <a:pt x="5371" y="3940"/>
                  <a:pt x="5371" y="3916"/>
                </a:cubicBezTo>
                <a:cubicBezTo>
                  <a:pt x="5252" y="3916"/>
                  <a:pt x="5240" y="3928"/>
                  <a:pt x="5121" y="3928"/>
                </a:cubicBezTo>
                <a:cubicBezTo>
                  <a:pt x="5121" y="3916"/>
                  <a:pt x="5156" y="3916"/>
                  <a:pt x="5192" y="3916"/>
                </a:cubicBezTo>
                <a:cubicBezTo>
                  <a:pt x="5133" y="3904"/>
                  <a:pt x="5097" y="3869"/>
                  <a:pt x="5061" y="3857"/>
                </a:cubicBezTo>
                <a:cubicBezTo>
                  <a:pt x="5037" y="3857"/>
                  <a:pt x="5037" y="3869"/>
                  <a:pt x="5025" y="3881"/>
                </a:cubicBezTo>
                <a:cubicBezTo>
                  <a:pt x="5002" y="3869"/>
                  <a:pt x="4966" y="3869"/>
                  <a:pt x="4966" y="3845"/>
                </a:cubicBezTo>
                <a:cubicBezTo>
                  <a:pt x="4970" y="3834"/>
                  <a:pt x="4978" y="3831"/>
                  <a:pt x="4987" y="3831"/>
                </a:cubicBezTo>
                <a:cubicBezTo>
                  <a:pt x="4999" y="3831"/>
                  <a:pt x="5011" y="3835"/>
                  <a:pt x="5019" y="3835"/>
                </a:cubicBezTo>
                <a:cubicBezTo>
                  <a:pt x="5026" y="3835"/>
                  <a:pt x="5029" y="3832"/>
                  <a:pt x="5025" y="3821"/>
                </a:cubicBezTo>
                <a:lnTo>
                  <a:pt x="5025" y="3821"/>
                </a:lnTo>
                <a:cubicBezTo>
                  <a:pt x="5044" y="3827"/>
                  <a:pt x="5065" y="3830"/>
                  <a:pt x="5087" y="3830"/>
                </a:cubicBezTo>
                <a:cubicBezTo>
                  <a:pt x="5150" y="3830"/>
                  <a:pt x="5216" y="3806"/>
                  <a:pt x="5216" y="3761"/>
                </a:cubicBezTo>
                <a:cubicBezTo>
                  <a:pt x="5220" y="3757"/>
                  <a:pt x="5223" y="3756"/>
                  <a:pt x="5226" y="3756"/>
                </a:cubicBezTo>
                <a:cubicBezTo>
                  <a:pt x="5238" y="3756"/>
                  <a:pt x="5236" y="3789"/>
                  <a:pt x="5222" y="3796"/>
                </a:cubicBezTo>
                <a:lnTo>
                  <a:pt x="5222" y="3796"/>
                </a:lnTo>
                <a:cubicBezTo>
                  <a:pt x="5229" y="3794"/>
                  <a:pt x="5236" y="3794"/>
                  <a:pt x="5242" y="3794"/>
                </a:cubicBezTo>
                <a:cubicBezTo>
                  <a:pt x="5264" y="3794"/>
                  <a:pt x="5281" y="3801"/>
                  <a:pt x="5314" y="3801"/>
                </a:cubicBezTo>
                <a:cubicBezTo>
                  <a:pt x="5327" y="3801"/>
                  <a:pt x="5341" y="3800"/>
                  <a:pt x="5359" y="3797"/>
                </a:cubicBezTo>
                <a:cubicBezTo>
                  <a:pt x="5383" y="3797"/>
                  <a:pt x="5359" y="3761"/>
                  <a:pt x="5394" y="3761"/>
                </a:cubicBezTo>
                <a:cubicBezTo>
                  <a:pt x="5394" y="3750"/>
                  <a:pt x="5383" y="3750"/>
                  <a:pt x="5383" y="3738"/>
                </a:cubicBezTo>
                <a:cubicBezTo>
                  <a:pt x="5402" y="3738"/>
                  <a:pt x="5429" y="3739"/>
                  <a:pt x="5456" y="3739"/>
                </a:cubicBezTo>
                <a:cubicBezTo>
                  <a:pt x="5510" y="3739"/>
                  <a:pt x="5565" y="3734"/>
                  <a:pt x="5573" y="3702"/>
                </a:cubicBezTo>
                <a:cubicBezTo>
                  <a:pt x="5601" y="3710"/>
                  <a:pt x="5629" y="3711"/>
                  <a:pt x="5656" y="3711"/>
                </a:cubicBezTo>
                <a:cubicBezTo>
                  <a:pt x="5670" y="3711"/>
                  <a:pt x="5683" y="3711"/>
                  <a:pt x="5697" y="3711"/>
                </a:cubicBezTo>
                <a:cubicBezTo>
                  <a:pt x="5737" y="3711"/>
                  <a:pt x="5775" y="3714"/>
                  <a:pt x="5811" y="3738"/>
                </a:cubicBezTo>
                <a:cubicBezTo>
                  <a:pt x="5828" y="3717"/>
                  <a:pt x="5855" y="3712"/>
                  <a:pt x="5884" y="3712"/>
                </a:cubicBezTo>
                <a:cubicBezTo>
                  <a:pt x="5910" y="3712"/>
                  <a:pt x="5938" y="3716"/>
                  <a:pt x="5964" y="3716"/>
                </a:cubicBezTo>
                <a:cubicBezTo>
                  <a:pt x="5994" y="3716"/>
                  <a:pt x="6021" y="3711"/>
                  <a:pt x="6037" y="3690"/>
                </a:cubicBezTo>
                <a:cubicBezTo>
                  <a:pt x="6049" y="3702"/>
                  <a:pt x="6049" y="3726"/>
                  <a:pt x="6073" y="3738"/>
                </a:cubicBezTo>
                <a:cubicBezTo>
                  <a:pt x="6073" y="3720"/>
                  <a:pt x="6079" y="3711"/>
                  <a:pt x="6086" y="3711"/>
                </a:cubicBezTo>
                <a:cubicBezTo>
                  <a:pt x="6094" y="3711"/>
                  <a:pt x="6103" y="3720"/>
                  <a:pt x="6109" y="3738"/>
                </a:cubicBezTo>
                <a:cubicBezTo>
                  <a:pt x="6127" y="3736"/>
                  <a:pt x="6147" y="3735"/>
                  <a:pt x="6168" y="3735"/>
                </a:cubicBezTo>
                <a:cubicBezTo>
                  <a:pt x="6233" y="3735"/>
                  <a:pt x="6308" y="3742"/>
                  <a:pt x="6372" y="3742"/>
                </a:cubicBezTo>
                <a:cubicBezTo>
                  <a:pt x="6419" y="3742"/>
                  <a:pt x="6460" y="3738"/>
                  <a:pt x="6490" y="3726"/>
                </a:cubicBezTo>
                <a:cubicBezTo>
                  <a:pt x="6504" y="3740"/>
                  <a:pt x="6554" y="3745"/>
                  <a:pt x="6604" y="3745"/>
                </a:cubicBezTo>
                <a:cubicBezTo>
                  <a:pt x="6638" y="3745"/>
                  <a:pt x="6672" y="3743"/>
                  <a:pt x="6692" y="3738"/>
                </a:cubicBezTo>
                <a:cubicBezTo>
                  <a:pt x="6680" y="3738"/>
                  <a:pt x="6680" y="3726"/>
                  <a:pt x="6680" y="3702"/>
                </a:cubicBezTo>
                <a:cubicBezTo>
                  <a:pt x="6728" y="3690"/>
                  <a:pt x="6773" y="3689"/>
                  <a:pt x="6815" y="3689"/>
                </a:cubicBezTo>
                <a:cubicBezTo>
                  <a:pt x="6827" y="3689"/>
                  <a:pt x="6839" y="3689"/>
                  <a:pt x="6851" y="3689"/>
                </a:cubicBezTo>
                <a:cubicBezTo>
                  <a:pt x="6921" y="3689"/>
                  <a:pt x="6983" y="3685"/>
                  <a:pt x="7038" y="3630"/>
                </a:cubicBezTo>
                <a:cubicBezTo>
                  <a:pt x="7029" y="3626"/>
                  <a:pt x="7022" y="3625"/>
                  <a:pt x="7017" y="3625"/>
                </a:cubicBezTo>
                <a:cubicBezTo>
                  <a:pt x="6994" y="3625"/>
                  <a:pt x="6984" y="3648"/>
                  <a:pt x="6956" y="3648"/>
                </a:cubicBezTo>
                <a:cubicBezTo>
                  <a:pt x="6949" y="3648"/>
                  <a:pt x="6941" y="3646"/>
                  <a:pt x="6930" y="3642"/>
                </a:cubicBezTo>
                <a:cubicBezTo>
                  <a:pt x="6978" y="3600"/>
                  <a:pt x="7061" y="3593"/>
                  <a:pt x="7150" y="3593"/>
                </a:cubicBezTo>
                <a:cubicBezTo>
                  <a:pt x="7194" y="3593"/>
                  <a:pt x="7240" y="3595"/>
                  <a:pt x="7284" y="3595"/>
                </a:cubicBezTo>
                <a:cubicBezTo>
                  <a:pt x="7350" y="3595"/>
                  <a:pt x="7411" y="3591"/>
                  <a:pt x="7454" y="3571"/>
                </a:cubicBezTo>
                <a:cubicBezTo>
                  <a:pt x="7477" y="3584"/>
                  <a:pt x="7498" y="3588"/>
                  <a:pt x="7518" y="3588"/>
                </a:cubicBezTo>
                <a:cubicBezTo>
                  <a:pt x="7568" y="3588"/>
                  <a:pt x="7607" y="3559"/>
                  <a:pt x="7636" y="3559"/>
                </a:cubicBezTo>
                <a:cubicBezTo>
                  <a:pt x="7649" y="3559"/>
                  <a:pt x="7660" y="3565"/>
                  <a:pt x="7669" y="3583"/>
                </a:cubicBezTo>
                <a:cubicBezTo>
                  <a:pt x="7704" y="3583"/>
                  <a:pt x="7716" y="3583"/>
                  <a:pt x="7716" y="3571"/>
                </a:cubicBezTo>
                <a:cubicBezTo>
                  <a:pt x="7752" y="3583"/>
                  <a:pt x="7764" y="3583"/>
                  <a:pt x="7788" y="3607"/>
                </a:cubicBezTo>
                <a:cubicBezTo>
                  <a:pt x="7811" y="3607"/>
                  <a:pt x="7823" y="3583"/>
                  <a:pt x="7811" y="3583"/>
                </a:cubicBezTo>
                <a:cubicBezTo>
                  <a:pt x="7818" y="3580"/>
                  <a:pt x="7825" y="3578"/>
                  <a:pt x="7833" y="3578"/>
                </a:cubicBezTo>
                <a:cubicBezTo>
                  <a:pt x="7854" y="3578"/>
                  <a:pt x="7877" y="3589"/>
                  <a:pt x="7895" y="3607"/>
                </a:cubicBezTo>
                <a:cubicBezTo>
                  <a:pt x="8017" y="3589"/>
                  <a:pt x="8107" y="3578"/>
                  <a:pt x="8202" y="3578"/>
                </a:cubicBezTo>
                <a:cubicBezTo>
                  <a:pt x="8237" y="3578"/>
                  <a:pt x="8273" y="3580"/>
                  <a:pt x="8311" y="3583"/>
                </a:cubicBezTo>
                <a:cubicBezTo>
                  <a:pt x="8357" y="3568"/>
                  <a:pt x="8416" y="3563"/>
                  <a:pt x="8478" y="3563"/>
                </a:cubicBezTo>
                <a:cubicBezTo>
                  <a:pt x="8561" y="3563"/>
                  <a:pt x="8648" y="3571"/>
                  <a:pt x="8716" y="3571"/>
                </a:cubicBezTo>
                <a:cubicBezTo>
                  <a:pt x="8814" y="3550"/>
                  <a:pt x="8908" y="3545"/>
                  <a:pt x="8997" y="3545"/>
                </a:cubicBezTo>
                <a:cubicBezTo>
                  <a:pt x="9080" y="3545"/>
                  <a:pt x="9160" y="3550"/>
                  <a:pt x="9236" y="3550"/>
                </a:cubicBezTo>
                <a:cubicBezTo>
                  <a:pt x="9266" y="3550"/>
                  <a:pt x="9295" y="3549"/>
                  <a:pt x="9324" y="3547"/>
                </a:cubicBezTo>
                <a:cubicBezTo>
                  <a:pt x="9347" y="3559"/>
                  <a:pt x="9359" y="3583"/>
                  <a:pt x="9347" y="3630"/>
                </a:cubicBezTo>
                <a:lnTo>
                  <a:pt x="9347" y="3638"/>
                </a:lnTo>
                <a:lnTo>
                  <a:pt x="9347" y="3638"/>
                </a:lnTo>
                <a:cubicBezTo>
                  <a:pt x="9331" y="3630"/>
                  <a:pt x="9309" y="3626"/>
                  <a:pt x="9291" y="3626"/>
                </a:cubicBezTo>
                <a:cubicBezTo>
                  <a:pt x="9280" y="3626"/>
                  <a:pt x="9270" y="3628"/>
                  <a:pt x="9264" y="3630"/>
                </a:cubicBezTo>
                <a:cubicBezTo>
                  <a:pt x="9312" y="3654"/>
                  <a:pt x="9324" y="3666"/>
                  <a:pt x="9371" y="3666"/>
                </a:cubicBezTo>
                <a:cubicBezTo>
                  <a:pt x="9371" y="3655"/>
                  <a:pt x="9364" y="3647"/>
                  <a:pt x="9352" y="3640"/>
                </a:cubicBezTo>
                <a:lnTo>
                  <a:pt x="9352" y="3640"/>
                </a:lnTo>
                <a:cubicBezTo>
                  <a:pt x="9351" y="3641"/>
                  <a:pt x="9349" y="3642"/>
                  <a:pt x="9347" y="3642"/>
                </a:cubicBezTo>
                <a:lnTo>
                  <a:pt x="9347" y="3638"/>
                </a:lnTo>
                <a:lnTo>
                  <a:pt x="9347" y="3638"/>
                </a:lnTo>
                <a:cubicBezTo>
                  <a:pt x="9349" y="3639"/>
                  <a:pt x="9351" y="3639"/>
                  <a:pt x="9352" y="3640"/>
                </a:cubicBezTo>
                <a:lnTo>
                  <a:pt x="9352" y="3640"/>
                </a:lnTo>
                <a:cubicBezTo>
                  <a:pt x="9385" y="3627"/>
                  <a:pt x="9409" y="3623"/>
                  <a:pt x="9432" y="3623"/>
                </a:cubicBezTo>
                <a:cubicBezTo>
                  <a:pt x="9459" y="3623"/>
                  <a:pt x="9486" y="3628"/>
                  <a:pt x="9526" y="3630"/>
                </a:cubicBezTo>
                <a:lnTo>
                  <a:pt x="9526" y="3630"/>
                </a:lnTo>
                <a:cubicBezTo>
                  <a:pt x="9526" y="3627"/>
                  <a:pt x="9531" y="3626"/>
                  <a:pt x="9538" y="3626"/>
                </a:cubicBezTo>
                <a:cubicBezTo>
                  <a:pt x="9558" y="3626"/>
                  <a:pt x="9594" y="3637"/>
                  <a:pt x="9585" y="3654"/>
                </a:cubicBezTo>
                <a:cubicBezTo>
                  <a:pt x="9573" y="3657"/>
                  <a:pt x="9563" y="3659"/>
                  <a:pt x="9556" y="3659"/>
                </a:cubicBezTo>
                <a:cubicBezTo>
                  <a:pt x="9554" y="3659"/>
                  <a:pt x="9552" y="3659"/>
                  <a:pt x="9550" y="3659"/>
                </a:cubicBezTo>
                <a:lnTo>
                  <a:pt x="9550" y="3659"/>
                </a:lnTo>
                <a:cubicBezTo>
                  <a:pt x="9544" y="3669"/>
                  <a:pt x="9529" y="3675"/>
                  <a:pt x="9514" y="3690"/>
                </a:cubicBezTo>
                <a:cubicBezTo>
                  <a:pt x="9501" y="3690"/>
                  <a:pt x="9490" y="3690"/>
                  <a:pt x="9479" y="3689"/>
                </a:cubicBezTo>
                <a:lnTo>
                  <a:pt x="9479" y="3689"/>
                </a:lnTo>
                <a:cubicBezTo>
                  <a:pt x="9491" y="3698"/>
                  <a:pt x="9502" y="3709"/>
                  <a:pt x="9502" y="3726"/>
                </a:cubicBezTo>
                <a:cubicBezTo>
                  <a:pt x="9498" y="3727"/>
                  <a:pt x="9494" y="3728"/>
                  <a:pt x="9491" y="3728"/>
                </a:cubicBezTo>
                <a:cubicBezTo>
                  <a:pt x="9461" y="3728"/>
                  <a:pt x="9439" y="3690"/>
                  <a:pt x="9407" y="3690"/>
                </a:cubicBezTo>
                <a:cubicBezTo>
                  <a:pt x="9410" y="3687"/>
                  <a:pt x="9413" y="3685"/>
                  <a:pt x="9417" y="3684"/>
                </a:cubicBezTo>
                <a:lnTo>
                  <a:pt x="9417" y="3684"/>
                </a:lnTo>
                <a:cubicBezTo>
                  <a:pt x="9435" y="3686"/>
                  <a:pt x="9454" y="3688"/>
                  <a:pt x="9479" y="3689"/>
                </a:cubicBezTo>
                <a:lnTo>
                  <a:pt x="9479" y="3689"/>
                </a:lnTo>
                <a:cubicBezTo>
                  <a:pt x="9475" y="3685"/>
                  <a:pt x="9470" y="3682"/>
                  <a:pt x="9466" y="3678"/>
                </a:cubicBezTo>
                <a:cubicBezTo>
                  <a:pt x="9448" y="3678"/>
                  <a:pt x="9430" y="3678"/>
                  <a:pt x="9417" y="3684"/>
                </a:cubicBezTo>
                <a:lnTo>
                  <a:pt x="9417" y="3684"/>
                </a:lnTo>
                <a:cubicBezTo>
                  <a:pt x="9393" y="3681"/>
                  <a:pt x="9369" y="3678"/>
                  <a:pt x="9335" y="3678"/>
                </a:cubicBezTo>
                <a:cubicBezTo>
                  <a:pt x="9359" y="3678"/>
                  <a:pt x="9359" y="3690"/>
                  <a:pt x="9359" y="3702"/>
                </a:cubicBezTo>
                <a:cubicBezTo>
                  <a:pt x="9312" y="3702"/>
                  <a:pt x="9335" y="3690"/>
                  <a:pt x="9324" y="3678"/>
                </a:cubicBezTo>
                <a:lnTo>
                  <a:pt x="9324" y="3678"/>
                </a:lnTo>
                <a:cubicBezTo>
                  <a:pt x="9312" y="3690"/>
                  <a:pt x="9312" y="3702"/>
                  <a:pt x="9335" y="3702"/>
                </a:cubicBezTo>
                <a:cubicBezTo>
                  <a:pt x="9383" y="3702"/>
                  <a:pt x="9419" y="3726"/>
                  <a:pt x="9443" y="3738"/>
                </a:cubicBezTo>
                <a:cubicBezTo>
                  <a:pt x="9468" y="3740"/>
                  <a:pt x="9495" y="3741"/>
                  <a:pt x="9524" y="3741"/>
                </a:cubicBezTo>
                <a:cubicBezTo>
                  <a:pt x="9602" y="3741"/>
                  <a:pt x="9690" y="3734"/>
                  <a:pt x="9772" y="3734"/>
                </a:cubicBezTo>
                <a:cubicBezTo>
                  <a:pt x="9802" y="3734"/>
                  <a:pt x="9832" y="3735"/>
                  <a:pt x="9859" y="3738"/>
                </a:cubicBezTo>
                <a:cubicBezTo>
                  <a:pt x="9871" y="3738"/>
                  <a:pt x="9871" y="3726"/>
                  <a:pt x="9871" y="3702"/>
                </a:cubicBezTo>
                <a:cubicBezTo>
                  <a:pt x="9887" y="3718"/>
                  <a:pt x="9906" y="3724"/>
                  <a:pt x="9924" y="3724"/>
                </a:cubicBezTo>
                <a:cubicBezTo>
                  <a:pt x="9945" y="3724"/>
                  <a:pt x="9965" y="3715"/>
                  <a:pt x="9978" y="3702"/>
                </a:cubicBezTo>
                <a:cubicBezTo>
                  <a:pt x="9964" y="3680"/>
                  <a:pt x="9915" y="3676"/>
                  <a:pt x="9866" y="3676"/>
                </a:cubicBezTo>
                <a:cubicBezTo>
                  <a:pt x="9833" y="3676"/>
                  <a:pt x="9800" y="3678"/>
                  <a:pt x="9776" y="3678"/>
                </a:cubicBezTo>
                <a:cubicBezTo>
                  <a:pt x="9773" y="3674"/>
                  <a:pt x="9770" y="3670"/>
                  <a:pt x="9767" y="3666"/>
                </a:cubicBezTo>
                <a:lnTo>
                  <a:pt x="9767" y="3666"/>
                </a:lnTo>
                <a:cubicBezTo>
                  <a:pt x="9758" y="3666"/>
                  <a:pt x="9749" y="3666"/>
                  <a:pt x="9740" y="3666"/>
                </a:cubicBezTo>
                <a:cubicBezTo>
                  <a:pt x="9745" y="3659"/>
                  <a:pt x="9750" y="3654"/>
                  <a:pt x="9756" y="3652"/>
                </a:cubicBezTo>
                <a:lnTo>
                  <a:pt x="9756" y="3652"/>
                </a:lnTo>
                <a:cubicBezTo>
                  <a:pt x="9759" y="3656"/>
                  <a:pt x="9763" y="3661"/>
                  <a:pt x="9767" y="3666"/>
                </a:cubicBezTo>
                <a:lnTo>
                  <a:pt x="9767" y="3666"/>
                </a:lnTo>
                <a:cubicBezTo>
                  <a:pt x="9797" y="3666"/>
                  <a:pt x="9826" y="3663"/>
                  <a:pt x="9835" y="3654"/>
                </a:cubicBezTo>
                <a:lnTo>
                  <a:pt x="9835" y="3654"/>
                </a:lnTo>
                <a:cubicBezTo>
                  <a:pt x="9828" y="3656"/>
                  <a:pt x="9821" y="3657"/>
                  <a:pt x="9815" y="3657"/>
                </a:cubicBezTo>
                <a:cubicBezTo>
                  <a:pt x="9795" y="3657"/>
                  <a:pt x="9780" y="3650"/>
                  <a:pt x="9767" y="3650"/>
                </a:cubicBezTo>
                <a:cubicBezTo>
                  <a:pt x="9766" y="3650"/>
                  <a:pt x="9766" y="3650"/>
                  <a:pt x="9765" y="3650"/>
                </a:cubicBezTo>
                <a:lnTo>
                  <a:pt x="9765" y="3650"/>
                </a:lnTo>
                <a:cubicBezTo>
                  <a:pt x="9769" y="3638"/>
                  <a:pt x="9772" y="3628"/>
                  <a:pt x="9774" y="3619"/>
                </a:cubicBezTo>
                <a:lnTo>
                  <a:pt x="9774" y="3619"/>
                </a:lnTo>
                <a:cubicBezTo>
                  <a:pt x="9785" y="3622"/>
                  <a:pt x="9794" y="3625"/>
                  <a:pt x="9800" y="3630"/>
                </a:cubicBezTo>
                <a:cubicBezTo>
                  <a:pt x="9836" y="3617"/>
                  <a:pt x="9868" y="3612"/>
                  <a:pt x="9898" y="3612"/>
                </a:cubicBezTo>
                <a:cubicBezTo>
                  <a:pt x="9922" y="3612"/>
                  <a:pt x="9945" y="3615"/>
                  <a:pt x="9967" y="3619"/>
                </a:cubicBezTo>
                <a:lnTo>
                  <a:pt x="9967" y="3619"/>
                </a:lnTo>
                <a:cubicBezTo>
                  <a:pt x="9967" y="3619"/>
                  <a:pt x="9967" y="3619"/>
                  <a:pt x="9966" y="3619"/>
                </a:cubicBezTo>
                <a:lnTo>
                  <a:pt x="9966" y="3619"/>
                </a:lnTo>
                <a:cubicBezTo>
                  <a:pt x="9972" y="3620"/>
                  <a:pt x="9977" y="3621"/>
                  <a:pt x="9981" y="3621"/>
                </a:cubicBezTo>
                <a:cubicBezTo>
                  <a:pt x="9998" y="3621"/>
                  <a:pt x="10009" y="3610"/>
                  <a:pt x="10021" y="3610"/>
                </a:cubicBezTo>
                <a:cubicBezTo>
                  <a:pt x="10026" y="3610"/>
                  <a:pt x="10032" y="3612"/>
                  <a:pt x="10038" y="3619"/>
                </a:cubicBezTo>
                <a:cubicBezTo>
                  <a:pt x="10020" y="3619"/>
                  <a:pt x="10011" y="3622"/>
                  <a:pt x="10005" y="3627"/>
                </a:cubicBezTo>
                <a:lnTo>
                  <a:pt x="10005" y="3627"/>
                </a:lnTo>
                <a:cubicBezTo>
                  <a:pt x="9993" y="3625"/>
                  <a:pt x="9980" y="3622"/>
                  <a:pt x="9967" y="3619"/>
                </a:cubicBezTo>
                <a:lnTo>
                  <a:pt x="9967" y="3619"/>
                </a:lnTo>
                <a:cubicBezTo>
                  <a:pt x="9978" y="3631"/>
                  <a:pt x="9978" y="3631"/>
                  <a:pt x="9966" y="3666"/>
                </a:cubicBezTo>
                <a:cubicBezTo>
                  <a:pt x="9972" y="3667"/>
                  <a:pt x="9976" y="3668"/>
                  <a:pt x="9980" y="3668"/>
                </a:cubicBezTo>
                <a:cubicBezTo>
                  <a:pt x="10006" y="3668"/>
                  <a:pt x="9991" y="3642"/>
                  <a:pt x="10005" y="3627"/>
                </a:cubicBezTo>
                <a:lnTo>
                  <a:pt x="10005" y="3627"/>
                </a:lnTo>
                <a:cubicBezTo>
                  <a:pt x="10025" y="3632"/>
                  <a:pt x="10043" y="3635"/>
                  <a:pt x="10063" y="3637"/>
                </a:cubicBezTo>
                <a:lnTo>
                  <a:pt x="10063" y="3637"/>
                </a:lnTo>
                <a:cubicBezTo>
                  <a:pt x="10064" y="3632"/>
                  <a:pt x="10064" y="3626"/>
                  <a:pt x="10062" y="3619"/>
                </a:cubicBezTo>
                <a:lnTo>
                  <a:pt x="10062" y="3619"/>
                </a:lnTo>
                <a:cubicBezTo>
                  <a:pt x="10068" y="3625"/>
                  <a:pt x="10083" y="3625"/>
                  <a:pt x="10097" y="3625"/>
                </a:cubicBezTo>
                <a:cubicBezTo>
                  <a:pt x="10111" y="3625"/>
                  <a:pt x="10125" y="3625"/>
                  <a:pt x="10131" y="3629"/>
                </a:cubicBezTo>
                <a:lnTo>
                  <a:pt x="10131" y="3629"/>
                </a:lnTo>
                <a:cubicBezTo>
                  <a:pt x="10140" y="3626"/>
                  <a:pt x="10148" y="3623"/>
                  <a:pt x="10157" y="3619"/>
                </a:cubicBezTo>
                <a:cubicBezTo>
                  <a:pt x="10181" y="3619"/>
                  <a:pt x="10181" y="3630"/>
                  <a:pt x="10181" y="3642"/>
                </a:cubicBezTo>
                <a:cubicBezTo>
                  <a:pt x="10205" y="3642"/>
                  <a:pt x="10216" y="3630"/>
                  <a:pt x="10216" y="3619"/>
                </a:cubicBezTo>
                <a:cubicBezTo>
                  <a:pt x="10234" y="3619"/>
                  <a:pt x="10226" y="3644"/>
                  <a:pt x="10234" y="3644"/>
                </a:cubicBezTo>
                <a:cubicBezTo>
                  <a:pt x="10237" y="3644"/>
                  <a:pt x="10242" y="3640"/>
                  <a:pt x="10252" y="3630"/>
                </a:cubicBezTo>
                <a:lnTo>
                  <a:pt x="10252" y="3630"/>
                </a:lnTo>
                <a:cubicBezTo>
                  <a:pt x="10270" y="3639"/>
                  <a:pt x="10255" y="3654"/>
                  <a:pt x="10269" y="3666"/>
                </a:cubicBezTo>
                <a:lnTo>
                  <a:pt x="10269" y="3666"/>
                </a:lnTo>
                <a:cubicBezTo>
                  <a:pt x="10272" y="3666"/>
                  <a:pt x="10274" y="3666"/>
                  <a:pt x="10276" y="3666"/>
                </a:cubicBezTo>
                <a:cubicBezTo>
                  <a:pt x="10276" y="3668"/>
                  <a:pt x="10276" y="3669"/>
                  <a:pt x="10275" y="3670"/>
                </a:cubicBezTo>
                <a:lnTo>
                  <a:pt x="10275" y="3670"/>
                </a:lnTo>
                <a:cubicBezTo>
                  <a:pt x="10273" y="3669"/>
                  <a:pt x="10271" y="3668"/>
                  <a:pt x="10269" y="3666"/>
                </a:cubicBezTo>
                <a:lnTo>
                  <a:pt x="10269" y="3666"/>
                </a:lnTo>
                <a:cubicBezTo>
                  <a:pt x="10176" y="3670"/>
                  <a:pt x="10233" y="3747"/>
                  <a:pt x="10285" y="3747"/>
                </a:cubicBezTo>
                <a:cubicBezTo>
                  <a:pt x="10299" y="3747"/>
                  <a:pt x="10313" y="3741"/>
                  <a:pt x="10324" y="3726"/>
                </a:cubicBezTo>
                <a:cubicBezTo>
                  <a:pt x="10324" y="3723"/>
                  <a:pt x="10321" y="3722"/>
                  <a:pt x="10316" y="3722"/>
                </a:cubicBezTo>
                <a:cubicBezTo>
                  <a:pt x="10307" y="3722"/>
                  <a:pt x="10293" y="3725"/>
                  <a:pt x="10279" y="3725"/>
                </a:cubicBezTo>
                <a:cubicBezTo>
                  <a:pt x="10267" y="3725"/>
                  <a:pt x="10257" y="3723"/>
                  <a:pt x="10252" y="3714"/>
                </a:cubicBezTo>
                <a:cubicBezTo>
                  <a:pt x="10252" y="3693"/>
                  <a:pt x="10271" y="3681"/>
                  <a:pt x="10275" y="3670"/>
                </a:cubicBezTo>
                <a:lnTo>
                  <a:pt x="10275" y="3670"/>
                </a:lnTo>
                <a:cubicBezTo>
                  <a:pt x="10281" y="3673"/>
                  <a:pt x="10289" y="3676"/>
                  <a:pt x="10300" y="3678"/>
                </a:cubicBezTo>
                <a:cubicBezTo>
                  <a:pt x="10312" y="3678"/>
                  <a:pt x="10312" y="3666"/>
                  <a:pt x="10324" y="3666"/>
                </a:cubicBezTo>
                <a:cubicBezTo>
                  <a:pt x="10312" y="3642"/>
                  <a:pt x="10312" y="3642"/>
                  <a:pt x="10300" y="3642"/>
                </a:cubicBezTo>
                <a:lnTo>
                  <a:pt x="10336" y="3642"/>
                </a:lnTo>
                <a:cubicBezTo>
                  <a:pt x="10336" y="3630"/>
                  <a:pt x="10336" y="3630"/>
                  <a:pt x="10347" y="3619"/>
                </a:cubicBezTo>
                <a:cubicBezTo>
                  <a:pt x="10336" y="3619"/>
                  <a:pt x="10324" y="3619"/>
                  <a:pt x="10312" y="3607"/>
                </a:cubicBezTo>
                <a:cubicBezTo>
                  <a:pt x="10324" y="3583"/>
                  <a:pt x="10336" y="3583"/>
                  <a:pt x="10371" y="3583"/>
                </a:cubicBezTo>
                <a:cubicBezTo>
                  <a:pt x="10371" y="3607"/>
                  <a:pt x="10347" y="3607"/>
                  <a:pt x="10371" y="3607"/>
                </a:cubicBezTo>
                <a:cubicBezTo>
                  <a:pt x="10371" y="3607"/>
                  <a:pt x="10371" y="3619"/>
                  <a:pt x="10347" y="3619"/>
                </a:cubicBezTo>
                <a:cubicBezTo>
                  <a:pt x="10347" y="3619"/>
                  <a:pt x="10371" y="3619"/>
                  <a:pt x="10371" y="3630"/>
                </a:cubicBezTo>
                <a:lnTo>
                  <a:pt x="10383" y="3642"/>
                </a:lnTo>
                <a:cubicBezTo>
                  <a:pt x="10395" y="3666"/>
                  <a:pt x="10431" y="3666"/>
                  <a:pt x="10431" y="3690"/>
                </a:cubicBezTo>
                <a:lnTo>
                  <a:pt x="10407" y="3690"/>
                </a:lnTo>
                <a:cubicBezTo>
                  <a:pt x="10407" y="3690"/>
                  <a:pt x="10407" y="3702"/>
                  <a:pt x="10431" y="3702"/>
                </a:cubicBezTo>
                <a:lnTo>
                  <a:pt x="10443" y="3702"/>
                </a:lnTo>
                <a:cubicBezTo>
                  <a:pt x="10431" y="3726"/>
                  <a:pt x="10431" y="3738"/>
                  <a:pt x="10443" y="3750"/>
                </a:cubicBezTo>
                <a:cubicBezTo>
                  <a:pt x="10478" y="3750"/>
                  <a:pt x="10490" y="3738"/>
                  <a:pt x="10478" y="3726"/>
                </a:cubicBezTo>
                <a:cubicBezTo>
                  <a:pt x="10490" y="3726"/>
                  <a:pt x="10502" y="3738"/>
                  <a:pt x="10502" y="3750"/>
                </a:cubicBezTo>
                <a:cubicBezTo>
                  <a:pt x="10550" y="3750"/>
                  <a:pt x="10562" y="3761"/>
                  <a:pt x="10574" y="3761"/>
                </a:cubicBezTo>
                <a:cubicBezTo>
                  <a:pt x="10597" y="3761"/>
                  <a:pt x="10597" y="3750"/>
                  <a:pt x="10609" y="3750"/>
                </a:cubicBezTo>
                <a:cubicBezTo>
                  <a:pt x="10574" y="3738"/>
                  <a:pt x="10538" y="3726"/>
                  <a:pt x="10502" y="3726"/>
                </a:cubicBezTo>
                <a:cubicBezTo>
                  <a:pt x="10562" y="3702"/>
                  <a:pt x="10621" y="3690"/>
                  <a:pt x="10657" y="3666"/>
                </a:cubicBezTo>
                <a:lnTo>
                  <a:pt x="10657" y="3702"/>
                </a:lnTo>
                <a:cubicBezTo>
                  <a:pt x="10681" y="3702"/>
                  <a:pt x="10681" y="3690"/>
                  <a:pt x="10693" y="3690"/>
                </a:cubicBezTo>
                <a:cubicBezTo>
                  <a:pt x="10706" y="3683"/>
                  <a:pt x="10716" y="3676"/>
                  <a:pt x="10724" y="3676"/>
                </a:cubicBezTo>
                <a:cubicBezTo>
                  <a:pt x="10730" y="3676"/>
                  <a:pt x="10735" y="3680"/>
                  <a:pt x="10740" y="3690"/>
                </a:cubicBezTo>
                <a:lnTo>
                  <a:pt x="10776" y="3726"/>
                </a:lnTo>
                <a:lnTo>
                  <a:pt x="10800" y="3726"/>
                </a:lnTo>
                <a:cubicBezTo>
                  <a:pt x="10836" y="3726"/>
                  <a:pt x="10848" y="3702"/>
                  <a:pt x="10848" y="3690"/>
                </a:cubicBezTo>
                <a:cubicBezTo>
                  <a:pt x="10788" y="3690"/>
                  <a:pt x="10740" y="3678"/>
                  <a:pt x="10693" y="3666"/>
                </a:cubicBezTo>
                <a:cubicBezTo>
                  <a:pt x="10728" y="3642"/>
                  <a:pt x="10812" y="3642"/>
                  <a:pt x="10776" y="3619"/>
                </a:cubicBezTo>
                <a:cubicBezTo>
                  <a:pt x="10752" y="3619"/>
                  <a:pt x="10752" y="3630"/>
                  <a:pt x="10752" y="3642"/>
                </a:cubicBezTo>
                <a:cubicBezTo>
                  <a:pt x="10719" y="3631"/>
                  <a:pt x="10684" y="3623"/>
                  <a:pt x="10650" y="3623"/>
                </a:cubicBezTo>
                <a:cubicBezTo>
                  <a:pt x="10611" y="3623"/>
                  <a:pt x="10575" y="3634"/>
                  <a:pt x="10550" y="3666"/>
                </a:cubicBezTo>
                <a:cubicBezTo>
                  <a:pt x="10478" y="3666"/>
                  <a:pt x="10621" y="3619"/>
                  <a:pt x="10514" y="3619"/>
                </a:cubicBezTo>
                <a:cubicBezTo>
                  <a:pt x="10554" y="3587"/>
                  <a:pt x="10609" y="3582"/>
                  <a:pt x="10674" y="3582"/>
                </a:cubicBezTo>
                <a:cubicBezTo>
                  <a:pt x="10706" y="3582"/>
                  <a:pt x="10740" y="3583"/>
                  <a:pt x="10776" y="3583"/>
                </a:cubicBezTo>
                <a:cubicBezTo>
                  <a:pt x="10728" y="3571"/>
                  <a:pt x="10800" y="3571"/>
                  <a:pt x="10776" y="3559"/>
                </a:cubicBezTo>
                <a:cubicBezTo>
                  <a:pt x="10780" y="3559"/>
                  <a:pt x="10791" y="3560"/>
                  <a:pt x="10803" y="3560"/>
                </a:cubicBezTo>
                <a:cubicBezTo>
                  <a:pt x="10826" y="3560"/>
                  <a:pt x="10854" y="3555"/>
                  <a:pt x="10848" y="3525"/>
                </a:cubicBezTo>
                <a:lnTo>
                  <a:pt x="10848" y="3525"/>
                </a:lnTo>
                <a:cubicBezTo>
                  <a:pt x="10853" y="3544"/>
                  <a:pt x="10877" y="3549"/>
                  <a:pt x="10907" y="3549"/>
                </a:cubicBezTo>
                <a:cubicBezTo>
                  <a:pt x="10933" y="3549"/>
                  <a:pt x="10964" y="3545"/>
                  <a:pt x="10991" y="3545"/>
                </a:cubicBezTo>
                <a:cubicBezTo>
                  <a:pt x="11021" y="3545"/>
                  <a:pt x="11046" y="3550"/>
                  <a:pt x="11050" y="3571"/>
                </a:cubicBezTo>
                <a:cubicBezTo>
                  <a:pt x="11081" y="3553"/>
                  <a:pt x="11108" y="3549"/>
                  <a:pt x="11137" y="3549"/>
                </a:cubicBezTo>
                <a:cubicBezTo>
                  <a:pt x="11168" y="3549"/>
                  <a:pt x="11200" y="3554"/>
                  <a:pt x="11239" y="3554"/>
                </a:cubicBezTo>
                <a:cubicBezTo>
                  <a:pt x="11261" y="3554"/>
                  <a:pt x="11285" y="3553"/>
                  <a:pt x="11312" y="3547"/>
                </a:cubicBezTo>
                <a:cubicBezTo>
                  <a:pt x="11312" y="3538"/>
                  <a:pt x="11309" y="3533"/>
                  <a:pt x="11303" y="3529"/>
                </a:cubicBezTo>
                <a:lnTo>
                  <a:pt x="11303" y="3529"/>
                </a:lnTo>
                <a:cubicBezTo>
                  <a:pt x="11312" y="3531"/>
                  <a:pt x="11321" y="3532"/>
                  <a:pt x="11331" y="3532"/>
                </a:cubicBezTo>
                <a:cubicBezTo>
                  <a:pt x="11345" y="3532"/>
                  <a:pt x="11359" y="3530"/>
                  <a:pt x="11371" y="3523"/>
                </a:cubicBezTo>
                <a:cubicBezTo>
                  <a:pt x="11371" y="3511"/>
                  <a:pt x="11371" y="3511"/>
                  <a:pt x="11348" y="3511"/>
                </a:cubicBezTo>
                <a:cubicBezTo>
                  <a:pt x="11352" y="3509"/>
                  <a:pt x="11359" y="3508"/>
                  <a:pt x="11366" y="3508"/>
                </a:cubicBezTo>
                <a:cubicBezTo>
                  <a:pt x="11394" y="3508"/>
                  <a:pt x="11438" y="3523"/>
                  <a:pt x="11467" y="3523"/>
                </a:cubicBezTo>
                <a:cubicBezTo>
                  <a:pt x="11505" y="3514"/>
                  <a:pt x="11474" y="3496"/>
                  <a:pt x="11511" y="3496"/>
                </a:cubicBezTo>
                <a:cubicBezTo>
                  <a:pt x="11519" y="3496"/>
                  <a:pt x="11532" y="3497"/>
                  <a:pt x="11550" y="3500"/>
                </a:cubicBezTo>
                <a:cubicBezTo>
                  <a:pt x="11508" y="3476"/>
                  <a:pt x="11458" y="3467"/>
                  <a:pt x="11406" y="3467"/>
                </a:cubicBezTo>
                <a:cubicBezTo>
                  <a:pt x="11354" y="3467"/>
                  <a:pt x="11300" y="3476"/>
                  <a:pt x="11252" y="3488"/>
                </a:cubicBezTo>
                <a:cubicBezTo>
                  <a:pt x="11264" y="3452"/>
                  <a:pt x="11205" y="3464"/>
                  <a:pt x="11193" y="3452"/>
                </a:cubicBezTo>
                <a:cubicBezTo>
                  <a:pt x="11208" y="3446"/>
                  <a:pt x="11221" y="3444"/>
                  <a:pt x="11232" y="3444"/>
                </a:cubicBezTo>
                <a:cubicBezTo>
                  <a:pt x="11256" y="3444"/>
                  <a:pt x="11274" y="3454"/>
                  <a:pt x="11307" y="3454"/>
                </a:cubicBezTo>
                <a:cubicBezTo>
                  <a:pt x="11316" y="3454"/>
                  <a:pt x="11325" y="3454"/>
                  <a:pt x="11336" y="3452"/>
                </a:cubicBezTo>
                <a:cubicBezTo>
                  <a:pt x="11312" y="3428"/>
                  <a:pt x="11229" y="3440"/>
                  <a:pt x="11229" y="3380"/>
                </a:cubicBezTo>
                <a:lnTo>
                  <a:pt x="11229" y="3380"/>
                </a:lnTo>
                <a:cubicBezTo>
                  <a:pt x="11252" y="3404"/>
                  <a:pt x="11324" y="3452"/>
                  <a:pt x="11383" y="3452"/>
                </a:cubicBezTo>
                <a:cubicBezTo>
                  <a:pt x="11395" y="3452"/>
                  <a:pt x="11383" y="3440"/>
                  <a:pt x="11407" y="3440"/>
                </a:cubicBezTo>
                <a:cubicBezTo>
                  <a:pt x="11401" y="3434"/>
                  <a:pt x="11395" y="3431"/>
                  <a:pt x="11386" y="3431"/>
                </a:cubicBezTo>
                <a:cubicBezTo>
                  <a:pt x="11377" y="3431"/>
                  <a:pt x="11365" y="3434"/>
                  <a:pt x="11348" y="3440"/>
                </a:cubicBezTo>
                <a:cubicBezTo>
                  <a:pt x="11378" y="3430"/>
                  <a:pt x="11383" y="3402"/>
                  <a:pt x="11421" y="3402"/>
                </a:cubicBezTo>
                <a:cubicBezTo>
                  <a:pt x="11427" y="3402"/>
                  <a:pt x="11435" y="3403"/>
                  <a:pt x="11443" y="3404"/>
                </a:cubicBezTo>
                <a:cubicBezTo>
                  <a:pt x="11443" y="3428"/>
                  <a:pt x="11443" y="3440"/>
                  <a:pt x="11431" y="3452"/>
                </a:cubicBezTo>
                <a:cubicBezTo>
                  <a:pt x="11493" y="3452"/>
                  <a:pt x="11543" y="3472"/>
                  <a:pt x="11588" y="3472"/>
                </a:cubicBezTo>
                <a:cubicBezTo>
                  <a:pt x="11604" y="3472"/>
                  <a:pt x="11618" y="3470"/>
                  <a:pt x="11633" y="3464"/>
                </a:cubicBezTo>
                <a:cubicBezTo>
                  <a:pt x="11621" y="3452"/>
                  <a:pt x="11586" y="3452"/>
                  <a:pt x="11562" y="3440"/>
                </a:cubicBezTo>
                <a:cubicBezTo>
                  <a:pt x="11567" y="3439"/>
                  <a:pt x="11574" y="3438"/>
                  <a:pt x="11580" y="3438"/>
                </a:cubicBezTo>
                <a:cubicBezTo>
                  <a:pt x="11627" y="3438"/>
                  <a:pt x="11696" y="3463"/>
                  <a:pt x="11760" y="3463"/>
                </a:cubicBezTo>
                <a:cubicBezTo>
                  <a:pt x="11782" y="3463"/>
                  <a:pt x="11804" y="3460"/>
                  <a:pt x="11824" y="3452"/>
                </a:cubicBezTo>
                <a:cubicBezTo>
                  <a:pt x="11824" y="3428"/>
                  <a:pt x="11764" y="3440"/>
                  <a:pt x="11752" y="3428"/>
                </a:cubicBezTo>
                <a:lnTo>
                  <a:pt x="11752" y="3428"/>
                </a:lnTo>
                <a:cubicBezTo>
                  <a:pt x="11759" y="3429"/>
                  <a:pt x="11767" y="3430"/>
                  <a:pt x="11775" y="3430"/>
                </a:cubicBezTo>
                <a:cubicBezTo>
                  <a:pt x="11830" y="3430"/>
                  <a:pt x="11912" y="3402"/>
                  <a:pt x="11960" y="3402"/>
                </a:cubicBezTo>
                <a:cubicBezTo>
                  <a:pt x="11967" y="3402"/>
                  <a:pt x="11973" y="3403"/>
                  <a:pt x="11979" y="3404"/>
                </a:cubicBezTo>
                <a:cubicBezTo>
                  <a:pt x="12002" y="3392"/>
                  <a:pt x="11967" y="3392"/>
                  <a:pt x="11991" y="3380"/>
                </a:cubicBezTo>
                <a:lnTo>
                  <a:pt x="11991" y="3380"/>
                </a:lnTo>
                <a:cubicBezTo>
                  <a:pt x="11994" y="3384"/>
                  <a:pt x="12004" y="3386"/>
                  <a:pt x="12016" y="3386"/>
                </a:cubicBezTo>
                <a:cubicBezTo>
                  <a:pt x="12026" y="3386"/>
                  <a:pt x="12038" y="3385"/>
                  <a:pt x="12050" y="3384"/>
                </a:cubicBezTo>
                <a:lnTo>
                  <a:pt x="12050" y="3384"/>
                </a:lnTo>
                <a:cubicBezTo>
                  <a:pt x="12053" y="3400"/>
                  <a:pt x="12078" y="3413"/>
                  <a:pt x="12098" y="3417"/>
                </a:cubicBezTo>
                <a:lnTo>
                  <a:pt x="12098" y="3417"/>
                </a:lnTo>
                <a:cubicBezTo>
                  <a:pt x="12099" y="3417"/>
                  <a:pt x="12099" y="3417"/>
                  <a:pt x="12099" y="3416"/>
                </a:cubicBezTo>
                <a:lnTo>
                  <a:pt x="12099" y="3416"/>
                </a:lnTo>
                <a:cubicBezTo>
                  <a:pt x="12099" y="3416"/>
                  <a:pt x="12098" y="3416"/>
                  <a:pt x="12098" y="3416"/>
                </a:cubicBezTo>
                <a:cubicBezTo>
                  <a:pt x="12098" y="3405"/>
                  <a:pt x="12089" y="3390"/>
                  <a:pt x="12079" y="3381"/>
                </a:cubicBezTo>
                <a:lnTo>
                  <a:pt x="12079" y="3381"/>
                </a:lnTo>
                <a:cubicBezTo>
                  <a:pt x="12070" y="3382"/>
                  <a:pt x="12060" y="3383"/>
                  <a:pt x="12050" y="3384"/>
                </a:cubicBezTo>
                <a:lnTo>
                  <a:pt x="12050" y="3384"/>
                </a:lnTo>
                <a:cubicBezTo>
                  <a:pt x="12050" y="3383"/>
                  <a:pt x="12050" y="3382"/>
                  <a:pt x="12050" y="3380"/>
                </a:cubicBezTo>
                <a:cubicBezTo>
                  <a:pt x="12053" y="3375"/>
                  <a:pt x="12057" y="3373"/>
                  <a:pt x="12061" y="3373"/>
                </a:cubicBezTo>
                <a:cubicBezTo>
                  <a:pt x="12067" y="3373"/>
                  <a:pt x="12073" y="3376"/>
                  <a:pt x="12079" y="3381"/>
                </a:cubicBezTo>
                <a:lnTo>
                  <a:pt x="12079" y="3381"/>
                </a:lnTo>
                <a:cubicBezTo>
                  <a:pt x="12086" y="3381"/>
                  <a:pt x="12092" y="3380"/>
                  <a:pt x="12098" y="3380"/>
                </a:cubicBezTo>
                <a:cubicBezTo>
                  <a:pt x="12070" y="3367"/>
                  <a:pt x="12058" y="3361"/>
                  <a:pt x="12041" y="3361"/>
                </a:cubicBezTo>
                <a:cubicBezTo>
                  <a:pt x="12030" y="3361"/>
                  <a:pt x="12015" y="3364"/>
                  <a:pt x="11991" y="3369"/>
                </a:cubicBezTo>
                <a:cubicBezTo>
                  <a:pt x="11991" y="3357"/>
                  <a:pt x="12002" y="3357"/>
                  <a:pt x="12002" y="3333"/>
                </a:cubicBezTo>
                <a:cubicBezTo>
                  <a:pt x="12038" y="3333"/>
                  <a:pt x="12086" y="3357"/>
                  <a:pt x="12098" y="3380"/>
                </a:cubicBezTo>
                <a:cubicBezTo>
                  <a:pt x="12107" y="3390"/>
                  <a:pt x="12107" y="3404"/>
                  <a:pt x="12099" y="3416"/>
                </a:cubicBezTo>
                <a:lnTo>
                  <a:pt x="12099" y="3416"/>
                </a:lnTo>
                <a:cubicBezTo>
                  <a:pt x="12111" y="3416"/>
                  <a:pt x="12121" y="3415"/>
                  <a:pt x="12121" y="3392"/>
                </a:cubicBezTo>
                <a:lnTo>
                  <a:pt x="12121" y="3392"/>
                </a:lnTo>
                <a:cubicBezTo>
                  <a:pt x="12136" y="3411"/>
                  <a:pt x="12127" y="3419"/>
                  <a:pt x="12112" y="3419"/>
                </a:cubicBezTo>
                <a:cubicBezTo>
                  <a:pt x="12108" y="3419"/>
                  <a:pt x="12103" y="3418"/>
                  <a:pt x="12098" y="3417"/>
                </a:cubicBezTo>
                <a:lnTo>
                  <a:pt x="12098" y="3417"/>
                </a:lnTo>
                <a:cubicBezTo>
                  <a:pt x="12089" y="3431"/>
                  <a:pt x="12070" y="3442"/>
                  <a:pt x="12045" y="3442"/>
                </a:cubicBezTo>
                <a:cubicBezTo>
                  <a:pt x="12039" y="3442"/>
                  <a:pt x="12033" y="3441"/>
                  <a:pt x="12026" y="3440"/>
                </a:cubicBezTo>
                <a:lnTo>
                  <a:pt x="12026" y="3440"/>
                </a:lnTo>
                <a:cubicBezTo>
                  <a:pt x="12031" y="3463"/>
                  <a:pt x="12041" y="3470"/>
                  <a:pt x="12053" y="3470"/>
                </a:cubicBezTo>
                <a:cubicBezTo>
                  <a:pt x="12073" y="3470"/>
                  <a:pt x="12099" y="3452"/>
                  <a:pt x="12121" y="3452"/>
                </a:cubicBezTo>
                <a:lnTo>
                  <a:pt x="12121" y="3428"/>
                </a:lnTo>
                <a:cubicBezTo>
                  <a:pt x="12127" y="3429"/>
                  <a:pt x="12132" y="3430"/>
                  <a:pt x="12138" y="3430"/>
                </a:cubicBezTo>
                <a:cubicBezTo>
                  <a:pt x="12154" y="3430"/>
                  <a:pt x="12169" y="3425"/>
                  <a:pt x="12185" y="3420"/>
                </a:cubicBezTo>
                <a:lnTo>
                  <a:pt x="12185" y="3420"/>
                </a:lnTo>
                <a:cubicBezTo>
                  <a:pt x="12189" y="3425"/>
                  <a:pt x="12196" y="3428"/>
                  <a:pt x="12205" y="3428"/>
                </a:cubicBezTo>
                <a:cubicBezTo>
                  <a:pt x="12196" y="3423"/>
                  <a:pt x="12195" y="3421"/>
                  <a:pt x="12198" y="3417"/>
                </a:cubicBezTo>
                <a:lnTo>
                  <a:pt x="12198" y="3417"/>
                </a:lnTo>
                <a:cubicBezTo>
                  <a:pt x="12194" y="3418"/>
                  <a:pt x="12189" y="3419"/>
                  <a:pt x="12185" y="3420"/>
                </a:cubicBezTo>
                <a:lnTo>
                  <a:pt x="12185" y="3420"/>
                </a:lnTo>
                <a:cubicBezTo>
                  <a:pt x="12172" y="3407"/>
                  <a:pt x="12181" y="3380"/>
                  <a:pt x="12217" y="3380"/>
                </a:cubicBezTo>
                <a:cubicBezTo>
                  <a:pt x="12217" y="3402"/>
                  <a:pt x="12203" y="3411"/>
                  <a:pt x="12198" y="3417"/>
                </a:cubicBezTo>
                <a:lnTo>
                  <a:pt x="12198" y="3417"/>
                </a:lnTo>
                <a:cubicBezTo>
                  <a:pt x="12205" y="3415"/>
                  <a:pt x="12212" y="3415"/>
                  <a:pt x="12219" y="3415"/>
                </a:cubicBezTo>
                <a:cubicBezTo>
                  <a:pt x="12225" y="3415"/>
                  <a:pt x="12231" y="3415"/>
                  <a:pt x="12238" y="3417"/>
                </a:cubicBezTo>
                <a:lnTo>
                  <a:pt x="12238" y="3417"/>
                </a:lnTo>
                <a:cubicBezTo>
                  <a:pt x="12248" y="3405"/>
                  <a:pt x="12256" y="3401"/>
                  <a:pt x="12263" y="3401"/>
                </a:cubicBezTo>
                <a:cubicBezTo>
                  <a:pt x="12274" y="3401"/>
                  <a:pt x="12281" y="3414"/>
                  <a:pt x="12288" y="3428"/>
                </a:cubicBezTo>
                <a:cubicBezTo>
                  <a:pt x="12280" y="3432"/>
                  <a:pt x="12275" y="3433"/>
                  <a:pt x="12270" y="3433"/>
                </a:cubicBezTo>
                <a:cubicBezTo>
                  <a:pt x="12267" y="3433"/>
                  <a:pt x="12264" y="3433"/>
                  <a:pt x="12261" y="3432"/>
                </a:cubicBezTo>
                <a:lnTo>
                  <a:pt x="12261" y="3432"/>
                </a:lnTo>
                <a:cubicBezTo>
                  <a:pt x="12257" y="3434"/>
                  <a:pt x="12248" y="3434"/>
                  <a:pt x="12239" y="3434"/>
                </a:cubicBezTo>
                <a:cubicBezTo>
                  <a:pt x="12226" y="3434"/>
                  <a:pt x="12211" y="3434"/>
                  <a:pt x="12205" y="3440"/>
                </a:cubicBezTo>
                <a:cubicBezTo>
                  <a:pt x="12211" y="3452"/>
                  <a:pt x="12229" y="3455"/>
                  <a:pt x="12252" y="3455"/>
                </a:cubicBezTo>
                <a:cubicBezTo>
                  <a:pt x="12276" y="3455"/>
                  <a:pt x="12306" y="3452"/>
                  <a:pt x="12336" y="3452"/>
                </a:cubicBezTo>
                <a:cubicBezTo>
                  <a:pt x="12348" y="3452"/>
                  <a:pt x="12348" y="3464"/>
                  <a:pt x="12348" y="3488"/>
                </a:cubicBezTo>
                <a:cubicBezTo>
                  <a:pt x="12352" y="3489"/>
                  <a:pt x="12356" y="3490"/>
                  <a:pt x="12359" y="3490"/>
                </a:cubicBezTo>
                <a:cubicBezTo>
                  <a:pt x="12378" y="3490"/>
                  <a:pt x="12388" y="3474"/>
                  <a:pt x="12397" y="3474"/>
                </a:cubicBezTo>
                <a:cubicBezTo>
                  <a:pt x="12400" y="3474"/>
                  <a:pt x="12404" y="3478"/>
                  <a:pt x="12407" y="3488"/>
                </a:cubicBezTo>
                <a:cubicBezTo>
                  <a:pt x="12443" y="3488"/>
                  <a:pt x="12395" y="3464"/>
                  <a:pt x="12407" y="3452"/>
                </a:cubicBezTo>
                <a:cubicBezTo>
                  <a:pt x="12446" y="3452"/>
                  <a:pt x="12479" y="3457"/>
                  <a:pt x="12517" y="3460"/>
                </a:cubicBezTo>
                <a:lnTo>
                  <a:pt x="12517" y="3460"/>
                </a:lnTo>
                <a:cubicBezTo>
                  <a:pt x="12511" y="3453"/>
                  <a:pt x="12506" y="3445"/>
                  <a:pt x="12496" y="3445"/>
                </a:cubicBezTo>
                <a:cubicBezTo>
                  <a:pt x="12492" y="3445"/>
                  <a:pt x="12486" y="3447"/>
                  <a:pt x="12479" y="3452"/>
                </a:cubicBezTo>
                <a:cubicBezTo>
                  <a:pt x="12455" y="3452"/>
                  <a:pt x="12479" y="3428"/>
                  <a:pt x="12479" y="3428"/>
                </a:cubicBezTo>
                <a:cubicBezTo>
                  <a:pt x="12506" y="3437"/>
                  <a:pt x="12520" y="3447"/>
                  <a:pt x="12530" y="3461"/>
                </a:cubicBezTo>
                <a:lnTo>
                  <a:pt x="12530" y="3461"/>
                </a:lnTo>
                <a:cubicBezTo>
                  <a:pt x="12526" y="3461"/>
                  <a:pt x="12521" y="3461"/>
                  <a:pt x="12517" y="3460"/>
                </a:cubicBezTo>
                <a:lnTo>
                  <a:pt x="12517" y="3460"/>
                </a:lnTo>
                <a:cubicBezTo>
                  <a:pt x="12523" y="3468"/>
                  <a:pt x="12529" y="3476"/>
                  <a:pt x="12538" y="3476"/>
                </a:cubicBezTo>
                <a:cubicBezTo>
                  <a:pt x="12536" y="3470"/>
                  <a:pt x="12533" y="3466"/>
                  <a:pt x="12530" y="3461"/>
                </a:cubicBezTo>
                <a:lnTo>
                  <a:pt x="12530" y="3461"/>
                </a:lnTo>
                <a:cubicBezTo>
                  <a:pt x="12547" y="3463"/>
                  <a:pt x="12566" y="3464"/>
                  <a:pt x="12586" y="3464"/>
                </a:cubicBezTo>
                <a:cubicBezTo>
                  <a:pt x="12586" y="3488"/>
                  <a:pt x="12622" y="3500"/>
                  <a:pt x="12574" y="3500"/>
                </a:cubicBezTo>
                <a:cubicBezTo>
                  <a:pt x="12586" y="3511"/>
                  <a:pt x="12622" y="3511"/>
                  <a:pt x="12633" y="3511"/>
                </a:cubicBezTo>
                <a:cubicBezTo>
                  <a:pt x="12603" y="3491"/>
                  <a:pt x="12607" y="3486"/>
                  <a:pt x="12626" y="3486"/>
                </a:cubicBezTo>
                <a:cubicBezTo>
                  <a:pt x="12643" y="3486"/>
                  <a:pt x="12672" y="3490"/>
                  <a:pt x="12694" y="3490"/>
                </a:cubicBezTo>
                <a:cubicBezTo>
                  <a:pt x="12703" y="3490"/>
                  <a:pt x="12711" y="3490"/>
                  <a:pt x="12717" y="3488"/>
                </a:cubicBezTo>
                <a:cubicBezTo>
                  <a:pt x="12741" y="3500"/>
                  <a:pt x="12741" y="3500"/>
                  <a:pt x="12764" y="3511"/>
                </a:cubicBezTo>
                <a:cubicBezTo>
                  <a:pt x="12764" y="3500"/>
                  <a:pt x="12764" y="3488"/>
                  <a:pt x="12776" y="3476"/>
                </a:cubicBezTo>
                <a:cubicBezTo>
                  <a:pt x="12792" y="3479"/>
                  <a:pt x="12804" y="3480"/>
                  <a:pt x="12814" y="3480"/>
                </a:cubicBezTo>
                <a:cubicBezTo>
                  <a:pt x="12836" y="3480"/>
                  <a:pt x="12848" y="3472"/>
                  <a:pt x="12878" y="3459"/>
                </a:cubicBezTo>
                <a:lnTo>
                  <a:pt x="12878" y="3459"/>
                </a:lnTo>
                <a:cubicBezTo>
                  <a:pt x="12881" y="3460"/>
                  <a:pt x="12883" y="3462"/>
                  <a:pt x="12883" y="3464"/>
                </a:cubicBezTo>
                <a:cubicBezTo>
                  <a:pt x="12883" y="3469"/>
                  <a:pt x="12882" y="3475"/>
                  <a:pt x="12881" y="3480"/>
                </a:cubicBezTo>
                <a:lnTo>
                  <a:pt x="12881" y="3480"/>
                </a:lnTo>
                <a:cubicBezTo>
                  <a:pt x="12889" y="3474"/>
                  <a:pt x="12895" y="3469"/>
                  <a:pt x="12895" y="3452"/>
                </a:cubicBezTo>
                <a:lnTo>
                  <a:pt x="12895" y="3452"/>
                </a:lnTo>
                <a:cubicBezTo>
                  <a:pt x="12889" y="3454"/>
                  <a:pt x="12883" y="3457"/>
                  <a:pt x="12878" y="3459"/>
                </a:cubicBezTo>
                <a:lnTo>
                  <a:pt x="12878" y="3459"/>
                </a:lnTo>
                <a:cubicBezTo>
                  <a:pt x="12872" y="3458"/>
                  <a:pt x="12863" y="3458"/>
                  <a:pt x="12854" y="3458"/>
                </a:cubicBezTo>
                <a:cubicBezTo>
                  <a:pt x="12839" y="3458"/>
                  <a:pt x="12824" y="3458"/>
                  <a:pt x="12824" y="3452"/>
                </a:cubicBezTo>
                <a:cubicBezTo>
                  <a:pt x="12828" y="3448"/>
                  <a:pt x="12837" y="3447"/>
                  <a:pt x="12849" y="3447"/>
                </a:cubicBezTo>
                <a:cubicBezTo>
                  <a:pt x="12871" y="3447"/>
                  <a:pt x="12901" y="3451"/>
                  <a:pt x="12925" y="3452"/>
                </a:cubicBezTo>
                <a:lnTo>
                  <a:pt x="12925" y="3452"/>
                </a:lnTo>
                <a:cubicBezTo>
                  <a:pt x="12954" y="3451"/>
                  <a:pt x="12945" y="3440"/>
                  <a:pt x="12979" y="3440"/>
                </a:cubicBezTo>
                <a:cubicBezTo>
                  <a:pt x="12979" y="3448"/>
                  <a:pt x="12980" y="3456"/>
                  <a:pt x="12982" y="3463"/>
                </a:cubicBezTo>
                <a:lnTo>
                  <a:pt x="12982" y="3463"/>
                </a:lnTo>
                <a:cubicBezTo>
                  <a:pt x="12987" y="3462"/>
                  <a:pt x="12991" y="3462"/>
                  <a:pt x="12994" y="3462"/>
                </a:cubicBezTo>
                <a:cubicBezTo>
                  <a:pt x="13018" y="3462"/>
                  <a:pt x="12975" y="3490"/>
                  <a:pt x="12999" y="3490"/>
                </a:cubicBezTo>
                <a:cubicBezTo>
                  <a:pt x="13003" y="3490"/>
                  <a:pt x="13008" y="3489"/>
                  <a:pt x="13014" y="3488"/>
                </a:cubicBezTo>
                <a:lnTo>
                  <a:pt x="13014" y="3488"/>
                </a:lnTo>
                <a:cubicBezTo>
                  <a:pt x="13014" y="3500"/>
                  <a:pt x="12991" y="3511"/>
                  <a:pt x="12991" y="3523"/>
                </a:cubicBezTo>
                <a:cubicBezTo>
                  <a:pt x="12956" y="3523"/>
                  <a:pt x="12940" y="3517"/>
                  <a:pt x="12929" y="3513"/>
                </a:cubicBezTo>
                <a:lnTo>
                  <a:pt x="12929" y="3513"/>
                </a:lnTo>
                <a:cubicBezTo>
                  <a:pt x="12927" y="3515"/>
                  <a:pt x="12923" y="3516"/>
                  <a:pt x="12919" y="3516"/>
                </a:cubicBezTo>
                <a:lnTo>
                  <a:pt x="12919" y="3516"/>
                </a:lnTo>
                <a:cubicBezTo>
                  <a:pt x="12919" y="3514"/>
                  <a:pt x="12919" y="3513"/>
                  <a:pt x="12919" y="3511"/>
                </a:cubicBezTo>
                <a:cubicBezTo>
                  <a:pt x="12922" y="3511"/>
                  <a:pt x="12925" y="3512"/>
                  <a:pt x="12929" y="3513"/>
                </a:cubicBezTo>
                <a:lnTo>
                  <a:pt x="12929" y="3513"/>
                </a:lnTo>
                <a:cubicBezTo>
                  <a:pt x="12932" y="3512"/>
                  <a:pt x="12933" y="3508"/>
                  <a:pt x="12932" y="3503"/>
                </a:cubicBezTo>
                <a:lnTo>
                  <a:pt x="12932" y="3503"/>
                </a:lnTo>
                <a:cubicBezTo>
                  <a:pt x="12937" y="3505"/>
                  <a:pt x="12941" y="3506"/>
                  <a:pt x="12946" y="3508"/>
                </a:cubicBezTo>
                <a:lnTo>
                  <a:pt x="12946" y="3508"/>
                </a:lnTo>
                <a:cubicBezTo>
                  <a:pt x="12951" y="3505"/>
                  <a:pt x="12962" y="3505"/>
                  <a:pt x="12970" y="3503"/>
                </a:cubicBezTo>
                <a:lnTo>
                  <a:pt x="12970" y="3503"/>
                </a:lnTo>
                <a:cubicBezTo>
                  <a:pt x="12974" y="3497"/>
                  <a:pt x="12971" y="3491"/>
                  <a:pt x="12967" y="3484"/>
                </a:cubicBezTo>
                <a:lnTo>
                  <a:pt x="12967" y="3484"/>
                </a:lnTo>
                <a:cubicBezTo>
                  <a:pt x="12971" y="3485"/>
                  <a:pt x="12975" y="3486"/>
                  <a:pt x="12979" y="3488"/>
                </a:cubicBezTo>
                <a:cubicBezTo>
                  <a:pt x="12984" y="3498"/>
                  <a:pt x="12978" y="3501"/>
                  <a:pt x="12970" y="3503"/>
                </a:cubicBezTo>
                <a:lnTo>
                  <a:pt x="12970" y="3503"/>
                </a:lnTo>
                <a:cubicBezTo>
                  <a:pt x="12968" y="3506"/>
                  <a:pt x="12964" y="3509"/>
                  <a:pt x="12957" y="3511"/>
                </a:cubicBezTo>
                <a:lnTo>
                  <a:pt x="12957" y="3511"/>
                </a:lnTo>
                <a:cubicBezTo>
                  <a:pt x="12997" y="3507"/>
                  <a:pt x="12989" y="3487"/>
                  <a:pt x="12982" y="3463"/>
                </a:cubicBezTo>
                <a:lnTo>
                  <a:pt x="12982" y="3463"/>
                </a:lnTo>
                <a:cubicBezTo>
                  <a:pt x="12981" y="3463"/>
                  <a:pt x="12980" y="3464"/>
                  <a:pt x="12979" y="3464"/>
                </a:cubicBezTo>
                <a:cubicBezTo>
                  <a:pt x="12954" y="3464"/>
                  <a:pt x="12961" y="3473"/>
                  <a:pt x="12967" y="3484"/>
                </a:cubicBezTo>
                <a:lnTo>
                  <a:pt x="12967" y="3484"/>
                </a:lnTo>
                <a:cubicBezTo>
                  <a:pt x="12949" y="3482"/>
                  <a:pt x="12929" y="3489"/>
                  <a:pt x="12922" y="3470"/>
                </a:cubicBezTo>
                <a:lnTo>
                  <a:pt x="12922" y="3470"/>
                </a:lnTo>
                <a:cubicBezTo>
                  <a:pt x="12919" y="3479"/>
                  <a:pt x="12913" y="3488"/>
                  <a:pt x="12895" y="3488"/>
                </a:cubicBezTo>
                <a:cubicBezTo>
                  <a:pt x="12895" y="3495"/>
                  <a:pt x="12909" y="3498"/>
                  <a:pt x="12924" y="3502"/>
                </a:cubicBezTo>
                <a:lnTo>
                  <a:pt x="12924" y="3502"/>
                </a:lnTo>
                <a:cubicBezTo>
                  <a:pt x="12927" y="3501"/>
                  <a:pt x="12929" y="3500"/>
                  <a:pt x="12931" y="3500"/>
                </a:cubicBezTo>
                <a:lnTo>
                  <a:pt x="12931" y="3500"/>
                </a:lnTo>
                <a:cubicBezTo>
                  <a:pt x="12932" y="3501"/>
                  <a:pt x="12932" y="3502"/>
                  <a:pt x="12932" y="3503"/>
                </a:cubicBezTo>
                <a:lnTo>
                  <a:pt x="12932" y="3503"/>
                </a:lnTo>
                <a:cubicBezTo>
                  <a:pt x="12930" y="3503"/>
                  <a:pt x="12927" y="3502"/>
                  <a:pt x="12924" y="3502"/>
                </a:cubicBezTo>
                <a:lnTo>
                  <a:pt x="12924" y="3502"/>
                </a:lnTo>
                <a:cubicBezTo>
                  <a:pt x="12917" y="3504"/>
                  <a:pt x="12911" y="3504"/>
                  <a:pt x="12905" y="3504"/>
                </a:cubicBezTo>
                <a:cubicBezTo>
                  <a:pt x="12891" y="3504"/>
                  <a:pt x="12883" y="3499"/>
                  <a:pt x="12876" y="3492"/>
                </a:cubicBezTo>
                <a:lnTo>
                  <a:pt x="12876" y="3492"/>
                </a:lnTo>
                <a:cubicBezTo>
                  <a:pt x="12873" y="3498"/>
                  <a:pt x="12870" y="3503"/>
                  <a:pt x="12869" y="3503"/>
                </a:cubicBezTo>
                <a:cubicBezTo>
                  <a:pt x="12868" y="3503"/>
                  <a:pt x="12868" y="3498"/>
                  <a:pt x="12872" y="3488"/>
                </a:cubicBezTo>
                <a:cubicBezTo>
                  <a:pt x="12847" y="3488"/>
                  <a:pt x="12848" y="3497"/>
                  <a:pt x="12845" y="3505"/>
                </a:cubicBezTo>
                <a:lnTo>
                  <a:pt x="12845" y="3505"/>
                </a:lnTo>
                <a:cubicBezTo>
                  <a:pt x="12834" y="3500"/>
                  <a:pt x="12824" y="3494"/>
                  <a:pt x="12824" y="3488"/>
                </a:cubicBezTo>
                <a:cubicBezTo>
                  <a:pt x="12815" y="3488"/>
                  <a:pt x="12809" y="3488"/>
                  <a:pt x="12805" y="3490"/>
                </a:cubicBezTo>
                <a:lnTo>
                  <a:pt x="12805" y="3490"/>
                </a:lnTo>
                <a:cubicBezTo>
                  <a:pt x="12807" y="3494"/>
                  <a:pt x="12800" y="3503"/>
                  <a:pt x="12800" y="3511"/>
                </a:cubicBezTo>
                <a:cubicBezTo>
                  <a:pt x="12810" y="3513"/>
                  <a:pt x="12818" y="3514"/>
                  <a:pt x="12824" y="3514"/>
                </a:cubicBezTo>
                <a:cubicBezTo>
                  <a:pt x="12839" y="3514"/>
                  <a:pt x="12842" y="3510"/>
                  <a:pt x="12845" y="3505"/>
                </a:cubicBezTo>
                <a:lnTo>
                  <a:pt x="12845" y="3505"/>
                </a:lnTo>
                <a:cubicBezTo>
                  <a:pt x="12855" y="3509"/>
                  <a:pt x="12866" y="3511"/>
                  <a:pt x="12872" y="3511"/>
                </a:cubicBezTo>
                <a:cubicBezTo>
                  <a:pt x="12872" y="3510"/>
                  <a:pt x="12873" y="3509"/>
                  <a:pt x="12876" y="3509"/>
                </a:cubicBezTo>
                <a:cubicBezTo>
                  <a:pt x="12885" y="3509"/>
                  <a:pt x="12906" y="3516"/>
                  <a:pt x="12919" y="3516"/>
                </a:cubicBezTo>
                <a:cubicBezTo>
                  <a:pt x="12919" y="3516"/>
                  <a:pt x="12919" y="3516"/>
                  <a:pt x="12919" y="3516"/>
                </a:cubicBezTo>
                <a:lnTo>
                  <a:pt x="12919" y="3516"/>
                </a:lnTo>
                <a:cubicBezTo>
                  <a:pt x="12921" y="3544"/>
                  <a:pt x="12936" y="3548"/>
                  <a:pt x="12956" y="3548"/>
                </a:cubicBezTo>
                <a:cubicBezTo>
                  <a:pt x="12967" y="3548"/>
                  <a:pt x="12979" y="3547"/>
                  <a:pt x="12991" y="3547"/>
                </a:cubicBezTo>
                <a:cubicBezTo>
                  <a:pt x="12972" y="3570"/>
                  <a:pt x="12977" y="3577"/>
                  <a:pt x="12990" y="3577"/>
                </a:cubicBezTo>
                <a:cubicBezTo>
                  <a:pt x="13011" y="3577"/>
                  <a:pt x="13055" y="3559"/>
                  <a:pt x="13062" y="3559"/>
                </a:cubicBezTo>
                <a:cubicBezTo>
                  <a:pt x="13106" y="3559"/>
                  <a:pt x="13168" y="3577"/>
                  <a:pt x="13220" y="3577"/>
                </a:cubicBezTo>
                <a:cubicBezTo>
                  <a:pt x="13253" y="3577"/>
                  <a:pt x="13282" y="3570"/>
                  <a:pt x="13300" y="3547"/>
                </a:cubicBezTo>
                <a:cubicBezTo>
                  <a:pt x="13300" y="3523"/>
                  <a:pt x="13288" y="3523"/>
                  <a:pt x="13276" y="3523"/>
                </a:cubicBezTo>
                <a:cubicBezTo>
                  <a:pt x="13276" y="3511"/>
                  <a:pt x="13288" y="3511"/>
                  <a:pt x="13288" y="3500"/>
                </a:cubicBezTo>
                <a:cubicBezTo>
                  <a:pt x="13293" y="3498"/>
                  <a:pt x="13297" y="3497"/>
                  <a:pt x="13300" y="3497"/>
                </a:cubicBezTo>
                <a:cubicBezTo>
                  <a:pt x="13318" y="3497"/>
                  <a:pt x="13304" y="3523"/>
                  <a:pt x="13324" y="3523"/>
                </a:cubicBezTo>
                <a:cubicBezTo>
                  <a:pt x="13360" y="3511"/>
                  <a:pt x="13395" y="3523"/>
                  <a:pt x="13407" y="3500"/>
                </a:cubicBezTo>
                <a:cubicBezTo>
                  <a:pt x="13429" y="3508"/>
                  <a:pt x="13453" y="3511"/>
                  <a:pt x="13476" y="3511"/>
                </a:cubicBezTo>
                <a:cubicBezTo>
                  <a:pt x="13502" y="3511"/>
                  <a:pt x="13527" y="3508"/>
                  <a:pt x="13550" y="3508"/>
                </a:cubicBezTo>
                <a:cubicBezTo>
                  <a:pt x="13563" y="3508"/>
                  <a:pt x="13575" y="3509"/>
                  <a:pt x="13586" y="3511"/>
                </a:cubicBezTo>
                <a:cubicBezTo>
                  <a:pt x="13586" y="3500"/>
                  <a:pt x="13550" y="3500"/>
                  <a:pt x="13574" y="3464"/>
                </a:cubicBezTo>
                <a:lnTo>
                  <a:pt x="13574" y="3464"/>
                </a:lnTo>
                <a:cubicBezTo>
                  <a:pt x="13580" y="3468"/>
                  <a:pt x="13584" y="3469"/>
                  <a:pt x="13587" y="3469"/>
                </a:cubicBezTo>
                <a:cubicBezTo>
                  <a:pt x="13598" y="3469"/>
                  <a:pt x="13584" y="3438"/>
                  <a:pt x="13602" y="3438"/>
                </a:cubicBezTo>
                <a:cubicBezTo>
                  <a:pt x="13604" y="3438"/>
                  <a:pt x="13606" y="3439"/>
                  <a:pt x="13610" y="3440"/>
                </a:cubicBezTo>
                <a:cubicBezTo>
                  <a:pt x="13610" y="3464"/>
                  <a:pt x="13586" y="3488"/>
                  <a:pt x="13598" y="3511"/>
                </a:cubicBezTo>
                <a:lnTo>
                  <a:pt x="13634" y="3511"/>
                </a:lnTo>
                <a:cubicBezTo>
                  <a:pt x="13657" y="3511"/>
                  <a:pt x="13634" y="3488"/>
                  <a:pt x="13645" y="3464"/>
                </a:cubicBezTo>
                <a:lnTo>
                  <a:pt x="13645" y="3464"/>
                </a:lnTo>
                <a:cubicBezTo>
                  <a:pt x="13653" y="3476"/>
                  <a:pt x="13665" y="3478"/>
                  <a:pt x="13678" y="3478"/>
                </a:cubicBezTo>
                <a:cubicBezTo>
                  <a:pt x="13688" y="3478"/>
                  <a:pt x="13698" y="3477"/>
                  <a:pt x="13706" y="3477"/>
                </a:cubicBezTo>
                <a:cubicBezTo>
                  <a:pt x="13719" y="3477"/>
                  <a:pt x="13729" y="3480"/>
                  <a:pt x="13729" y="3500"/>
                </a:cubicBezTo>
                <a:cubicBezTo>
                  <a:pt x="13753" y="3494"/>
                  <a:pt x="13768" y="3491"/>
                  <a:pt x="13782" y="3491"/>
                </a:cubicBezTo>
                <a:cubicBezTo>
                  <a:pt x="13797" y="3491"/>
                  <a:pt x="13812" y="3494"/>
                  <a:pt x="13836" y="3500"/>
                </a:cubicBezTo>
                <a:cubicBezTo>
                  <a:pt x="13824" y="3488"/>
                  <a:pt x="13824" y="3452"/>
                  <a:pt x="13788" y="3452"/>
                </a:cubicBezTo>
                <a:cubicBezTo>
                  <a:pt x="13794" y="3446"/>
                  <a:pt x="13799" y="3444"/>
                  <a:pt x="13805" y="3444"/>
                </a:cubicBezTo>
                <a:cubicBezTo>
                  <a:pt x="13822" y="3444"/>
                  <a:pt x="13836" y="3469"/>
                  <a:pt x="13836" y="3488"/>
                </a:cubicBezTo>
                <a:cubicBezTo>
                  <a:pt x="13873" y="3488"/>
                  <a:pt x="13919" y="3492"/>
                  <a:pt x="13963" y="3492"/>
                </a:cubicBezTo>
                <a:cubicBezTo>
                  <a:pt x="14017" y="3492"/>
                  <a:pt x="14066" y="3485"/>
                  <a:pt x="14086" y="3452"/>
                </a:cubicBezTo>
                <a:cubicBezTo>
                  <a:pt x="14134" y="3464"/>
                  <a:pt x="14169" y="3464"/>
                  <a:pt x="14181" y="3500"/>
                </a:cubicBezTo>
                <a:cubicBezTo>
                  <a:pt x="14217" y="3488"/>
                  <a:pt x="14146" y="3464"/>
                  <a:pt x="14193" y="3452"/>
                </a:cubicBezTo>
                <a:lnTo>
                  <a:pt x="14277" y="3452"/>
                </a:lnTo>
                <a:cubicBezTo>
                  <a:pt x="14300" y="3488"/>
                  <a:pt x="14265" y="3488"/>
                  <a:pt x="14277" y="3500"/>
                </a:cubicBezTo>
                <a:cubicBezTo>
                  <a:pt x="14312" y="3500"/>
                  <a:pt x="14336" y="3488"/>
                  <a:pt x="14360" y="3464"/>
                </a:cubicBezTo>
                <a:cubicBezTo>
                  <a:pt x="14277" y="3464"/>
                  <a:pt x="14336" y="3440"/>
                  <a:pt x="14312" y="3440"/>
                </a:cubicBezTo>
                <a:cubicBezTo>
                  <a:pt x="14281" y="3430"/>
                  <a:pt x="14312" y="3402"/>
                  <a:pt x="14352" y="3402"/>
                </a:cubicBezTo>
                <a:cubicBezTo>
                  <a:pt x="14358" y="3402"/>
                  <a:pt x="14365" y="3403"/>
                  <a:pt x="14372" y="3404"/>
                </a:cubicBezTo>
                <a:cubicBezTo>
                  <a:pt x="14312" y="3428"/>
                  <a:pt x="14360" y="3440"/>
                  <a:pt x="14372" y="3464"/>
                </a:cubicBezTo>
                <a:cubicBezTo>
                  <a:pt x="14360" y="3428"/>
                  <a:pt x="14419" y="3440"/>
                  <a:pt x="14431" y="3404"/>
                </a:cubicBezTo>
                <a:cubicBezTo>
                  <a:pt x="14447" y="3403"/>
                  <a:pt x="14461" y="3402"/>
                  <a:pt x="14475" y="3402"/>
                </a:cubicBezTo>
                <a:cubicBezTo>
                  <a:pt x="14537" y="3402"/>
                  <a:pt x="14583" y="3414"/>
                  <a:pt x="14632" y="3414"/>
                </a:cubicBezTo>
                <a:cubicBezTo>
                  <a:pt x="14665" y="3414"/>
                  <a:pt x="14699" y="3409"/>
                  <a:pt x="14741" y="3392"/>
                </a:cubicBezTo>
                <a:cubicBezTo>
                  <a:pt x="14739" y="3388"/>
                  <a:pt x="14735" y="3386"/>
                  <a:pt x="14730" y="3386"/>
                </a:cubicBezTo>
                <a:cubicBezTo>
                  <a:pt x="14718" y="3386"/>
                  <a:pt x="14701" y="3396"/>
                  <a:pt x="14688" y="3396"/>
                </a:cubicBezTo>
                <a:cubicBezTo>
                  <a:pt x="14677" y="3396"/>
                  <a:pt x="14669" y="3390"/>
                  <a:pt x="14669" y="3369"/>
                </a:cubicBezTo>
                <a:cubicBezTo>
                  <a:pt x="14717" y="3369"/>
                  <a:pt x="14753" y="3369"/>
                  <a:pt x="14777" y="3392"/>
                </a:cubicBezTo>
                <a:cubicBezTo>
                  <a:pt x="14788" y="3386"/>
                  <a:pt x="14791" y="3383"/>
                  <a:pt x="14794" y="3383"/>
                </a:cubicBezTo>
                <a:cubicBezTo>
                  <a:pt x="14797" y="3383"/>
                  <a:pt x="14800" y="3386"/>
                  <a:pt x="14812" y="3392"/>
                </a:cubicBezTo>
                <a:cubicBezTo>
                  <a:pt x="14860" y="3380"/>
                  <a:pt x="14777" y="3369"/>
                  <a:pt x="14800" y="3333"/>
                </a:cubicBezTo>
                <a:cubicBezTo>
                  <a:pt x="14812" y="3333"/>
                  <a:pt x="14836" y="3321"/>
                  <a:pt x="14836" y="3321"/>
                </a:cubicBezTo>
                <a:cubicBezTo>
                  <a:pt x="14919" y="3321"/>
                  <a:pt x="15027" y="3321"/>
                  <a:pt x="15074" y="3285"/>
                </a:cubicBezTo>
                <a:cubicBezTo>
                  <a:pt x="14943" y="3261"/>
                  <a:pt x="14866" y="3258"/>
                  <a:pt x="14821" y="3258"/>
                </a:cubicBezTo>
                <a:cubicBezTo>
                  <a:pt x="14806" y="3258"/>
                  <a:pt x="14795" y="3259"/>
                  <a:pt x="14787" y="3259"/>
                </a:cubicBezTo>
                <a:cubicBezTo>
                  <a:pt x="14770" y="3259"/>
                  <a:pt x="14765" y="3257"/>
                  <a:pt x="14765" y="3249"/>
                </a:cubicBezTo>
                <a:cubicBezTo>
                  <a:pt x="14729" y="3249"/>
                  <a:pt x="14717" y="3261"/>
                  <a:pt x="14717" y="3273"/>
                </a:cubicBezTo>
                <a:cubicBezTo>
                  <a:pt x="14669" y="3273"/>
                  <a:pt x="14729" y="3261"/>
                  <a:pt x="14717" y="3238"/>
                </a:cubicBezTo>
                <a:lnTo>
                  <a:pt x="14681" y="3238"/>
                </a:lnTo>
                <a:cubicBezTo>
                  <a:pt x="14677" y="3264"/>
                  <a:pt x="14660" y="3274"/>
                  <a:pt x="14636" y="3274"/>
                </a:cubicBezTo>
                <a:cubicBezTo>
                  <a:pt x="14594" y="3274"/>
                  <a:pt x="14532" y="3244"/>
                  <a:pt x="14479" y="3214"/>
                </a:cubicBezTo>
                <a:lnTo>
                  <a:pt x="14491" y="3202"/>
                </a:lnTo>
                <a:lnTo>
                  <a:pt x="14443" y="3202"/>
                </a:lnTo>
                <a:cubicBezTo>
                  <a:pt x="14431" y="3202"/>
                  <a:pt x="14431" y="3202"/>
                  <a:pt x="14419" y="3190"/>
                </a:cubicBezTo>
                <a:lnTo>
                  <a:pt x="14419" y="3190"/>
                </a:lnTo>
                <a:cubicBezTo>
                  <a:pt x="14419" y="3190"/>
                  <a:pt x="14419" y="3202"/>
                  <a:pt x="14431" y="3202"/>
                </a:cubicBezTo>
                <a:lnTo>
                  <a:pt x="14431" y="3214"/>
                </a:lnTo>
                <a:lnTo>
                  <a:pt x="14455" y="3214"/>
                </a:lnTo>
                <a:cubicBezTo>
                  <a:pt x="14479" y="3214"/>
                  <a:pt x="14491" y="3238"/>
                  <a:pt x="14491" y="3249"/>
                </a:cubicBezTo>
                <a:lnTo>
                  <a:pt x="14419" y="3249"/>
                </a:lnTo>
                <a:cubicBezTo>
                  <a:pt x="14407" y="3273"/>
                  <a:pt x="14479" y="3261"/>
                  <a:pt x="14419" y="3273"/>
                </a:cubicBezTo>
                <a:cubicBezTo>
                  <a:pt x="14419" y="3309"/>
                  <a:pt x="14443" y="3285"/>
                  <a:pt x="14455" y="3309"/>
                </a:cubicBezTo>
                <a:cubicBezTo>
                  <a:pt x="14451" y="3316"/>
                  <a:pt x="14445" y="3318"/>
                  <a:pt x="14440" y="3318"/>
                </a:cubicBezTo>
                <a:cubicBezTo>
                  <a:pt x="14422" y="3318"/>
                  <a:pt x="14400" y="3294"/>
                  <a:pt x="14385" y="3294"/>
                </a:cubicBezTo>
                <a:cubicBezTo>
                  <a:pt x="14379" y="3294"/>
                  <a:pt x="14375" y="3298"/>
                  <a:pt x="14372" y="3309"/>
                </a:cubicBezTo>
                <a:cubicBezTo>
                  <a:pt x="14372" y="3273"/>
                  <a:pt x="14336" y="3261"/>
                  <a:pt x="14312" y="3249"/>
                </a:cubicBezTo>
                <a:cubicBezTo>
                  <a:pt x="14288" y="3238"/>
                  <a:pt x="14255" y="3234"/>
                  <a:pt x="14217" y="3234"/>
                </a:cubicBezTo>
                <a:cubicBezTo>
                  <a:pt x="14142" y="3234"/>
                  <a:pt x="14046" y="3249"/>
                  <a:pt x="13967" y="3249"/>
                </a:cubicBezTo>
                <a:cubicBezTo>
                  <a:pt x="13967" y="3273"/>
                  <a:pt x="14003" y="3273"/>
                  <a:pt x="14038" y="3273"/>
                </a:cubicBezTo>
                <a:cubicBezTo>
                  <a:pt x="14024" y="3282"/>
                  <a:pt x="14008" y="3286"/>
                  <a:pt x="13993" y="3286"/>
                </a:cubicBezTo>
                <a:cubicBezTo>
                  <a:pt x="13947" y="3286"/>
                  <a:pt x="13904" y="3252"/>
                  <a:pt x="13896" y="3226"/>
                </a:cubicBezTo>
                <a:cubicBezTo>
                  <a:pt x="13919" y="3226"/>
                  <a:pt x="13955" y="3226"/>
                  <a:pt x="13967" y="3214"/>
                </a:cubicBezTo>
                <a:cubicBezTo>
                  <a:pt x="13961" y="3208"/>
                  <a:pt x="13954" y="3205"/>
                  <a:pt x="13946" y="3205"/>
                </a:cubicBezTo>
                <a:cubicBezTo>
                  <a:pt x="13930" y="3205"/>
                  <a:pt x="13911" y="3216"/>
                  <a:pt x="13895" y="3216"/>
                </a:cubicBezTo>
                <a:cubicBezTo>
                  <a:pt x="13891" y="3216"/>
                  <a:pt x="13887" y="3216"/>
                  <a:pt x="13884" y="3214"/>
                </a:cubicBezTo>
                <a:cubicBezTo>
                  <a:pt x="13872" y="3226"/>
                  <a:pt x="13872" y="3249"/>
                  <a:pt x="13884" y="3261"/>
                </a:cubicBezTo>
                <a:lnTo>
                  <a:pt x="13872" y="3261"/>
                </a:lnTo>
                <a:cubicBezTo>
                  <a:pt x="13848" y="3249"/>
                  <a:pt x="13848" y="3226"/>
                  <a:pt x="13812" y="3226"/>
                </a:cubicBezTo>
                <a:cubicBezTo>
                  <a:pt x="13812" y="3226"/>
                  <a:pt x="13824" y="3214"/>
                  <a:pt x="13824" y="3202"/>
                </a:cubicBezTo>
                <a:cubicBezTo>
                  <a:pt x="13842" y="3196"/>
                  <a:pt x="13863" y="3196"/>
                  <a:pt x="13888" y="3196"/>
                </a:cubicBezTo>
                <a:cubicBezTo>
                  <a:pt x="13913" y="3196"/>
                  <a:pt x="13943" y="3196"/>
                  <a:pt x="13979" y="3190"/>
                </a:cubicBezTo>
                <a:cubicBezTo>
                  <a:pt x="13999" y="3215"/>
                  <a:pt x="14050" y="3223"/>
                  <a:pt x="14112" y="3223"/>
                </a:cubicBezTo>
                <a:cubicBezTo>
                  <a:pt x="14196" y="3223"/>
                  <a:pt x="14302" y="3209"/>
                  <a:pt x="14384" y="3202"/>
                </a:cubicBezTo>
                <a:cubicBezTo>
                  <a:pt x="14360" y="3190"/>
                  <a:pt x="14312" y="3202"/>
                  <a:pt x="14336" y="3166"/>
                </a:cubicBezTo>
                <a:cubicBezTo>
                  <a:pt x="14328" y="3164"/>
                  <a:pt x="14320" y="3164"/>
                  <a:pt x="14314" y="3164"/>
                </a:cubicBezTo>
                <a:cubicBezTo>
                  <a:pt x="14276" y="3164"/>
                  <a:pt x="14273" y="3190"/>
                  <a:pt x="14253" y="3190"/>
                </a:cubicBezTo>
                <a:cubicBezTo>
                  <a:pt x="14300" y="3142"/>
                  <a:pt x="14086" y="3142"/>
                  <a:pt x="14169" y="3130"/>
                </a:cubicBezTo>
                <a:cubicBezTo>
                  <a:pt x="14169" y="3130"/>
                  <a:pt x="14169" y="3130"/>
                  <a:pt x="14169" y="3130"/>
                </a:cubicBezTo>
                <a:lnTo>
                  <a:pt x="14169" y="3130"/>
                </a:lnTo>
                <a:cubicBezTo>
                  <a:pt x="14173" y="3130"/>
                  <a:pt x="14177" y="3130"/>
                  <a:pt x="14181" y="3130"/>
                </a:cubicBezTo>
                <a:cubicBezTo>
                  <a:pt x="14202" y="3130"/>
                  <a:pt x="14195" y="3093"/>
                  <a:pt x="14177" y="3093"/>
                </a:cubicBezTo>
                <a:cubicBezTo>
                  <a:pt x="14175" y="3093"/>
                  <a:pt x="14172" y="3093"/>
                  <a:pt x="14169" y="3095"/>
                </a:cubicBezTo>
                <a:lnTo>
                  <a:pt x="14169" y="3095"/>
                </a:lnTo>
                <a:cubicBezTo>
                  <a:pt x="14193" y="3083"/>
                  <a:pt x="14253" y="3071"/>
                  <a:pt x="14300" y="3047"/>
                </a:cubicBezTo>
                <a:cubicBezTo>
                  <a:pt x="14312" y="3047"/>
                  <a:pt x="14312" y="3083"/>
                  <a:pt x="14360" y="3083"/>
                </a:cubicBezTo>
                <a:cubicBezTo>
                  <a:pt x="14372" y="3047"/>
                  <a:pt x="14312" y="3035"/>
                  <a:pt x="14265" y="3035"/>
                </a:cubicBezTo>
                <a:cubicBezTo>
                  <a:pt x="14253" y="3070"/>
                  <a:pt x="14209" y="3071"/>
                  <a:pt x="14152" y="3082"/>
                </a:cubicBezTo>
                <a:lnTo>
                  <a:pt x="14152" y="3082"/>
                </a:lnTo>
                <a:cubicBezTo>
                  <a:pt x="14171" y="3074"/>
                  <a:pt x="14178" y="3035"/>
                  <a:pt x="14146" y="3035"/>
                </a:cubicBezTo>
                <a:cubicBezTo>
                  <a:pt x="14146" y="3029"/>
                  <a:pt x="14166" y="3026"/>
                  <a:pt x="14184" y="3026"/>
                </a:cubicBezTo>
                <a:cubicBezTo>
                  <a:pt x="14202" y="3026"/>
                  <a:pt x="14217" y="3029"/>
                  <a:pt x="14205" y="3035"/>
                </a:cubicBezTo>
                <a:cubicBezTo>
                  <a:pt x="14229" y="3035"/>
                  <a:pt x="14229" y="3023"/>
                  <a:pt x="14241" y="3023"/>
                </a:cubicBezTo>
                <a:cubicBezTo>
                  <a:pt x="14241" y="2988"/>
                  <a:pt x="14181" y="3011"/>
                  <a:pt x="14253" y="2988"/>
                </a:cubicBezTo>
                <a:cubicBezTo>
                  <a:pt x="14229" y="2976"/>
                  <a:pt x="14229" y="2988"/>
                  <a:pt x="14241" y="2964"/>
                </a:cubicBezTo>
                <a:lnTo>
                  <a:pt x="14241" y="2964"/>
                </a:lnTo>
                <a:cubicBezTo>
                  <a:pt x="14197" y="3007"/>
                  <a:pt x="14174" y="2971"/>
                  <a:pt x="14152" y="3010"/>
                </a:cubicBezTo>
                <a:lnTo>
                  <a:pt x="14152" y="3010"/>
                </a:lnTo>
                <a:cubicBezTo>
                  <a:pt x="14154" y="3014"/>
                  <a:pt x="14153" y="3018"/>
                  <a:pt x="14146" y="3023"/>
                </a:cubicBezTo>
                <a:cubicBezTo>
                  <a:pt x="14148" y="3018"/>
                  <a:pt x="14150" y="3014"/>
                  <a:pt x="14152" y="3010"/>
                </a:cubicBezTo>
                <a:lnTo>
                  <a:pt x="14152" y="3010"/>
                </a:lnTo>
                <a:cubicBezTo>
                  <a:pt x="14150" y="3008"/>
                  <a:pt x="14146" y="3006"/>
                  <a:pt x="14141" y="3003"/>
                </a:cubicBezTo>
                <a:lnTo>
                  <a:pt x="14141" y="3003"/>
                </a:lnTo>
                <a:cubicBezTo>
                  <a:pt x="14137" y="3011"/>
                  <a:pt x="14132" y="3019"/>
                  <a:pt x="14138" y="3022"/>
                </a:cubicBezTo>
                <a:lnTo>
                  <a:pt x="14138" y="3022"/>
                </a:lnTo>
                <a:cubicBezTo>
                  <a:pt x="14117" y="3016"/>
                  <a:pt x="14079" y="2993"/>
                  <a:pt x="14080" y="2977"/>
                </a:cubicBezTo>
                <a:lnTo>
                  <a:pt x="14080" y="2977"/>
                </a:lnTo>
                <a:cubicBezTo>
                  <a:pt x="14062" y="2989"/>
                  <a:pt x="14044" y="3003"/>
                  <a:pt x="14031" y="3028"/>
                </a:cubicBezTo>
                <a:lnTo>
                  <a:pt x="14031" y="3028"/>
                </a:lnTo>
                <a:cubicBezTo>
                  <a:pt x="14029" y="3026"/>
                  <a:pt x="14028" y="3025"/>
                  <a:pt x="14026" y="3023"/>
                </a:cubicBezTo>
                <a:cubicBezTo>
                  <a:pt x="14025" y="3025"/>
                  <a:pt x="14022" y="3026"/>
                  <a:pt x="14019" y="3026"/>
                </a:cubicBezTo>
                <a:cubicBezTo>
                  <a:pt x="14015" y="3026"/>
                  <a:pt x="14011" y="3025"/>
                  <a:pt x="14007" y="3024"/>
                </a:cubicBezTo>
                <a:lnTo>
                  <a:pt x="14007" y="3024"/>
                </a:lnTo>
                <a:cubicBezTo>
                  <a:pt x="14005" y="3032"/>
                  <a:pt x="14008" y="3035"/>
                  <a:pt x="14026" y="3035"/>
                </a:cubicBezTo>
                <a:cubicBezTo>
                  <a:pt x="14028" y="3033"/>
                  <a:pt x="14029" y="3030"/>
                  <a:pt x="14031" y="3028"/>
                </a:cubicBezTo>
                <a:lnTo>
                  <a:pt x="14031" y="3028"/>
                </a:lnTo>
                <a:cubicBezTo>
                  <a:pt x="14042" y="3039"/>
                  <a:pt x="14041" y="3043"/>
                  <a:pt x="14033" y="3043"/>
                </a:cubicBezTo>
                <a:cubicBezTo>
                  <a:pt x="14023" y="3043"/>
                  <a:pt x="14001" y="3037"/>
                  <a:pt x="13977" y="3035"/>
                </a:cubicBezTo>
                <a:lnTo>
                  <a:pt x="13977" y="3035"/>
                </a:lnTo>
                <a:cubicBezTo>
                  <a:pt x="13961" y="3036"/>
                  <a:pt x="13955" y="3039"/>
                  <a:pt x="13955" y="3047"/>
                </a:cubicBezTo>
                <a:lnTo>
                  <a:pt x="13931" y="3047"/>
                </a:lnTo>
                <a:cubicBezTo>
                  <a:pt x="13943" y="3047"/>
                  <a:pt x="13943" y="3035"/>
                  <a:pt x="13943" y="3023"/>
                </a:cubicBezTo>
                <a:lnTo>
                  <a:pt x="13943" y="3023"/>
                </a:lnTo>
                <a:cubicBezTo>
                  <a:pt x="13927" y="3030"/>
                  <a:pt x="13909" y="3032"/>
                  <a:pt x="13892" y="3032"/>
                </a:cubicBezTo>
                <a:cubicBezTo>
                  <a:pt x="13872" y="3032"/>
                  <a:pt x="13851" y="3029"/>
                  <a:pt x="13834" y="3027"/>
                </a:cubicBezTo>
                <a:lnTo>
                  <a:pt x="13834" y="3027"/>
                </a:lnTo>
                <a:cubicBezTo>
                  <a:pt x="13885" y="3020"/>
                  <a:pt x="13946" y="3011"/>
                  <a:pt x="13955" y="2976"/>
                </a:cubicBezTo>
                <a:cubicBezTo>
                  <a:pt x="13960" y="2974"/>
                  <a:pt x="13965" y="2974"/>
                  <a:pt x="13968" y="2974"/>
                </a:cubicBezTo>
                <a:cubicBezTo>
                  <a:pt x="13990" y="2974"/>
                  <a:pt x="13978" y="2998"/>
                  <a:pt x="13990" y="3008"/>
                </a:cubicBezTo>
                <a:lnTo>
                  <a:pt x="13990" y="3008"/>
                </a:lnTo>
                <a:cubicBezTo>
                  <a:pt x="13985" y="3011"/>
                  <a:pt x="13983" y="3015"/>
                  <a:pt x="13985" y="3019"/>
                </a:cubicBezTo>
                <a:lnTo>
                  <a:pt x="13985" y="3019"/>
                </a:lnTo>
                <a:cubicBezTo>
                  <a:pt x="13984" y="3019"/>
                  <a:pt x="13982" y="3019"/>
                  <a:pt x="13981" y="3019"/>
                </a:cubicBezTo>
                <a:cubicBezTo>
                  <a:pt x="13973" y="3019"/>
                  <a:pt x="13967" y="3022"/>
                  <a:pt x="13967" y="3035"/>
                </a:cubicBezTo>
                <a:cubicBezTo>
                  <a:pt x="13970" y="3035"/>
                  <a:pt x="13974" y="3035"/>
                  <a:pt x="13977" y="3035"/>
                </a:cubicBezTo>
                <a:lnTo>
                  <a:pt x="13977" y="3035"/>
                </a:lnTo>
                <a:cubicBezTo>
                  <a:pt x="13984" y="3035"/>
                  <a:pt x="13992" y="3035"/>
                  <a:pt x="14003" y="3035"/>
                </a:cubicBezTo>
                <a:cubicBezTo>
                  <a:pt x="13992" y="3028"/>
                  <a:pt x="13987" y="3023"/>
                  <a:pt x="13985" y="3019"/>
                </a:cubicBezTo>
                <a:lnTo>
                  <a:pt x="13985" y="3019"/>
                </a:lnTo>
                <a:cubicBezTo>
                  <a:pt x="13992" y="3020"/>
                  <a:pt x="14000" y="3022"/>
                  <a:pt x="14007" y="3024"/>
                </a:cubicBezTo>
                <a:lnTo>
                  <a:pt x="14007" y="3024"/>
                </a:lnTo>
                <a:cubicBezTo>
                  <a:pt x="14009" y="3017"/>
                  <a:pt x="14015" y="3005"/>
                  <a:pt x="14015" y="2988"/>
                </a:cubicBezTo>
                <a:lnTo>
                  <a:pt x="14015" y="2988"/>
                </a:lnTo>
                <a:cubicBezTo>
                  <a:pt x="14012" y="2990"/>
                  <a:pt x="14009" y="2993"/>
                  <a:pt x="14006" y="2995"/>
                </a:cubicBezTo>
                <a:lnTo>
                  <a:pt x="14006" y="2995"/>
                </a:lnTo>
                <a:cubicBezTo>
                  <a:pt x="14004" y="2991"/>
                  <a:pt x="14003" y="2988"/>
                  <a:pt x="14003" y="2988"/>
                </a:cubicBezTo>
                <a:cubicBezTo>
                  <a:pt x="14003" y="2980"/>
                  <a:pt x="14005" y="2977"/>
                  <a:pt x="14010" y="2977"/>
                </a:cubicBezTo>
                <a:cubicBezTo>
                  <a:pt x="14020" y="2977"/>
                  <a:pt x="14038" y="2988"/>
                  <a:pt x="14062" y="2988"/>
                </a:cubicBezTo>
                <a:cubicBezTo>
                  <a:pt x="14039" y="2974"/>
                  <a:pt x="14010" y="2969"/>
                  <a:pt x="13980" y="2969"/>
                </a:cubicBezTo>
                <a:cubicBezTo>
                  <a:pt x="13933" y="2969"/>
                  <a:pt x="13884" y="2980"/>
                  <a:pt x="13848" y="2988"/>
                </a:cubicBezTo>
                <a:cubicBezTo>
                  <a:pt x="13884" y="2976"/>
                  <a:pt x="13812" y="2964"/>
                  <a:pt x="13788" y="2940"/>
                </a:cubicBezTo>
                <a:cubicBezTo>
                  <a:pt x="13776" y="2952"/>
                  <a:pt x="13753" y="2952"/>
                  <a:pt x="13765" y="2964"/>
                </a:cubicBezTo>
                <a:cubicBezTo>
                  <a:pt x="13717" y="2964"/>
                  <a:pt x="13776" y="2940"/>
                  <a:pt x="13753" y="2940"/>
                </a:cubicBezTo>
                <a:cubicBezTo>
                  <a:pt x="13717" y="2940"/>
                  <a:pt x="13705" y="2952"/>
                  <a:pt x="13717" y="2964"/>
                </a:cubicBezTo>
                <a:cubicBezTo>
                  <a:pt x="13693" y="2964"/>
                  <a:pt x="13693" y="2940"/>
                  <a:pt x="13657" y="2940"/>
                </a:cubicBezTo>
                <a:cubicBezTo>
                  <a:pt x="13645" y="2952"/>
                  <a:pt x="13610" y="2952"/>
                  <a:pt x="13634" y="2976"/>
                </a:cubicBezTo>
                <a:cubicBezTo>
                  <a:pt x="13607" y="2967"/>
                  <a:pt x="13573" y="2958"/>
                  <a:pt x="13553" y="2938"/>
                </a:cubicBezTo>
                <a:lnTo>
                  <a:pt x="13553" y="2938"/>
                </a:lnTo>
                <a:cubicBezTo>
                  <a:pt x="13539" y="2947"/>
                  <a:pt x="13523" y="2944"/>
                  <a:pt x="13491" y="2952"/>
                </a:cubicBezTo>
                <a:cubicBezTo>
                  <a:pt x="13491" y="2916"/>
                  <a:pt x="13431" y="2928"/>
                  <a:pt x="13431" y="2904"/>
                </a:cubicBezTo>
                <a:cubicBezTo>
                  <a:pt x="13407" y="2904"/>
                  <a:pt x="13407" y="2916"/>
                  <a:pt x="13395" y="2916"/>
                </a:cubicBezTo>
                <a:cubicBezTo>
                  <a:pt x="13407" y="2892"/>
                  <a:pt x="13395" y="2892"/>
                  <a:pt x="13372" y="2868"/>
                </a:cubicBezTo>
                <a:cubicBezTo>
                  <a:pt x="13366" y="2868"/>
                  <a:pt x="13361" y="2867"/>
                  <a:pt x="13355" y="2867"/>
                </a:cubicBezTo>
                <a:cubicBezTo>
                  <a:pt x="13310" y="2867"/>
                  <a:pt x="13273" y="2898"/>
                  <a:pt x="13276" y="2916"/>
                </a:cubicBezTo>
                <a:lnTo>
                  <a:pt x="13276" y="2916"/>
                </a:lnTo>
                <a:cubicBezTo>
                  <a:pt x="13244" y="2916"/>
                  <a:pt x="13218" y="2943"/>
                  <a:pt x="13201" y="2943"/>
                </a:cubicBezTo>
                <a:cubicBezTo>
                  <a:pt x="13192" y="2943"/>
                  <a:pt x="13185" y="2936"/>
                  <a:pt x="13181" y="2916"/>
                </a:cubicBezTo>
                <a:cubicBezTo>
                  <a:pt x="13205" y="2916"/>
                  <a:pt x="13218" y="2927"/>
                  <a:pt x="13228" y="2927"/>
                </a:cubicBezTo>
                <a:cubicBezTo>
                  <a:pt x="13233" y="2927"/>
                  <a:pt x="13237" y="2924"/>
                  <a:pt x="13241" y="2916"/>
                </a:cubicBezTo>
                <a:cubicBezTo>
                  <a:pt x="13241" y="2904"/>
                  <a:pt x="13181" y="2916"/>
                  <a:pt x="13193" y="2892"/>
                </a:cubicBezTo>
                <a:cubicBezTo>
                  <a:pt x="13182" y="2885"/>
                  <a:pt x="13172" y="2883"/>
                  <a:pt x="13162" y="2883"/>
                </a:cubicBezTo>
                <a:cubicBezTo>
                  <a:pt x="13151" y="2883"/>
                  <a:pt x="13140" y="2885"/>
                  <a:pt x="13130" y="2885"/>
                </a:cubicBezTo>
                <a:cubicBezTo>
                  <a:pt x="13118" y="2885"/>
                  <a:pt x="13107" y="2882"/>
                  <a:pt x="13098" y="2868"/>
                </a:cubicBezTo>
                <a:cubicBezTo>
                  <a:pt x="13050" y="2868"/>
                  <a:pt x="13038" y="2892"/>
                  <a:pt x="13038" y="2916"/>
                </a:cubicBezTo>
                <a:cubicBezTo>
                  <a:pt x="13039" y="2919"/>
                  <a:pt x="13040" y="2922"/>
                  <a:pt x="13041" y="2923"/>
                </a:cubicBezTo>
                <a:lnTo>
                  <a:pt x="13041" y="2923"/>
                </a:lnTo>
                <a:cubicBezTo>
                  <a:pt x="13029" y="2926"/>
                  <a:pt x="13016" y="2928"/>
                  <a:pt x="13003" y="2928"/>
                </a:cubicBezTo>
                <a:cubicBezTo>
                  <a:pt x="13014" y="2892"/>
                  <a:pt x="13038" y="2868"/>
                  <a:pt x="13038" y="2833"/>
                </a:cubicBezTo>
                <a:cubicBezTo>
                  <a:pt x="13080" y="2841"/>
                  <a:pt x="13099" y="2850"/>
                  <a:pt x="13135" y="2850"/>
                </a:cubicBezTo>
                <a:cubicBezTo>
                  <a:pt x="13150" y="2850"/>
                  <a:pt x="13169" y="2848"/>
                  <a:pt x="13193" y="2845"/>
                </a:cubicBezTo>
                <a:cubicBezTo>
                  <a:pt x="13178" y="2829"/>
                  <a:pt x="13147" y="2825"/>
                  <a:pt x="13112" y="2825"/>
                </a:cubicBezTo>
                <a:cubicBezTo>
                  <a:pt x="13066" y="2825"/>
                  <a:pt x="13013" y="2833"/>
                  <a:pt x="12979" y="2833"/>
                </a:cubicBezTo>
                <a:cubicBezTo>
                  <a:pt x="12986" y="2810"/>
                  <a:pt x="13018" y="2802"/>
                  <a:pt x="13052" y="2802"/>
                </a:cubicBezTo>
                <a:cubicBezTo>
                  <a:pt x="13072" y="2802"/>
                  <a:pt x="13092" y="2805"/>
                  <a:pt x="13110" y="2809"/>
                </a:cubicBezTo>
                <a:cubicBezTo>
                  <a:pt x="13157" y="2797"/>
                  <a:pt x="13038" y="2785"/>
                  <a:pt x="13074" y="2773"/>
                </a:cubicBezTo>
                <a:lnTo>
                  <a:pt x="13074" y="2773"/>
                </a:lnTo>
                <a:cubicBezTo>
                  <a:pt x="13048" y="2776"/>
                  <a:pt x="13025" y="2778"/>
                  <a:pt x="13004" y="2778"/>
                </a:cubicBezTo>
                <a:cubicBezTo>
                  <a:pt x="12952" y="2778"/>
                  <a:pt x="12908" y="2769"/>
                  <a:pt x="12857" y="2755"/>
                </a:cubicBezTo>
                <a:lnTo>
                  <a:pt x="12857" y="2755"/>
                </a:lnTo>
                <a:cubicBezTo>
                  <a:pt x="12859" y="2760"/>
                  <a:pt x="12860" y="2766"/>
                  <a:pt x="12860" y="2773"/>
                </a:cubicBezTo>
                <a:cubicBezTo>
                  <a:pt x="12852" y="2771"/>
                  <a:pt x="12843" y="2769"/>
                  <a:pt x="12835" y="2767"/>
                </a:cubicBezTo>
                <a:lnTo>
                  <a:pt x="12835" y="2767"/>
                </a:lnTo>
                <a:cubicBezTo>
                  <a:pt x="12841" y="2773"/>
                  <a:pt x="12846" y="2780"/>
                  <a:pt x="12836" y="2785"/>
                </a:cubicBezTo>
                <a:cubicBezTo>
                  <a:pt x="12812" y="2785"/>
                  <a:pt x="12794" y="2780"/>
                  <a:pt x="12780" y="2780"/>
                </a:cubicBezTo>
                <a:cubicBezTo>
                  <a:pt x="12774" y="2780"/>
                  <a:pt x="12768" y="2781"/>
                  <a:pt x="12764" y="2785"/>
                </a:cubicBezTo>
                <a:cubicBezTo>
                  <a:pt x="12764" y="2792"/>
                  <a:pt x="12780" y="2799"/>
                  <a:pt x="12794" y="2799"/>
                </a:cubicBezTo>
                <a:cubicBezTo>
                  <a:pt x="12804" y="2799"/>
                  <a:pt x="12812" y="2795"/>
                  <a:pt x="12812" y="2785"/>
                </a:cubicBezTo>
                <a:lnTo>
                  <a:pt x="12812" y="2785"/>
                </a:lnTo>
                <a:cubicBezTo>
                  <a:pt x="12836" y="2797"/>
                  <a:pt x="12776" y="2809"/>
                  <a:pt x="12753" y="2809"/>
                </a:cubicBezTo>
                <a:cubicBezTo>
                  <a:pt x="12753" y="2821"/>
                  <a:pt x="12770" y="2827"/>
                  <a:pt x="12787" y="2827"/>
                </a:cubicBezTo>
                <a:cubicBezTo>
                  <a:pt x="12803" y="2827"/>
                  <a:pt x="12818" y="2821"/>
                  <a:pt x="12812" y="2809"/>
                </a:cubicBezTo>
                <a:lnTo>
                  <a:pt x="12812" y="2809"/>
                </a:lnTo>
                <a:cubicBezTo>
                  <a:pt x="12822" y="2809"/>
                  <a:pt x="12816" y="2839"/>
                  <a:pt x="12825" y="2839"/>
                </a:cubicBezTo>
                <a:cubicBezTo>
                  <a:pt x="12828" y="2839"/>
                  <a:pt x="12831" y="2838"/>
                  <a:pt x="12836" y="2833"/>
                </a:cubicBezTo>
                <a:cubicBezTo>
                  <a:pt x="12872" y="2833"/>
                  <a:pt x="12812" y="2845"/>
                  <a:pt x="12824" y="2868"/>
                </a:cubicBezTo>
                <a:cubicBezTo>
                  <a:pt x="12818" y="2857"/>
                  <a:pt x="12800" y="2857"/>
                  <a:pt x="12784" y="2857"/>
                </a:cubicBezTo>
                <a:cubicBezTo>
                  <a:pt x="12767" y="2857"/>
                  <a:pt x="12753" y="2857"/>
                  <a:pt x="12753" y="2845"/>
                </a:cubicBezTo>
                <a:cubicBezTo>
                  <a:pt x="12734" y="2849"/>
                  <a:pt x="12730" y="2852"/>
                  <a:pt x="12731" y="2856"/>
                </a:cubicBezTo>
                <a:lnTo>
                  <a:pt x="12731" y="2856"/>
                </a:lnTo>
                <a:cubicBezTo>
                  <a:pt x="12722" y="2854"/>
                  <a:pt x="12716" y="2850"/>
                  <a:pt x="12712" y="2845"/>
                </a:cubicBezTo>
                <a:lnTo>
                  <a:pt x="12712" y="2845"/>
                </a:lnTo>
                <a:cubicBezTo>
                  <a:pt x="12721" y="2845"/>
                  <a:pt x="12731" y="2845"/>
                  <a:pt x="12741" y="2845"/>
                </a:cubicBezTo>
                <a:cubicBezTo>
                  <a:pt x="12732" y="2845"/>
                  <a:pt x="12722" y="2845"/>
                  <a:pt x="12712" y="2845"/>
                </a:cubicBezTo>
                <a:lnTo>
                  <a:pt x="12712" y="2845"/>
                </a:lnTo>
                <a:cubicBezTo>
                  <a:pt x="12705" y="2836"/>
                  <a:pt x="12704" y="2826"/>
                  <a:pt x="12696" y="2826"/>
                </a:cubicBezTo>
                <a:cubicBezTo>
                  <a:pt x="12693" y="2826"/>
                  <a:pt x="12688" y="2828"/>
                  <a:pt x="12681" y="2833"/>
                </a:cubicBezTo>
                <a:cubicBezTo>
                  <a:pt x="12685" y="2837"/>
                  <a:pt x="12687" y="2841"/>
                  <a:pt x="12687" y="2847"/>
                </a:cubicBezTo>
                <a:lnTo>
                  <a:pt x="12687" y="2847"/>
                </a:lnTo>
                <a:cubicBezTo>
                  <a:pt x="12686" y="2847"/>
                  <a:pt x="12685" y="2847"/>
                  <a:pt x="12684" y="2847"/>
                </a:cubicBezTo>
                <a:lnTo>
                  <a:pt x="12684" y="2847"/>
                </a:lnTo>
                <a:cubicBezTo>
                  <a:pt x="12685" y="2847"/>
                  <a:pt x="12686" y="2847"/>
                  <a:pt x="12687" y="2847"/>
                </a:cubicBezTo>
                <a:lnTo>
                  <a:pt x="12687" y="2847"/>
                </a:lnTo>
                <a:cubicBezTo>
                  <a:pt x="12687" y="2852"/>
                  <a:pt x="12686" y="2858"/>
                  <a:pt x="12684" y="2864"/>
                </a:cubicBezTo>
                <a:lnTo>
                  <a:pt x="12684" y="2864"/>
                </a:lnTo>
                <a:cubicBezTo>
                  <a:pt x="12698" y="2865"/>
                  <a:pt x="12710" y="2869"/>
                  <a:pt x="12720" y="2876"/>
                </a:cubicBezTo>
                <a:lnTo>
                  <a:pt x="12720" y="2876"/>
                </a:lnTo>
                <a:cubicBezTo>
                  <a:pt x="12722" y="2871"/>
                  <a:pt x="12726" y="2865"/>
                  <a:pt x="12734" y="2860"/>
                </a:cubicBezTo>
                <a:lnTo>
                  <a:pt x="12734" y="2860"/>
                </a:lnTo>
                <a:cubicBezTo>
                  <a:pt x="12732" y="2859"/>
                  <a:pt x="12731" y="2857"/>
                  <a:pt x="12731" y="2856"/>
                </a:cubicBezTo>
                <a:lnTo>
                  <a:pt x="12731" y="2856"/>
                </a:lnTo>
                <a:cubicBezTo>
                  <a:pt x="12734" y="2856"/>
                  <a:pt x="12737" y="2857"/>
                  <a:pt x="12741" y="2857"/>
                </a:cubicBezTo>
                <a:cubicBezTo>
                  <a:pt x="12738" y="2858"/>
                  <a:pt x="12736" y="2859"/>
                  <a:pt x="12734" y="2860"/>
                </a:cubicBezTo>
                <a:lnTo>
                  <a:pt x="12734" y="2860"/>
                </a:lnTo>
                <a:cubicBezTo>
                  <a:pt x="12738" y="2866"/>
                  <a:pt x="12746" y="2875"/>
                  <a:pt x="12741" y="2892"/>
                </a:cubicBezTo>
                <a:cubicBezTo>
                  <a:pt x="12734" y="2886"/>
                  <a:pt x="12727" y="2880"/>
                  <a:pt x="12720" y="2876"/>
                </a:cubicBezTo>
                <a:lnTo>
                  <a:pt x="12720" y="2876"/>
                </a:lnTo>
                <a:cubicBezTo>
                  <a:pt x="12715" y="2892"/>
                  <a:pt x="12741" y="2907"/>
                  <a:pt x="12741" y="2916"/>
                </a:cubicBezTo>
                <a:cubicBezTo>
                  <a:pt x="12733" y="2921"/>
                  <a:pt x="12727" y="2923"/>
                  <a:pt x="12721" y="2923"/>
                </a:cubicBezTo>
                <a:cubicBezTo>
                  <a:pt x="12706" y="2923"/>
                  <a:pt x="12698" y="2909"/>
                  <a:pt x="12695" y="2909"/>
                </a:cubicBezTo>
                <a:cubicBezTo>
                  <a:pt x="12694" y="2909"/>
                  <a:pt x="12693" y="2911"/>
                  <a:pt x="12693" y="2916"/>
                </a:cubicBezTo>
                <a:cubicBezTo>
                  <a:pt x="12662" y="2908"/>
                  <a:pt x="12676" y="2886"/>
                  <a:pt x="12684" y="2864"/>
                </a:cubicBezTo>
                <a:lnTo>
                  <a:pt x="12684" y="2864"/>
                </a:lnTo>
                <a:cubicBezTo>
                  <a:pt x="12681" y="2864"/>
                  <a:pt x="12678" y="2864"/>
                  <a:pt x="12674" y="2864"/>
                </a:cubicBezTo>
                <a:cubicBezTo>
                  <a:pt x="12663" y="2864"/>
                  <a:pt x="12649" y="2865"/>
                  <a:pt x="12633" y="2868"/>
                </a:cubicBezTo>
                <a:cubicBezTo>
                  <a:pt x="12640" y="2855"/>
                  <a:pt x="12661" y="2850"/>
                  <a:pt x="12684" y="2847"/>
                </a:cubicBezTo>
                <a:lnTo>
                  <a:pt x="12684" y="2847"/>
                </a:lnTo>
                <a:cubicBezTo>
                  <a:pt x="12675" y="2847"/>
                  <a:pt x="12666" y="2848"/>
                  <a:pt x="12657" y="2848"/>
                </a:cubicBezTo>
                <a:cubicBezTo>
                  <a:pt x="12630" y="2848"/>
                  <a:pt x="12604" y="2845"/>
                  <a:pt x="12574" y="2833"/>
                </a:cubicBezTo>
                <a:cubicBezTo>
                  <a:pt x="12562" y="2833"/>
                  <a:pt x="12574" y="2845"/>
                  <a:pt x="12586" y="2845"/>
                </a:cubicBezTo>
                <a:cubicBezTo>
                  <a:pt x="12578" y="2849"/>
                  <a:pt x="12570" y="2850"/>
                  <a:pt x="12564" y="2850"/>
                </a:cubicBezTo>
                <a:cubicBezTo>
                  <a:pt x="12539" y="2850"/>
                  <a:pt x="12525" y="2827"/>
                  <a:pt x="12501" y="2827"/>
                </a:cubicBezTo>
                <a:cubicBezTo>
                  <a:pt x="12494" y="2827"/>
                  <a:pt x="12487" y="2829"/>
                  <a:pt x="12479" y="2833"/>
                </a:cubicBezTo>
                <a:cubicBezTo>
                  <a:pt x="12460" y="2833"/>
                  <a:pt x="12471" y="2848"/>
                  <a:pt x="12495" y="2848"/>
                </a:cubicBezTo>
                <a:cubicBezTo>
                  <a:pt x="12501" y="2848"/>
                  <a:pt x="12507" y="2847"/>
                  <a:pt x="12514" y="2845"/>
                </a:cubicBezTo>
                <a:lnTo>
                  <a:pt x="12514" y="2845"/>
                </a:lnTo>
                <a:cubicBezTo>
                  <a:pt x="12520" y="2857"/>
                  <a:pt x="12502" y="2857"/>
                  <a:pt x="12483" y="2857"/>
                </a:cubicBezTo>
                <a:cubicBezTo>
                  <a:pt x="12464" y="2857"/>
                  <a:pt x="12443" y="2857"/>
                  <a:pt x="12443" y="2868"/>
                </a:cubicBezTo>
                <a:cubicBezTo>
                  <a:pt x="12395" y="2857"/>
                  <a:pt x="12467" y="2845"/>
                  <a:pt x="12455" y="2833"/>
                </a:cubicBezTo>
                <a:lnTo>
                  <a:pt x="12443" y="2809"/>
                </a:lnTo>
                <a:cubicBezTo>
                  <a:pt x="12403" y="2809"/>
                  <a:pt x="12395" y="2825"/>
                  <a:pt x="12384" y="2825"/>
                </a:cubicBezTo>
                <a:cubicBezTo>
                  <a:pt x="12378" y="2825"/>
                  <a:pt x="12372" y="2821"/>
                  <a:pt x="12360" y="2809"/>
                </a:cubicBezTo>
                <a:lnTo>
                  <a:pt x="12360" y="2809"/>
                </a:lnTo>
                <a:cubicBezTo>
                  <a:pt x="12383" y="2868"/>
                  <a:pt x="12205" y="2833"/>
                  <a:pt x="12241" y="2868"/>
                </a:cubicBezTo>
                <a:cubicBezTo>
                  <a:pt x="12232" y="2874"/>
                  <a:pt x="12226" y="2876"/>
                  <a:pt x="12222" y="2876"/>
                </a:cubicBezTo>
                <a:cubicBezTo>
                  <a:pt x="12213" y="2876"/>
                  <a:pt x="12210" y="2867"/>
                  <a:pt x="12202" y="2858"/>
                </a:cubicBezTo>
                <a:lnTo>
                  <a:pt x="12202" y="2858"/>
                </a:lnTo>
                <a:cubicBezTo>
                  <a:pt x="12196" y="2861"/>
                  <a:pt x="12190" y="2864"/>
                  <a:pt x="12185" y="2866"/>
                </a:cubicBezTo>
                <a:lnTo>
                  <a:pt x="12185" y="2866"/>
                </a:lnTo>
                <a:cubicBezTo>
                  <a:pt x="12184" y="2864"/>
                  <a:pt x="12183" y="2862"/>
                  <a:pt x="12182" y="2859"/>
                </a:cubicBezTo>
                <a:lnTo>
                  <a:pt x="12182" y="2859"/>
                </a:lnTo>
                <a:cubicBezTo>
                  <a:pt x="12175" y="2861"/>
                  <a:pt x="12169" y="2862"/>
                  <a:pt x="12164" y="2862"/>
                </a:cubicBezTo>
                <a:cubicBezTo>
                  <a:pt x="12161" y="2862"/>
                  <a:pt x="12159" y="2861"/>
                  <a:pt x="12158" y="2860"/>
                </a:cubicBezTo>
                <a:lnTo>
                  <a:pt x="12158" y="2860"/>
                </a:lnTo>
                <a:cubicBezTo>
                  <a:pt x="12149" y="2862"/>
                  <a:pt x="12140" y="2865"/>
                  <a:pt x="12132" y="2868"/>
                </a:cubicBezTo>
                <a:lnTo>
                  <a:pt x="12132" y="2868"/>
                </a:lnTo>
                <a:cubicBezTo>
                  <a:pt x="12126" y="2867"/>
                  <a:pt x="12120" y="2865"/>
                  <a:pt x="12115" y="2864"/>
                </a:cubicBezTo>
                <a:lnTo>
                  <a:pt x="12115" y="2864"/>
                </a:lnTo>
                <a:cubicBezTo>
                  <a:pt x="12109" y="2870"/>
                  <a:pt x="12109" y="2872"/>
                  <a:pt x="12113" y="2872"/>
                </a:cubicBezTo>
                <a:cubicBezTo>
                  <a:pt x="12117" y="2872"/>
                  <a:pt x="12124" y="2870"/>
                  <a:pt x="12132" y="2868"/>
                </a:cubicBezTo>
                <a:lnTo>
                  <a:pt x="12132" y="2868"/>
                </a:lnTo>
                <a:cubicBezTo>
                  <a:pt x="12140" y="2869"/>
                  <a:pt x="12148" y="2870"/>
                  <a:pt x="12156" y="2870"/>
                </a:cubicBezTo>
                <a:cubicBezTo>
                  <a:pt x="12166" y="2870"/>
                  <a:pt x="12175" y="2869"/>
                  <a:pt x="12185" y="2866"/>
                </a:cubicBezTo>
                <a:lnTo>
                  <a:pt x="12185" y="2866"/>
                </a:lnTo>
                <a:cubicBezTo>
                  <a:pt x="12188" y="2877"/>
                  <a:pt x="12181" y="2879"/>
                  <a:pt x="12170" y="2879"/>
                </a:cubicBezTo>
                <a:cubicBezTo>
                  <a:pt x="12162" y="2879"/>
                  <a:pt x="12151" y="2878"/>
                  <a:pt x="12142" y="2878"/>
                </a:cubicBezTo>
                <a:cubicBezTo>
                  <a:pt x="12131" y="2878"/>
                  <a:pt x="12121" y="2880"/>
                  <a:pt x="12121" y="2892"/>
                </a:cubicBezTo>
                <a:cubicBezTo>
                  <a:pt x="12095" y="2879"/>
                  <a:pt x="12069" y="2869"/>
                  <a:pt x="12044" y="2860"/>
                </a:cubicBezTo>
                <a:lnTo>
                  <a:pt x="12044" y="2860"/>
                </a:lnTo>
                <a:cubicBezTo>
                  <a:pt x="12055" y="2860"/>
                  <a:pt x="12068" y="2856"/>
                  <a:pt x="12082" y="2855"/>
                </a:cubicBezTo>
                <a:lnTo>
                  <a:pt x="12082" y="2855"/>
                </a:lnTo>
                <a:cubicBezTo>
                  <a:pt x="12093" y="2858"/>
                  <a:pt x="12104" y="2861"/>
                  <a:pt x="12115" y="2864"/>
                </a:cubicBezTo>
                <a:lnTo>
                  <a:pt x="12115" y="2864"/>
                </a:lnTo>
                <a:cubicBezTo>
                  <a:pt x="12116" y="2862"/>
                  <a:pt x="12119" y="2859"/>
                  <a:pt x="12121" y="2857"/>
                </a:cubicBezTo>
                <a:cubicBezTo>
                  <a:pt x="12114" y="2854"/>
                  <a:pt x="12106" y="2853"/>
                  <a:pt x="12099" y="2853"/>
                </a:cubicBezTo>
                <a:cubicBezTo>
                  <a:pt x="12093" y="2853"/>
                  <a:pt x="12087" y="2854"/>
                  <a:pt x="12082" y="2855"/>
                </a:cubicBezTo>
                <a:lnTo>
                  <a:pt x="12082" y="2855"/>
                </a:lnTo>
                <a:cubicBezTo>
                  <a:pt x="12063" y="2849"/>
                  <a:pt x="12045" y="2845"/>
                  <a:pt x="12026" y="2845"/>
                </a:cubicBezTo>
                <a:lnTo>
                  <a:pt x="12026" y="2853"/>
                </a:lnTo>
                <a:lnTo>
                  <a:pt x="12026" y="2853"/>
                </a:lnTo>
                <a:cubicBezTo>
                  <a:pt x="11992" y="2841"/>
                  <a:pt x="11962" y="2828"/>
                  <a:pt x="11943" y="2809"/>
                </a:cubicBezTo>
                <a:cubicBezTo>
                  <a:pt x="11931" y="2809"/>
                  <a:pt x="11931" y="2833"/>
                  <a:pt x="11931" y="2845"/>
                </a:cubicBezTo>
                <a:cubicBezTo>
                  <a:pt x="11919" y="2845"/>
                  <a:pt x="11883" y="2833"/>
                  <a:pt x="11883" y="2809"/>
                </a:cubicBezTo>
                <a:cubicBezTo>
                  <a:pt x="11907" y="2809"/>
                  <a:pt x="11919" y="2809"/>
                  <a:pt x="11931" y="2797"/>
                </a:cubicBezTo>
                <a:cubicBezTo>
                  <a:pt x="11931" y="2794"/>
                  <a:pt x="11926" y="2792"/>
                  <a:pt x="11919" y="2792"/>
                </a:cubicBezTo>
                <a:cubicBezTo>
                  <a:pt x="11901" y="2792"/>
                  <a:pt x="11871" y="2801"/>
                  <a:pt x="11871" y="2809"/>
                </a:cubicBezTo>
                <a:cubicBezTo>
                  <a:pt x="11848" y="2809"/>
                  <a:pt x="11848" y="2797"/>
                  <a:pt x="11812" y="2785"/>
                </a:cubicBezTo>
                <a:cubicBezTo>
                  <a:pt x="11800" y="2797"/>
                  <a:pt x="11764" y="2809"/>
                  <a:pt x="11729" y="2809"/>
                </a:cubicBezTo>
                <a:cubicBezTo>
                  <a:pt x="11693" y="2785"/>
                  <a:pt x="11764" y="2797"/>
                  <a:pt x="11764" y="2785"/>
                </a:cubicBezTo>
                <a:cubicBezTo>
                  <a:pt x="11750" y="2778"/>
                  <a:pt x="11718" y="2766"/>
                  <a:pt x="11689" y="2766"/>
                </a:cubicBezTo>
                <a:cubicBezTo>
                  <a:pt x="11671" y="2766"/>
                  <a:pt x="11655" y="2771"/>
                  <a:pt x="11645" y="2785"/>
                </a:cubicBezTo>
                <a:cubicBezTo>
                  <a:pt x="11622" y="2768"/>
                  <a:pt x="11595" y="2762"/>
                  <a:pt x="11566" y="2762"/>
                </a:cubicBezTo>
                <a:cubicBezTo>
                  <a:pt x="11504" y="2762"/>
                  <a:pt x="11434" y="2791"/>
                  <a:pt x="11380" y="2791"/>
                </a:cubicBezTo>
                <a:cubicBezTo>
                  <a:pt x="11358" y="2791"/>
                  <a:pt x="11339" y="2786"/>
                  <a:pt x="11324" y="2773"/>
                </a:cubicBezTo>
                <a:cubicBezTo>
                  <a:pt x="11276" y="2809"/>
                  <a:pt x="11217" y="2797"/>
                  <a:pt x="11169" y="2833"/>
                </a:cubicBezTo>
                <a:cubicBezTo>
                  <a:pt x="11133" y="2809"/>
                  <a:pt x="11205" y="2809"/>
                  <a:pt x="11205" y="2797"/>
                </a:cubicBezTo>
                <a:cubicBezTo>
                  <a:pt x="11201" y="2790"/>
                  <a:pt x="11188" y="2788"/>
                  <a:pt x="11172" y="2788"/>
                </a:cubicBezTo>
                <a:cubicBezTo>
                  <a:pt x="11145" y="2788"/>
                  <a:pt x="11110" y="2794"/>
                  <a:pt x="11095" y="2794"/>
                </a:cubicBezTo>
                <a:cubicBezTo>
                  <a:pt x="11086" y="2794"/>
                  <a:pt x="11084" y="2792"/>
                  <a:pt x="11098" y="2785"/>
                </a:cubicBezTo>
                <a:cubicBezTo>
                  <a:pt x="11096" y="2785"/>
                  <a:pt x="11094" y="2785"/>
                  <a:pt x="11091" y="2785"/>
                </a:cubicBezTo>
                <a:lnTo>
                  <a:pt x="11091" y="2785"/>
                </a:lnTo>
                <a:cubicBezTo>
                  <a:pt x="11122" y="2767"/>
                  <a:pt x="11094" y="2738"/>
                  <a:pt x="11169" y="2738"/>
                </a:cubicBezTo>
                <a:cubicBezTo>
                  <a:pt x="11169" y="2731"/>
                  <a:pt x="11137" y="2724"/>
                  <a:pt x="11113" y="2724"/>
                </a:cubicBezTo>
                <a:cubicBezTo>
                  <a:pt x="11095" y="2724"/>
                  <a:pt x="11081" y="2727"/>
                  <a:pt x="11086" y="2738"/>
                </a:cubicBezTo>
                <a:cubicBezTo>
                  <a:pt x="11077" y="2746"/>
                  <a:pt x="11073" y="2749"/>
                  <a:pt x="11071" y="2749"/>
                </a:cubicBezTo>
                <a:cubicBezTo>
                  <a:pt x="11064" y="2749"/>
                  <a:pt x="11086" y="2714"/>
                  <a:pt x="11086" y="2714"/>
                </a:cubicBezTo>
                <a:cubicBezTo>
                  <a:pt x="11050" y="2714"/>
                  <a:pt x="11038" y="2714"/>
                  <a:pt x="11050" y="2738"/>
                </a:cubicBezTo>
                <a:cubicBezTo>
                  <a:pt x="11014" y="2690"/>
                  <a:pt x="10919" y="2726"/>
                  <a:pt x="10895" y="2690"/>
                </a:cubicBezTo>
                <a:lnTo>
                  <a:pt x="10895" y="2690"/>
                </a:lnTo>
                <a:cubicBezTo>
                  <a:pt x="10848" y="2714"/>
                  <a:pt x="10919" y="2726"/>
                  <a:pt x="10871" y="2738"/>
                </a:cubicBezTo>
                <a:cubicBezTo>
                  <a:pt x="10848" y="2738"/>
                  <a:pt x="10848" y="2726"/>
                  <a:pt x="10836" y="2690"/>
                </a:cubicBezTo>
                <a:cubicBezTo>
                  <a:pt x="10776" y="2690"/>
                  <a:pt x="10717" y="2690"/>
                  <a:pt x="10693" y="2726"/>
                </a:cubicBezTo>
                <a:cubicBezTo>
                  <a:pt x="10657" y="2726"/>
                  <a:pt x="10693" y="2690"/>
                  <a:pt x="10717" y="2690"/>
                </a:cubicBezTo>
                <a:cubicBezTo>
                  <a:pt x="10712" y="2685"/>
                  <a:pt x="10704" y="2683"/>
                  <a:pt x="10696" y="2683"/>
                </a:cubicBezTo>
                <a:cubicBezTo>
                  <a:pt x="10676" y="2683"/>
                  <a:pt x="10649" y="2695"/>
                  <a:pt x="10633" y="2697"/>
                </a:cubicBezTo>
                <a:lnTo>
                  <a:pt x="10633" y="2697"/>
                </a:lnTo>
                <a:cubicBezTo>
                  <a:pt x="10633" y="2694"/>
                  <a:pt x="10633" y="2692"/>
                  <a:pt x="10633" y="2690"/>
                </a:cubicBezTo>
                <a:lnTo>
                  <a:pt x="10633" y="2690"/>
                </a:lnTo>
                <a:cubicBezTo>
                  <a:pt x="10630" y="2690"/>
                  <a:pt x="10630" y="2693"/>
                  <a:pt x="10631" y="2697"/>
                </a:cubicBezTo>
                <a:lnTo>
                  <a:pt x="10631" y="2697"/>
                </a:lnTo>
                <a:cubicBezTo>
                  <a:pt x="10632" y="2697"/>
                  <a:pt x="10633" y="2697"/>
                  <a:pt x="10633" y="2697"/>
                </a:cubicBezTo>
                <a:lnTo>
                  <a:pt x="10633" y="2697"/>
                </a:lnTo>
                <a:cubicBezTo>
                  <a:pt x="10636" y="2727"/>
                  <a:pt x="10661" y="2738"/>
                  <a:pt x="10717" y="2749"/>
                </a:cubicBezTo>
                <a:cubicBezTo>
                  <a:pt x="10776" y="2726"/>
                  <a:pt x="10740" y="2738"/>
                  <a:pt x="10800" y="2726"/>
                </a:cubicBezTo>
                <a:lnTo>
                  <a:pt x="10800" y="2749"/>
                </a:lnTo>
                <a:lnTo>
                  <a:pt x="10871" y="2749"/>
                </a:lnTo>
                <a:cubicBezTo>
                  <a:pt x="10919" y="2749"/>
                  <a:pt x="10895" y="2714"/>
                  <a:pt x="10931" y="2714"/>
                </a:cubicBezTo>
                <a:cubicBezTo>
                  <a:pt x="10919" y="2738"/>
                  <a:pt x="10931" y="2738"/>
                  <a:pt x="10967" y="2749"/>
                </a:cubicBezTo>
                <a:cubicBezTo>
                  <a:pt x="10982" y="2741"/>
                  <a:pt x="10993" y="2739"/>
                  <a:pt x="11002" y="2739"/>
                </a:cubicBezTo>
                <a:cubicBezTo>
                  <a:pt x="11021" y="2739"/>
                  <a:pt x="11034" y="2749"/>
                  <a:pt x="11074" y="2749"/>
                </a:cubicBezTo>
                <a:cubicBezTo>
                  <a:pt x="11086" y="2785"/>
                  <a:pt x="11038" y="2773"/>
                  <a:pt x="11038" y="2785"/>
                </a:cubicBezTo>
                <a:lnTo>
                  <a:pt x="11046" y="2793"/>
                </a:lnTo>
                <a:lnTo>
                  <a:pt x="11046" y="2793"/>
                </a:lnTo>
                <a:cubicBezTo>
                  <a:pt x="11014" y="2800"/>
                  <a:pt x="10982" y="2810"/>
                  <a:pt x="10953" y="2810"/>
                </a:cubicBezTo>
                <a:cubicBezTo>
                  <a:pt x="10936" y="2810"/>
                  <a:pt x="10920" y="2807"/>
                  <a:pt x="10907" y="2797"/>
                </a:cubicBezTo>
                <a:cubicBezTo>
                  <a:pt x="10931" y="2785"/>
                  <a:pt x="11026" y="2785"/>
                  <a:pt x="11014" y="2773"/>
                </a:cubicBezTo>
                <a:cubicBezTo>
                  <a:pt x="11014" y="2763"/>
                  <a:pt x="11011" y="2760"/>
                  <a:pt x="11007" y="2760"/>
                </a:cubicBezTo>
                <a:cubicBezTo>
                  <a:pt x="10998" y="2760"/>
                  <a:pt x="10982" y="2775"/>
                  <a:pt x="10972" y="2775"/>
                </a:cubicBezTo>
                <a:cubicBezTo>
                  <a:pt x="10970" y="2775"/>
                  <a:pt x="10968" y="2775"/>
                  <a:pt x="10967" y="2773"/>
                </a:cubicBezTo>
                <a:lnTo>
                  <a:pt x="10967" y="2773"/>
                </a:lnTo>
                <a:cubicBezTo>
                  <a:pt x="10971" y="2782"/>
                  <a:pt x="10965" y="2786"/>
                  <a:pt x="10955" y="2786"/>
                </a:cubicBezTo>
                <a:cubicBezTo>
                  <a:pt x="10937" y="2786"/>
                  <a:pt x="10907" y="2772"/>
                  <a:pt x="10907" y="2749"/>
                </a:cubicBezTo>
                <a:cubicBezTo>
                  <a:pt x="10895" y="2749"/>
                  <a:pt x="10871" y="2773"/>
                  <a:pt x="10859" y="2773"/>
                </a:cubicBezTo>
                <a:cubicBezTo>
                  <a:pt x="10931" y="2785"/>
                  <a:pt x="10895" y="2785"/>
                  <a:pt x="10836" y="2797"/>
                </a:cubicBezTo>
                <a:cubicBezTo>
                  <a:pt x="10836" y="2785"/>
                  <a:pt x="10836" y="2773"/>
                  <a:pt x="10812" y="2749"/>
                </a:cubicBezTo>
                <a:cubicBezTo>
                  <a:pt x="10775" y="2761"/>
                  <a:pt x="10738" y="2764"/>
                  <a:pt x="10700" y="2764"/>
                </a:cubicBezTo>
                <a:cubicBezTo>
                  <a:pt x="10655" y="2764"/>
                  <a:pt x="10609" y="2759"/>
                  <a:pt x="10562" y="2759"/>
                </a:cubicBezTo>
                <a:cubicBezTo>
                  <a:pt x="10532" y="2759"/>
                  <a:pt x="10501" y="2761"/>
                  <a:pt x="10470" y="2767"/>
                </a:cubicBezTo>
                <a:lnTo>
                  <a:pt x="10470" y="2767"/>
                </a:lnTo>
                <a:cubicBezTo>
                  <a:pt x="10464" y="2767"/>
                  <a:pt x="10458" y="2766"/>
                  <a:pt x="10452" y="2766"/>
                </a:cubicBezTo>
                <a:lnTo>
                  <a:pt x="10452" y="2766"/>
                </a:lnTo>
                <a:cubicBezTo>
                  <a:pt x="10450" y="2768"/>
                  <a:pt x="10447" y="2770"/>
                  <a:pt x="10443" y="2773"/>
                </a:cubicBezTo>
                <a:cubicBezTo>
                  <a:pt x="10452" y="2771"/>
                  <a:pt x="10461" y="2769"/>
                  <a:pt x="10470" y="2767"/>
                </a:cubicBezTo>
                <a:lnTo>
                  <a:pt x="10470" y="2767"/>
                </a:lnTo>
                <a:cubicBezTo>
                  <a:pt x="10511" y="2770"/>
                  <a:pt x="10554" y="2773"/>
                  <a:pt x="10597" y="2773"/>
                </a:cubicBezTo>
                <a:cubicBezTo>
                  <a:pt x="10597" y="2785"/>
                  <a:pt x="10574" y="2785"/>
                  <a:pt x="10597" y="2785"/>
                </a:cubicBezTo>
                <a:cubicBezTo>
                  <a:pt x="10588" y="2788"/>
                  <a:pt x="10579" y="2788"/>
                  <a:pt x="10570" y="2788"/>
                </a:cubicBezTo>
                <a:cubicBezTo>
                  <a:pt x="10535" y="2788"/>
                  <a:pt x="10502" y="2773"/>
                  <a:pt x="10455" y="2773"/>
                </a:cubicBezTo>
                <a:cubicBezTo>
                  <a:pt x="10431" y="2773"/>
                  <a:pt x="10478" y="2785"/>
                  <a:pt x="10443" y="2797"/>
                </a:cubicBezTo>
                <a:cubicBezTo>
                  <a:pt x="10395" y="2797"/>
                  <a:pt x="10395" y="2773"/>
                  <a:pt x="10359" y="2761"/>
                </a:cubicBezTo>
                <a:cubicBezTo>
                  <a:pt x="10389" y="2761"/>
                  <a:pt x="10420" y="2763"/>
                  <a:pt x="10452" y="2766"/>
                </a:cubicBezTo>
                <a:lnTo>
                  <a:pt x="10452" y="2766"/>
                </a:lnTo>
                <a:cubicBezTo>
                  <a:pt x="10468" y="2749"/>
                  <a:pt x="10432" y="2747"/>
                  <a:pt x="10443" y="2726"/>
                </a:cubicBezTo>
                <a:lnTo>
                  <a:pt x="10502" y="2726"/>
                </a:lnTo>
                <a:cubicBezTo>
                  <a:pt x="10502" y="2732"/>
                  <a:pt x="10490" y="2732"/>
                  <a:pt x="10478" y="2732"/>
                </a:cubicBezTo>
                <a:cubicBezTo>
                  <a:pt x="10467" y="2732"/>
                  <a:pt x="10455" y="2732"/>
                  <a:pt x="10455" y="2738"/>
                </a:cubicBezTo>
                <a:cubicBezTo>
                  <a:pt x="10474" y="2741"/>
                  <a:pt x="10492" y="2743"/>
                  <a:pt x="10508" y="2743"/>
                </a:cubicBezTo>
                <a:cubicBezTo>
                  <a:pt x="10542" y="2743"/>
                  <a:pt x="10574" y="2738"/>
                  <a:pt x="10621" y="2738"/>
                </a:cubicBezTo>
                <a:cubicBezTo>
                  <a:pt x="10648" y="2738"/>
                  <a:pt x="10634" y="2710"/>
                  <a:pt x="10631" y="2697"/>
                </a:cubicBezTo>
                <a:lnTo>
                  <a:pt x="10631" y="2697"/>
                </a:lnTo>
                <a:cubicBezTo>
                  <a:pt x="10631" y="2697"/>
                  <a:pt x="10630" y="2697"/>
                  <a:pt x="10630" y="2697"/>
                </a:cubicBezTo>
                <a:cubicBezTo>
                  <a:pt x="10624" y="2697"/>
                  <a:pt x="10621" y="2695"/>
                  <a:pt x="10621" y="2690"/>
                </a:cubicBezTo>
                <a:cubicBezTo>
                  <a:pt x="10614" y="2713"/>
                  <a:pt x="10592" y="2721"/>
                  <a:pt x="10556" y="2721"/>
                </a:cubicBezTo>
                <a:cubicBezTo>
                  <a:pt x="10535" y="2721"/>
                  <a:pt x="10509" y="2718"/>
                  <a:pt x="10478" y="2714"/>
                </a:cubicBezTo>
                <a:cubicBezTo>
                  <a:pt x="10478" y="2702"/>
                  <a:pt x="10484" y="2702"/>
                  <a:pt x="10490" y="2702"/>
                </a:cubicBezTo>
                <a:cubicBezTo>
                  <a:pt x="10496" y="2702"/>
                  <a:pt x="10502" y="2702"/>
                  <a:pt x="10502" y="2690"/>
                </a:cubicBezTo>
                <a:cubicBezTo>
                  <a:pt x="10459" y="2683"/>
                  <a:pt x="10398" y="2671"/>
                  <a:pt x="10343" y="2671"/>
                </a:cubicBezTo>
                <a:cubicBezTo>
                  <a:pt x="10308" y="2671"/>
                  <a:pt x="10276" y="2676"/>
                  <a:pt x="10252" y="2690"/>
                </a:cubicBezTo>
                <a:cubicBezTo>
                  <a:pt x="10240" y="2678"/>
                  <a:pt x="10205" y="2678"/>
                  <a:pt x="10205" y="2654"/>
                </a:cubicBezTo>
                <a:cubicBezTo>
                  <a:pt x="10157" y="2654"/>
                  <a:pt x="10121" y="2654"/>
                  <a:pt x="10121" y="2618"/>
                </a:cubicBezTo>
                <a:cubicBezTo>
                  <a:pt x="10097" y="2618"/>
                  <a:pt x="10097" y="2630"/>
                  <a:pt x="10086" y="2630"/>
                </a:cubicBezTo>
                <a:cubicBezTo>
                  <a:pt x="10086" y="2678"/>
                  <a:pt x="10181" y="2654"/>
                  <a:pt x="10193" y="2690"/>
                </a:cubicBezTo>
                <a:cubicBezTo>
                  <a:pt x="10092" y="2672"/>
                  <a:pt x="9999" y="2646"/>
                  <a:pt x="9891" y="2646"/>
                </a:cubicBezTo>
                <a:cubicBezTo>
                  <a:pt x="9858" y="2646"/>
                  <a:pt x="9824" y="2649"/>
                  <a:pt x="9788" y="2654"/>
                </a:cubicBezTo>
                <a:cubicBezTo>
                  <a:pt x="9788" y="2630"/>
                  <a:pt x="9800" y="2630"/>
                  <a:pt x="9800" y="2618"/>
                </a:cubicBezTo>
                <a:lnTo>
                  <a:pt x="9800" y="2618"/>
                </a:lnTo>
                <a:cubicBezTo>
                  <a:pt x="9792" y="2626"/>
                  <a:pt x="9748" y="2643"/>
                  <a:pt x="9713" y="2643"/>
                </a:cubicBezTo>
                <a:cubicBezTo>
                  <a:pt x="9691" y="2643"/>
                  <a:pt x="9673" y="2636"/>
                  <a:pt x="9669" y="2618"/>
                </a:cubicBezTo>
                <a:lnTo>
                  <a:pt x="9669" y="2618"/>
                </a:lnTo>
                <a:cubicBezTo>
                  <a:pt x="9682" y="2629"/>
                  <a:pt x="9693" y="2632"/>
                  <a:pt x="9702" y="2632"/>
                </a:cubicBezTo>
                <a:cubicBezTo>
                  <a:pt x="9722" y="2632"/>
                  <a:pt x="9736" y="2616"/>
                  <a:pt x="9761" y="2616"/>
                </a:cubicBezTo>
                <a:cubicBezTo>
                  <a:pt x="9765" y="2616"/>
                  <a:pt x="9770" y="2617"/>
                  <a:pt x="9776" y="2618"/>
                </a:cubicBezTo>
                <a:cubicBezTo>
                  <a:pt x="9764" y="2607"/>
                  <a:pt x="9740" y="2595"/>
                  <a:pt x="9705" y="2595"/>
                </a:cubicBezTo>
                <a:cubicBezTo>
                  <a:pt x="9705" y="2564"/>
                  <a:pt x="9716" y="2552"/>
                  <a:pt x="9731" y="2552"/>
                </a:cubicBezTo>
                <a:cubicBezTo>
                  <a:pt x="9757" y="2552"/>
                  <a:pt x="9792" y="2584"/>
                  <a:pt x="9800" y="2607"/>
                </a:cubicBezTo>
                <a:cubicBezTo>
                  <a:pt x="9883" y="2607"/>
                  <a:pt x="9883" y="2595"/>
                  <a:pt x="9919" y="2595"/>
                </a:cubicBezTo>
                <a:cubicBezTo>
                  <a:pt x="9907" y="2559"/>
                  <a:pt x="9847" y="2559"/>
                  <a:pt x="9824" y="2535"/>
                </a:cubicBezTo>
                <a:cubicBezTo>
                  <a:pt x="9812" y="2547"/>
                  <a:pt x="9782" y="2547"/>
                  <a:pt x="9745" y="2547"/>
                </a:cubicBezTo>
                <a:cubicBezTo>
                  <a:pt x="9707" y="2547"/>
                  <a:pt x="9663" y="2547"/>
                  <a:pt x="9621" y="2559"/>
                </a:cubicBezTo>
                <a:cubicBezTo>
                  <a:pt x="9597" y="2535"/>
                  <a:pt x="9728" y="2547"/>
                  <a:pt x="9716" y="2499"/>
                </a:cubicBezTo>
                <a:cubicBezTo>
                  <a:pt x="9716" y="2493"/>
                  <a:pt x="9714" y="2491"/>
                  <a:pt x="9710" y="2491"/>
                </a:cubicBezTo>
                <a:cubicBezTo>
                  <a:pt x="9703" y="2491"/>
                  <a:pt x="9694" y="2496"/>
                  <a:pt x="9687" y="2496"/>
                </a:cubicBezTo>
                <a:cubicBezTo>
                  <a:pt x="9683" y="2496"/>
                  <a:pt x="9681" y="2494"/>
                  <a:pt x="9681" y="2487"/>
                </a:cubicBezTo>
                <a:lnTo>
                  <a:pt x="9788" y="2487"/>
                </a:lnTo>
                <a:cubicBezTo>
                  <a:pt x="9788" y="2504"/>
                  <a:pt x="9781" y="2509"/>
                  <a:pt x="9771" y="2509"/>
                </a:cubicBezTo>
                <a:cubicBezTo>
                  <a:pt x="9757" y="2509"/>
                  <a:pt x="9737" y="2497"/>
                  <a:pt x="9731" y="2497"/>
                </a:cubicBezTo>
                <a:cubicBezTo>
                  <a:pt x="9729" y="2497"/>
                  <a:pt x="9728" y="2498"/>
                  <a:pt x="9728" y="2499"/>
                </a:cubicBezTo>
                <a:cubicBezTo>
                  <a:pt x="9743" y="2514"/>
                  <a:pt x="9763" y="2518"/>
                  <a:pt x="9784" y="2518"/>
                </a:cubicBezTo>
                <a:cubicBezTo>
                  <a:pt x="9821" y="2518"/>
                  <a:pt x="9861" y="2505"/>
                  <a:pt x="9887" y="2505"/>
                </a:cubicBezTo>
                <a:cubicBezTo>
                  <a:pt x="9893" y="2505"/>
                  <a:pt x="9899" y="2506"/>
                  <a:pt x="9903" y="2509"/>
                </a:cubicBezTo>
                <a:lnTo>
                  <a:pt x="9903" y="2509"/>
                </a:lnTo>
                <a:cubicBezTo>
                  <a:pt x="9895" y="2498"/>
                  <a:pt x="9967" y="2487"/>
                  <a:pt x="9978" y="2476"/>
                </a:cubicBezTo>
                <a:cubicBezTo>
                  <a:pt x="10014" y="2487"/>
                  <a:pt x="9978" y="2487"/>
                  <a:pt x="9978" y="2499"/>
                </a:cubicBezTo>
                <a:cubicBezTo>
                  <a:pt x="10016" y="2499"/>
                  <a:pt x="10009" y="2484"/>
                  <a:pt x="10023" y="2484"/>
                </a:cubicBezTo>
                <a:cubicBezTo>
                  <a:pt x="10026" y="2484"/>
                  <a:pt x="10031" y="2485"/>
                  <a:pt x="10038" y="2487"/>
                </a:cubicBezTo>
                <a:cubicBezTo>
                  <a:pt x="10038" y="2499"/>
                  <a:pt x="10002" y="2499"/>
                  <a:pt x="10014" y="2535"/>
                </a:cubicBezTo>
                <a:cubicBezTo>
                  <a:pt x="9978" y="2535"/>
                  <a:pt x="9966" y="2535"/>
                  <a:pt x="9955" y="2511"/>
                </a:cubicBezTo>
                <a:cubicBezTo>
                  <a:pt x="9919" y="2511"/>
                  <a:pt x="9919" y="2547"/>
                  <a:pt x="9919" y="2547"/>
                </a:cubicBezTo>
                <a:cubicBezTo>
                  <a:pt x="9935" y="2563"/>
                  <a:pt x="9957" y="2568"/>
                  <a:pt x="9981" y="2568"/>
                </a:cubicBezTo>
                <a:cubicBezTo>
                  <a:pt x="10029" y="2568"/>
                  <a:pt x="10082" y="2547"/>
                  <a:pt x="10097" y="2547"/>
                </a:cubicBezTo>
                <a:cubicBezTo>
                  <a:pt x="10097" y="2543"/>
                  <a:pt x="10095" y="2542"/>
                  <a:pt x="10090" y="2542"/>
                </a:cubicBezTo>
                <a:cubicBezTo>
                  <a:pt x="10080" y="2542"/>
                  <a:pt x="10062" y="2547"/>
                  <a:pt x="10038" y="2547"/>
                </a:cubicBezTo>
                <a:cubicBezTo>
                  <a:pt x="10057" y="2528"/>
                  <a:pt x="10079" y="2521"/>
                  <a:pt x="10102" y="2521"/>
                </a:cubicBezTo>
                <a:cubicBezTo>
                  <a:pt x="10154" y="2521"/>
                  <a:pt x="10211" y="2554"/>
                  <a:pt x="10252" y="2571"/>
                </a:cubicBezTo>
                <a:cubicBezTo>
                  <a:pt x="10273" y="2571"/>
                  <a:pt x="10267" y="2545"/>
                  <a:pt x="10295" y="2545"/>
                </a:cubicBezTo>
                <a:cubicBezTo>
                  <a:pt x="10299" y="2545"/>
                  <a:pt x="10305" y="2545"/>
                  <a:pt x="10312" y="2547"/>
                </a:cubicBezTo>
                <a:cubicBezTo>
                  <a:pt x="10312" y="2559"/>
                  <a:pt x="10276" y="2559"/>
                  <a:pt x="10276" y="2571"/>
                </a:cubicBezTo>
                <a:cubicBezTo>
                  <a:pt x="10367" y="2553"/>
                  <a:pt x="10487" y="2527"/>
                  <a:pt x="10591" y="2527"/>
                </a:cubicBezTo>
                <a:cubicBezTo>
                  <a:pt x="10623" y="2527"/>
                  <a:pt x="10653" y="2530"/>
                  <a:pt x="10681" y="2535"/>
                </a:cubicBezTo>
                <a:cubicBezTo>
                  <a:pt x="10681" y="2499"/>
                  <a:pt x="10609" y="2511"/>
                  <a:pt x="10609" y="2487"/>
                </a:cubicBezTo>
                <a:lnTo>
                  <a:pt x="10609" y="2487"/>
                </a:lnTo>
                <a:cubicBezTo>
                  <a:pt x="10657" y="2499"/>
                  <a:pt x="10693" y="2499"/>
                  <a:pt x="10693" y="2535"/>
                </a:cubicBezTo>
                <a:cubicBezTo>
                  <a:pt x="10704" y="2532"/>
                  <a:pt x="10715" y="2531"/>
                  <a:pt x="10727" y="2531"/>
                </a:cubicBezTo>
                <a:cubicBezTo>
                  <a:pt x="10782" y="2531"/>
                  <a:pt x="10845" y="2557"/>
                  <a:pt x="10903" y="2557"/>
                </a:cubicBezTo>
                <a:cubicBezTo>
                  <a:pt x="10930" y="2557"/>
                  <a:pt x="10956" y="2551"/>
                  <a:pt x="10978" y="2535"/>
                </a:cubicBezTo>
                <a:cubicBezTo>
                  <a:pt x="10978" y="2547"/>
                  <a:pt x="11026" y="2547"/>
                  <a:pt x="11050" y="2559"/>
                </a:cubicBezTo>
                <a:cubicBezTo>
                  <a:pt x="11074" y="2551"/>
                  <a:pt x="11076" y="2532"/>
                  <a:pt x="11083" y="2532"/>
                </a:cubicBezTo>
                <a:cubicBezTo>
                  <a:pt x="11086" y="2532"/>
                  <a:pt x="11090" y="2536"/>
                  <a:pt x="11098" y="2547"/>
                </a:cubicBezTo>
                <a:cubicBezTo>
                  <a:pt x="11133" y="2547"/>
                  <a:pt x="11074" y="2535"/>
                  <a:pt x="11086" y="2499"/>
                </a:cubicBezTo>
                <a:cubicBezTo>
                  <a:pt x="11133" y="2499"/>
                  <a:pt x="11109" y="2547"/>
                  <a:pt x="11157" y="2547"/>
                </a:cubicBezTo>
                <a:cubicBezTo>
                  <a:pt x="11169" y="2547"/>
                  <a:pt x="11157" y="2535"/>
                  <a:pt x="11145" y="2535"/>
                </a:cubicBezTo>
                <a:cubicBezTo>
                  <a:pt x="11156" y="2527"/>
                  <a:pt x="11173" y="2525"/>
                  <a:pt x="11194" y="2525"/>
                </a:cubicBezTo>
                <a:cubicBezTo>
                  <a:pt x="11238" y="2525"/>
                  <a:pt x="11298" y="2536"/>
                  <a:pt x="11343" y="2536"/>
                </a:cubicBezTo>
                <a:cubicBezTo>
                  <a:pt x="11375" y="2536"/>
                  <a:pt x="11399" y="2530"/>
                  <a:pt x="11407" y="2511"/>
                </a:cubicBezTo>
                <a:cubicBezTo>
                  <a:pt x="11431" y="2511"/>
                  <a:pt x="11431" y="2535"/>
                  <a:pt x="11431" y="2547"/>
                </a:cubicBezTo>
                <a:cubicBezTo>
                  <a:pt x="11438" y="2544"/>
                  <a:pt x="11449" y="2542"/>
                  <a:pt x="11463" y="2542"/>
                </a:cubicBezTo>
                <a:cubicBezTo>
                  <a:pt x="11496" y="2542"/>
                  <a:pt x="11544" y="2551"/>
                  <a:pt x="11586" y="2559"/>
                </a:cubicBezTo>
                <a:cubicBezTo>
                  <a:pt x="11633" y="2559"/>
                  <a:pt x="11562" y="2535"/>
                  <a:pt x="11610" y="2535"/>
                </a:cubicBezTo>
                <a:cubicBezTo>
                  <a:pt x="11635" y="2540"/>
                  <a:pt x="11683" y="2548"/>
                  <a:pt x="11729" y="2548"/>
                </a:cubicBezTo>
                <a:cubicBezTo>
                  <a:pt x="11790" y="2548"/>
                  <a:pt x="11848" y="2535"/>
                  <a:pt x="11848" y="2487"/>
                </a:cubicBezTo>
                <a:cubicBezTo>
                  <a:pt x="11883" y="2487"/>
                  <a:pt x="11848" y="2499"/>
                  <a:pt x="11860" y="2535"/>
                </a:cubicBezTo>
                <a:cubicBezTo>
                  <a:pt x="11860" y="2541"/>
                  <a:pt x="11865" y="2541"/>
                  <a:pt x="11871" y="2541"/>
                </a:cubicBezTo>
                <a:cubicBezTo>
                  <a:pt x="11877" y="2541"/>
                  <a:pt x="11883" y="2541"/>
                  <a:pt x="11883" y="2547"/>
                </a:cubicBezTo>
                <a:cubicBezTo>
                  <a:pt x="11919" y="2547"/>
                  <a:pt x="11883" y="2511"/>
                  <a:pt x="11907" y="2499"/>
                </a:cubicBezTo>
                <a:cubicBezTo>
                  <a:pt x="11979" y="2499"/>
                  <a:pt x="12050" y="2487"/>
                  <a:pt x="12086" y="2428"/>
                </a:cubicBezTo>
                <a:cubicBezTo>
                  <a:pt x="12062" y="2416"/>
                  <a:pt x="12050" y="2416"/>
                  <a:pt x="12038" y="2416"/>
                </a:cubicBezTo>
                <a:cubicBezTo>
                  <a:pt x="12026" y="2416"/>
                  <a:pt x="12026" y="2428"/>
                  <a:pt x="12026" y="2440"/>
                </a:cubicBezTo>
                <a:cubicBezTo>
                  <a:pt x="12017" y="2431"/>
                  <a:pt x="12009" y="2429"/>
                  <a:pt x="12000" y="2429"/>
                </a:cubicBezTo>
                <a:cubicBezTo>
                  <a:pt x="11993" y="2429"/>
                  <a:pt x="11986" y="2431"/>
                  <a:pt x="11980" y="2431"/>
                </a:cubicBezTo>
                <a:lnTo>
                  <a:pt x="11980" y="2431"/>
                </a:lnTo>
                <a:cubicBezTo>
                  <a:pt x="11987" y="2429"/>
                  <a:pt x="11994" y="2428"/>
                  <a:pt x="12002" y="2428"/>
                </a:cubicBezTo>
                <a:cubicBezTo>
                  <a:pt x="12002" y="2416"/>
                  <a:pt x="11967" y="2416"/>
                  <a:pt x="11931" y="2416"/>
                </a:cubicBezTo>
                <a:cubicBezTo>
                  <a:pt x="11991" y="2392"/>
                  <a:pt x="11919" y="2380"/>
                  <a:pt x="11919" y="2368"/>
                </a:cubicBezTo>
                <a:cubicBezTo>
                  <a:pt x="11901" y="2380"/>
                  <a:pt x="11901" y="2383"/>
                  <a:pt x="11900" y="2383"/>
                </a:cubicBezTo>
                <a:cubicBezTo>
                  <a:pt x="11898" y="2383"/>
                  <a:pt x="11895" y="2380"/>
                  <a:pt x="11871" y="2380"/>
                </a:cubicBezTo>
                <a:cubicBezTo>
                  <a:pt x="11871" y="2416"/>
                  <a:pt x="11931" y="2416"/>
                  <a:pt x="11967" y="2428"/>
                </a:cubicBezTo>
                <a:cubicBezTo>
                  <a:pt x="11967" y="2428"/>
                  <a:pt x="11967" y="2428"/>
                  <a:pt x="11967" y="2428"/>
                </a:cubicBezTo>
                <a:lnTo>
                  <a:pt x="11967" y="2428"/>
                </a:lnTo>
                <a:cubicBezTo>
                  <a:pt x="11943" y="2440"/>
                  <a:pt x="11907" y="2440"/>
                  <a:pt x="11883" y="2440"/>
                </a:cubicBezTo>
                <a:cubicBezTo>
                  <a:pt x="11883" y="2416"/>
                  <a:pt x="11860" y="2428"/>
                  <a:pt x="11848" y="2416"/>
                </a:cubicBezTo>
                <a:cubicBezTo>
                  <a:pt x="11860" y="2392"/>
                  <a:pt x="11871" y="2392"/>
                  <a:pt x="11871" y="2380"/>
                </a:cubicBezTo>
                <a:cubicBezTo>
                  <a:pt x="11864" y="2376"/>
                  <a:pt x="11849" y="2375"/>
                  <a:pt x="11832" y="2375"/>
                </a:cubicBezTo>
                <a:cubicBezTo>
                  <a:pt x="11797" y="2375"/>
                  <a:pt x="11752" y="2380"/>
                  <a:pt x="11729" y="2380"/>
                </a:cubicBezTo>
                <a:cubicBezTo>
                  <a:pt x="11729" y="2368"/>
                  <a:pt x="11740" y="2368"/>
                  <a:pt x="11752" y="2357"/>
                </a:cubicBezTo>
                <a:lnTo>
                  <a:pt x="11752" y="2357"/>
                </a:lnTo>
                <a:cubicBezTo>
                  <a:pt x="11743" y="2358"/>
                  <a:pt x="11734" y="2359"/>
                  <a:pt x="11725" y="2359"/>
                </a:cubicBezTo>
                <a:cubicBezTo>
                  <a:pt x="11703" y="2359"/>
                  <a:pt x="11683" y="2355"/>
                  <a:pt x="11669" y="2355"/>
                </a:cubicBezTo>
                <a:cubicBezTo>
                  <a:pt x="11654" y="2355"/>
                  <a:pt x="11645" y="2360"/>
                  <a:pt x="11645" y="2380"/>
                </a:cubicBezTo>
                <a:cubicBezTo>
                  <a:pt x="11621" y="2368"/>
                  <a:pt x="11610" y="2357"/>
                  <a:pt x="11574" y="2357"/>
                </a:cubicBezTo>
                <a:cubicBezTo>
                  <a:pt x="11562" y="2357"/>
                  <a:pt x="11574" y="2368"/>
                  <a:pt x="11574" y="2380"/>
                </a:cubicBezTo>
                <a:lnTo>
                  <a:pt x="11490" y="2333"/>
                </a:lnTo>
                <a:cubicBezTo>
                  <a:pt x="11466" y="2349"/>
                  <a:pt x="11408" y="2382"/>
                  <a:pt x="11362" y="2382"/>
                </a:cubicBezTo>
                <a:cubicBezTo>
                  <a:pt x="11341" y="2382"/>
                  <a:pt x="11323" y="2375"/>
                  <a:pt x="11312" y="2357"/>
                </a:cubicBezTo>
                <a:cubicBezTo>
                  <a:pt x="11276" y="2357"/>
                  <a:pt x="11264" y="2368"/>
                  <a:pt x="11276" y="2380"/>
                </a:cubicBezTo>
                <a:cubicBezTo>
                  <a:pt x="11229" y="2368"/>
                  <a:pt x="11205" y="2368"/>
                  <a:pt x="11109" y="2368"/>
                </a:cubicBezTo>
                <a:cubicBezTo>
                  <a:pt x="11098" y="2333"/>
                  <a:pt x="11157" y="2333"/>
                  <a:pt x="11205" y="2333"/>
                </a:cubicBezTo>
                <a:cubicBezTo>
                  <a:pt x="11200" y="2324"/>
                  <a:pt x="11191" y="2322"/>
                  <a:pt x="11179" y="2322"/>
                </a:cubicBezTo>
                <a:cubicBezTo>
                  <a:pt x="11166" y="2322"/>
                  <a:pt x="11151" y="2324"/>
                  <a:pt x="11135" y="2324"/>
                </a:cubicBezTo>
                <a:cubicBezTo>
                  <a:pt x="11126" y="2324"/>
                  <a:pt x="11118" y="2323"/>
                  <a:pt x="11109" y="2321"/>
                </a:cubicBezTo>
                <a:cubicBezTo>
                  <a:pt x="11098" y="2321"/>
                  <a:pt x="11074" y="2357"/>
                  <a:pt x="11098" y="2357"/>
                </a:cubicBezTo>
                <a:cubicBezTo>
                  <a:pt x="11092" y="2362"/>
                  <a:pt x="11086" y="2365"/>
                  <a:pt x="11077" y="2365"/>
                </a:cubicBezTo>
                <a:cubicBezTo>
                  <a:pt x="11068" y="2365"/>
                  <a:pt x="11056" y="2362"/>
                  <a:pt x="11038" y="2357"/>
                </a:cubicBezTo>
                <a:cubicBezTo>
                  <a:pt x="11036" y="2358"/>
                  <a:pt x="11033" y="2359"/>
                  <a:pt x="11030" y="2359"/>
                </a:cubicBezTo>
                <a:cubicBezTo>
                  <a:pt x="11015" y="2359"/>
                  <a:pt x="10988" y="2348"/>
                  <a:pt x="10962" y="2348"/>
                </a:cubicBezTo>
                <a:cubicBezTo>
                  <a:pt x="10951" y="2348"/>
                  <a:pt x="10940" y="2350"/>
                  <a:pt x="10931" y="2357"/>
                </a:cubicBezTo>
                <a:cubicBezTo>
                  <a:pt x="10947" y="2345"/>
                  <a:pt x="10959" y="2341"/>
                  <a:pt x="10969" y="2341"/>
                </a:cubicBezTo>
                <a:cubicBezTo>
                  <a:pt x="10990" y="2341"/>
                  <a:pt x="11006" y="2357"/>
                  <a:pt x="11038" y="2357"/>
                </a:cubicBezTo>
                <a:cubicBezTo>
                  <a:pt x="11026" y="2357"/>
                  <a:pt x="11014" y="2333"/>
                  <a:pt x="11014" y="2321"/>
                </a:cubicBezTo>
                <a:cubicBezTo>
                  <a:pt x="10984" y="2321"/>
                  <a:pt x="10955" y="2318"/>
                  <a:pt x="10928" y="2318"/>
                </a:cubicBezTo>
                <a:cubicBezTo>
                  <a:pt x="10901" y="2318"/>
                  <a:pt x="10877" y="2321"/>
                  <a:pt x="10859" y="2333"/>
                </a:cubicBezTo>
                <a:cubicBezTo>
                  <a:pt x="10859" y="2342"/>
                  <a:pt x="10863" y="2345"/>
                  <a:pt x="10867" y="2345"/>
                </a:cubicBezTo>
                <a:cubicBezTo>
                  <a:pt x="10875" y="2345"/>
                  <a:pt x="10887" y="2337"/>
                  <a:pt x="10896" y="2337"/>
                </a:cubicBezTo>
                <a:cubicBezTo>
                  <a:pt x="10902" y="2337"/>
                  <a:pt x="10907" y="2341"/>
                  <a:pt x="10907" y="2357"/>
                </a:cubicBezTo>
                <a:cubicBezTo>
                  <a:pt x="10899" y="2358"/>
                  <a:pt x="10891" y="2359"/>
                  <a:pt x="10883" y="2359"/>
                </a:cubicBezTo>
                <a:cubicBezTo>
                  <a:pt x="10837" y="2359"/>
                  <a:pt x="10803" y="2333"/>
                  <a:pt x="10752" y="2333"/>
                </a:cubicBezTo>
                <a:cubicBezTo>
                  <a:pt x="10740" y="2333"/>
                  <a:pt x="10752" y="2357"/>
                  <a:pt x="10752" y="2368"/>
                </a:cubicBezTo>
                <a:cubicBezTo>
                  <a:pt x="10651" y="2345"/>
                  <a:pt x="10553" y="2345"/>
                  <a:pt x="10455" y="2345"/>
                </a:cubicBezTo>
                <a:cubicBezTo>
                  <a:pt x="10356" y="2345"/>
                  <a:pt x="10258" y="2345"/>
                  <a:pt x="10157" y="2321"/>
                </a:cubicBezTo>
                <a:cubicBezTo>
                  <a:pt x="10186" y="2321"/>
                  <a:pt x="10199" y="2306"/>
                  <a:pt x="10221" y="2306"/>
                </a:cubicBezTo>
                <a:cubicBezTo>
                  <a:pt x="10227" y="2306"/>
                  <a:pt x="10233" y="2307"/>
                  <a:pt x="10240" y="2309"/>
                </a:cubicBezTo>
                <a:cubicBezTo>
                  <a:pt x="10205" y="2273"/>
                  <a:pt x="10264" y="2297"/>
                  <a:pt x="10252" y="2261"/>
                </a:cubicBezTo>
                <a:cubicBezTo>
                  <a:pt x="10276" y="2261"/>
                  <a:pt x="10276" y="2273"/>
                  <a:pt x="10276" y="2297"/>
                </a:cubicBezTo>
                <a:cubicBezTo>
                  <a:pt x="10289" y="2287"/>
                  <a:pt x="10299" y="2284"/>
                  <a:pt x="10309" y="2284"/>
                </a:cubicBezTo>
                <a:cubicBezTo>
                  <a:pt x="10334" y="2284"/>
                  <a:pt x="10352" y="2309"/>
                  <a:pt x="10395" y="2309"/>
                </a:cubicBezTo>
                <a:cubicBezTo>
                  <a:pt x="10431" y="2309"/>
                  <a:pt x="10383" y="2273"/>
                  <a:pt x="10371" y="2273"/>
                </a:cubicBezTo>
                <a:cubicBezTo>
                  <a:pt x="10373" y="2271"/>
                  <a:pt x="10376" y="2271"/>
                  <a:pt x="10379" y="2271"/>
                </a:cubicBezTo>
                <a:cubicBezTo>
                  <a:pt x="10389" y="2271"/>
                  <a:pt x="10405" y="2278"/>
                  <a:pt x="10417" y="2278"/>
                </a:cubicBezTo>
                <a:cubicBezTo>
                  <a:pt x="10425" y="2278"/>
                  <a:pt x="10431" y="2274"/>
                  <a:pt x="10431" y="2261"/>
                </a:cubicBezTo>
                <a:cubicBezTo>
                  <a:pt x="10498" y="2269"/>
                  <a:pt x="10550" y="2285"/>
                  <a:pt x="10601" y="2285"/>
                </a:cubicBezTo>
                <a:cubicBezTo>
                  <a:pt x="10632" y="2285"/>
                  <a:pt x="10661" y="2279"/>
                  <a:pt x="10693" y="2261"/>
                </a:cubicBezTo>
                <a:lnTo>
                  <a:pt x="10693" y="2297"/>
                </a:lnTo>
                <a:cubicBezTo>
                  <a:pt x="10705" y="2289"/>
                  <a:pt x="10713" y="2286"/>
                  <a:pt x="10719" y="2286"/>
                </a:cubicBezTo>
                <a:cubicBezTo>
                  <a:pt x="10731" y="2286"/>
                  <a:pt x="10736" y="2297"/>
                  <a:pt x="10752" y="2297"/>
                </a:cubicBezTo>
                <a:cubicBezTo>
                  <a:pt x="10788" y="2273"/>
                  <a:pt x="10728" y="2261"/>
                  <a:pt x="10717" y="2249"/>
                </a:cubicBezTo>
                <a:cubicBezTo>
                  <a:pt x="10740" y="2237"/>
                  <a:pt x="10752" y="2237"/>
                  <a:pt x="10740" y="2202"/>
                </a:cubicBezTo>
                <a:cubicBezTo>
                  <a:pt x="10764" y="2202"/>
                  <a:pt x="10788" y="2223"/>
                  <a:pt x="10801" y="2223"/>
                </a:cubicBezTo>
                <a:cubicBezTo>
                  <a:pt x="10808" y="2223"/>
                  <a:pt x="10812" y="2218"/>
                  <a:pt x="10812" y="2202"/>
                </a:cubicBezTo>
                <a:lnTo>
                  <a:pt x="10812" y="2202"/>
                </a:lnTo>
                <a:cubicBezTo>
                  <a:pt x="10859" y="2214"/>
                  <a:pt x="10812" y="2249"/>
                  <a:pt x="10800" y="2249"/>
                </a:cubicBezTo>
                <a:cubicBezTo>
                  <a:pt x="10814" y="2252"/>
                  <a:pt x="10825" y="2254"/>
                  <a:pt x="10835" y="2254"/>
                </a:cubicBezTo>
                <a:cubicBezTo>
                  <a:pt x="10866" y="2254"/>
                  <a:pt x="10880" y="2238"/>
                  <a:pt x="10907" y="2202"/>
                </a:cubicBezTo>
                <a:lnTo>
                  <a:pt x="10907" y="2202"/>
                </a:lnTo>
                <a:cubicBezTo>
                  <a:pt x="10882" y="2239"/>
                  <a:pt x="10922" y="2257"/>
                  <a:pt x="10971" y="2257"/>
                </a:cubicBezTo>
                <a:cubicBezTo>
                  <a:pt x="11016" y="2257"/>
                  <a:pt x="11069" y="2242"/>
                  <a:pt x="11086" y="2214"/>
                </a:cubicBezTo>
                <a:cubicBezTo>
                  <a:pt x="11139" y="2214"/>
                  <a:pt x="11088" y="2251"/>
                  <a:pt x="11126" y="2251"/>
                </a:cubicBezTo>
                <a:cubicBezTo>
                  <a:pt x="11131" y="2251"/>
                  <a:pt x="11137" y="2251"/>
                  <a:pt x="11145" y="2249"/>
                </a:cubicBezTo>
                <a:lnTo>
                  <a:pt x="11145" y="2249"/>
                </a:lnTo>
                <a:cubicBezTo>
                  <a:pt x="11145" y="2261"/>
                  <a:pt x="11109" y="2261"/>
                  <a:pt x="11098" y="2261"/>
                </a:cubicBezTo>
                <a:cubicBezTo>
                  <a:pt x="11109" y="2270"/>
                  <a:pt x="11119" y="2273"/>
                  <a:pt x="11129" y="2273"/>
                </a:cubicBezTo>
                <a:cubicBezTo>
                  <a:pt x="11151" y="2273"/>
                  <a:pt x="11168" y="2255"/>
                  <a:pt x="11187" y="2255"/>
                </a:cubicBezTo>
                <a:cubicBezTo>
                  <a:pt x="11192" y="2255"/>
                  <a:pt x="11198" y="2257"/>
                  <a:pt x="11205" y="2261"/>
                </a:cubicBezTo>
                <a:cubicBezTo>
                  <a:pt x="11217" y="2249"/>
                  <a:pt x="11205" y="2249"/>
                  <a:pt x="11217" y="2237"/>
                </a:cubicBezTo>
                <a:cubicBezTo>
                  <a:pt x="11232" y="2243"/>
                  <a:pt x="11246" y="2244"/>
                  <a:pt x="11257" y="2244"/>
                </a:cubicBezTo>
                <a:cubicBezTo>
                  <a:pt x="11284" y="2244"/>
                  <a:pt x="11304" y="2236"/>
                  <a:pt x="11326" y="2236"/>
                </a:cubicBezTo>
                <a:cubicBezTo>
                  <a:pt x="11339" y="2236"/>
                  <a:pt x="11354" y="2239"/>
                  <a:pt x="11371" y="2249"/>
                </a:cubicBezTo>
                <a:cubicBezTo>
                  <a:pt x="11371" y="2214"/>
                  <a:pt x="11431" y="2237"/>
                  <a:pt x="11455" y="2202"/>
                </a:cubicBezTo>
                <a:lnTo>
                  <a:pt x="11455" y="2202"/>
                </a:lnTo>
                <a:cubicBezTo>
                  <a:pt x="11490" y="2214"/>
                  <a:pt x="11455" y="2214"/>
                  <a:pt x="11443" y="2237"/>
                </a:cubicBezTo>
                <a:cubicBezTo>
                  <a:pt x="11449" y="2240"/>
                  <a:pt x="11458" y="2242"/>
                  <a:pt x="11469" y="2242"/>
                </a:cubicBezTo>
                <a:cubicBezTo>
                  <a:pt x="11502" y="2242"/>
                  <a:pt x="11544" y="2229"/>
                  <a:pt x="11526" y="2202"/>
                </a:cubicBezTo>
                <a:cubicBezTo>
                  <a:pt x="11586" y="2202"/>
                  <a:pt x="11550" y="2237"/>
                  <a:pt x="11586" y="2237"/>
                </a:cubicBezTo>
                <a:cubicBezTo>
                  <a:pt x="11629" y="2220"/>
                  <a:pt x="11628" y="2209"/>
                  <a:pt x="11643" y="2209"/>
                </a:cubicBezTo>
                <a:cubicBezTo>
                  <a:pt x="11649" y="2209"/>
                  <a:pt x="11656" y="2210"/>
                  <a:pt x="11669" y="2214"/>
                </a:cubicBezTo>
                <a:cubicBezTo>
                  <a:pt x="11699" y="2193"/>
                  <a:pt x="11653" y="2182"/>
                  <a:pt x="11638" y="2164"/>
                </a:cubicBezTo>
                <a:lnTo>
                  <a:pt x="11638" y="2164"/>
                </a:lnTo>
                <a:cubicBezTo>
                  <a:pt x="11626" y="2166"/>
                  <a:pt x="11610" y="2166"/>
                  <a:pt x="11610" y="2178"/>
                </a:cubicBezTo>
                <a:cubicBezTo>
                  <a:pt x="11562" y="2154"/>
                  <a:pt x="11645" y="2154"/>
                  <a:pt x="11621" y="2130"/>
                </a:cubicBezTo>
                <a:cubicBezTo>
                  <a:pt x="11610" y="2130"/>
                  <a:pt x="11610" y="2142"/>
                  <a:pt x="11610" y="2142"/>
                </a:cubicBezTo>
                <a:cubicBezTo>
                  <a:pt x="11610" y="2136"/>
                  <a:pt x="11586" y="2130"/>
                  <a:pt x="11566" y="2130"/>
                </a:cubicBezTo>
                <a:cubicBezTo>
                  <a:pt x="11547" y="2130"/>
                  <a:pt x="11532" y="2136"/>
                  <a:pt x="11550" y="2154"/>
                </a:cubicBezTo>
                <a:cubicBezTo>
                  <a:pt x="11514" y="2154"/>
                  <a:pt x="11514" y="2142"/>
                  <a:pt x="11502" y="2130"/>
                </a:cubicBezTo>
                <a:cubicBezTo>
                  <a:pt x="11471" y="2130"/>
                  <a:pt x="11439" y="2141"/>
                  <a:pt x="11414" y="2141"/>
                </a:cubicBezTo>
                <a:cubicBezTo>
                  <a:pt x="11402" y="2141"/>
                  <a:pt x="11391" y="2138"/>
                  <a:pt x="11383" y="2130"/>
                </a:cubicBezTo>
                <a:cubicBezTo>
                  <a:pt x="11371" y="2130"/>
                  <a:pt x="11383" y="2142"/>
                  <a:pt x="11383" y="2154"/>
                </a:cubicBezTo>
                <a:cubicBezTo>
                  <a:pt x="11358" y="2146"/>
                  <a:pt x="11324" y="2142"/>
                  <a:pt x="11287" y="2142"/>
                </a:cubicBezTo>
                <a:cubicBezTo>
                  <a:pt x="11221" y="2142"/>
                  <a:pt x="11148" y="2155"/>
                  <a:pt x="11109" y="2178"/>
                </a:cubicBezTo>
                <a:cubicBezTo>
                  <a:pt x="11026" y="2154"/>
                  <a:pt x="10990" y="2178"/>
                  <a:pt x="10848" y="2142"/>
                </a:cubicBezTo>
                <a:lnTo>
                  <a:pt x="10848" y="2142"/>
                </a:lnTo>
                <a:cubicBezTo>
                  <a:pt x="10848" y="2154"/>
                  <a:pt x="10859" y="2154"/>
                  <a:pt x="10859" y="2178"/>
                </a:cubicBezTo>
                <a:cubicBezTo>
                  <a:pt x="10838" y="2145"/>
                  <a:pt x="10796" y="2172"/>
                  <a:pt x="10780" y="2141"/>
                </a:cubicBezTo>
                <a:lnTo>
                  <a:pt x="10780" y="2141"/>
                </a:lnTo>
                <a:cubicBezTo>
                  <a:pt x="10807" y="2130"/>
                  <a:pt x="10873" y="2130"/>
                  <a:pt x="10907" y="2118"/>
                </a:cubicBezTo>
                <a:cubicBezTo>
                  <a:pt x="10931" y="2118"/>
                  <a:pt x="10931" y="2130"/>
                  <a:pt x="10931" y="2142"/>
                </a:cubicBezTo>
                <a:cubicBezTo>
                  <a:pt x="11026" y="2118"/>
                  <a:pt x="11133" y="2142"/>
                  <a:pt x="11169" y="2095"/>
                </a:cubicBezTo>
                <a:cubicBezTo>
                  <a:pt x="11157" y="2091"/>
                  <a:pt x="11140" y="2089"/>
                  <a:pt x="11120" y="2089"/>
                </a:cubicBezTo>
                <a:cubicBezTo>
                  <a:pt x="11079" y="2089"/>
                  <a:pt x="11026" y="2095"/>
                  <a:pt x="10978" y="2095"/>
                </a:cubicBezTo>
                <a:cubicBezTo>
                  <a:pt x="10990" y="2071"/>
                  <a:pt x="11086" y="2083"/>
                  <a:pt x="11109" y="2071"/>
                </a:cubicBezTo>
                <a:cubicBezTo>
                  <a:pt x="11098" y="2059"/>
                  <a:pt x="11026" y="2071"/>
                  <a:pt x="11074" y="2035"/>
                </a:cubicBezTo>
                <a:cubicBezTo>
                  <a:pt x="11042" y="2035"/>
                  <a:pt x="11031" y="2046"/>
                  <a:pt x="11017" y="2046"/>
                </a:cubicBezTo>
                <a:cubicBezTo>
                  <a:pt x="11010" y="2046"/>
                  <a:pt x="11002" y="2043"/>
                  <a:pt x="10990" y="2035"/>
                </a:cubicBezTo>
                <a:lnTo>
                  <a:pt x="10990" y="2035"/>
                </a:lnTo>
                <a:cubicBezTo>
                  <a:pt x="11002" y="2038"/>
                  <a:pt x="11013" y="2039"/>
                  <a:pt x="11024" y="2039"/>
                </a:cubicBezTo>
                <a:cubicBezTo>
                  <a:pt x="11098" y="2039"/>
                  <a:pt x="11132" y="1974"/>
                  <a:pt x="11038" y="1964"/>
                </a:cubicBezTo>
                <a:cubicBezTo>
                  <a:pt x="10990" y="1964"/>
                  <a:pt x="11050" y="1999"/>
                  <a:pt x="11026" y="2011"/>
                </a:cubicBezTo>
                <a:cubicBezTo>
                  <a:pt x="10990" y="2011"/>
                  <a:pt x="10990" y="1999"/>
                  <a:pt x="10990" y="1976"/>
                </a:cubicBezTo>
                <a:cubicBezTo>
                  <a:pt x="10979" y="1987"/>
                  <a:pt x="10968" y="1990"/>
                  <a:pt x="10958" y="1990"/>
                </a:cubicBezTo>
                <a:cubicBezTo>
                  <a:pt x="10945" y="1990"/>
                  <a:pt x="10934" y="1985"/>
                  <a:pt x="10924" y="1985"/>
                </a:cubicBezTo>
                <a:cubicBezTo>
                  <a:pt x="10917" y="1985"/>
                  <a:pt x="10911" y="1988"/>
                  <a:pt x="10907" y="1999"/>
                </a:cubicBezTo>
                <a:cubicBezTo>
                  <a:pt x="10848" y="1999"/>
                  <a:pt x="10907" y="1964"/>
                  <a:pt x="10895" y="1940"/>
                </a:cubicBezTo>
                <a:lnTo>
                  <a:pt x="10895" y="1940"/>
                </a:lnTo>
                <a:cubicBezTo>
                  <a:pt x="10904" y="1949"/>
                  <a:pt x="10932" y="1977"/>
                  <a:pt x="10951" y="1977"/>
                </a:cubicBezTo>
                <a:cubicBezTo>
                  <a:pt x="10958" y="1977"/>
                  <a:pt x="10963" y="1973"/>
                  <a:pt x="10967" y="1964"/>
                </a:cubicBezTo>
                <a:cubicBezTo>
                  <a:pt x="10967" y="1964"/>
                  <a:pt x="10907" y="1940"/>
                  <a:pt x="10978" y="1940"/>
                </a:cubicBezTo>
                <a:cubicBezTo>
                  <a:pt x="10967" y="1916"/>
                  <a:pt x="10907" y="1940"/>
                  <a:pt x="10907" y="1904"/>
                </a:cubicBezTo>
                <a:cubicBezTo>
                  <a:pt x="10917" y="1902"/>
                  <a:pt x="10926" y="1901"/>
                  <a:pt x="10933" y="1901"/>
                </a:cubicBezTo>
                <a:cubicBezTo>
                  <a:pt x="10952" y="1901"/>
                  <a:pt x="10963" y="1908"/>
                  <a:pt x="10971" y="1908"/>
                </a:cubicBezTo>
                <a:cubicBezTo>
                  <a:pt x="10973" y="1908"/>
                  <a:pt x="10976" y="1907"/>
                  <a:pt x="10978" y="1904"/>
                </a:cubicBezTo>
                <a:cubicBezTo>
                  <a:pt x="10978" y="1892"/>
                  <a:pt x="10967" y="1892"/>
                  <a:pt x="10955" y="1892"/>
                </a:cubicBezTo>
                <a:cubicBezTo>
                  <a:pt x="10955" y="1880"/>
                  <a:pt x="11026" y="1892"/>
                  <a:pt x="11026" y="1856"/>
                </a:cubicBezTo>
                <a:lnTo>
                  <a:pt x="11026" y="1856"/>
                </a:lnTo>
                <a:cubicBezTo>
                  <a:pt x="11050" y="1880"/>
                  <a:pt x="11014" y="1892"/>
                  <a:pt x="11038" y="1904"/>
                </a:cubicBezTo>
                <a:cubicBezTo>
                  <a:pt x="11053" y="1899"/>
                  <a:pt x="11068" y="1896"/>
                  <a:pt x="11080" y="1896"/>
                </a:cubicBezTo>
                <a:cubicBezTo>
                  <a:pt x="11097" y="1896"/>
                  <a:pt x="11109" y="1902"/>
                  <a:pt x="11109" y="1916"/>
                </a:cubicBezTo>
                <a:cubicBezTo>
                  <a:pt x="11145" y="1916"/>
                  <a:pt x="11145" y="1904"/>
                  <a:pt x="11145" y="1892"/>
                </a:cubicBezTo>
                <a:cubicBezTo>
                  <a:pt x="11175" y="1898"/>
                  <a:pt x="11202" y="1898"/>
                  <a:pt x="11226" y="1898"/>
                </a:cubicBezTo>
                <a:cubicBezTo>
                  <a:pt x="11232" y="1898"/>
                  <a:pt x="11239" y="1898"/>
                  <a:pt x="11245" y="1898"/>
                </a:cubicBezTo>
                <a:lnTo>
                  <a:pt x="11245" y="1898"/>
                </a:lnTo>
                <a:cubicBezTo>
                  <a:pt x="11242" y="1893"/>
                  <a:pt x="11240" y="1887"/>
                  <a:pt x="11240" y="1880"/>
                </a:cubicBezTo>
                <a:lnTo>
                  <a:pt x="11240" y="1880"/>
                </a:lnTo>
                <a:cubicBezTo>
                  <a:pt x="11264" y="1892"/>
                  <a:pt x="11288" y="1904"/>
                  <a:pt x="11348" y="1904"/>
                </a:cubicBezTo>
                <a:cubicBezTo>
                  <a:pt x="11332" y="1895"/>
                  <a:pt x="11326" y="1892"/>
                  <a:pt x="11327" y="1892"/>
                </a:cubicBezTo>
                <a:lnTo>
                  <a:pt x="11327" y="1892"/>
                </a:lnTo>
                <a:cubicBezTo>
                  <a:pt x="11327" y="1892"/>
                  <a:pt x="11344" y="1900"/>
                  <a:pt x="11361" y="1900"/>
                </a:cubicBezTo>
                <a:cubicBezTo>
                  <a:pt x="11374" y="1900"/>
                  <a:pt x="11388" y="1895"/>
                  <a:pt x="11395" y="1880"/>
                </a:cubicBezTo>
                <a:lnTo>
                  <a:pt x="11395" y="1880"/>
                </a:lnTo>
                <a:cubicBezTo>
                  <a:pt x="11407" y="1904"/>
                  <a:pt x="11371" y="1904"/>
                  <a:pt x="11348" y="1904"/>
                </a:cubicBezTo>
                <a:cubicBezTo>
                  <a:pt x="11338" y="1914"/>
                  <a:pt x="11318" y="1920"/>
                  <a:pt x="11297" y="1920"/>
                </a:cubicBezTo>
                <a:cubicBezTo>
                  <a:pt x="11283" y="1920"/>
                  <a:pt x="11268" y="1917"/>
                  <a:pt x="11258" y="1910"/>
                </a:cubicBezTo>
                <a:lnTo>
                  <a:pt x="11258" y="1910"/>
                </a:lnTo>
                <a:cubicBezTo>
                  <a:pt x="11248" y="1910"/>
                  <a:pt x="11237" y="1912"/>
                  <a:pt x="11229" y="1916"/>
                </a:cubicBezTo>
                <a:cubicBezTo>
                  <a:pt x="11235" y="1940"/>
                  <a:pt x="11247" y="1948"/>
                  <a:pt x="11262" y="1948"/>
                </a:cubicBezTo>
                <a:cubicBezTo>
                  <a:pt x="11291" y="1948"/>
                  <a:pt x="11332" y="1912"/>
                  <a:pt x="11359" y="1912"/>
                </a:cubicBezTo>
                <a:cubicBezTo>
                  <a:pt x="11363" y="1912"/>
                  <a:pt x="11368" y="1914"/>
                  <a:pt x="11371" y="1916"/>
                </a:cubicBezTo>
                <a:cubicBezTo>
                  <a:pt x="11371" y="1928"/>
                  <a:pt x="11359" y="1928"/>
                  <a:pt x="11348" y="1928"/>
                </a:cubicBezTo>
                <a:cubicBezTo>
                  <a:pt x="11336" y="1928"/>
                  <a:pt x="11324" y="1928"/>
                  <a:pt x="11324" y="1940"/>
                </a:cubicBezTo>
                <a:cubicBezTo>
                  <a:pt x="11336" y="1952"/>
                  <a:pt x="11371" y="1952"/>
                  <a:pt x="11395" y="1964"/>
                </a:cubicBezTo>
                <a:cubicBezTo>
                  <a:pt x="11403" y="1964"/>
                  <a:pt x="11401" y="1953"/>
                  <a:pt x="11408" y="1946"/>
                </a:cubicBezTo>
                <a:lnTo>
                  <a:pt x="11408" y="1946"/>
                </a:lnTo>
                <a:cubicBezTo>
                  <a:pt x="11411" y="1956"/>
                  <a:pt x="11422" y="1961"/>
                  <a:pt x="11431" y="1965"/>
                </a:cubicBezTo>
                <a:lnTo>
                  <a:pt x="11431" y="1965"/>
                </a:lnTo>
                <a:cubicBezTo>
                  <a:pt x="11428" y="1966"/>
                  <a:pt x="11425" y="1966"/>
                  <a:pt x="11422" y="1966"/>
                </a:cubicBezTo>
                <a:cubicBezTo>
                  <a:pt x="11417" y="1966"/>
                  <a:pt x="11412" y="1965"/>
                  <a:pt x="11407" y="1964"/>
                </a:cubicBezTo>
                <a:cubicBezTo>
                  <a:pt x="11395" y="1964"/>
                  <a:pt x="11407" y="1999"/>
                  <a:pt x="11383" y="1999"/>
                </a:cubicBezTo>
                <a:cubicBezTo>
                  <a:pt x="11407" y="2011"/>
                  <a:pt x="11431" y="2011"/>
                  <a:pt x="11455" y="2023"/>
                </a:cubicBezTo>
                <a:cubicBezTo>
                  <a:pt x="11455" y="2035"/>
                  <a:pt x="11443" y="2059"/>
                  <a:pt x="11443" y="2083"/>
                </a:cubicBezTo>
                <a:cubicBezTo>
                  <a:pt x="11455" y="2095"/>
                  <a:pt x="11467" y="2095"/>
                  <a:pt x="11502" y="2095"/>
                </a:cubicBezTo>
                <a:cubicBezTo>
                  <a:pt x="11479" y="2081"/>
                  <a:pt x="11487" y="2078"/>
                  <a:pt x="11504" y="2078"/>
                </a:cubicBezTo>
                <a:cubicBezTo>
                  <a:pt x="11519" y="2078"/>
                  <a:pt x="11540" y="2080"/>
                  <a:pt x="11557" y="2080"/>
                </a:cubicBezTo>
                <a:cubicBezTo>
                  <a:pt x="11570" y="2080"/>
                  <a:pt x="11581" y="2078"/>
                  <a:pt x="11585" y="2074"/>
                </a:cubicBezTo>
                <a:lnTo>
                  <a:pt x="11585" y="2074"/>
                </a:lnTo>
                <a:cubicBezTo>
                  <a:pt x="11585" y="2075"/>
                  <a:pt x="11585" y="2077"/>
                  <a:pt x="11586" y="2078"/>
                </a:cubicBezTo>
                <a:lnTo>
                  <a:pt x="11586" y="2078"/>
                </a:lnTo>
                <a:cubicBezTo>
                  <a:pt x="11594" y="2076"/>
                  <a:pt x="11603" y="2074"/>
                  <a:pt x="11610" y="2071"/>
                </a:cubicBezTo>
                <a:lnTo>
                  <a:pt x="11610" y="2071"/>
                </a:lnTo>
                <a:cubicBezTo>
                  <a:pt x="11613" y="2074"/>
                  <a:pt x="11610" y="2081"/>
                  <a:pt x="11604" y="2088"/>
                </a:cubicBezTo>
                <a:lnTo>
                  <a:pt x="11604" y="2088"/>
                </a:lnTo>
                <a:cubicBezTo>
                  <a:pt x="11595" y="2086"/>
                  <a:pt x="11588" y="2082"/>
                  <a:pt x="11586" y="2078"/>
                </a:cubicBezTo>
                <a:lnTo>
                  <a:pt x="11586" y="2078"/>
                </a:lnTo>
                <a:cubicBezTo>
                  <a:pt x="11562" y="2084"/>
                  <a:pt x="11539" y="2089"/>
                  <a:pt x="11574" y="2106"/>
                </a:cubicBezTo>
                <a:cubicBezTo>
                  <a:pt x="11562" y="2106"/>
                  <a:pt x="11526" y="2106"/>
                  <a:pt x="11526" y="2118"/>
                </a:cubicBezTo>
                <a:cubicBezTo>
                  <a:pt x="11530" y="2120"/>
                  <a:pt x="11534" y="2120"/>
                  <a:pt x="11539" y="2120"/>
                </a:cubicBezTo>
                <a:cubicBezTo>
                  <a:pt x="11563" y="2120"/>
                  <a:pt x="11591" y="2103"/>
                  <a:pt x="11604" y="2088"/>
                </a:cubicBezTo>
                <a:lnTo>
                  <a:pt x="11604" y="2088"/>
                </a:lnTo>
                <a:cubicBezTo>
                  <a:pt x="11631" y="2095"/>
                  <a:pt x="11677" y="2095"/>
                  <a:pt x="11693" y="2095"/>
                </a:cubicBezTo>
                <a:cubicBezTo>
                  <a:pt x="11705" y="2071"/>
                  <a:pt x="11681" y="2083"/>
                  <a:pt x="11681" y="2059"/>
                </a:cubicBezTo>
                <a:lnTo>
                  <a:pt x="11681" y="2059"/>
                </a:lnTo>
                <a:cubicBezTo>
                  <a:pt x="11740" y="2071"/>
                  <a:pt x="11693" y="2083"/>
                  <a:pt x="11729" y="2118"/>
                </a:cubicBezTo>
                <a:lnTo>
                  <a:pt x="11621" y="2118"/>
                </a:lnTo>
                <a:cubicBezTo>
                  <a:pt x="11621" y="2130"/>
                  <a:pt x="11633" y="2142"/>
                  <a:pt x="11645" y="2142"/>
                </a:cubicBezTo>
                <a:cubicBezTo>
                  <a:pt x="11647" y="2145"/>
                  <a:pt x="11649" y="2148"/>
                  <a:pt x="11650" y="2150"/>
                </a:cubicBezTo>
                <a:lnTo>
                  <a:pt x="11650" y="2150"/>
                </a:lnTo>
                <a:cubicBezTo>
                  <a:pt x="11663" y="2147"/>
                  <a:pt x="11671" y="2145"/>
                  <a:pt x="11678" y="2145"/>
                </a:cubicBezTo>
                <a:cubicBezTo>
                  <a:pt x="11687" y="2145"/>
                  <a:pt x="11693" y="2148"/>
                  <a:pt x="11705" y="2154"/>
                </a:cubicBezTo>
                <a:cubicBezTo>
                  <a:pt x="11729" y="2142"/>
                  <a:pt x="11764" y="2142"/>
                  <a:pt x="11788" y="2130"/>
                </a:cubicBezTo>
                <a:cubicBezTo>
                  <a:pt x="11788" y="2128"/>
                  <a:pt x="11787" y="2127"/>
                  <a:pt x="11785" y="2127"/>
                </a:cubicBezTo>
                <a:cubicBezTo>
                  <a:pt x="11780" y="2127"/>
                  <a:pt x="11768" y="2134"/>
                  <a:pt x="11755" y="2134"/>
                </a:cubicBezTo>
                <a:cubicBezTo>
                  <a:pt x="11751" y="2134"/>
                  <a:pt x="11746" y="2133"/>
                  <a:pt x="11740" y="2130"/>
                </a:cubicBezTo>
                <a:cubicBezTo>
                  <a:pt x="11752" y="2083"/>
                  <a:pt x="11752" y="2118"/>
                  <a:pt x="11729" y="2083"/>
                </a:cubicBezTo>
                <a:lnTo>
                  <a:pt x="11729" y="2083"/>
                </a:lnTo>
                <a:cubicBezTo>
                  <a:pt x="11800" y="2095"/>
                  <a:pt x="11848" y="2083"/>
                  <a:pt x="11907" y="2130"/>
                </a:cubicBezTo>
                <a:cubicBezTo>
                  <a:pt x="11943" y="2095"/>
                  <a:pt x="12026" y="2083"/>
                  <a:pt x="12098" y="2071"/>
                </a:cubicBezTo>
                <a:lnTo>
                  <a:pt x="12098" y="2071"/>
                </a:lnTo>
                <a:cubicBezTo>
                  <a:pt x="12062" y="2118"/>
                  <a:pt x="11931" y="2083"/>
                  <a:pt x="11967" y="2130"/>
                </a:cubicBezTo>
                <a:cubicBezTo>
                  <a:pt x="12002" y="2142"/>
                  <a:pt x="12062" y="2154"/>
                  <a:pt x="12062" y="2202"/>
                </a:cubicBezTo>
                <a:cubicBezTo>
                  <a:pt x="12002" y="2202"/>
                  <a:pt x="11979" y="2154"/>
                  <a:pt x="11871" y="2154"/>
                </a:cubicBezTo>
                <a:cubicBezTo>
                  <a:pt x="11883" y="2190"/>
                  <a:pt x="11967" y="2178"/>
                  <a:pt x="11979" y="2202"/>
                </a:cubicBezTo>
                <a:cubicBezTo>
                  <a:pt x="11970" y="2204"/>
                  <a:pt x="11959" y="2204"/>
                  <a:pt x="11947" y="2204"/>
                </a:cubicBezTo>
                <a:cubicBezTo>
                  <a:pt x="11901" y="2204"/>
                  <a:pt x="11837" y="2193"/>
                  <a:pt x="11778" y="2193"/>
                </a:cubicBezTo>
                <a:cubicBezTo>
                  <a:pt x="11752" y="2193"/>
                  <a:pt x="11727" y="2196"/>
                  <a:pt x="11705" y="2202"/>
                </a:cubicBezTo>
                <a:cubicBezTo>
                  <a:pt x="11725" y="2212"/>
                  <a:pt x="11770" y="2238"/>
                  <a:pt x="11756" y="2254"/>
                </a:cubicBezTo>
                <a:lnTo>
                  <a:pt x="11756" y="2254"/>
                </a:lnTo>
                <a:cubicBezTo>
                  <a:pt x="11735" y="2252"/>
                  <a:pt x="11711" y="2249"/>
                  <a:pt x="11693" y="2249"/>
                </a:cubicBezTo>
                <a:lnTo>
                  <a:pt x="11693" y="2249"/>
                </a:lnTo>
                <a:cubicBezTo>
                  <a:pt x="11693" y="2285"/>
                  <a:pt x="11752" y="2285"/>
                  <a:pt x="11788" y="2297"/>
                </a:cubicBezTo>
                <a:cubicBezTo>
                  <a:pt x="11788" y="2289"/>
                  <a:pt x="11787" y="2284"/>
                  <a:pt x="11785" y="2281"/>
                </a:cubicBezTo>
                <a:lnTo>
                  <a:pt x="11785" y="2281"/>
                </a:lnTo>
                <a:cubicBezTo>
                  <a:pt x="11789" y="2283"/>
                  <a:pt x="11797" y="2285"/>
                  <a:pt x="11812" y="2285"/>
                </a:cubicBezTo>
                <a:lnTo>
                  <a:pt x="11812" y="2276"/>
                </a:lnTo>
                <a:lnTo>
                  <a:pt x="11812" y="2276"/>
                </a:lnTo>
                <a:cubicBezTo>
                  <a:pt x="11805" y="2277"/>
                  <a:pt x="11799" y="2277"/>
                  <a:pt x="11792" y="2277"/>
                </a:cubicBezTo>
                <a:cubicBezTo>
                  <a:pt x="11774" y="2277"/>
                  <a:pt x="11756" y="2273"/>
                  <a:pt x="11740" y="2261"/>
                </a:cubicBezTo>
                <a:cubicBezTo>
                  <a:pt x="11748" y="2259"/>
                  <a:pt x="11753" y="2257"/>
                  <a:pt x="11756" y="2254"/>
                </a:cubicBezTo>
                <a:lnTo>
                  <a:pt x="11756" y="2254"/>
                </a:lnTo>
                <a:cubicBezTo>
                  <a:pt x="11763" y="2254"/>
                  <a:pt x="11769" y="2255"/>
                  <a:pt x="11775" y="2255"/>
                </a:cubicBezTo>
                <a:cubicBezTo>
                  <a:pt x="11787" y="2255"/>
                  <a:pt x="11796" y="2253"/>
                  <a:pt x="11800" y="2249"/>
                </a:cubicBezTo>
                <a:cubicBezTo>
                  <a:pt x="11812" y="2249"/>
                  <a:pt x="11812" y="2249"/>
                  <a:pt x="11812" y="2261"/>
                </a:cubicBezTo>
                <a:lnTo>
                  <a:pt x="11812" y="2276"/>
                </a:lnTo>
                <a:lnTo>
                  <a:pt x="11812" y="2276"/>
                </a:lnTo>
                <a:cubicBezTo>
                  <a:pt x="11844" y="2272"/>
                  <a:pt x="11880" y="2261"/>
                  <a:pt x="11919" y="2261"/>
                </a:cubicBezTo>
                <a:cubicBezTo>
                  <a:pt x="11919" y="2249"/>
                  <a:pt x="11907" y="2249"/>
                  <a:pt x="11907" y="2237"/>
                </a:cubicBezTo>
                <a:cubicBezTo>
                  <a:pt x="11917" y="2237"/>
                  <a:pt x="11924" y="2239"/>
                  <a:pt x="11930" y="2239"/>
                </a:cubicBezTo>
                <a:cubicBezTo>
                  <a:pt x="11939" y="2239"/>
                  <a:pt x="11943" y="2235"/>
                  <a:pt x="11943" y="2214"/>
                </a:cubicBezTo>
                <a:cubicBezTo>
                  <a:pt x="11967" y="2237"/>
                  <a:pt x="11991" y="2237"/>
                  <a:pt x="12026" y="2249"/>
                </a:cubicBezTo>
                <a:cubicBezTo>
                  <a:pt x="12037" y="2249"/>
                  <a:pt x="12038" y="2240"/>
                  <a:pt x="12030" y="2238"/>
                </a:cubicBezTo>
                <a:lnTo>
                  <a:pt x="12030" y="2238"/>
                </a:lnTo>
                <a:cubicBezTo>
                  <a:pt x="12112" y="2249"/>
                  <a:pt x="12183" y="2249"/>
                  <a:pt x="12300" y="2249"/>
                </a:cubicBezTo>
                <a:cubicBezTo>
                  <a:pt x="12324" y="2249"/>
                  <a:pt x="12300" y="2237"/>
                  <a:pt x="12336" y="2237"/>
                </a:cubicBezTo>
                <a:cubicBezTo>
                  <a:pt x="12324" y="2214"/>
                  <a:pt x="12300" y="2214"/>
                  <a:pt x="12276" y="2214"/>
                </a:cubicBezTo>
                <a:cubicBezTo>
                  <a:pt x="12336" y="2202"/>
                  <a:pt x="12288" y="2178"/>
                  <a:pt x="12241" y="2178"/>
                </a:cubicBezTo>
                <a:cubicBezTo>
                  <a:pt x="12229" y="2190"/>
                  <a:pt x="12264" y="2214"/>
                  <a:pt x="12217" y="2214"/>
                </a:cubicBezTo>
                <a:cubicBezTo>
                  <a:pt x="12182" y="2202"/>
                  <a:pt x="12226" y="2179"/>
                  <a:pt x="12206" y="2156"/>
                </a:cubicBezTo>
                <a:lnTo>
                  <a:pt x="12206" y="2156"/>
                </a:lnTo>
                <a:cubicBezTo>
                  <a:pt x="12254" y="2145"/>
                  <a:pt x="12228" y="2091"/>
                  <a:pt x="12155" y="2091"/>
                </a:cubicBezTo>
                <a:cubicBezTo>
                  <a:pt x="12145" y="2091"/>
                  <a:pt x="12134" y="2092"/>
                  <a:pt x="12121" y="2095"/>
                </a:cubicBezTo>
                <a:cubicBezTo>
                  <a:pt x="12121" y="2083"/>
                  <a:pt x="12145" y="2083"/>
                  <a:pt x="12121" y="2083"/>
                </a:cubicBezTo>
                <a:cubicBezTo>
                  <a:pt x="12121" y="2083"/>
                  <a:pt x="12148" y="2080"/>
                  <a:pt x="12175" y="2080"/>
                </a:cubicBezTo>
                <a:cubicBezTo>
                  <a:pt x="12202" y="2080"/>
                  <a:pt x="12229" y="2083"/>
                  <a:pt x="12229" y="2095"/>
                </a:cubicBezTo>
                <a:cubicBezTo>
                  <a:pt x="12264" y="2083"/>
                  <a:pt x="12205" y="2071"/>
                  <a:pt x="12241" y="2059"/>
                </a:cubicBezTo>
                <a:lnTo>
                  <a:pt x="12241" y="2059"/>
                </a:lnTo>
                <a:cubicBezTo>
                  <a:pt x="12230" y="2060"/>
                  <a:pt x="12220" y="2061"/>
                  <a:pt x="12211" y="2061"/>
                </a:cubicBezTo>
                <a:cubicBezTo>
                  <a:pt x="12148" y="2061"/>
                  <a:pt x="12119" y="2033"/>
                  <a:pt x="12056" y="2033"/>
                </a:cubicBezTo>
                <a:cubicBezTo>
                  <a:pt x="12047" y="2033"/>
                  <a:pt x="12037" y="2034"/>
                  <a:pt x="12026" y="2035"/>
                </a:cubicBezTo>
                <a:cubicBezTo>
                  <a:pt x="12026" y="2059"/>
                  <a:pt x="11967" y="2071"/>
                  <a:pt x="11991" y="2071"/>
                </a:cubicBezTo>
                <a:lnTo>
                  <a:pt x="11991" y="2071"/>
                </a:lnTo>
                <a:cubicBezTo>
                  <a:pt x="11919" y="2071"/>
                  <a:pt x="11848" y="2059"/>
                  <a:pt x="11764" y="2059"/>
                </a:cubicBezTo>
                <a:cubicBezTo>
                  <a:pt x="11812" y="2035"/>
                  <a:pt x="11824" y="2023"/>
                  <a:pt x="11788" y="2011"/>
                </a:cubicBezTo>
                <a:cubicBezTo>
                  <a:pt x="11824" y="2011"/>
                  <a:pt x="11848" y="2023"/>
                  <a:pt x="11824" y="2035"/>
                </a:cubicBezTo>
                <a:cubicBezTo>
                  <a:pt x="11837" y="2031"/>
                  <a:pt x="11852" y="2028"/>
                  <a:pt x="11864" y="2028"/>
                </a:cubicBezTo>
                <a:cubicBezTo>
                  <a:pt x="11885" y="2028"/>
                  <a:pt x="11898" y="2036"/>
                  <a:pt x="11883" y="2059"/>
                </a:cubicBezTo>
                <a:cubicBezTo>
                  <a:pt x="11931" y="2059"/>
                  <a:pt x="11907" y="2023"/>
                  <a:pt x="11931" y="2023"/>
                </a:cubicBezTo>
                <a:cubicBezTo>
                  <a:pt x="11931" y="2017"/>
                  <a:pt x="11925" y="2015"/>
                  <a:pt x="11915" y="2015"/>
                </a:cubicBezTo>
                <a:cubicBezTo>
                  <a:pt x="11900" y="2015"/>
                  <a:pt x="11878" y="2020"/>
                  <a:pt x="11863" y="2020"/>
                </a:cubicBezTo>
                <a:cubicBezTo>
                  <a:pt x="11854" y="2020"/>
                  <a:pt x="11848" y="2018"/>
                  <a:pt x="11848" y="2011"/>
                </a:cubicBezTo>
                <a:cubicBezTo>
                  <a:pt x="11824" y="1976"/>
                  <a:pt x="11907" y="1999"/>
                  <a:pt x="11907" y="1976"/>
                </a:cubicBezTo>
                <a:cubicBezTo>
                  <a:pt x="11907" y="1965"/>
                  <a:pt x="11868" y="1964"/>
                  <a:pt x="11861" y="1955"/>
                </a:cubicBezTo>
                <a:lnTo>
                  <a:pt x="11861" y="1955"/>
                </a:lnTo>
                <a:cubicBezTo>
                  <a:pt x="11863" y="1966"/>
                  <a:pt x="11843" y="1971"/>
                  <a:pt x="11814" y="1971"/>
                </a:cubicBezTo>
                <a:cubicBezTo>
                  <a:pt x="11792" y="1971"/>
                  <a:pt x="11765" y="1969"/>
                  <a:pt x="11740" y="1964"/>
                </a:cubicBezTo>
                <a:lnTo>
                  <a:pt x="11740" y="1964"/>
                </a:lnTo>
                <a:cubicBezTo>
                  <a:pt x="11800" y="1999"/>
                  <a:pt x="11752" y="1999"/>
                  <a:pt x="11705" y="2011"/>
                </a:cubicBezTo>
                <a:cubicBezTo>
                  <a:pt x="11722" y="1983"/>
                  <a:pt x="11688" y="1971"/>
                  <a:pt x="11645" y="1971"/>
                </a:cubicBezTo>
                <a:cubicBezTo>
                  <a:pt x="11598" y="1971"/>
                  <a:pt x="11539" y="1986"/>
                  <a:pt x="11526" y="2011"/>
                </a:cubicBezTo>
                <a:cubicBezTo>
                  <a:pt x="11514" y="2014"/>
                  <a:pt x="11505" y="2015"/>
                  <a:pt x="11497" y="2015"/>
                </a:cubicBezTo>
                <a:cubicBezTo>
                  <a:pt x="11466" y="2015"/>
                  <a:pt x="11462" y="1999"/>
                  <a:pt x="11443" y="1999"/>
                </a:cubicBezTo>
                <a:cubicBezTo>
                  <a:pt x="11443" y="1986"/>
                  <a:pt x="11451" y="1980"/>
                  <a:pt x="11457" y="1975"/>
                </a:cubicBezTo>
                <a:lnTo>
                  <a:pt x="11457" y="1975"/>
                </a:lnTo>
                <a:cubicBezTo>
                  <a:pt x="11478" y="1974"/>
                  <a:pt x="11487" y="1970"/>
                  <a:pt x="11499" y="1967"/>
                </a:cubicBezTo>
                <a:lnTo>
                  <a:pt x="11499" y="1967"/>
                </a:lnTo>
                <a:cubicBezTo>
                  <a:pt x="11497" y="1972"/>
                  <a:pt x="11498" y="1979"/>
                  <a:pt x="11502" y="1987"/>
                </a:cubicBezTo>
                <a:cubicBezTo>
                  <a:pt x="11509" y="1989"/>
                  <a:pt x="11514" y="1990"/>
                  <a:pt x="11518" y="1990"/>
                </a:cubicBezTo>
                <a:cubicBezTo>
                  <a:pt x="11543" y="1990"/>
                  <a:pt x="11531" y="1965"/>
                  <a:pt x="11547" y="1954"/>
                </a:cubicBezTo>
                <a:lnTo>
                  <a:pt x="11547" y="1954"/>
                </a:lnTo>
                <a:cubicBezTo>
                  <a:pt x="11555" y="1954"/>
                  <a:pt x="11564" y="1955"/>
                  <a:pt x="11574" y="1955"/>
                </a:cubicBezTo>
                <a:cubicBezTo>
                  <a:pt x="11604" y="1955"/>
                  <a:pt x="11639" y="1952"/>
                  <a:pt x="11669" y="1952"/>
                </a:cubicBezTo>
                <a:cubicBezTo>
                  <a:pt x="11681" y="1940"/>
                  <a:pt x="11693" y="1904"/>
                  <a:pt x="11669" y="1892"/>
                </a:cubicBezTo>
                <a:cubicBezTo>
                  <a:pt x="11693" y="1892"/>
                  <a:pt x="11729" y="1916"/>
                  <a:pt x="11693" y="1940"/>
                </a:cubicBezTo>
                <a:cubicBezTo>
                  <a:pt x="11703" y="1947"/>
                  <a:pt x="11714" y="1950"/>
                  <a:pt x="11724" y="1950"/>
                </a:cubicBezTo>
                <a:cubicBezTo>
                  <a:pt x="11748" y="1950"/>
                  <a:pt x="11771" y="1933"/>
                  <a:pt x="11788" y="1916"/>
                </a:cubicBezTo>
                <a:cubicBezTo>
                  <a:pt x="11740" y="1916"/>
                  <a:pt x="11764" y="1892"/>
                  <a:pt x="11752" y="1892"/>
                </a:cubicBezTo>
                <a:cubicBezTo>
                  <a:pt x="11757" y="1890"/>
                  <a:pt x="11761" y="1890"/>
                  <a:pt x="11764" y="1890"/>
                </a:cubicBezTo>
                <a:cubicBezTo>
                  <a:pt x="11783" y="1890"/>
                  <a:pt x="11773" y="1916"/>
                  <a:pt x="11824" y="1916"/>
                </a:cubicBezTo>
                <a:cubicBezTo>
                  <a:pt x="11871" y="1904"/>
                  <a:pt x="11812" y="1856"/>
                  <a:pt x="11883" y="1845"/>
                </a:cubicBezTo>
                <a:cubicBezTo>
                  <a:pt x="11883" y="1841"/>
                  <a:pt x="11877" y="1840"/>
                  <a:pt x="11869" y="1840"/>
                </a:cubicBezTo>
                <a:cubicBezTo>
                  <a:pt x="11849" y="1840"/>
                  <a:pt x="11815" y="1848"/>
                  <a:pt x="11824" y="1856"/>
                </a:cubicBezTo>
                <a:cubicBezTo>
                  <a:pt x="11800" y="1856"/>
                  <a:pt x="11800" y="1845"/>
                  <a:pt x="11812" y="1833"/>
                </a:cubicBezTo>
                <a:cubicBezTo>
                  <a:pt x="11788" y="1833"/>
                  <a:pt x="11788" y="1833"/>
                  <a:pt x="11788" y="1845"/>
                </a:cubicBezTo>
                <a:cubicBezTo>
                  <a:pt x="11752" y="1845"/>
                  <a:pt x="11752" y="1833"/>
                  <a:pt x="11764" y="1821"/>
                </a:cubicBezTo>
                <a:cubicBezTo>
                  <a:pt x="11681" y="1797"/>
                  <a:pt x="11621" y="1797"/>
                  <a:pt x="11550" y="1785"/>
                </a:cubicBezTo>
                <a:cubicBezTo>
                  <a:pt x="11526" y="1761"/>
                  <a:pt x="11562" y="1773"/>
                  <a:pt x="11562" y="1737"/>
                </a:cubicBezTo>
                <a:cubicBezTo>
                  <a:pt x="11580" y="1749"/>
                  <a:pt x="11599" y="1752"/>
                  <a:pt x="11617" y="1752"/>
                </a:cubicBezTo>
                <a:cubicBezTo>
                  <a:pt x="11639" y="1752"/>
                  <a:pt x="11661" y="1747"/>
                  <a:pt x="11681" y="1747"/>
                </a:cubicBezTo>
                <a:cubicBezTo>
                  <a:pt x="11698" y="1747"/>
                  <a:pt x="11714" y="1750"/>
                  <a:pt x="11729" y="1761"/>
                </a:cubicBezTo>
                <a:cubicBezTo>
                  <a:pt x="11681" y="1678"/>
                  <a:pt x="11502" y="1666"/>
                  <a:pt x="11395" y="1654"/>
                </a:cubicBezTo>
                <a:cubicBezTo>
                  <a:pt x="11383" y="1666"/>
                  <a:pt x="11395" y="1678"/>
                  <a:pt x="11383" y="1702"/>
                </a:cubicBezTo>
                <a:cubicBezTo>
                  <a:pt x="11371" y="1702"/>
                  <a:pt x="11348" y="1678"/>
                  <a:pt x="11371" y="1678"/>
                </a:cubicBezTo>
                <a:cubicBezTo>
                  <a:pt x="11359" y="1666"/>
                  <a:pt x="11351" y="1666"/>
                  <a:pt x="11342" y="1666"/>
                </a:cubicBezTo>
                <a:cubicBezTo>
                  <a:pt x="11333" y="1666"/>
                  <a:pt x="11324" y="1666"/>
                  <a:pt x="11312" y="1654"/>
                </a:cubicBezTo>
                <a:cubicBezTo>
                  <a:pt x="11312" y="1642"/>
                  <a:pt x="11336" y="1642"/>
                  <a:pt x="11348" y="1642"/>
                </a:cubicBezTo>
                <a:cubicBezTo>
                  <a:pt x="11302" y="1642"/>
                  <a:pt x="11242" y="1607"/>
                  <a:pt x="11211" y="1607"/>
                </a:cubicBezTo>
                <a:cubicBezTo>
                  <a:pt x="11202" y="1607"/>
                  <a:pt x="11196" y="1610"/>
                  <a:pt x="11193" y="1618"/>
                </a:cubicBezTo>
                <a:cubicBezTo>
                  <a:pt x="11169" y="1606"/>
                  <a:pt x="11205" y="1595"/>
                  <a:pt x="11205" y="1583"/>
                </a:cubicBezTo>
                <a:lnTo>
                  <a:pt x="11205" y="1583"/>
                </a:lnTo>
                <a:cubicBezTo>
                  <a:pt x="11050" y="1595"/>
                  <a:pt x="11074" y="1595"/>
                  <a:pt x="10907" y="1595"/>
                </a:cubicBezTo>
                <a:cubicBezTo>
                  <a:pt x="10948" y="1584"/>
                  <a:pt x="10954" y="1556"/>
                  <a:pt x="10917" y="1556"/>
                </a:cubicBezTo>
                <a:cubicBezTo>
                  <a:pt x="10911" y="1556"/>
                  <a:pt x="10903" y="1557"/>
                  <a:pt x="10895" y="1559"/>
                </a:cubicBezTo>
                <a:cubicBezTo>
                  <a:pt x="10883" y="1541"/>
                  <a:pt x="10898" y="1538"/>
                  <a:pt x="10917" y="1538"/>
                </a:cubicBezTo>
                <a:cubicBezTo>
                  <a:pt x="10927" y="1538"/>
                  <a:pt x="10938" y="1539"/>
                  <a:pt x="10947" y="1539"/>
                </a:cubicBezTo>
                <a:cubicBezTo>
                  <a:pt x="10956" y="1539"/>
                  <a:pt x="10964" y="1538"/>
                  <a:pt x="10967" y="1535"/>
                </a:cubicBezTo>
                <a:cubicBezTo>
                  <a:pt x="10963" y="1531"/>
                  <a:pt x="10952" y="1530"/>
                  <a:pt x="10939" y="1530"/>
                </a:cubicBezTo>
                <a:cubicBezTo>
                  <a:pt x="10907" y="1530"/>
                  <a:pt x="10859" y="1538"/>
                  <a:pt x="10859" y="1547"/>
                </a:cubicBezTo>
                <a:cubicBezTo>
                  <a:pt x="10848" y="1535"/>
                  <a:pt x="10812" y="1535"/>
                  <a:pt x="10800" y="1499"/>
                </a:cubicBezTo>
                <a:cubicBezTo>
                  <a:pt x="10788" y="1523"/>
                  <a:pt x="10728" y="1523"/>
                  <a:pt x="10740" y="1535"/>
                </a:cubicBezTo>
                <a:lnTo>
                  <a:pt x="10740" y="1535"/>
                </a:lnTo>
                <a:cubicBezTo>
                  <a:pt x="10717" y="1529"/>
                  <a:pt x="10699" y="1529"/>
                  <a:pt x="10681" y="1529"/>
                </a:cubicBezTo>
                <a:cubicBezTo>
                  <a:pt x="10663" y="1529"/>
                  <a:pt x="10645" y="1529"/>
                  <a:pt x="10621" y="1523"/>
                </a:cubicBezTo>
                <a:cubicBezTo>
                  <a:pt x="10621" y="1510"/>
                  <a:pt x="10632" y="1497"/>
                  <a:pt x="10632" y="1488"/>
                </a:cubicBezTo>
                <a:lnTo>
                  <a:pt x="10632" y="1488"/>
                </a:lnTo>
                <a:cubicBezTo>
                  <a:pt x="10664" y="1490"/>
                  <a:pt x="10695" y="1500"/>
                  <a:pt x="10718" y="1500"/>
                </a:cubicBezTo>
                <a:cubicBezTo>
                  <a:pt x="10735" y="1500"/>
                  <a:pt x="10747" y="1495"/>
                  <a:pt x="10752" y="1475"/>
                </a:cubicBezTo>
                <a:lnTo>
                  <a:pt x="10752" y="1475"/>
                </a:lnTo>
                <a:cubicBezTo>
                  <a:pt x="10744" y="1478"/>
                  <a:pt x="10735" y="1479"/>
                  <a:pt x="10725" y="1479"/>
                </a:cubicBezTo>
                <a:cubicBezTo>
                  <a:pt x="10707" y="1479"/>
                  <a:pt x="10687" y="1476"/>
                  <a:pt x="10668" y="1476"/>
                </a:cubicBezTo>
                <a:cubicBezTo>
                  <a:pt x="10655" y="1476"/>
                  <a:pt x="10642" y="1478"/>
                  <a:pt x="10630" y="1483"/>
                </a:cubicBezTo>
                <a:lnTo>
                  <a:pt x="10630" y="1483"/>
                </a:lnTo>
                <a:cubicBezTo>
                  <a:pt x="10627" y="1478"/>
                  <a:pt x="10617" y="1475"/>
                  <a:pt x="10597" y="1475"/>
                </a:cubicBezTo>
                <a:cubicBezTo>
                  <a:pt x="10597" y="1464"/>
                  <a:pt x="10621" y="1464"/>
                  <a:pt x="10609" y="1428"/>
                </a:cubicBezTo>
                <a:lnTo>
                  <a:pt x="10609" y="1428"/>
                </a:lnTo>
                <a:cubicBezTo>
                  <a:pt x="10622" y="1434"/>
                  <a:pt x="10657" y="1444"/>
                  <a:pt x="10687" y="1444"/>
                </a:cubicBezTo>
                <a:cubicBezTo>
                  <a:pt x="10712" y="1444"/>
                  <a:pt x="10735" y="1438"/>
                  <a:pt x="10740" y="1416"/>
                </a:cubicBezTo>
                <a:cubicBezTo>
                  <a:pt x="10801" y="1449"/>
                  <a:pt x="10835" y="1464"/>
                  <a:pt x="10883" y="1464"/>
                </a:cubicBezTo>
                <a:cubicBezTo>
                  <a:pt x="10920" y="1464"/>
                  <a:pt x="10965" y="1455"/>
                  <a:pt x="11038" y="1440"/>
                </a:cubicBezTo>
                <a:lnTo>
                  <a:pt x="11038" y="1440"/>
                </a:lnTo>
                <a:cubicBezTo>
                  <a:pt x="11038" y="1440"/>
                  <a:pt x="11038" y="1440"/>
                  <a:pt x="11038" y="1440"/>
                </a:cubicBezTo>
                <a:cubicBezTo>
                  <a:pt x="11074" y="1440"/>
                  <a:pt x="11050" y="1475"/>
                  <a:pt x="11086" y="1475"/>
                </a:cubicBezTo>
                <a:cubicBezTo>
                  <a:pt x="11109" y="1464"/>
                  <a:pt x="11098" y="1464"/>
                  <a:pt x="11098" y="1440"/>
                </a:cubicBezTo>
                <a:lnTo>
                  <a:pt x="11098" y="1440"/>
                </a:lnTo>
                <a:cubicBezTo>
                  <a:pt x="11119" y="1457"/>
                  <a:pt x="11138" y="1460"/>
                  <a:pt x="11156" y="1460"/>
                </a:cubicBezTo>
                <a:cubicBezTo>
                  <a:pt x="11168" y="1460"/>
                  <a:pt x="11178" y="1459"/>
                  <a:pt x="11188" y="1459"/>
                </a:cubicBezTo>
                <a:cubicBezTo>
                  <a:pt x="11205" y="1459"/>
                  <a:pt x="11219" y="1463"/>
                  <a:pt x="11229" y="1487"/>
                </a:cubicBezTo>
                <a:cubicBezTo>
                  <a:pt x="11265" y="1487"/>
                  <a:pt x="11288" y="1483"/>
                  <a:pt x="11314" y="1477"/>
                </a:cubicBezTo>
                <a:lnTo>
                  <a:pt x="11314" y="1477"/>
                </a:lnTo>
                <a:cubicBezTo>
                  <a:pt x="11351" y="1480"/>
                  <a:pt x="11377" y="1492"/>
                  <a:pt x="11348" y="1511"/>
                </a:cubicBezTo>
                <a:cubicBezTo>
                  <a:pt x="11365" y="1499"/>
                  <a:pt x="11380" y="1499"/>
                  <a:pt x="11394" y="1499"/>
                </a:cubicBezTo>
                <a:cubicBezTo>
                  <a:pt x="11407" y="1499"/>
                  <a:pt x="11419" y="1499"/>
                  <a:pt x="11431" y="1487"/>
                </a:cubicBezTo>
                <a:cubicBezTo>
                  <a:pt x="11424" y="1487"/>
                  <a:pt x="11417" y="1487"/>
                  <a:pt x="11410" y="1485"/>
                </a:cubicBezTo>
                <a:lnTo>
                  <a:pt x="11410" y="1485"/>
                </a:lnTo>
                <a:cubicBezTo>
                  <a:pt x="11409" y="1486"/>
                  <a:pt x="11408" y="1487"/>
                  <a:pt x="11407" y="1487"/>
                </a:cubicBezTo>
                <a:cubicBezTo>
                  <a:pt x="11394" y="1487"/>
                  <a:pt x="11388" y="1484"/>
                  <a:pt x="11383" y="1478"/>
                </a:cubicBezTo>
                <a:lnTo>
                  <a:pt x="11383" y="1478"/>
                </a:lnTo>
                <a:cubicBezTo>
                  <a:pt x="11392" y="1481"/>
                  <a:pt x="11401" y="1484"/>
                  <a:pt x="11410" y="1485"/>
                </a:cubicBezTo>
                <a:lnTo>
                  <a:pt x="11410" y="1485"/>
                </a:lnTo>
                <a:cubicBezTo>
                  <a:pt x="11413" y="1483"/>
                  <a:pt x="11414" y="1480"/>
                  <a:pt x="11414" y="1476"/>
                </a:cubicBezTo>
                <a:lnTo>
                  <a:pt x="11414" y="1476"/>
                </a:lnTo>
                <a:cubicBezTo>
                  <a:pt x="11412" y="1476"/>
                  <a:pt x="11409" y="1475"/>
                  <a:pt x="11407" y="1475"/>
                </a:cubicBezTo>
                <a:cubicBezTo>
                  <a:pt x="11407" y="1471"/>
                  <a:pt x="11409" y="1468"/>
                  <a:pt x="11411" y="1466"/>
                </a:cubicBezTo>
                <a:lnTo>
                  <a:pt x="11411" y="1466"/>
                </a:lnTo>
                <a:cubicBezTo>
                  <a:pt x="11413" y="1469"/>
                  <a:pt x="11414" y="1473"/>
                  <a:pt x="11414" y="1476"/>
                </a:cubicBezTo>
                <a:lnTo>
                  <a:pt x="11414" y="1476"/>
                </a:lnTo>
                <a:cubicBezTo>
                  <a:pt x="11432" y="1478"/>
                  <a:pt x="11447" y="1488"/>
                  <a:pt x="11456" y="1488"/>
                </a:cubicBezTo>
                <a:cubicBezTo>
                  <a:pt x="11460" y="1488"/>
                  <a:pt x="11463" y="1487"/>
                  <a:pt x="11464" y="1482"/>
                </a:cubicBezTo>
                <a:lnTo>
                  <a:pt x="11464" y="1482"/>
                </a:lnTo>
                <a:cubicBezTo>
                  <a:pt x="11473" y="1485"/>
                  <a:pt x="11485" y="1487"/>
                  <a:pt x="11502" y="1487"/>
                </a:cubicBezTo>
                <a:cubicBezTo>
                  <a:pt x="11467" y="1464"/>
                  <a:pt x="11467" y="1440"/>
                  <a:pt x="11514" y="1428"/>
                </a:cubicBezTo>
                <a:lnTo>
                  <a:pt x="11514" y="1428"/>
                </a:lnTo>
                <a:cubicBezTo>
                  <a:pt x="11501" y="1461"/>
                  <a:pt x="11525" y="1468"/>
                  <a:pt x="11552" y="1468"/>
                </a:cubicBezTo>
                <a:cubicBezTo>
                  <a:pt x="11574" y="1468"/>
                  <a:pt x="11599" y="1464"/>
                  <a:pt x="11610" y="1464"/>
                </a:cubicBezTo>
                <a:cubicBezTo>
                  <a:pt x="11621" y="1464"/>
                  <a:pt x="11586" y="1487"/>
                  <a:pt x="11645" y="1487"/>
                </a:cubicBezTo>
                <a:cubicBezTo>
                  <a:pt x="11671" y="1452"/>
                  <a:pt x="11627" y="1430"/>
                  <a:pt x="11579" y="1430"/>
                </a:cubicBezTo>
                <a:cubicBezTo>
                  <a:pt x="11561" y="1430"/>
                  <a:pt x="11542" y="1433"/>
                  <a:pt x="11526" y="1440"/>
                </a:cubicBezTo>
                <a:cubicBezTo>
                  <a:pt x="11539" y="1427"/>
                  <a:pt x="11556" y="1423"/>
                  <a:pt x="11575" y="1423"/>
                </a:cubicBezTo>
                <a:cubicBezTo>
                  <a:pt x="11600" y="1423"/>
                  <a:pt x="11628" y="1430"/>
                  <a:pt x="11650" y="1430"/>
                </a:cubicBezTo>
                <a:cubicBezTo>
                  <a:pt x="11657" y="1430"/>
                  <a:pt x="11664" y="1430"/>
                  <a:pt x="11669" y="1428"/>
                </a:cubicBezTo>
                <a:cubicBezTo>
                  <a:pt x="11681" y="1440"/>
                  <a:pt x="11681" y="1487"/>
                  <a:pt x="11729" y="1499"/>
                </a:cubicBezTo>
                <a:cubicBezTo>
                  <a:pt x="11752" y="1499"/>
                  <a:pt x="11788" y="1487"/>
                  <a:pt x="11764" y="1464"/>
                </a:cubicBezTo>
                <a:cubicBezTo>
                  <a:pt x="11729" y="1464"/>
                  <a:pt x="11740" y="1487"/>
                  <a:pt x="11729" y="1487"/>
                </a:cubicBezTo>
                <a:cubicBezTo>
                  <a:pt x="11645" y="1464"/>
                  <a:pt x="11800" y="1440"/>
                  <a:pt x="11729" y="1440"/>
                </a:cubicBezTo>
                <a:cubicBezTo>
                  <a:pt x="11735" y="1434"/>
                  <a:pt x="11752" y="1434"/>
                  <a:pt x="11775" y="1434"/>
                </a:cubicBezTo>
                <a:cubicBezTo>
                  <a:pt x="11797" y="1434"/>
                  <a:pt x="11824" y="1434"/>
                  <a:pt x="11848" y="1428"/>
                </a:cubicBezTo>
                <a:lnTo>
                  <a:pt x="11848" y="1428"/>
                </a:lnTo>
                <a:cubicBezTo>
                  <a:pt x="11848" y="1440"/>
                  <a:pt x="11752" y="1440"/>
                  <a:pt x="11812" y="1487"/>
                </a:cubicBezTo>
                <a:cubicBezTo>
                  <a:pt x="11860" y="1487"/>
                  <a:pt x="11871" y="1475"/>
                  <a:pt x="11883" y="1464"/>
                </a:cubicBezTo>
                <a:cubicBezTo>
                  <a:pt x="11892" y="1468"/>
                  <a:pt x="11909" y="1471"/>
                  <a:pt x="11926" y="1471"/>
                </a:cubicBezTo>
                <a:cubicBezTo>
                  <a:pt x="11955" y="1471"/>
                  <a:pt x="11986" y="1462"/>
                  <a:pt x="11979" y="1440"/>
                </a:cubicBezTo>
                <a:cubicBezTo>
                  <a:pt x="12038" y="1440"/>
                  <a:pt x="12121" y="1440"/>
                  <a:pt x="12110" y="1404"/>
                </a:cubicBezTo>
                <a:cubicBezTo>
                  <a:pt x="12121" y="1404"/>
                  <a:pt x="12110" y="1428"/>
                  <a:pt x="12145" y="1428"/>
                </a:cubicBezTo>
                <a:cubicBezTo>
                  <a:pt x="12062" y="1464"/>
                  <a:pt x="12121" y="1487"/>
                  <a:pt x="12157" y="1535"/>
                </a:cubicBezTo>
                <a:cubicBezTo>
                  <a:pt x="12205" y="1523"/>
                  <a:pt x="12169" y="1499"/>
                  <a:pt x="12181" y="1464"/>
                </a:cubicBezTo>
                <a:lnTo>
                  <a:pt x="12181" y="1464"/>
                </a:lnTo>
                <a:cubicBezTo>
                  <a:pt x="12217" y="1475"/>
                  <a:pt x="12276" y="1475"/>
                  <a:pt x="12300" y="1499"/>
                </a:cubicBezTo>
                <a:cubicBezTo>
                  <a:pt x="12354" y="1487"/>
                  <a:pt x="12407" y="1487"/>
                  <a:pt x="12456" y="1487"/>
                </a:cubicBezTo>
                <a:cubicBezTo>
                  <a:pt x="12505" y="1487"/>
                  <a:pt x="12550" y="1487"/>
                  <a:pt x="12586" y="1475"/>
                </a:cubicBezTo>
                <a:cubicBezTo>
                  <a:pt x="12586" y="1464"/>
                  <a:pt x="12538" y="1475"/>
                  <a:pt x="12538" y="1440"/>
                </a:cubicBezTo>
                <a:cubicBezTo>
                  <a:pt x="12554" y="1440"/>
                  <a:pt x="12565" y="1450"/>
                  <a:pt x="12573" y="1450"/>
                </a:cubicBezTo>
                <a:cubicBezTo>
                  <a:pt x="12578" y="1450"/>
                  <a:pt x="12582" y="1448"/>
                  <a:pt x="12586" y="1440"/>
                </a:cubicBezTo>
                <a:cubicBezTo>
                  <a:pt x="12598" y="1440"/>
                  <a:pt x="12598" y="1464"/>
                  <a:pt x="12598" y="1475"/>
                </a:cubicBezTo>
                <a:cubicBezTo>
                  <a:pt x="12655" y="1475"/>
                  <a:pt x="12679" y="1442"/>
                  <a:pt x="12735" y="1429"/>
                </a:cubicBezTo>
                <a:lnTo>
                  <a:pt x="12735" y="1429"/>
                </a:lnTo>
                <a:cubicBezTo>
                  <a:pt x="12737" y="1429"/>
                  <a:pt x="12738" y="1430"/>
                  <a:pt x="12740" y="1430"/>
                </a:cubicBezTo>
                <a:lnTo>
                  <a:pt x="12740" y="1430"/>
                </a:lnTo>
                <a:cubicBezTo>
                  <a:pt x="12741" y="1429"/>
                  <a:pt x="12741" y="1429"/>
                  <a:pt x="12741" y="1428"/>
                </a:cubicBezTo>
                <a:lnTo>
                  <a:pt x="12741" y="1428"/>
                </a:lnTo>
                <a:cubicBezTo>
                  <a:pt x="12739" y="1428"/>
                  <a:pt x="12737" y="1429"/>
                  <a:pt x="12735" y="1429"/>
                </a:cubicBezTo>
                <a:lnTo>
                  <a:pt x="12735" y="1429"/>
                </a:lnTo>
                <a:cubicBezTo>
                  <a:pt x="12393" y="1381"/>
                  <a:pt x="12041" y="1335"/>
                  <a:pt x="11705" y="1297"/>
                </a:cubicBezTo>
                <a:cubicBezTo>
                  <a:pt x="11238" y="1257"/>
                  <a:pt x="10753" y="1224"/>
                  <a:pt x="10270" y="1224"/>
                </a:cubicBezTo>
                <a:cubicBezTo>
                  <a:pt x="9890" y="1224"/>
                  <a:pt x="9512" y="1244"/>
                  <a:pt x="9145" y="1297"/>
                </a:cubicBezTo>
                <a:cubicBezTo>
                  <a:pt x="9073" y="1309"/>
                  <a:pt x="8990" y="1321"/>
                  <a:pt x="8907" y="1321"/>
                </a:cubicBezTo>
                <a:lnTo>
                  <a:pt x="8907" y="1309"/>
                </a:lnTo>
                <a:cubicBezTo>
                  <a:pt x="8895" y="1309"/>
                  <a:pt x="8883" y="1309"/>
                  <a:pt x="8847" y="1321"/>
                </a:cubicBezTo>
                <a:cubicBezTo>
                  <a:pt x="8776" y="1344"/>
                  <a:pt x="8692" y="1356"/>
                  <a:pt x="8609" y="1368"/>
                </a:cubicBezTo>
                <a:cubicBezTo>
                  <a:pt x="8597" y="1356"/>
                  <a:pt x="8585" y="1344"/>
                  <a:pt x="8585" y="1321"/>
                </a:cubicBezTo>
                <a:cubicBezTo>
                  <a:pt x="8581" y="1307"/>
                  <a:pt x="8572" y="1302"/>
                  <a:pt x="8563" y="1302"/>
                </a:cubicBezTo>
                <a:cubicBezTo>
                  <a:pt x="8549" y="1302"/>
                  <a:pt x="8533" y="1313"/>
                  <a:pt x="8526" y="1321"/>
                </a:cubicBezTo>
                <a:lnTo>
                  <a:pt x="8478" y="1368"/>
                </a:lnTo>
                <a:cubicBezTo>
                  <a:pt x="8462" y="1385"/>
                  <a:pt x="8450" y="1391"/>
                  <a:pt x="8441" y="1391"/>
                </a:cubicBezTo>
                <a:cubicBezTo>
                  <a:pt x="8424" y="1391"/>
                  <a:pt x="8419" y="1368"/>
                  <a:pt x="8419" y="1344"/>
                </a:cubicBezTo>
                <a:cubicBezTo>
                  <a:pt x="8419" y="1321"/>
                  <a:pt x="8395" y="1309"/>
                  <a:pt x="8395" y="1309"/>
                </a:cubicBezTo>
                <a:cubicBezTo>
                  <a:pt x="8342" y="1349"/>
                  <a:pt x="8292" y="1355"/>
                  <a:pt x="8242" y="1355"/>
                </a:cubicBezTo>
                <a:cubicBezTo>
                  <a:pt x="8218" y="1355"/>
                  <a:pt x="8194" y="1354"/>
                  <a:pt x="8170" y="1354"/>
                </a:cubicBezTo>
                <a:cubicBezTo>
                  <a:pt x="8154" y="1354"/>
                  <a:pt x="8138" y="1354"/>
                  <a:pt x="8121" y="1356"/>
                </a:cubicBezTo>
                <a:cubicBezTo>
                  <a:pt x="8105" y="1357"/>
                  <a:pt x="8090" y="1358"/>
                  <a:pt x="8074" y="1358"/>
                </a:cubicBezTo>
                <a:cubicBezTo>
                  <a:pt x="7982" y="1358"/>
                  <a:pt x="7886" y="1344"/>
                  <a:pt x="7790" y="1344"/>
                </a:cubicBezTo>
                <a:cubicBezTo>
                  <a:pt x="7700" y="1344"/>
                  <a:pt x="7611" y="1356"/>
                  <a:pt x="7526" y="1404"/>
                </a:cubicBezTo>
                <a:lnTo>
                  <a:pt x="7502" y="1404"/>
                </a:lnTo>
                <a:cubicBezTo>
                  <a:pt x="7454" y="1380"/>
                  <a:pt x="7419" y="1344"/>
                  <a:pt x="7383" y="1344"/>
                </a:cubicBezTo>
                <a:cubicBezTo>
                  <a:pt x="7335" y="1344"/>
                  <a:pt x="7288" y="1380"/>
                  <a:pt x="7264" y="1380"/>
                </a:cubicBezTo>
                <a:cubicBezTo>
                  <a:pt x="7256" y="1383"/>
                  <a:pt x="7250" y="1384"/>
                  <a:pt x="7245" y="1384"/>
                </a:cubicBezTo>
                <a:cubicBezTo>
                  <a:pt x="7207" y="1384"/>
                  <a:pt x="7215" y="1318"/>
                  <a:pt x="7204" y="1297"/>
                </a:cubicBezTo>
                <a:cubicBezTo>
                  <a:pt x="7191" y="1277"/>
                  <a:pt x="7182" y="1268"/>
                  <a:pt x="7176" y="1268"/>
                </a:cubicBezTo>
                <a:cubicBezTo>
                  <a:pt x="7171" y="1268"/>
                  <a:pt x="7168" y="1274"/>
                  <a:pt x="7168" y="1285"/>
                </a:cubicBezTo>
                <a:cubicBezTo>
                  <a:pt x="7157" y="1321"/>
                  <a:pt x="7157" y="1368"/>
                  <a:pt x="7157" y="1404"/>
                </a:cubicBezTo>
                <a:cubicBezTo>
                  <a:pt x="7149" y="1427"/>
                  <a:pt x="7121" y="1445"/>
                  <a:pt x="7096" y="1445"/>
                </a:cubicBezTo>
                <a:cubicBezTo>
                  <a:pt x="7082" y="1445"/>
                  <a:pt x="7070" y="1440"/>
                  <a:pt x="7061" y="1428"/>
                </a:cubicBezTo>
                <a:cubicBezTo>
                  <a:pt x="7049" y="1404"/>
                  <a:pt x="7038" y="1344"/>
                  <a:pt x="7002" y="1321"/>
                </a:cubicBezTo>
                <a:cubicBezTo>
                  <a:pt x="6996" y="1317"/>
                  <a:pt x="6991" y="1315"/>
                  <a:pt x="6985" y="1315"/>
                </a:cubicBezTo>
                <a:cubicBezTo>
                  <a:pt x="6955" y="1315"/>
                  <a:pt x="6923" y="1364"/>
                  <a:pt x="6883" y="1404"/>
                </a:cubicBezTo>
                <a:lnTo>
                  <a:pt x="6847" y="1440"/>
                </a:lnTo>
                <a:cubicBezTo>
                  <a:pt x="6811" y="1344"/>
                  <a:pt x="6680" y="1440"/>
                  <a:pt x="6645" y="1309"/>
                </a:cubicBezTo>
                <a:cubicBezTo>
                  <a:pt x="6639" y="1273"/>
                  <a:pt x="6630" y="1255"/>
                  <a:pt x="6615" y="1255"/>
                </a:cubicBezTo>
                <a:cubicBezTo>
                  <a:pt x="6600" y="1255"/>
                  <a:pt x="6579" y="1273"/>
                  <a:pt x="6549" y="1309"/>
                </a:cubicBezTo>
                <a:cubicBezTo>
                  <a:pt x="6507" y="1309"/>
                  <a:pt x="6470" y="1248"/>
                  <a:pt x="6431" y="1248"/>
                </a:cubicBezTo>
                <a:cubicBezTo>
                  <a:pt x="6416" y="1248"/>
                  <a:pt x="6400" y="1258"/>
                  <a:pt x="6383" y="1285"/>
                </a:cubicBezTo>
                <a:cubicBezTo>
                  <a:pt x="6371" y="1293"/>
                  <a:pt x="6361" y="1297"/>
                  <a:pt x="6354" y="1297"/>
                </a:cubicBezTo>
                <a:cubicBezTo>
                  <a:pt x="6340" y="1297"/>
                  <a:pt x="6335" y="1281"/>
                  <a:pt x="6335" y="1249"/>
                </a:cubicBezTo>
                <a:lnTo>
                  <a:pt x="6335" y="1083"/>
                </a:lnTo>
                <a:cubicBezTo>
                  <a:pt x="6335" y="1071"/>
                  <a:pt x="6347" y="1059"/>
                  <a:pt x="6347" y="1059"/>
                </a:cubicBezTo>
                <a:cubicBezTo>
                  <a:pt x="6371" y="1071"/>
                  <a:pt x="6383" y="1071"/>
                  <a:pt x="6383" y="1083"/>
                </a:cubicBezTo>
                <a:cubicBezTo>
                  <a:pt x="6383" y="1118"/>
                  <a:pt x="6383" y="1142"/>
                  <a:pt x="6406" y="1142"/>
                </a:cubicBezTo>
                <a:cubicBezTo>
                  <a:pt x="6430" y="1142"/>
                  <a:pt x="6430" y="1118"/>
                  <a:pt x="6430" y="1083"/>
                </a:cubicBezTo>
                <a:cubicBezTo>
                  <a:pt x="6442" y="987"/>
                  <a:pt x="6442" y="987"/>
                  <a:pt x="6514" y="963"/>
                </a:cubicBezTo>
                <a:lnTo>
                  <a:pt x="6692" y="928"/>
                </a:lnTo>
                <a:cubicBezTo>
                  <a:pt x="6720" y="956"/>
                  <a:pt x="6746" y="965"/>
                  <a:pt x="6773" y="965"/>
                </a:cubicBezTo>
                <a:cubicBezTo>
                  <a:pt x="6814" y="965"/>
                  <a:pt x="6856" y="942"/>
                  <a:pt x="6907" y="928"/>
                </a:cubicBezTo>
                <a:cubicBezTo>
                  <a:pt x="6953" y="897"/>
                  <a:pt x="7004" y="846"/>
                  <a:pt x="7057" y="846"/>
                </a:cubicBezTo>
                <a:cubicBezTo>
                  <a:pt x="7086" y="846"/>
                  <a:pt x="7115" y="862"/>
                  <a:pt x="7145" y="904"/>
                </a:cubicBezTo>
                <a:cubicBezTo>
                  <a:pt x="7169" y="909"/>
                  <a:pt x="7192" y="912"/>
                  <a:pt x="7216" y="912"/>
                </a:cubicBezTo>
                <a:cubicBezTo>
                  <a:pt x="7344" y="912"/>
                  <a:pt x="7466" y="841"/>
                  <a:pt x="7597" y="821"/>
                </a:cubicBezTo>
                <a:cubicBezTo>
                  <a:pt x="7621" y="821"/>
                  <a:pt x="7645" y="761"/>
                  <a:pt x="7645" y="749"/>
                </a:cubicBezTo>
                <a:cubicBezTo>
                  <a:pt x="7637" y="727"/>
                  <a:pt x="7615" y="718"/>
                  <a:pt x="7597" y="718"/>
                </a:cubicBezTo>
                <a:cubicBezTo>
                  <a:pt x="7587" y="718"/>
                  <a:pt x="7578" y="721"/>
                  <a:pt x="7573" y="725"/>
                </a:cubicBezTo>
                <a:cubicBezTo>
                  <a:pt x="7558" y="755"/>
                  <a:pt x="7543" y="764"/>
                  <a:pt x="7526" y="764"/>
                </a:cubicBezTo>
                <a:cubicBezTo>
                  <a:pt x="7501" y="764"/>
                  <a:pt x="7473" y="744"/>
                  <a:pt x="7446" y="744"/>
                </a:cubicBezTo>
                <a:cubicBezTo>
                  <a:pt x="7433" y="744"/>
                  <a:pt x="7420" y="748"/>
                  <a:pt x="7407" y="761"/>
                </a:cubicBezTo>
                <a:cubicBezTo>
                  <a:pt x="7386" y="781"/>
                  <a:pt x="7362" y="789"/>
                  <a:pt x="7336" y="789"/>
                </a:cubicBezTo>
                <a:cubicBezTo>
                  <a:pt x="7301" y="789"/>
                  <a:pt x="7262" y="775"/>
                  <a:pt x="7228" y="761"/>
                </a:cubicBezTo>
                <a:cubicBezTo>
                  <a:pt x="7216" y="749"/>
                  <a:pt x="7204" y="725"/>
                  <a:pt x="7180" y="725"/>
                </a:cubicBezTo>
                <a:cubicBezTo>
                  <a:pt x="7096" y="768"/>
                  <a:pt x="7011" y="779"/>
                  <a:pt x="6926" y="779"/>
                </a:cubicBezTo>
                <a:cubicBezTo>
                  <a:pt x="6821" y="779"/>
                  <a:pt x="6715" y="761"/>
                  <a:pt x="6609" y="761"/>
                </a:cubicBezTo>
                <a:cubicBezTo>
                  <a:pt x="6585" y="761"/>
                  <a:pt x="6556" y="756"/>
                  <a:pt x="6539" y="756"/>
                </a:cubicBezTo>
                <a:cubicBezTo>
                  <a:pt x="6531" y="756"/>
                  <a:pt x="6526" y="757"/>
                  <a:pt x="6526" y="761"/>
                </a:cubicBezTo>
                <a:cubicBezTo>
                  <a:pt x="6505" y="786"/>
                  <a:pt x="6488" y="795"/>
                  <a:pt x="6473" y="795"/>
                </a:cubicBezTo>
                <a:cubicBezTo>
                  <a:pt x="6446" y="795"/>
                  <a:pt x="6425" y="765"/>
                  <a:pt x="6395" y="749"/>
                </a:cubicBezTo>
                <a:cubicBezTo>
                  <a:pt x="6371" y="725"/>
                  <a:pt x="6287" y="749"/>
                  <a:pt x="6287" y="713"/>
                </a:cubicBezTo>
                <a:cubicBezTo>
                  <a:pt x="6298" y="686"/>
                  <a:pt x="6316" y="679"/>
                  <a:pt x="6336" y="679"/>
                </a:cubicBezTo>
                <a:cubicBezTo>
                  <a:pt x="6360" y="679"/>
                  <a:pt x="6387" y="690"/>
                  <a:pt x="6406" y="690"/>
                </a:cubicBezTo>
                <a:cubicBezTo>
                  <a:pt x="6420" y="684"/>
                  <a:pt x="6435" y="683"/>
                  <a:pt x="6450" y="683"/>
                </a:cubicBezTo>
                <a:cubicBezTo>
                  <a:pt x="6477" y="683"/>
                  <a:pt x="6507" y="688"/>
                  <a:pt x="6536" y="688"/>
                </a:cubicBezTo>
                <a:cubicBezTo>
                  <a:pt x="6562" y="688"/>
                  <a:pt x="6587" y="683"/>
                  <a:pt x="6609" y="666"/>
                </a:cubicBezTo>
                <a:cubicBezTo>
                  <a:pt x="6645" y="630"/>
                  <a:pt x="6704" y="630"/>
                  <a:pt x="6764" y="630"/>
                </a:cubicBezTo>
                <a:lnTo>
                  <a:pt x="6990" y="630"/>
                </a:lnTo>
                <a:cubicBezTo>
                  <a:pt x="7049" y="630"/>
                  <a:pt x="7061" y="582"/>
                  <a:pt x="7085" y="535"/>
                </a:cubicBezTo>
                <a:lnTo>
                  <a:pt x="7097" y="523"/>
                </a:lnTo>
                <a:cubicBezTo>
                  <a:pt x="7120" y="545"/>
                  <a:pt x="7137" y="557"/>
                  <a:pt x="7152" y="557"/>
                </a:cubicBezTo>
                <a:cubicBezTo>
                  <a:pt x="7170" y="557"/>
                  <a:pt x="7185" y="542"/>
                  <a:pt x="7204" y="511"/>
                </a:cubicBezTo>
                <a:cubicBezTo>
                  <a:pt x="7219" y="482"/>
                  <a:pt x="7237" y="466"/>
                  <a:pt x="7263" y="466"/>
                </a:cubicBezTo>
                <a:cubicBezTo>
                  <a:pt x="7280" y="466"/>
                  <a:pt x="7300" y="473"/>
                  <a:pt x="7323" y="487"/>
                </a:cubicBezTo>
                <a:cubicBezTo>
                  <a:pt x="7335" y="511"/>
                  <a:pt x="7383" y="511"/>
                  <a:pt x="7395" y="511"/>
                </a:cubicBezTo>
                <a:cubicBezTo>
                  <a:pt x="7427" y="492"/>
                  <a:pt x="7458" y="480"/>
                  <a:pt x="7488" y="480"/>
                </a:cubicBezTo>
                <a:cubicBezTo>
                  <a:pt x="7515" y="480"/>
                  <a:pt x="7539" y="489"/>
                  <a:pt x="7561" y="511"/>
                </a:cubicBezTo>
                <a:cubicBezTo>
                  <a:pt x="7584" y="506"/>
                  <a:pt x="7608" y="505"/>
                  <a:pt x="7632" y="505"/>
                </a:cubicBezTo>
                <a:cubicBezTo>
                  <a:pt x="7675" y="505"/>
                  <a:pt x="7718" y="510"/>
                  <a:pt x="7762" y="510"/>
                </a:cubicBezTo>
                <a:cubicBezTo>
                  <a:pt x="7819" y="510"/>
                  <a:pt x="7876" y="502"/>
                  <a:pt x="7930" y="463"/>
                </a:cubicBezTo>
                <a:cubicBezTo>
                  <a:pt x="7933" y="461"/>
                  <a:pt x="7936" y="460"/>
                  <a:pt x="7940" y="460"/>
                </a:cubicBezTo>
                <a:cubicBezTo>
                  <a:pt x="7956" y="460"/>
                  <a:pt x="7983" y="478"/>
                  <a:pt x="8002" y="487"/>
                </a:cubicBezTo>
                <a:cubicBezTo>
                  <a:pt x="8018" y="500"/>
                  <a:pt x="8029" y="505"/>
                  <a:pt x="8036" y="505"/>
                </a:cubicBezTo>
                <a:cubicBezTo>
                  <a:pt x="8057" y="505"/>
                  <a:pt x="8053" y="469"/>
                  <a:pt x="8061" y="452"/>
                </a:cubicBezTo>
                <a:cubicBezTo>
                  <a:pt x="8067" y="431"/>
                  <a:pt x="8076" y="421"/>
                  <a:pt x="8086" y="421"/>
                </a:cubicBezTo>
                <a:cubicBezTo>
                  <a:pt x="8098" y="421"/>
                  <a:pt x="8109" y="437"/>
                  <a:pt x="8109" y="463"/>
                </a:cubicBezTo>
                <a:cubicBezTo>
                  <a:pt x="8109" y="475"/>
                  <a:pt x="8121" y="523"/>
                  <a:pt x="8121" y="523"/>
                </a:cubicBezTo>
                <a:cubicBezTo>
                  <a:pt x="8125" y="524"/>
                  <a:pt x="8128" y="525"/>
                  <a:pt x="8131" y="525"/>
                </a:cubicBezTo>
                <a:cubicBezTo>
                  <a:pt x="8157" y="525"/>
                  <a:pt x="8158" y="485"/>
                  <a:pt x="8169" y="463"/>
                </a:cubicBezTo>
                <a:cubicBezTo>
                  <a:pt x="8177" y="432"/>
                  <a:pt x="8195" y="416"/>
                  <a:pt x="8217" y="416"/>
                </a:cubicBezTo>
                <a:cubicBezTo>
                  <a:pt x="8228" y="416"/>
                  <a:pt x="8240" y="420"/>
                  <a:pt x="8252" y="428"/>
                </a:cubicBezTo>
                <a:cubicBezTo>
                  <a:pt x="8271" y="447"/>
                  <a:pt x="8283" y="467"/>
                  <a:pt x="8293" y="467"/>
                </a:cubicBezTo>
                <a:cubicBezTo>
                  <a:pt x="8295" y="467"/>
                  <a:pt x="8297" y="466"/>
                  <a:pt x="8300" y="463"/>
                </a:cubicBezTo>
                <a:cubicBezTo>
                  <a:pt x="8366" y="425"/>
                  <a:pt x="8435" y="416"/>
                  <a:pt x="8505" y="416"/>
                </a:cubicBezTo>
                <a:cubicBezTo>
                  <a:pt x="8574" y="416"/>
                  <a:pt x="8645" y="425"/>
                  <a:pt x="8716" y="425"/>
                </a:cubicBezTo>
                <a:cubicBezTo>
                  <a:pt x="8752" y="425"/>
                  <a:pt x="8788" y="423"/>
                  <a:pt x="8823" y="416"/>
                </a:cubicBezTo>
                <a:cubicBezTo>
                  <a:pt x="8847" y="416"/>
                  <a:pt x="8895" y="416"/>
                  <a:pt x="8931" y="404"/>
                </a:cubicBezTo>
                <a:cubicBezTo>
                  <a:pt x="8970" y="372"/>
                  <a:pt x="9010" y="362"/>
                  <a:pt x="9053" y="362"/>
                </a:cubicBezTo>
                <a:cubicBezTo>
                  <a:pt x="9075" y="362"/>
                  <a:pt x="9097" y="364"/>
                  <a:pt x="9121" y="368"/>
                </a:cubicBezTo>
                <a:lnTo>
                  <a:pt x="9538" y="368"/>
                </a:lnTo>
                <a:cubicBezTo>
                  <a:pt x="9597" y="368"/>
                  <a:pt x="9645" y="332"/>
                  <a:pt x="9669" y="285"/>
                </a:cubicBezTo>
                <a:cubicBezTo>
                  <a:pt x="9681" y="249"/>
                  <a:pt x="9681" y="225"/>
                  <a:pt x="9705" y="190"/>
                </a:cubicBezTo>
                <a:cubicBezTo>
                  <a:pt x="9764" y="118"/>
                  <a:pt x="9681" y="71"/>
                  <a:pt x="9669" y="35"/>
                </a:cubicBezTo>
                <a:cubicBezTo>
                  <a:pt x="9665" y="9"/>
                  <a:pt x="9658" y="1"/>
                  <a:pt x="9650" y="1"/>
                </a:cubicBezTo>
                <a:close/>
                <a:moveTo>
                  <a:pt x="3156" y="6559"/>
                </a:moveTo>
                <a:cubicBezTo>
                  <a:pt x="3168" y="6583"/>
                  <a:pt x="3168" y="6595"/>
                  <a:pt x="3180" y="6595"/>
                </a:cubicBezTo>
                <a:lnTo>
                  <a:pt x="3216" y="6559"/>
                </a:lnTo>
                <a:close/>
                <a:moveTo>
                  <a:pt x="3103" y="6535"/>
                </a:moveTo>
                <a:cubicBezTo>
                  <a:pt x="3011" y="6535"/>
                  <a:pt x="3072" y="6611"/>
                  <a:pt x="3129" y="6611"/>
                </a:cubicBezTo>
                <a:cubicBezTo>
                  <a:pt x="3143" y="6611"/>
                  <a:pt x="3157" y="6606"/>
                  <a:pt x="3168" y="6595"/>
                </a:cubicBezTo>
                <a:cubicBezTo>
                  <a:pt x="3168" y="6592"/>
                  <a:pt x="3165" y="6592"/>
                  <a:pt x="3160" y="6592"/>
                </a:cubicBezTo>
                <a:cubicBezTo>
                  <a:pt x="3151" y="6592"/>
                  <a:pt x="3137" y="6594"/>
                  <a:pt x="3124" y="6594"/>
                </a:cubicBezTo>
                <a:cubicBezTo>
                  <a:pt x="3112" y="6594"/>
                  <a:pt x="3101" y="6592"/>
                  <a:pt x="3097" y="6583"/>
                </a:cubicBezTo>
                <a:cubicBezTo>
                  <a:pt x="3097" y="6571"/>
                  <a:pt x="3120" y="6548"/>
                  <a:pt x="3120" y="6536"/>
                </a:cubicBezTo>
                <a:cubicBezTo>
                  <a:pt x="3114" y="6535"/>
                  <a:pt x="3108" y="6535"/>
                  <a:pt x="3103" y="6535"/>
                </a:cubicBezTo>
                <a:close/>
                <a:moveTo>
                  <a:pt x="2156" y="6607"/>
                </a:moveTo>
                <a:cubicBezTo>
                  <a:pt x="2144" y="6631"/>
                  <a:pt x="2085" y="6631"/>
                  <a:pt x="2120" y="6643"/>
                </a:cubicBezTo>
                <a:cubicBezTo>
                  <a:pt x="2114" y="6649"/>
                  <a:pt x="2108" y="6649"/>
                  <a:pt x="2104" y="6649"/>
                </a:cubicBezTo>
                <a:cubicBezTo>
                  <a:pt x="2099" y="6649"/>
                  <a:pt x="2096" y="6649"/>
                  <a:pt x="2096" y="6655"/>
                </a:cubicBezTo>
                <a:cubicBezTo>
                  <a:pt x="2144" y="6655"/>
                  <a:pt x="2168" y="6631"/>
                  <a:pt x="2156" y="66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721727" y="2652013"/>
            <a:ext cx="20265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2"/>
          </p:nvPr>
        </p:nvSpPr>
        <p:spPr>
          <a:xfrm>
            <a:off x="723227" y="3096828"/>
            <a:ext cx="2023500" cy="7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3554907" y="2652014"/>
            <a:ext cx="20301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4"/>
          </p:nvPr>
        </p:nvSpPr>
        <p:spPr>
          <a:xfrm>
            <a:off x="3556577" y="3096829"/>
            <a:ext cx="2026800" cy="7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6391687" y="2652014"/>
            <a:ext cx="20301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Medium"/>
              <a:buNone/>
              <a:defRPr sz="2100">
                <a:solidFill>
                  <a:schemeClr val="accent2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Medium"/>
              <a:buNone/>
              <a:defRPr sz="28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6"/>
          </p:nvPr>
        </p:nvSpPr>
        <p:spPr>
          <a:xfrm>
            <a:off x="6393328" y="3106179"/>
            <a:ext cx="2026800" cy="74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614" y="-606262"/>
            <a:ext cx="2311259" cy="186797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39000"/>
              </a:srgbClr>
            </a:outerShdw>
          </a:effectLst>
        </p:spPr>
      </p:pic>
      <p:sp>
        <p:nvSpPr>
          <p:cNvPr id="103" name="Google Shape;103;p16"/>
          <p:cNvSpPr/>
          <p:nvPr/>
        </p:nvSpPr>
        <p:spPr>
          <a:xfrm rot="-3581129">
            <a:off x="-171076" y="3531427"/>
            <a:ext cx="1338845" cy="2775811"/>
          </a:xfrm>
          <a:custGeom>
            <a:avLst/>
            <a:gdLst/>
            <a:ahLst/>
            <a:cxnLst/>
            <a:rect l="l" t="t" r="r" b="b"/>
            <a:pathLst>
              <a:path w="7955" h="16493" extrusionOk="0">
                <a:moveTo>
                  <a:pt x="6692" y="2646"/>
                </a:moveTo>
                <a:lnTo>
                  <a:pt x="6692" y="2646"/>
                </a:lnTo>
                <a:cubicBezTo>
                  <a:pt x="6597" y="2884"/>
                  <a:pt x="6490" y="3098"/>
                  <a:pt x="6382" y="3300"/>
                </a:cubicBezTo>
                <a:cubicBezTo>
                  <a:pt x="6216" y="3586"/>
                  <a:pt x="6061" y="3872"/>
                  <a:pt x="5882" y="4158"/>
                </a:cubicBezTo>
                <a:cubicBezTo>
                  <a:pt x="5847" y="4193"/>
                  <a:pt x="5835" y="4241"/>
                  <a:pt x="5787" y="4277"/>
                </a:cubicBezTo>
                <a:cubicBezTo>
                  <a:pt x="5767" y="4297"/>
                  <a:pt x="5747" y="4368"/>
                  <a:pt x="5698" y="4368"/>
                </a:cubicBezTo>
                <a:cubicBezTo>
                  <a:pt x="5689" y="4368"/>
                  <a:pt x="5679" y="4366"/>
                  <a:pt x="5668" y="4360"/>
                </a:cubicBezTo>
                <a:cubicBezTo>
                  <a:pt x="5680" y="4301"/>
                  <a:pt x="5668" y="4241"/>
                  <a:pt x="5704" y="4193"/>
                </a:cubicBezTo>
                <a:cubicBezTo>
                  <a:pt x="5835" y="3955"/>
                  <a:pt x="5978" y="3705"/>
                  <a:pt x="6121" y="3467"/>
                </a:cubicBezTo>
                <a:cubicBezTo>
                  <a:pt x="6240" y="3277"/>
                  <a:pt x="6359" y="3062"/>
                  <a:pt x="6478" y="2872"/>
                </a:cubicBezTo>
                <a:cubicBezTo>
                  <a:pt x="6490" y="2860"/>
                  <a:pt x="6490" y="2824"/>
                  <a:pt x="6502" y="2824"/>
                </a:cubicBezTo>
                <a:cubicBezTo>
                  <a:pt x="6561" y="2788"/>
                  <a:pt x="6621" y="2729"/>
                  <a:pt x="6692" y="2646"/>
                </a:cubicBezTo>
                <a:close/>
                <a:moveTo>
                  <a:pt x="3442" y="12825"/>
                </a:moveTo>
                <a:lnTo>
                  <a:pt x="3442" y="12825"/>
                </a:lnTo>
                <a:cubicBezTo>
                  <a:pt x="3477" y="12861"/>
                  <a:pt x="3525" y="12885"/>
                  <a:pt x="3573" y="12933"/>
                </a:cubicBezTo>
                <a:cubicBezTo>
                  <a:pt x="3692" y="13087"/>
                  <a:pt x="3751" y="13278"/>
                  <a:pt x="3775" y="13456"/>
                </a:cubicBezTo>
                <a:cubicBezTo>
                  <a:pt x="3775" y="13504"/>
                  <a:pt x="3723" y="13551"/>
                  <a:pt x="3672" y="13551"/>
                </a:cubicBezTo>
                <a:cubicBezTo>
                  <a:pt x="3658" y="13551"/>
                  <a:pt x="3645" y="13547"/>
                  <a:pt x="3632" y="13540"/>
                </a:cubicBezTo>
                <a:cubicBezTo>
                  <a:pt x="3620" y="13540"/>
                  <a:pt x="3620" y="13516"/>
                  <a:pt x="3596" y="13504"/>
                </a:cubicBezTo>
                <a:cubicBezTo>
                  <a:pt x="3596" y="13480"/>
                  <a:pt x="3620" y="13468"/>
                  <a:pt x="3620" y="13456"/>
                </a:cubicBezTo>
                <a:cubicBezTo>
                  <a:pt x="3680" y="13385"/>
                  <a:pt x="3680" y="13337"/>
                  <a:pt x="3596" y="13266"/>
                </a:cubicBezTo>
                <a:cubicBezTo>
                  <a:pt x="3537" y="13206"/>
                  <a:pt x="3501" y="13099"/>
                  <a:pt x="3465" y="13004"/>
                </a:cubicBezTo>
                <a:cubicBezTo>
                  <a:pt x="3442" y="12944"/>
                  <a:pt x="3382" y="12909"/>
                  <a:pt x="3442" y="12825"/>
                </a:cubicBezTo>
                <a:close/>
                <a:moveTo>
                  <a:pt x="3835" y="14135"/>
                </a:moveTo>
                <a:cubicBezTo>
                  <a:pt x="3858" y="14159"/>
                  <a:pt x="3882" y="14159"/>
                  <a:pt x="3882" y="14159"/>
                </a:cubicBezTo>
                <a:cubicBezTo>
                  <a:pt x="3930" y="14230"/>
                  <a:pt x="3989" y="14290"/>
                  <a:pt x="4037" y="14361"/>
                </a:cubicBezTo>
                <a:cubicBezTo>
                  <a:pt x="4096" y="14468"/>
                  <a:pt x="4156" y="14588"/>
                  <a:pt x="4192" y="14683"/>
                </a:cubicBezTo>
                <a:cubicBezTo>
                  <a:pt x="4216" y="14719"/>
                  <a:pt x="4216" y="14742"/>
                  <a:pt x="4216" y="14778"/>
                </a:cubicBezTo>
                <a:cubicBezTo>
                  <a:pt x="4216" y="14790"/>
                  <a:pt x="4192" y="14826"/>
                  <a:pt x="4192" y="14838"/>
                </a:cubicBezTo>
                <a:cubicBezTo>
                  <a:pt x="4186" y="14844"/>
                  <a:pt x="4180" y="14846"/>
                  <a:pt x="4174" y="14846"/>
                </a:cubicBezTo>
                <a:cubicBezTo>
                  <a:pt x="4168" y="14846"/>
                  <a:pt x="4162" y="14844"/>
                  <a:pt x="4156" y="14838"/>
                </a:cubicBezTo>
                <a:cubicBezTo>
                  <a:pt x="4120" y="14814"/>
                  <a:pt x="4073" y="14778"/>
                  <a:pt x="4049" y="14754"/>
                </a:cubicBezTo>
                <a:cubicBezTo>
                  <a:pt x="3942" y="14588"/>
                  <a:pt x="3870" y="14409"/>
                  <a:pt x="3823" y="14230"/>
                </a:cubicBezTo>
                <a:cubicBezTo>
                  <a:pt x="3823" y="14195"/>
                  <a:pt x="3835" y="14171"/>
                  <a:pt x="3835" y="14135"/>
                </a:cubicBezTo>
                <a:close/>
                <a:moveTo>
                  <a:pt x="4159" y="0"/>
                </a:moveTo>
                <a:cubicBezTo>
                  <a:pt x="4111" y="0"/>
                  <a:pt x="4041" y="32"/>
                  <a:pt x="3989" y="74"/>
                </a:cubicBezTo>
                <a:cubicBezTo>
                  <a:pt x="3751" y="241"/>
                  <a:pt x="3489" y="407"/>
                  <a:pt x="3275" y="598"/>
                </a:cubicBezTo>
                <a:cubicBezTo>
                  <a:pt x="2918" y="895"/>
                  <a:pt x="2584" y="1217"/>
                  <a:pt x="2227" y="1503"/>
                </a:cubicBezTo>
                <a:cubicBezTo>
                  <a:pt x="1858" y="1800"/>
                  <a:pt x="1513" y="2146"/>
                  <a:pt x="1251" y="2527"/>
                </a:cubicBezTo>
                <a:cubicBezTo>
                  <a:pt x="536" y="3562"/>
                  <a:pt x="203" y="4717"/>
                  <a:pt x="96" y="5956"/>
                </a:cubicBezTo>
                <a:cubicBezTo>
                  <a:pt x="1" y="7039"/>
                  <a:pt x="72" y="8111"/>
                  <a:pt x="239" y="9182"/>
                </a:cubicBezTo>
                <a:lnTo>
                  <a:pt x="239" y="9230"/>
                </a:lnTo>
                <a:cubicBezTo>
                  <a:pt x="251" y="9123"/>
                  <a:pt x="275" y="9015"/>
                  <a:pt x="310" y="8920"/>
                </a:cubicBezTo>
                <a:cubicBezTo>
                  <a:pt x="334" y="8777"/>
                  <a:pt x="394" y="8658"/>
                  <a:pt x="382" y="8515"/>
                </a:cubicBezTo>
                <a:cubicBezTo>
                  <a:pt x="382" y="8480"/>
                  <a:pt x="394" y="8444"/>
                  <a:pt x="429" y="8408"/>
                </a:cubicBezTo>
                <a:cubicBezTo>
                  <a:pt x="444" y="8379"/>
                  <a:pt x="463" y="8358"/>
                  <a:pt x="490" y="8358"/>
                </a:cubicBezTo>
                <a:cubicBezTo>
                  <a:pt x="506" y="8358"/>
                  <a:pt x="526" y="8366"/>
                  <a:pt x="548" y="8384"/>
                </a:cubicBezTo>
                <a:cubicBezTo>
                  <a:pt x="596" y="8408"/>
                  <a:pt x="632" y="8444"/>
                  <a:pt x="691" y="8468"/>
                </a:cubicBezTo>
                <a:cubicBezTo>
                  <a:pt x="798" y="8527"/>
                  <a:pt x="810" y="8623"/>
                  <a:pt x="751" y="8706"/>
                </a:cubicBezTo>
                <a:cubicBezTo>
                  <a:pt x="739" y="8742"/>
                  <a:pt x="715" y="8742"/>
                  <a:pt x="691" y="8765"/>
                </a:cubicBezTo>
                <a:cubicBezTo>
                  <a:pt x="679" y="8801"/>
                  <a:pt x="656" y="8837"/>
                  <a:pt x="656" y="8861"/>
                </a:cubicBezTo>
                <a:cubicBezTo>
                  <a:pt x="739" y="9111"/>
                  <a:pt x="667" y="9361"/>
                  <a:pt x="691" y="9599"/>
                </a:cubicBezTo>
                <a:cubicBezTo>
                  <a:pt x="691" y="9670"/>
                  <a:pt x="679" y="9730"/>
                  <a:pt x="715" y="9813"/>
                </a:cubicBezTo>
                <a:cubicBezTo>
                  <a:pt x="727" y="9873"/>
                  <a:pt x="739" y="9932"/>
                  <a:pt x="727" y="10004"/>
                </a:cubicBezTo>
                <a:cubicBezTo>
                  <a:pt x="727" y="10063"/>
                  <a:pt x="751" y="10123"/>
                  <a:pt x="751" y="10194"/>
                </a:cubicBezTo>
                <a:cubicBezTo>
                  <a:pt x="751" y="10230"/>
                  <a:pt x="775" y="10266"/>
                  <a:pt x="798" y="10301"/>
                </a:cubicBezTo>
                <a:cubicBezTo>
                  <a:pt x="858" y="10373"/>
                  <a:pt x="906" y="10444"/>
                  <a:pt x="798" y="10539"/>
                </a:cubicBezTo>
                <a:cubicBezTo>
                  <a:pt x="810" y="10658"/>
                  <a:pt x="787" y="10789"/>
                  <a:pt x="834" y="10885"/>
                </a:cubicBezTo>
                <a:cubicBezTo>
                  <a:pt x="894" y="10968"/>
                  <a:pt x="870" y="11063"/>
                  <a:pt x="906" y="11147"/>
                </a:cubicBezTo>
                <a:cubicBezTo>
                  <a:pt x="953" y="11278"/>
                  <a:pt x="989" y="11432"/>
                  <a:pt x="1013" y="11563"/>
                </a:cubicBezTo>
                <a:cubicBezTo>
                  <a:pt x="1025" y="11718"/>
                  <a:pt x="1048" y="11837"/>
                  <a:pt x="1227" y="11849"/>
                </a:cubicBezTo>
                <a:cubicBezTo>
                  <a:pt x="1263" y="11849"/>
                  <a:pt x="1310" y="11932"/>
                  <a:pt x="1310" y="11956"/>
                </a:cubicBezTo>
                <a:cubicBezTo>
                  <a:pt x="1263" y="12087"/>
                  <a:pt x="1406" y="12159"/>
                  <a:pt x="1382" y="12278"/>
                </a:cubicBezTo>
                <a:cubicBezTo>
                  <a:pt x="1382" y="12278"/>
                  <a:pt x="1394" y="12290"/>
                  <a:pt x="1406" y="12290"/>
                </a:cubicBezTo>
                <a:cubicBezTo>
                  <a:pt x="1429" y="12290"/>
                  <a:pt x="1453" y="12278"/>
                  <a:pt x="1453" y="12266"/>
                </a:cubicBezTo>
                <a:cubicBezTo>
                  <a:pt x="1465" y="12206"/>
                  <a:pt x="1489" y="12135"/>
                  <a:pt x="1489" y="12052"/>
                </a:cubicBezTo>
                <a:cubicBezTo>
                  <a:pt x="1501" y="11813"/>
                  <a:pt x="1489" y="11563"/>
                  <a:pt x="1513" y="11325"/>
                </a:cubicBezTo>
                <a:cubicBezTo>
                  <a:pt x="1525" y="11087"/>
                  <a:pt x="1560" y="10837"/>
                  <a:pt x="1584" y="10599"/>
                </a:cubicBezTo>
                <a:cubicBezTo>
                  <a:pt x="1584" y="10587"/>
                  <a:pt x="1620" y="10587"/>
                  <a:pt x="1632" y="10563"/>
                </a:cubicBezTo>
                <a:lnTo>
                  <a:pt x="1644" y="10587"/>
                </a:lnTo>
                <a:cubicBezTo>
                  <a:pt x="1668" y="10611"/>
                  <a:pt x="1679" y="10647"/>
                  <a:pt x="1679" y="10658"/>
                </a:cubicBezTo>
                <a:cubicBezTo>
                  <a:pt x="1703" y="11099"/>
                  <a:pt x="1727" y="11551"/>
                  <a:pt x="1763" y="12016"/>
                </a:cubicBezTo>
                <a:cubicBezTo>
                  <a:pt x="1799" y="12278"/>
                  <a:pt x="1799" y="12563"/>
                  <a:pt x="1906" y="12814"/>
                </a:cubicBezTo>
                <a:cubicBezTo>
                  <a:pt x="1941" y="12944"/>
                  <a:pt x="2037" y="13064"/>
                  <a:pt x="2025" y="13218"/>
                </a:cubicBezTo>
                <a:cubicBezTo>
                  <a:pt x="2025" y="13230"/>
                  <a:pt x="2049" y="13230"/>
                  <a:pt x="2060" y="13242"/>
                </a:cubicBezTo>
                <a:lnTo>
                  <a:pt x="2084" y="13230"/>
                </a:lnTo>
                <a:cubicBezTo>
                  <a:pt x="2096" y="13147"/>
                  <a:pt x="2108" y="13040"/>
                  <a:pt x="2144" y="12944"/>
                </a:cubicBezTo>
                <a:cubicBezTo>
                  <a:pt x="2156" y="12885"/>
                  <a:pt x="2168" y="12814"/>
                  <a:pt x="2203" y="12754"/>
                </a:cubicBezTo>
                <a:cubicBezTo>
                  <a:pt x="2203" y="12748"/>
                  <a:pt x="2221" y="12745"/>
                  <a:pt x="2239" y="12745"/>
                </a:cubicBezTo>
                <a:cubicBezTo>
                  <a:pt x="2257" y="12745"/>
                  <a:pt x="2275" y="12748"/>
                  <a:pt x="2275" y="12754"/>
                </a:cubicBezTo>
                <a:cubicBezTo>
                  <a:pt x="2287" y="12873"/>
                  <a:pt x="2465" y="12873"/>
                  <a:pt x="2465" y="13004"/>
                </a:cubicBezTo>
                <a:cubicBezTo>
                  <a:pt x="2560" y="13042"/>
                  <a:pt x="2639" y="13117"/>
                  <a:pt x="2739" y="13117"/>
                </a:cubicBezTo>
                <a:cubicBezTo>
                  <a:pt x="2765" y="13117"/>
                  <a:pt x="2793" y="13112"/>
                  <a:pt x="2822" y="13099"/>
                </a:cubicBezTo>
                <a:lnTo>
                  <a:pt x="2858" y="13123"/>
                </a:lnTo>
                <a:cubicBezTo>
                  <a:pt x="2858" y="13123"/>
                  <a:pt x="2858" y="13147"/>
                  <a:pt x="2834" y="13147"/>
                </a:cubicBezTo>
                <a:cubicBezTo>
                  <a:pt x="2822" y="13159"/>
                  <a:pt x="2811" y="13159"/>
                  <a:pt x="2775" y="13159"/>
                </a:cubicBezTo>
                <a:cubicBezTo>
                  <a:pt x="2751" y="13159"/>
                  <a:pt x="2715" y="13159"/>
                  <a:pt x="2703" y="13171"/>
                </a:cubicBezTo>
                <a:cubicBezTo>
                  <a:pt x="2692" y="13183"/>
                  <a:pt x="2656" y="13218"/>
                  <a:pt x="2656" y="13230"/>
                </a:cubicBezTo>
                <a:cubicBezTo>
                  <a:pt x="2656" y="13242"/>
                  <a:pt x="2680" y="13278"/>
                  <a:pt x="2692" y="13302"/>
                </a:cubicBezTo>
                <a:cubicBezTo>
                  <a:pt x="2692" y="13302"/>
                  <a:pt x="2703" y="13325"/>
                  <a:pt x="2715" y="13325"/>
                </a:cubicBezTo>
                <a:cubicBezTo>
                  <a:pt x="3001" y="13385"/>
                  <a:pt x="3073" y="13587"/>
                  <a:pt x="3108" y="13861"/>
                </a:cubicBezTo>
                <a:cubicBezTo>
                  <a:pt x="3120" y="13980"/>
                  <a:pt x="3180" y="14076"/>
                  <a:pt x="3227" y="14183"/>
                </a:cubicBezTo>
                <a:cubicBezTo>
                  <a:pt x="3275" y="14278"/>
                  <a:pt x="3311" y="14361"/>
                  <a:pt x="3358" y="14433"/>
                </a:cubicBezTo>
                <a:cubicBezTo>
                  <a:pt x="3370" y="14457"/>
                  <a:pt x="3358" y="14492"/>
                  <a:pt x="3346" y="14516"/>
                </a:cubicBezTo>
                <a:cubicBezTo>
                  <a:pt x="3311" y="14516"/>
                  <a:pt x="3287" y="14492"/>
                  <a:pt x="3275" y="14492"/>
                </a:cubicBezTo>
                <a:cubicBezTo>
                  <a:pt x="3251" y="14492"/>
                  <a:pt x="3239" y="14480"/>
                  <a:pt x="3227" y="14468"/>
                </a:cubicBezTo>
                <a:cubicBezTo>
                  <a:pt x="3215" y="14468"/>
                  <a:pt x="3215" y="14468"/>
                  <a:pt x="3192" y="14457"/>
                </a:cubicBezTo>
                <a:cubicBezTo>
                  <a:pt x="3192" y="14468"/>
                  <a:pt x="3180" y="14480"/>
                  <a:pt x="3180" y="14516"/>
                </a:cubicBezTo>
                <a:cubicBezTo>
                  <a:pt x="3192" y="14635"/>
                  <a:pt x="3275" y="14707"/>
                  <a:pt x="3358" y="14766"/>
                </a:cubicBezTo>
                <a:cubicBezTo>
                  <a:pt x="3513" y="14885"/>
                  <a:pt x="3573" y="15076"/>
                  <a:pt x="3692" y="15242"/>
                </a:cubicBezTo>
                <a:cubicBezTo>
                  <a:pt x="3704" y="15254"/>
                  <a:pt x="3704" y="15302"/>
                  <a:pt x="3704" y="15326"/>
                </a:cubicBezTo>
                <a:lnTo>
                  <a:pt x="3775" y="15326"/>
                </a:lnTo>
                <a:cubicBezTo>
                  <a:pt x="3823" y="15326"/>
                  <a:pt x="3870" y="15433"/>
                  <a:pt x="3894" y="15504"/>
                </a:cubicBezTo>
                <a:cubicBezTo>
                  <a:pt x="3942" y="15647"/>
                  <a:pt x="3989" y="15790"/>
                  <a:pt x="4049" y="15909"/>
                </a:cubicBezTo>
                <a:cubicBezTo>
                  <a:pt x="4120" y="15945"/>
                  <a:pt x="4192" y="15981"/>
                  <a:pt x="4251" y="16016"/>
                </a:cubicBezTo>
                <a:cubicBezTo>
                  <a:pt x="4239" y="15969"/>
                  <a:pt x="4204" y="15909"/>
                  <a:pt x="4192" y="15862"/>
                </a:cubicBezTo>
                <a:cubicBezTo>
                  <a:pt x="4085" y="15552"/>
                  <a:pt x="3965" y="15254"/>
                  <a:pt x="3870" y="14945"/>
                </a:cubicBezTo>
                <a:cubicBezTo>
                  <a:pt x="3835" y="14885"/>
                  <a:pt x="3835" y="14814"/>
                  <a:pt x="3870" y="14730"/>
                </a:cubicBezTo>
                <a:cubicBezTo>
                  <a:pt x="3930" y="14838"/>
                  <a:pt x="3989" y="14933"/>
                  <a:pt x="4025" y="15028"/>
                </a:cubicBezTo>
                <a:cubicBezTo>
                  <a:pt x="4180" y="15385"/>
                  <a:pt x="4311" y="15742"/>
                  <a:pt x="4442" y="16100"/>
                </a:cubicBezTo>
                <a:cubicBezTo>
                  <a:pt x="4585" y="16183"/>
                  <a:pt x="4716" y="16254"/>
                  <a:pt x="4858" y="16302"/>
                </a:cubicBezTo>
                <a:cubicBezTo>
                  <a:pt x="4966" y="16326"/>
                  <a:pt x="5061" y="16397"/>
                  <a:pt x="5144" y="16481"/>
                </a:cubicBezTo>
                <a:lnTo>
                  <a:pt x="5156" y="16493"/>
                </a:lnTo>
                <a:cubicBezTo>
                  <a:pt x="5132" y="16385"/>
                  <a:pt x="5085" y="16302"/>
                  <a:pt x="4918" y="16266"/>
                </a:cubicBezTo>
                <a:cubicBezTo>
                  <a:pt x="4894" y="16266"/>
                  <a:pt x="4847" y="16159"/>
                  <a:pt x="4847" y="16123"/>
                </a:cubicBezTo>
                <a:cubicBezTo>
                  <a:pt x="4847" y="16088"/>
                  <a:pt x="4918" y="16064"/>
                  <a:pt x="4954" y="16028"/>
                </a:cubicBezTo>
                <a:cubicBezTo>
                  <a:pt x="4954" y="16004"/>
                  <a:pt x="4918" y="15981"/>
                  <a:pt x="4894" y="15957"/>
                </a:cubicBezTo>
                <a:cubicBezTo>
                  <a:pt x="4835" y="15909"/>
                  <a:pt x="4787" y="15850"/>
                  <a:pt x="4727" y="15790"/>
                </a:cubicBezTo>
                <a:cubicBezTo>
                  <a:pt x="4716" y="15778"/>
                  <a:pt x="4727" y="15742"/>
                  <a:pt x="4727" y="15719"/>
                </a:cubicBezTo>
                <a:lnTo>
                  <a:pt x="4787" y="15719"/>
                </a:lnTo>
                <a:cubicBezTo>
                  <a:pt x="4906" y="15766"/>
                  <a:pt x="5025" y="15802"/>
                  <a:pt x="5085" y="15909"/>
                </a:cubicBezTo>
                <a:cubicBezTo>
                  <a:pt x="5239" y="15683"/>
                  <a:pt x="5239" y="15433"/>
                  <a:pt x="5156" y="15183"/>
                </a:cubicBezTo>
                <a:lnTo>
                  <a:pt x="5073" y="14909"/>
                </a:lnTo>
                <a:lnTo>
                  <a:pt x="5073" y="14909"/>
                </a:lnTo>
                <a:cubicBezTo>
                  <a:pt x="5299" y="15242"/>
                  <a:pt x="5573" y="15492"/>
                  <a:pt x="5870" y="15731"/>
                </a:cubicBezTo>
                <a:cubicBezTo>
                  <a:pt x="5924" y="15773"/>
                  <a:pt x="5970" y="15797"/>
                  <a:pt x="6008" y="15797"/>
                </a:cubicBezTo>
                <a:cubicBezTo>
                  <a:pt x="6055" y="15797"/>
                  <a:pt x="6089" y="15762"/>
                  <a:pt x="6109" y="15683"/>
                </a:cubicBezTo>
                <a:cubicBezTo>
                  <a:pt x="6142" y="15591"/>
                  <a:pt x="6175" y="15523"/>
                  <a:pt x="6241" y="15523"/>
                </a:cubicBezTo>
                <a:cubicBezTo>
                  <a:pt x="6270" y="15523"/>
                  <a:pt x="6304" y="15535"/>
                  <a:pt x="6347" y="15564"/>
                </a:cubicBezTo>
                <a:cubicBezTo>
                  <a:pt x="6371" y="15564"/>
                  <a:pt x="6406" y="15540"/>
                  <a:pt x="6406" y="15528"/>
                </a:cubicBezTo>
                <a:cubicBezTo>
                  <a:pt x="6454" y="15361"/>
                  <a:pt x="6394" y="15230"/>
                  <a:pt x="6251" y="15123"/>
                </a:cubicBezTo>
                <a:cubicBezTo>
                  <a:pt x="6216" y="15088"/>
                  <a:pt x="6156" y="15076"/>
                  <a:pt x="6144" y="15052"/>
                </a:cubicBezTo>
                <a:cubicBezTo>
                  <a:pt x="6013" y="14849"/>
                  <a:pt x="5906" y="14647"/>
                  <a:pt x="5894" y="14373"/>
                </a:cubicBezTo>
                <a:lnTo>
                  <a:pt x="5894" y="14373"/>
                </a:lnTo>
                <a:cubicBezTo>
                  <a:pt x="5954" y="14409"/>
                  <a:pt x="5978" y="14421"/>
                  <a:pt x="6025" y="14433"/>
                </a:cubicBezTo>
                <a:cubicBezTo>
                  <a:pt x="6073" y="14457"/>
                  <a:pt x="6132" y="14480"/>
                  <a:pt x="6168" y="14492"/>
                </a:cubicBezTo>
                <a:cubicBezTo>
                  <a:pt x="6192" y="14457"/>
                  <a:pt x="6216" y="14397"/>
                  <a:pt x="6228" y="14349"/>
                </a:cubicBezTo>
                <a:cubicBezTo>
                  <a:pt x="6228" y="14254"/>
                  <a:pt x="6216" y="14171"/>
                  <a:pt x="6216" y="14076"/>
                </a:cubicBezTo>
                <a:lnTo>
                  <a:pt x="6216" y="14076"/>
                </a:lnTo>
                <a:cubicBezTo>
                  <a:pt x="6371" y="14111"/>
                  <a:pt x="6430" y="14218"/>
                  <a:pt x="6490" y="14314"/>
                </a:cubicBezTo>
                <a:cubicBezTo>
                  <a:pt x="6573" y="14480"/>
                  <a:pt x="6668" y="14635"/>
                  <a:pt x="6752" y="14778"/>
                </a:cubicBezTo>
                <a:cubicBezTo>
                  <a:pt x="6786" y="14821"/>
                  <a:pt x="6832" y="14857"/>
                  <a:pt x="6881" y="14857"/>
                </a:cubicBezTo>
                <a:cubicBezTo>
                  <a:pt x="6901" y="14857"/>
                  <a:pt x="6922" y="14851"/>
                  <a:pt x="6942" y="14838"/>
                </a:cubicBezTo>
                <a:cubicBezTo>
                  <a:pt x="6990" y="14790"/>
                  <a:pt x="7049" y="14719"/>
                  <a:pt x="7049" y="14659"/>
                </a:cubicBezTo>
                <a:cubicBezTo>
                  <a:pt x="7037" y="14528"/>
                  <a:pt x="7002" y="14409"/>
                  <a:pt x="6966" y="14278"/>
                </a:cubicBezTo>
                <a:cubicBezTo>
                  <a:pt x="6942" y="14230"/>
                  <a:pt x="6906" y="14218"/>
                  <a:pt x="6871" y="14171"/>
                </a:cubicBezTo>
                <a:cubicBezTo>
                  <a:pt x="6847" y="14111"/>
                  <a:pt x="6883" y="13945"/>
                  <a:pt x="6966" y="13945"/>
                </a:cubicBezTo>
                <a:cubicBezTo>
                  <a:pt x="7002" y="13945"/>
                  <a:pt x="7085" y="13980"/>
                  <a:pt x="7109" y="14004"/>
                </a:cubicBezTo>
                <a:cubicBezTo>
                  <a:pt x="7156" y="14052"/>
                  <a:pt x="7180" y="14123"/>
                  <a:pt x="7228" y="14183"/>
                </a:cubicBezTo>
                <a:cubicBezTo>
                  <a:pt x="7263" y="14227"/>
                  <a:pt x="7299" y="14271"/>
                  <a:pt x="7349" y="14271"/>
                </a:cubicBezTo>
                <a:cubicBezTo>
                  <a:pt x="7366" y="14271"/>
                  <a:pt x="7385" y="14266"/>
                  <a:pt x="7406" y="14254"/>
                </a:cubicBezTo>
                <a:cubicBezTo>
                  <a:pt x="7466" y="14230"/>
                  <a:pt x="7537" y="14218"/>
                  <a:pt x="7621" y="14195"/>
                </a:cubicBezTo>
                <a:cubicBezTo>
                  <a:pt x="7823" y="14135"/>
                  <a:pt x="7954" y="14004"/>
                  <a:pt x="7942" y="13802"/>
                </a:cubicBezTo>
                <a:cubicBezTo>
                  <a:pt x="7930" y="13635"/>
                  <a:pt x="7895" y="13480"/>
                  <a:pt x="7764" y="13349"/>
                </a:cubicBezTo>
                <a:cubicBezTo>
                  <a:pt x="7621" y="13183"/>
                  <a:pt x="7478" y="12992"/>
                  <a:pt x="7406" y="12802"/>
                </a:cubicBezTo>
                <a:cubicBezTo>
                  <a:pt x="7180" y="12194"/>
                  <a:pt x="6966" y="11575"/>
                  <a:pt x="6763" y="10956"/>
                </a:cubicBezTo>
                <a:cubicBezTo>
                  <a:pt x="6454" y="9873"/>
                  <a:pt x="6311" y="8753"/>
                  <a:pt x="6275" y="7622"/>
                </a:cubicBezTo>
                <a:cubicBezTo>
                  <a:pt x="6251" y="6682"/>
                  <a:pt x="6323" y="5765"/>
                  <a:pt x="6585" y="4848"/>
                </a:cubicBezTo>
                <a:cubicBezTo>
                  <a:pt x="6740" y="4348"/>
                  <a:pt x="6918" y="3860"/>
                  <a:pt x="7180" y="3408"/>
                </a:cubicBezTo>
                <a:lnTo>
                  <a:pt x="7180" y="3408"/>
                </a:lnTo>
                <a:cubicBezTo>
                  <a:pt x="7117" y="3453"/>
                  <a:pt x="7060" y="3491"/>
                  <a:pt x="7016" y="3491"/>
                </a:cubicBezTo>
                <a:cubicBezTo>
                  <a:pt x="7002" y="3491"/>
                  <a:pt x="6989" y="3488"/>
                  <a:pt x="6978" y="3479"/>
                </a:cubicBezTo>
                <a:lnTo>
                  <a:pt x="6930" y="3527"/>
                </a:lnTo>
                <a:cubicBezTo>
                  <a:pt x="6859" y="3658"/>
                  <a:pt x="6775" y="3812"/>
                  <a:pt x="6692" y="3943"/>
                </a:cubicBezTo>
                <a:cubicBezTo>
                  <a:pt x="6692" y="3947"/>
                  <a:pt x="6689" y="3949"/>
                  <a:pt x="6685" y="3949"/>
                </a:cubicBezTo>
                <a:cubicBezTo>
                  <a:pt x="6676" y="3949"/>
                  <a:pt x="6660" y="3943"/>
                  <a:pt x="6644" y="3943"/>
                </a:cubicBezTo>
                <a:cubicBezTo>
                  <a:pt x="6644" y="3943"/>
                  <a:pt x="6632" y="3931"/>
                  <a:pt x="6632" y="3920"/>
                </a:cubicBezTo>
                <a:cubicBezTo>
                  <a:pt x="6632" y="3884"/>
                  <a:pt x="6632" y="3860"/>
                  <a:pt x="6644" y="3824"/>
                </a:cubicBezTo>
                <a:cubicBezTo>
                  <a:pt x="6740" y="3634"/>
                  <a:pt x="6847" y="3443"/>
                  <a:pt x="6930" y="3265"/>
                </a:cubicBezTo>
                <a:cubicBezTo>
                  <a:pt x="6990" y="3146"/>
                  <a:pt x="7049" y="3038"/>
                  <a:pt x="7025" y="2908"/>
                </a:cubicBezTo>
                <a:cubicBezTo>
                  <a:pt x="7025" y="2884"/>
                  <a:pt x="7037" y="2848"/>
                  <a:pt x="7049" y="2824"/>
                </a:cubicBezTo>
                <a:cubicBezTo>
                  <a:pt x="7121" y="2788"/>
                  <a:pt x="7156" y="2729"/>
                  <a:pt x="7144" y="2669"/>
                </a:cubicBezTo>
                <a:cubicBezTo>
                  <a:pt x="7109" y="2574"/>
                  <a:pt x="7073" y="2491"/>
                  <a:pt x="6978" y="2455"/>
                </a:cubicBezTo>
                <a:cubicBezTo>
                  <a:pt x="6918" y="2443"/>
                  <a:pt x="6871" y="2407"/>
                  <a:pt x="6823" y="2384"/>
                </a:cubicBezTo>
                <a:cubicBezTo>
                  <a:pt x="6811" y="2378"/>
                  <a:pt x="6793" y="2375"/>
                  <a:pt x="6778" y="2375"/>
                </a:cubicBezTo>
                <a:cubicBezTo>
                  <a:pt x="6763" y="2375"/>
                  <a:pt x="6752" y="2378"/>
                  <a:pt x="6752" y="2384"/>
                </a:cubicBezTo>
                <a:cubicBezTo>
                  <a:pt x="6668" y="2491"/>
                  <a:pt x="6502" y="2515"/>
                  <a:pt x="6502" y="2681"/>
                </a:cubicBezTo>
                <a:cubicBezTo>
                  <a:pt x="6502" y="2693"/>
                  <a:pt x="6502" y="2729"/>
                  <a:pt x="6490" y="2741"/>
                </a:cubicBezTo>
                <a:cubicBezTo>
                  <a:pt x="6466" y="2765"/>
                  <a:pt x="6466" y="2800"/>
                  <a:pt x="6442" y="2812"/>
                </a:cubicBezTo>
                <a:cubicBezTo>
                  <a:pt x="6287" y="2919"/>
                  <a:pt x="6311" y="3110"/>
                  <a:pt x="6168" y="3217"/>
                </a:cubicBezTo>
                <a:cubicBezTo>
                  <a:pt x="6156" y="3229"/>
                  <a:pt x="6109" y="3241"/>
                  <a:pt x="6097" y="3241"/>
                </a:cubicBezTo>
                <a:cubicBezTo>
                  <a:pt x="6085" y="3241"/>
                  <a:pt x="6073" y="3193"/>
                  <a:pt x="6073" y="3181"/>
                </a:cubicBezTo>
                <a:cubicBezTo>
                  <a:pt x="6073" y="3169"/>
                  <a:pt x="6085" y="3146"/>
                  <a:pt x="6085" y="3122"/>
                </a:cubicBezTo>
                <a:cubicBezTo>
                  <a:pt x="6216" y="2967"/>
                  <a:pt x="6263" y="2765"/>
                  <a:pt x="6382" y="2610"/>
                </a:cubicBezTo>
                <a:cubicBezTo>
                  <a:pt x="6478" y="2491"/>
                  <a:pt x="6549" y="2336"/>
                  <a:pt x="6573" y="2193"/>
                </a:cubicBezTo>
                <a:cubicBezTo>
                  <a:pt x="6609" y="2038"/>
                  <a:pt x="6549" y="1896"/>
                  <a:pt x="6478" y="1753"/>
                </a:cubicBezTo>
                <a:lnTo>
                  <a:pt x="6430" y="1753"/>
                </a:lnTo>
                <a:cubicBezTo>
                  <a:pt x="6394" y="1753"/>
                  <a:pt x="6347" y="1776"/>
                  <a:pt x="6347" y="1776"/>
                </a:cubicBezTo>
                <a:cubicBezTo>
                  <a:pt x="6275" y="1669"/>
                  <a:pt x="6156" y="1574"/>
                  <a:pt x="6228" y="1431"/>
                </a:cubicBezTo>
                <a:cubicBezTo>
                  <a:pt x="6275" y="1324"/>
                  <a:pt x="6263" y="1241"/>
                  <a:pt x="6228" y="1134"/>
                </a:cubicBezTo>
                <a:cubicBezTo>
                  <a:pt x="6211" y="1084"/>
                  <a:pt x="6212" y="1058"/>
                  <a:pt x="6194" y="1058"/>
                </a:cubicBezTo>
                <a:cubicBezTo>
                  <a:pt x="6186" y="1058"/>
                  <a:pt x="6175" y="1063"/>
                  <a:pt x="6156" y="1074"/>
                </a:cubicBezTo>
                <a:cubicBezTo>
                  <a:pt x="6132" y="1086"/>
                  <a:pt x="6097" y="1122"/>
                  <a:pt x="6085" y="1122"/>
                </a:cubicBezTo>
                <a:cubicBezTo>
                  <a:pt x="6049" y="1092"/>
                  <a:pt x="6018" y="1081"/>
                  <a:pt x="5989" y="1081"/>
                </a:cubicBezTo>
                <a:cubicBezTo>
                  <a:pt x="5913" y="1081"/>
                  <a:pt x="5856" y="1162"/>
                  <a:pt x="5787" y="1205"/>
                </a:cubicBezTo>
                <a:cubicBezTo>
                  <a:pt x="5781" y="1211"/>
                  <a:pt x="5763" y="1214"/>
                  <a:pt x="5747" y="1214"/>
                </a:cubicBezTo>
                <a:cubicBezTo>
                  <a:pt x="5731" y="1214"/>
                  <a:pt x="5716" y="1211"/>
                  <a:pt x="5716" y="1205"/>
                </a:cubicBezTo>
                <a:cubicBezTo>
                  <a:pt x="5688" y="1167"/>
                  <a:pt x="5661" y="1151"/>
                  <a:pt x="5631" y="1151"/>
                </a:cubicBezTo>
                <a:cubicBezTo>
                  <a:pt x="5596" y="1151"/>
                  <a:pt x="5558" y="1173"/>
                  <a:pt x="5513" y="1205"/>
                </a:cubicBezTo>
                <a:cubicBezTo>
                  <a:pt x="5489" y="1241"/>
                  <a:pt x="5454" y="1264"/>
                  <a:pt x="5442" y="1300"/>
                </a:cubicBezTo>
                <a:cubicBezTo>
                  <a:pt x="5422" y="1329"/>
                  <a:pt x="5387" y="1366"/>
                  <a:pt x="5349" y="1366"/>
                </a:cubicBezTo>
                <a:cubicBezTo>
                  <a:pt x="5341" y="1366"/>
                  <a:pt x="5332" y="1364"/>
                  <a:pt x="5323" y="1360"/>
                </a:cubicBezTo>
                <a:cubicBezTo>
                  <a:pt x="5299" y="1336"/>
                  <a:pt x="5299" y="1300"/>
                  <a:pt x="5275" y="1264"/>
                </a:cubicBezTo>
                <a:cubicBezTo>
                  <a:pt x="5275" y="1253"/>
                  <a:pt x="5275" y="1217"/>
                  <a:pt x="5263" y="1205"/>
                </a:cubicBezTo>
                <a:cubicBezTo>
                  <a:pt x="5251" y="1193"/>
                  <a:pt x="5239" y="1181"/>
                  <a:pt x="5216" y="1181"/>
                </a:cubicBezTo>
                <a:cubicBezTo>
                  <a:pt x="5132" y="1205"/>
                  <a:pt x="5025" y="1217"/>
                  <a:pt x="4978" y="1312"/>
                </a:cubicBezTo>
                <a:cubicBezTo>
                  <a:pt x="4882" y="1455"/>
                  <a:pt x="4787" y="1622"/>
                  <a:pt x="4680" y="1776"/>
                </a:cubicBezTo>
                <a:cubicBezTo>
                  <a:pt x="4656" y="1812"/>
                  <a:pt x="4620" y="1848"/>
                  <a:pt x="4585" y="1872"/>
                </a:cubicBezTo>
                <a:cubicBezTo>
                  <a:pt x="4573" y="1884"/>
                  <a:pt x="4561" y="1890"/>
                  <a:pt x="4550" y="1890"/>
                </a:cubicBezTo>
                <a:cubicBezTo>
                  <a:pt x="4540" y="1890"/>
                  <a:pt x="4531" y="1884"/>
                  <a:pt x="4525" y="1872"/>
                </a:cubicBezTo>
                <a:cubicBezTo>
                  <a:pt x="4501" y="1860"/>
                  <a:pt x="4489" y="1812"/>
                  <a:pt x="4501" y="1800"/>
                </a:cubicBezTo>
                <a:cubicBezTo>
                  <a:pt x="4561" y="1681"/>
                  <a:pt x="4620" y="1562"/>
                  <a:pt x="4704" y="1443"/>
                </a:cubicBezTo>
                <a:cubicBezTo>
                  <a:pt x="4787" y="1300"/>
                  <a:pt x="4823" y="1145"/>
                  <a:pt x="4954" y="1014"/>
                </a:cubicBezTo>
                <a:cubicBezTo>
                  <a:pt x="5001" y="967"/>
                  <a:pt x="5001" y="907"/>
                  <a:pt x="5013" y="848"/>
                </a:cubicBezTo>
                <a:cubicBezTo>
                  <a:pt x="5025" y="788"/>
                  <a:pt x="5037" y="741"/>
                  <a:pt x="5097" y="705"/>
                </a:cubicBezTo>
                <a:cubicBezTo>
                  <a:pt x="5132" y="681"/>
                  <a:pt x="5156" y="622"/>
                  <a:pt x="5144" y="610"/>
                </a:cubicBezTo>
                <a:cubicBezTo>
                  <a:pt x="5120" y="562"/>
                  <a:pt x="5061" y="550"/>
                  <a:pt x="5013" y="526"/>
                </a:cubicBezTo>
                <a:lnTo>
                  <a:pt x="4978" y="526"/>
                </a:lnTo>
                <a:cubicBezTo>
                  <a:pt x="4942" y="562"/>
                  <a:pt x="4906" y="610"/>
                  <a:pt x="4858" y="645"/>
                </a:cubicBezTo>
                <a:cubicBezTo>
                  <a:pt x="4823" y="657"/>
                  <a:pt x="4775" y="645"/>
                  <a:pt x="4739" y="681"/>
                </a:cubicBezTo>
                <a:cubicBezTo>
                  <a:pt x="4716" y="729"/>
                  <a:pt x="4668" y="776"/>
                  <a:pt x="4644" y="824"/>
                </a:cubicBezTo>
                <a:cubicBezTo>
                  <a:pt x="4537" y="967"/>
                  <a:pt x="4430" y="1134"/>
                  <a:pt x="4323" y="1276"/>
                </a:cubicBezTo>
                <a:cubicBezTo>
                  <a:pt x="4311" y="1300"/>
                  <a:pt x="4299" y="1300"/>
                  <a:pt x="4287" y="1312"/>
                </a:cubicBezTo>
                <a:cubicBezTo>
                  <a:pt x="4287" y="1312"/>
                  <a:pt x="4263" y="1276"/>
                  <a:pt x="4263" y="1264"/>
                </a:cubicBezTo>
                <a:cubicBezTo>
                  <a:pt x="4287" y="1241"/>
                  <a:pt x="4299" y="1205"/>
                  <a:pt x="4299" y="1157"/>
                </a:cubicBezTo>
                <a:lnTo>
                  <a:pt x="4299" y="1157"/>
                </a:lnTo>
                <a:cubicBezTo>
                  <a:pt x="4289" y="1177"/>
                  <a:pt x="4256" y="1196"/>
                  <a:pt x="4237" y="1196"/>
                </a:cubicBezTo>
                <a:cubicBezTo>
                  <a:pt x="4233" y="1196"/>
                  <a:pt x="4230" y="1195"/>
                  <a:pt x="4227" y="1193"/>
                </a:cubicBezTo>
                <a:cubicBezTo>
                  <a:pt x="4192" y="1157"/>
                  <a:pt x="4168" y="1134"/>
                  <a:pt x="4144" y="1098"/>
                </a:cubicBezTo>
                <a:lnTo>
                  <a:pt x="4144" y="1074"/>
                </a:lnTo>
                <a:cubicBezTo>
                  <a:pt x="4061" y="1193"/>
                  <a:pt x="3989" y="1312"/>
                  <a:pt x="3894" y="1431"/>
                </a:cubicBezTo>
                <a:cubicBezTo>
                  <a:pt x="3787" y="1550"/>
                  <a:pt x="3656" y="1622"/>
                  <a:pt x="3454" y="1681"/>
                </a:cubicBezTo>
                <a:cubicBezTo>
                  <a:pt x="3632" y="1515"/>
                  <a:pt x="3644" y="1324"/>
                  <a:pt x="3811" y="1217"/>
                </a:cubicBezTo>
                <a:cubicBezTo>
                  <a:pt x="3870" y="1181"/>
                  <a:pt x="3870" y="1098"/>
                  <a:pt x="3823" y="1038"/>
                </a:cubicBezTo>
                <a:cubicBezTo>
                  <a:pt x="3787" y="1003"/>
                  <a:pt x="3763" y="955"/>
                  <a:pt x="3751" y="895"/>
                </a:cubicBezTo>
                <a:cubicBezTo>
                  <a:pt x="3732" y="856"/>
                  <a:pt x="3744" y="818"/>
                  <a:pt x="3769" y="818"/>
                </a:cubicBezTo>
                <a:cubicBezTo>
                  <a:pt x="3774" y="818"/>
                  <a:pt x="3780" y="820"/>
                  <a:pt x="3787" y="824"/>
                </a:cubicBezTo>
                <a:cubicBezTo>
                  <a:pt x="3794" y="825"/>
                  <a:pt x="3800" y="825"/>
                  <a:pt x="3807" y="825"/>
                </a:cubicBezTo>
                <a:cubicBezTo>
                  <a:pt x="3910" y="825"/>
                  <a:pt x="3943" y="736"/>
                  <a:pt x="3965" y="669"/>
                </a:cubicBezTo>
                <a:lnTo>
                  <a:pt x="3989" y="681"/>
                </a:lnTo>
                <a:lnTo>
                  <a:pt x="4001" y="669"/>
                </a:lnTo>
                <a:lnTo>
                  <a:pt x="4025" y="645"/>
                </a:lnTo>
                <a:cubicBezTo>
                  <a:pt x="4001" y="562"/>
                  <a:pt x="3954" y="491"/>
                  <a:pt x="4073" y="431"/>
                </a:cubicBezTo>
                <a:cubicBezTo>
                  <a:pt x="4144" y="288"/>
                  <a:pt x="4251" y="145"/>
                  <a:pt x="4358" y="14"/>
                </a:cubicBezTo>
                <a:lnTo>
                  <a:pt x="4358" y="14"/>
                </a:lnTo>
                <a:cubicBezTo>
                  <a:pt x="4339" y="19"/>
                  <a:pt x="4317" y="22"/>
                  <a:pt x="4293" y="22"/>
                </a:cubicBezTo>
                <a:cubicBezTo>
                  <a:pt x="4259" y="22"/>
                  <a:pt x="4222" y="16"/>
                  <a:pt x="4180" y="2"/>
                </a:cubicBezTo>
                <a:cubicBezTo>
                  <a:pt x="4174" y="1"/>
                  <a:pt x="4167" y="0"/>
                  <a:pt x="41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unces SemiBold"/>
              <a:buNone/>
              <a:defRPr sz="2800">
                <a:solidFill>
                  <a:schemeClr val="lt1"/>
                </a:solidFill>
                <a:latin typeface="Fraunces SemiBold"/>
                <a:ea typeface="Fraunces SemiBold"/>
                <a:cs typeface="Fraunces SemiBold"/>
                <a:sym typeface="Fraunce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●"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7" r:id="rId13"/>
    <p:sldLayoutId id="2147483668" r:id="rId14"/>
    <p:sldLayoutId id="2147483669" r:id="rId15"/>
    <p:sldLayoutId id="214748367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Letter of Advice - writing composition - YouTube">
            <a:extLst>
              <a:ext uri="{FF2B5EF4-FFF2-40B4-BE49-F238E27FC236}">
                <a16:creationId xmlns:a16="http://schemas.microsoft.com/office/drawing/2014/main" id="{B9E16D17-7DBE-1EF9-4AE9-76DD1478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6" y="1225306"/>
            <a:ext cx="3204916" cy="180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976" y="921503"/>
            <a:ext cx="1690750" cy="5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4085888" y="4554821"/>
            <a:ext cx="3756600" cy="369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ctrTitle"/>
          </p:nvPr>
        </p:nvSpPr>
        <p:spPr>
          <a:xfrm>
            <a:off x="3253487" y="905587"/>
            <a:ext cx="5494003" cy="22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Unit1</a:t>
            </a:r>
            <a:r>
              <a:rPr lang="en" dirty="0"/>
              <a:t> </a:t>
            </a:r>
            <a:br>
              <a:rPr lang="en" dirty="0"/>
            </a:br>
            <a:br>
              <a:rPr lang="en" sz="1800" dirty="0"/>
            </a:br>
            <a:r>
              <a:rPr lang="en" sz="4400" dirty="0"/>
              <a:t>Take My Advice</a:t>
            </a:r>
            <a:br>
              <a:rPr lang="en" sz="4800" dirty="0"/>
            </a:br>
            <a:br>
              <a:rPr lang="en" sz="2400" dirty="0"/>
            </a:br>
            <a:r>
              <a:rPr lang="en" sz="2800" dirty="0"/>
              <a:t>Writing</a:t>
            </a:r>
            <a:endParaRPr dirty="0"/>
          </a:p>
        </p:txBody>
      </p:sp>
      <p:sp>
        <p:nvSpPr>
          <p:cNvPr id="163" name="Google Shape;163;p28"/>
          <p:cNvSpPr txBox="1">
            <a:spLocks noGrp="1"/>
          </p:cNvSpPr>
          <p:nvPr>
            <p:ph type="subTitle" idx="1"/>
          </p:nvPr>
        </p:nvSpPr>
        <p:spPr>
          <a:xfrm>
            <a:off x="3733615" y="4518545"/>
            <a:ext cx="4499100" cy="3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Done by: Entisar Al-Obaidallah</a:t>
            </a:r>
            <a:endParaRPr dirty="0"/>
          </a:p>
        </p:txBody>
      </p:sp>
      <p:sp>
        <p:nvSpPr>
          <p:cNvPr id="164" name="Google Shape;164;p28"/>
          <p:cNvSpPr/>
          <p:nvPr/>
        </p:nvSpPr>
        <p:spPr>
          <a:xfrm>
            <a:off x="1089700" y="2452800"/>
            <a:ext cx="19975" cy="22075"/>
          </a:xfrm>
          <a:custGeom>
            <a:avLst/>
            <a:gdLst/>
            <a:ahLst/>
            <a:cxnLst/>
            <a:rect l="l" t="t" r="r" b="b"/>
            <a:pathLst>
              <a:path w="799" h="883" extrusionOk="0">
                <a:moveTo>
                  <a:pt x="346" y="1"/>
                </a:moveTo>
                <a:cubicBezTo>
                  <a:pt x="334" y="1"/>
                  <a:pt x="322" y="1"/>
                  <a:pt x="322" y="25"/>
                </a:cubicBezTo>
                <a:cubicBezTo>
                  <a:pt x="263" y="96"/>
                  <a:pt x="203" y="156"/>
                  <a:pt x="144" y="227"/>
                </a:cubicBezTo>
                <a:cubicBezTo>
                  <a:pt x="120" y="239"/>
                  <a:pt x="108" y="275"/>
                  <a:pt x="96" y="287"/>
                </a:cubicBezTo>
                <a:lnTo>
                  <a:pt x="1" y="513"/>
                </a:lnTo>
                <a:lnTo>
                  <a:pt x="1" y="513"/>
                </a:lnTo>
                <a:lnTo>
                  <a:pt x="48" y="465"/>
                </a:lnTo>
                <a:lnTo>
                  <a:pt x="108" y="406"/>
                </a:lnTo>
                <a:cubicBezTo>
                  <a:pt x="156" y="406"/>
                  <a:pt x="179" y="406"/>
                  <a:pt x="227" y="418"/>
                </a:cubicBezTo>
                <a:cubicBezTo>
                  <a:pt x="227" y="418"/>
                  <a:pt x="239" y="465"/>
                  <a:pt x="227" y="477"/>
                </a:cubicBezTo>
                <a:cubicBezTo>
                  <a:pt x="203" y="537"/>
                  <a:pt x="156" y="584"/>
                  <a:pt x="108" y="632"/>
                </a:cubicBezTo>
                <a:lnTo>
                  <a:pt x="108" y="644"/>
                </a:lnTo>
                <a:lnTo>
                  <a:pt x="108" y="656"/>
                </a:lnTo>
                <a:cubicBezTo>
                  <a:pt x="179" y="620"/>
                  <a:pt x="227" y="561"/>
                  <a:pt x="287" y="501"/>
                </a:cubicBezTo>
                <a:cubicBezTo>
                  <a:pt x="298" y="477"/>
                  <a:pt x="322" y="477"/>
                  <a:pt x="334" y="477"/>
                </a:cubicBezTo>
                <a:cubicBezTo>
                  <a:pt x="334" y="501"/>
                  <a:pt x="346" y="513"/>
                  <a:pt x="334" y="525"/>
                </a:cubicBezTo>
                <a:cubicBezTo>
                  <a:pt x="275" y="620"/>
                  <a:pt x="215" y="692"/>
                  <a:pt x="144" y="763"/>
                </a:cubicBezTo>
                <a:cubicBezTo>
                  <a:pt x="120" y="775"/>
                  <a:pt x="108" y="775"/>
                  <a:pt x="108" y="799"/>
                </a:cubicBezTo>
                <a:cubicBezTo>
                  <a:pt x="120" y="823"/>
                  <a:pt x="156" y="858"/>
                  <a:pt x="167" y="882"/>
                </a:cubicBezTo>
                <a:cubicBezTo>
                  <a:pt x="185" y="876"/>
                  <a:pt x="197" y="873"/>
                  <a:pt x="206" y="873"/>
                </a:cubicBezTo>
                <a:cubicBezTo>
                  <a:pt x="215" y="873"/>
                  <a:pt x="221" y="876"/>
                  <a:pt x="227" y="882"/>
                </a:cubicBezTo>
                <a:cubicBezTo>
                  <a:pt x="263" y="834"/>
                  <a:pt x="287" y="811"/>
                  <a:pt x="298" y="763"/>
                </a:cubicBezTo>
                <a:cubicBezTo>
                  <a:pt x="334" y="703"/>
                  <a:pt x="382" y="644"/>
                  <a:pt x="406" y="596"/>
                </a:cubicBezTo>
                <a:cubicBezTo>
                  <a:pt x="501" y="477"/>
                  <a:pt x="572" y="346"/>
                  <a:pt x="656" y="227"/>
                </a:cubicBezTo>
                <a:cubicBezTo>
                  <a:pt x="679" y="203"/>
                  <a:pt x="703" y="180"/>
                  <a:pt x="715" y="168"/>
                </a:cubicBezTo>
                <a:cubicBezTo>
                  <a:pt x="739" y="156"/>
                  <a:pt x="751" y="144"/>
                  <a:pt x="751" y="120"/>
                </a:cubicBezTo>
                <a:cubicBezTo>
                  <a:pt x="775" y="84"/>
                  <a:pt x="799" y="61"/>
                  <a:pt x="775" y="49"/>
                </a:cubicBezTo>
                <a:cubicBezTo>
                  <a:pt x="771" y="41"/>
                  <a:pt x="767" y="38"/>
                  <a:pt x="764" y="38"/>
                </a:cubicBezTo>
                <a:cubicBezTo>
                  <a:pt x="755" y="38"/>
                  <a:pt x="747" y="52"/>
                  <a:pt x="739" y="61"/>
                </a:cubicBezTo>
                <a:cubicBezTo>
                  <a:pt x="632" y="180"/>
                  <a:pt x="537" y="287"/>
                  <a:pt x="441" y="406"/>
                </a:cubicBezTo>
                <a:cubicBezTo>
                  <a:pt x="441" y="406"/>
                  <a:pt x="418" y="418"/>
                  <a:pt x="406" y="418"/>
                </a:cubicBezTo>
                <a:cubicBezTo>
                  <a:pt x="406" y="418"/>
                  <a:pt x="394" y="406"/>
                  <a:pt x="394" y="394"/>
                </a:cubicBezTo>
                <a:cubicBezTo>
                  <a:pt x="386" y="357"/>
                  <a:pt x="384" y="343"/>
                  <a:pt x="374" y="343"/>
                </a:cubicBezTo>
                <a:cubicBezTo>
                  <a:pt x="368" y="343"/>
                  <a:pt x="360" y="349"/>
                  <a:pt x="346" y="358"/>
                </a:cubicBezTo>
                <a:cubicBezTo>
                  <a:pt x="318" y="381"/>
                  <a:pt x="306" y="393"/>
                  <a:pt x="294" y="393"/>
                </a:cubicBezTo>
                <a:cubicBezTo>
                  <a:pt x="282" y="393"/>
                  <a:pt x="270" y="378"/>
                  <a:pt x="239" y="346"/>
                </a:cubicBezTo>
                <a:cubicBezTo>
                  <a:pt x="227" y="334"/>
                  <a:pt x="227" y="334"/>
                  <a:pt x="215" y="334"/>
                </a:cubicBezTo>
                <a:cubicBezTo>
                  <a:pt x="179" y="322"/>
                  <a:pt x="179" y="275"/>
                  <a:pt x="203" y="263"/>
                </a:cubicBezTo>
                <a:cubicBezTo>
                  <a:pt x="263" y="203"/>
                  <a:pt x="287" y="120"/>
                  <a:pt x="334" y="49"/>
                </a:cubicBezTo>
                <a:cubicBezTo>
                  <a:pt x="334" y="37"/>
                  <a:pt x="334" y="25"/>
                  <a:pt x="346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1012325" y="2563800"/>
            <a:ext cx="10425" cy="11975"/>
          </a:xfrm>
          <a:custGeom>
            <a:avLst/>
            <a:gdLst/>
            <a:ahLst/>
            <a:cxnLst/>
            <a:rect l="l" t="t" r="r" b="b"/>
            <a:pathLst>
              <a:path w="417" h="479" extrusionOk="0">
                <a:moveTo>
                  <a:pt x="308" y="1"/>
                </a:moveTo>
                <a:cubicBezTo>
                  <a:pt x="305" y="1"/>
                  <a:pt x="301" y="1"/>
                  <a:pt x="298" y="2"/>
                </a:cubicBezTo>
                <a:cubicBezTo>
                  <a:pt x="238" y="14"/>
                  <a:pt x="214" y="62"/>
                  <a:pt x="179" y="121"/>
                </a:cubicBezTo>
                <a:cubicBezTo>
                  <a:pt x="155" y="240"/>
                  <a:pt x="107" y="347"/>
                  <a:pt x="24" y="431"/>
                </a:cubicBezTo>
                <a:cubicBezTo>
                  <a:pt x="24" y="443"/>
                  <a:pt x="0" y="443"/>
                  <a:pt x="0" y="466"/>
                </a:cubicBezTo>
                <a:lnTo>
                  <a:pt x="0" y="478"/>
                </a:lnTo>
                <a:lnTo>
                  <a:pt x="36" y="478"/>
                </a:lnTo>
                <a:cubicBezTo>
                  <a:pt x="48" y="466"/>
                  <a:pt x="60" y="431"/>
                  <a:pt x="84" y="419"/>
                </a:cubicBezTo>
                <a:cubicBezTo>
                  <a:pt x="107" y="359"/>
                  <a:pt x="155" y="312"/>
                  <a:pt x="179" y="252"/>
                </a:cubicBezTo>
                <a:cubicBezTo>
                  <a:pt x="196" y="244"/>
                  <a:pt x="206" y="235"/>
                  <a:pt x="216" y="235"/>
                </a:cubicBezTo>
                <a:cubicBezTo>
                  <a:pt x="219" y="235"/>
                  <a:pt x="223" y="237"/>
                  <a:pt x="226" y="240"/>
                </a:cubicBezTo>
                <a:cubicBezTo>
                  <a:pt x="238" y="240"/>
                  <a:pt x="238" y="264"/>
                  <a:pt x="238" y="288"/>
                </a:cubicBezTo>
                <a:cubicBezTo>
                  <a:pt x="238" y="312"/>
                  <a:pt x="238" y="359"/>
                  <a:pt x="262" y="407"/>
                </a:cubicBezTo>
                <a:cubicBezTo>
                  <a:pt x="322" y="300"/>
                  <a:pt x="357" y="193"/>
                  <a:pt x="405" y="109"/>
                </a:cubicBezTo>
                <a:cubicBezTo>
                  <a:pt x="405" y="109"/>
                  <a:pt x="417" y="73"/>
                  <a:pt x="405" y="73"/>
                </a:cubicBezTo>
                <a:cubicBezTo>
                  <a:pt x="401" y="74"/>
                  <a:pt x="398" y="74"/>
                  <a:pt x="395" y="74"/>
                </a:cubicBezTo>
                <a:cubicBezTo>
                  <a:pt x="350" y="74"/>
                  <a:pt x="353" y="1"/>
                  <a:pt x="308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/>
          <p:nvPr/>
        </p:nvSpPr>
        <p:spPr>
          <a:xfrm>
            <a:off x="1038800" y="2194450"/>
            <a:ext cx="17300" cy="16700"/>
          </a:xfrm>
          <a:custGeom>
            <a:avLst/>
            <a:gdLst/>
            <a:ahLst/>
            <a:cxnLst/>
            <a:rect l="l" t="t" r="r" b="b"/>
            <a:pathLst>
              <a:path w="692" h="668" extrusionOk="0">
                <a:moveTo>
                  <a:pt x="620" y="0"/>
                </a:moveTo>
                <a:cubicBezTo>
                  <a:pt x="560" y="24"/>
                  <a:pt x="501" y="36"/>
                  <a:pt x="477" y="84"/>
                </a:cubicBezTo>
                <a:cubicBezTo>
                  <a:pt x="322" y="250"/>
                  <a:pt x="179" y="429"/>
                  <a:pt x="13" y="608"/>
                </a:cubicBezTo>
                <a:lnTo>
                  <a:pt x="13" y="631"/>
                </a:lnTo>
                <a:cubicBezTo>
                  <a:pt x="1" y="655"/>
                  <a:pt x="13" y="655"/>
                  <a:pt x="37" y="667"/>
                </a:cubicBezTo>
                <a:cubicBezTo>
                  <a:pt x="48" y="667"/>
                  <a:pt x="48" y="667"/>
                  <a:pt x="60" y="655"/>
                </a:cubicBezTo>
                <a:cubicBezTo>
                  <a:pt x="168" y="560"/>
                  <a:pt x="287" y="489"/>
                  <a:pt x="394" y="381"/>
                </a:cubicBezTo>
                <a:cubicBezTo>
                  <a:pt x="429" y="322"/>
                  <a:pt x="453" y="262"/>
                  <a:pt x="549" y="250"/>
                </a:cubicBezTo>
                <a:cubicBezTo>
                  <a:pt x="644" y="250"/>
                  <a:pt x="656" y="143"/>
                  <a:pt x="691" y="72"/>
                </a:cubicBezTo>
                <a:cubicBezTo>
                  <a:pt x="691" y="60"/>
                  <a:pt x="691" y="24"/>
                  <a:pt x="668" y="12"/>
                </a:cubicBezTo>
                <a:cubicBezTo>
                  <a:pt x="656" y="0"/>
                  <a:pt x="620" y="0"/>
                  <a:pt x="620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8"/>
          <p:cNvSpPr/>
          <p:nvPr/>
        </p:nvSpPr>
        <p:spPr>
          <a:xfrm>
            <a:off x="887000" y="2256050"/>
            <a:ext cx="5975" cy="9650"/>
          </a:xfrm>
          <a:custGeom>
            <a:avLst/>
            <a:gdLst/>
            <a:ahLst/>
            <a:cxnLst/>
            <a:rect l="l" t="t" r="r" b="b"/>
            <a:pathLst>
              <a:path w="239" h="386" extrusionOk="0">
                <a:moveTo>
                  <a:pt x="1" y="1"/>
                </a:moveTo>
                <a:cubicBezTo>
                  <a:pt x="1" y="49"/>
                  <a:pt x="1" y="96"/>
                  <a:pt x="13" y="132"/>
                </a:cubicBezTo>
                <a:cubicBezTo>
                  <a:pt x="13" y="180"/>
                  <a:pt x="36" y="227"/>
                  <a:pt x="36" y="287"/>
                </a:cubicBezTo>
                <a:cubicBezTo>
                  <a:pt x="36" y="332"/>
                  <a:pt x="50" y="370"/>
                  <a:pt x="83" y="370"/>
                </a:cubicBezTo>
                <a:cubicBezTo>
                  <a:pt x="93" y="370"/>
                  <a:pt x="105" y="367"/>
                  <a:pt x="120" y="358"/>
                </a:cubicBezTo>
                <a:cubicBezTo>
                  <a:pt x="132" y="358"/>
                  <a:pt x="144" y="370"/>
                  <a:pt x="167" y="370"/>
                </a:cubicBezTo>
                <a:cubicBezTo>
                  <a:pt x="177" y="380"/>
                  <a:pt x="187" y="386"/>
                  <a:pt x="196" y="386"/>
                </a:cubicBezTo>
                <a:cubicBezTo>
                  <a:pt x="209" y="386"/>
                  <a:pt x="220" y="374"/>
                  <a:pt x="227" y="346"/>
                </a:cubicBezTo>
                <a:cubicBezTo>
                  <a:pt x="227" y="311"/>
                  <a:pt x="239" y="287"/>
                  <a:pt x="239" y="251"/>
                </a:cubicBezTo>
                <a:cubicBezTo>
                  <a:pt x="227" y="251"/>
                  <a:pt x="215" y="239"/>
                  <a:pt x="215" y="227"/>
                </a:cubicBezTo>
                <a:cubicBezTo>
                  <a:pt x="191" y="191"/>
                  <a:pt x="179" y="156"/>
                  <a:pt x="179" y="132"/>
                </a:cubicBezTo>
                <a:cubicBezTo>
                  <a:pt x="215" y="61"/>
                  <a:pt x="167" y="49"/>
                  <a:pt x="120" y="37"/>
                </a:cubicBezTo>
                <a:cubicBezTo>
                  <a:pt x="72" y="13"/>
                  <a:pt x="48" y="13"/>
                  <a:pt x="1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/>
          <p:nvPr/>
        </p:nvSpPr>
        <p:spPr>
          <a:xfrm>
            <a:off x="898900" y="2261425"/>
            <a:ext cx="1525" cy="625"/>
          </a:xfrm>
          <a:custGeom>
            <a:avLst/>
            <a:gdLst/>
            <a:ahLst/>
            <a:cxnLst/>
            <a:rect l="l" t="t" r="r" b="b"/>
            <a:pathLst>
              <a:path w="61" h="25" extrusionOk="0">
                <a:moveTo>
                  <a:pt x="1" y="0"/>
                </a:moveTo>
                <a:lnTo>
                  <a:pt x="1" y="24"/>
                </a:lnTo>
                <a:cubicBezTo>
                  <a:pt x="13" y="24"/>
                  <a:pt x="49" y="24"/>
                  <a:pt x="60" y="12"/>
                </a:cubicBezTo>
                <a:cubicBezTo>
                  <a:pt x="49" y="0"/>
                  <a:pt x="13" y="0"/>
                  <a:pt x="1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8"/>
          <p:cNvSpPr/>
          <p:nvPr/>
        </p:nvSpPr>
        <p:spPr>
          <a:xfrm>
            <a:off x="894150" y="2259050"/>
            <a:ext cx="1500" cy="3300"/>
          </a:xfrm>
          <a:custGeom>
            <a:avLst/>
            <a:gdLst/>
            <a:ahLst/>
            <a:cxnLst/>
            <a:rect l="l" t="t" r="r" b="b"/>
            <a:pathLst>
              <a:path w="60" h="132" extrusionOk="0">
                <a:moveTo>
                  <a:pt x="60" y="0"/>
                </a:moveTo>
                <a:cubicBezTo>
                  <a:pt x="48" y="0"/>
                  <a:pt x="12" y="0"/>
                  <a:pt x="12" y="36"/>
                </a:cubicBezTo>
                <a:lnTo>
                  <a:pt x="12" y="60"/>
                </a:lnTo>
                <a:lnTo>
                  <a:pt x="12" y="119"/>
                </a:lnTo>
                <a:cubicBezTo>
                  <a:pt x="0" y="119"/>
                  <a:pt x="0" y="131"/>
                  <a:pt x="12" y="131"/>
                </a:cubicBezTo>
                <a:lnTo>
                  <a:pt x="60" y="0"/>
                </a:ln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878375" y="2354575"/>
            <a:ext cx="7450" cy="13625"/>
          </a:xfrm>
          <a:custGeom>
            <a:avLst/>
            <a:gdLst/>
            <a:ahLst/>
            <a:cxnLst/>
            <a:rect l="l" t="t" r="r" b="b"/>
            <a:pathLst>
              <a:path w="298" h="545" extrusionOk="0">
                <a:moveTo>
                  <a:pt x="262" y="1"/>
                </a:moveTo>
                <a:cubicBezTo>
                  <a:pt x="238" y="25"/>
                  <a:pt x="238" y="49"/>
                  <a:pt x="227" y="60"/>
                </a:cubicBezTo>
                <a:cubicBezTo>
                  <a:pt x="215" y="120"/>
                  <a:pt x="179" y="180"/>
                  <a:pt x="167" y="263"/>
                </a:cubicBezTo>
                <a:cubicBezTo>
                  <a:pt x="167" y="275"/>
                  <a:pt x="143" y="287"/>
                  <a:pt x="143" y="287"/>
                </a:cubicBezTo>
                <a:cubicBezTo>
                  <a:pt x="119" y="287"/>
                  <a:pt x="108" y="275"/>
                  <a:pt x="108" y="263"/>
                </a:cubicBezTo>
                <a:cubicBezTo>
                  <a:pt x="96" y="227"/>
                  <a:pt x="84" y="203"/>
                  <a:pt x="60" y="144"/>
                </a:cubicBezTo>
                <a:cubicBezTo>
                  <a:pt x="36" y="263"/>
                  <a:pt x="24" y="358"/>
                  <a:pt x="0" y="465"/>
                </a:cubicBezTo>
                <a:cubicBezTo>
                  <a:pt x="24" y="465"/>
                  <a:pt x="24" y="501"/>
                  <a:pt x="36" y="501"/>
                </a:cubicBezTo>
                <a:cubicBezTo>
                  <a:pt x="45" y="496"/>
                  <a:pt x="52" y="494"/>
                  <a:pt x="59" y="494"/>
                </a:cubicBezTo>
                <a:cubicBezTo>
                  <a:pt x="90" y="494"/>
                  <a:pt x="101" y="544"/>
                  <a:pt x="132" y="544"/>
                </a:cubicBezTo>
                <a:cubicBezTo>
                  <a:pt x="139" y="544"/>
                  <a:pt x="146" y="542"/>
                  <a:pt x="155" y="537"/>
                </a:cubicBezTo>
                <a:cubicBezTo>
                  <a:pt x="203" y="513"/>
                  <a:pt x="227" y="465"/>
                  <a:pt x="227" y="394"/>
                </a:cubicBezTo>
                <a:cubicBezTo>
                  <a:pt x="227" y="275"/>
                  <a:pt x="238" y="156"/>
                  <a:pt x="298" y="49"/>
                </a:cubicBezTo>
                <a:lnTo>
                  <a:pt x="298" y="25"/>
                </a:lnTo>
                <a:cubicBezTo>
                  <a:pt x="298" y="25"/>
                  <a:pt x="298" y="1"/>
                  <a:pt x="286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1045950" y="1751825"/>
            <a:ext cx="7475" cy="11950"/>
          </a:xfrm>
          <a:custGeom>
            <a:avLst/>
            <a:gdLst/>
            <a:ahLst/>
            <a:cxnLst/>
            <a:rect l="l" t="t" r="r" b="b"/>
            <a:pathLst>
              <a:path w="299" h="478" extrusionOk="0">
                <a:moveTo>
                  <a:pt x="263" y="1"/>
                </a:moveTo>
                <a:cubicBezTo>
                  <a:pt x="227" y="48"/>
                  <a:pt x="191" y="60"/>
                  <a:pt x="167" y="84"/>
                </a:cubicBezTo>
                <a:cubicBezTo>
                  <a:pt x="120" y="156"/>
                  <a:pt x="72" y="215"/>
                  <a:pt x="24" y="287"/>
                </a:cubicBezTo>
                <a:lnTo>
                  <a:pt x="24" y="298"/>
                </a:lnTo>
                <a:cubicBezTo>
                  <a:pt x="24" y="322"/>
                  <a:pt x="12" y="334"/>
                  <a:pt x="12" y="346"/>
                </a:cubicBezTo>
                <a:cubicBezTo>
                  <a:pt x="12" y="358"/>
                  <a:pt x="1" y="394"/>
                  <a:pt x="1" y="406"/>
                </a:cubicBezTo>
                <a:lnTo>
                  <a:pt x="1" y="465"/>
                </a:lnTo>
                <a:cubicBezTo>
                  <a:pt x="1" y="465"/>
                  <a:pt x="1" y="477"/>
                  <a:pt x="12" y="477"/>
                </a:cubicBezTo>
                <a:lnTo>
                  <a:pt x="24" y="477"/>
                </a:lnTo>
                <a:cubicBezTo>
                  <a:pt x="36" y="477"/>
                  <a:pt x="36" y="477"/>
                  <a:pt x="60" y="465"/>
                </a:cubicBezTo>
                <a:lnTo>
                  <a:pt x="72" y="453"/>
                </a:lnTo>
                <a:cubicBezTo>
                  <a:pt x="143" y="322"/>
                  <a:pt x="215" y="168"/>
                  <a:pt x="298" y="25"/>
                </a:cubicBezTo>
                <a:cubicBezTo>
                  <a:pt x="274" y="25"/>
                  <a:pt x="263" y="1"/>
                  <a:pt x="26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969150" y="1959600"/>
            <a:ext cx="10150" cy="12225"/>
          </a:xfrm>
          <a:custGeom>
            <a:avLst/>
            <a:gdLst/>
            <a:ahLst/>
            <a:cxnLst/>
            <a:rect l="l" t="t" r="r" b="b"/>
            <a:pathLst>
              <a:path w="406" h="489" extrusionOk="0">
                <a:moveTo>
                  <a:pt x="275" y="0"/>
                </a:moveTo>
                <a:cubicBezTo>
                  <a:pt x="215" y="12"/>
                  <a:pt x="179" y="60"/>
                  <a:pt x="167" y="119"/>
                </a:cubicBezTo>
                <a:cubicBezTo>
                  <a:pt x="144" y="239"/>
                  <a:pt x="96" y="346"/>
                  <a:pt x="25" y="441"/>
                </a:cubicBezTo>
                <a:cubicBezTo>
                  <a:pt x="25" y="465"/>
                  <a:pt x="25" y="465"/>
                  <a:pt x="1" y="477"/>
                </a:cubicBezTo>
                <a:lnTo>
                  <a:pt x="1" y="489"/>
                </a:lnTo>
                <a:lnTo>
                  <a:pt x="36" y="489"/>
                </a:lnTo>
                <a:cubicBezTo>
                  <a:pt x="48" y="477"/>
                  <a:pt x="60" y="441"/>
                  <a:pt x="84" y="429"/>
                </a:cubicBezTo>
                <a:cubicBezTo>
                  <a:pt x="108" y="369"/>
                  <a:pt x="144" y="310"/>
                  <a:pt x="179" y="262"/>
                </a:cubicBezTo>
                <a:cubicBezTo>
                  <a:pt x="196" y="254"/>
                  <a:pt x="207" y="245"/>
                  <a:pt x="216" y="245"/>
                </a:cubicBezTo>
                <a:cubicBezTo>
                  <a:pt x="220" y="245"/>
                  <a:pt x="223" y="247"/>
                  <a:pt x="227" y="250"/>
                </a:cubicBezTo>
                <a:cubicBezTo>
                  <a:pt x="239" y="250"/>
                  <a:pt x="239" y="286"/>
                  <a:pt x="239" y="298"/>
                </a:cubicBezTo>
                <a:cubicBezTo>
                  <a:pt x="239" y="322"/>
                  <a:pt x="239" y="369"/>
                  <a:pt x="263" y="417"/>
                </a:cubicBezTo>
                <a:cubicBezTo>
                  <a:pt x="322" y="298"/>
                  <a:pt x="346" y="203"/>
                  <a:pt x="394" y="119"/>
                </a:cubicBezTo>
                <a:cubicBezTo>
                  <a:pt x="394" y="108"/>
                  <a:pt x="406" y="72"/>
                  <a:pt x="382" y="72"/>
                </a:cubicBezTo>
                <a:cubicBezTo>
                  <a:pt x="375" y="73"/>
                  <a:pt x="370" y="74"/>
                  <a:pt x="365" y="74"/>
                </a:cubicBezTo>
                <a:cubicBezTo>
                  <a:pt x="334" y="74"/>
                  <a:pt x="333" y="43"/>
                  <a:pt x="322" y="12"/>
                </a:cubicBezTo>
                <a:cubicBezTo>
                  <a:pt x="298" y="0"/>
                  <a:pt x="298" y="0"/>
                  <a:pt x="275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1012900" y="1856025"/>
            <a:ext cx="8075" cy="11025"/>
          </a:xfrm>
          <a:custGeom>
            <a:avLst/>
            <a:gdLst/>
            <a:ahLst/>
            <a:cxnLst/>
            <a:rect l="l" t="t" r="r" b="b"/>
            <a:pathLst>
              <a:path w="323" h="441" extrusionOk="0">
                <a:moveTo>
                  <a:pt x="299" y="0"/>
                </a:moveTo>
                <a:cubicBezTo>
                  <a:pt x="251" y="48"/>
                  <a:pt x="239" y="60"/>
                  <a:pt x="215" y="95"/>
                </a:cubicBezTo>
                <a:lnTo>
                  <a:pt x="203" y="107"/>
                </a:lnTo>
                <a:cubicBezTo>
                  <a:pt x="180" y="155"/>
                  <a:pt x="132" y="202"/>
                  <a:pt x="84" y="226"/>
                </a:cubicBezTo>
                <a:cubicBezTo>
                  <a:pt x="13" y="321"/>
                  <a:pt x="1" y="321"/>
                  <a:pt x="37" y="393"/>
                </a:cubicBezTo>
                <a:cubicBezTo>
                  <a:pt x="49" y="405"/>
                  <a:pt x="49" y="417"/>
                  <a:pt x="49" y="441"/>
                </a:cubicBezTo>
                <a:cubicBezTo>
                  <a:pt x="72" y="405"/>
                  <a:pt x="84" y="393"/>
                  <a:pt x="96" y="357"/>
                </a:cubicBezTo>
                <a:lnTo>
                  <a:pt x="239" y="143"/>
                </a:lnTo>
                <a:lnTo>
                  <a:pt x="322" y="0"/>
                </a:ln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1042075" y="1269625"/>
            <a:ext cx="13425" cy="19975"/>
          </a:xfrm>
          <a:custGeom>
            <a:avLst/>
            <a:gdLst/>
            <a:ahLst/>
            <a:cxnLst/>
            <a:rect l="l" t="t" r="r" b="b"/>
            <a:pathLst>
              <a:path w="537" h="799" extrusionOk="0">
                <a:moveTo>
                  <a:pt x="525" y="1"/>
                </a:moveTo>
                <a:cubicBezTo>
                  <a:pt x="477" y="48"/>
                  <a:pt x="441" y="84"/>
                  <a:pt x="418" y="120"/>
                </a:cubicBezTo>
                <a:cubicBezTo>
                  <a:pt x="382" y="275"/>
                  <a:pt x="263" y="358"/>
                  <a:pt x="179" y="501"/>
                </a:cubicBezTo>
                <a:cubicBezTo>
                  <a:pt x="120" y="596"/>
                  <a:pt x="37" y="691"/>
                  <a:pt x="1" y="798"/>
                </a:cubicBezTo>
                <a:cubicBezTo>
                  <a:pt x="48" y="763"/>
                  <a:pt x="96" y="739"/>
                  <a:pt x="108" y="691"/>
                </a:cubicBezTo>
                <a:cubicBezTo>
                  <a:pt x="239" y="477"/>
                  <a:pt x="394" y="263"/>
                  <a:pt x="537" y="36"/>
                </a:cubicBezTo>
                <a:lnTo>
                  <a:pt x="537" y="1"/>
                </a:ln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1064175" y="1251175"/>
            <a:ext cx="23475" cy="24425"/>
          </a:xfrm>
          <a:custGeom>
            <a:avLst/>
            <a:gdLst/>
            <a:ahLst/>
            <a:cxnLst/>
            <a:rect l="l" t="t" r="r" b="b"/>
            <a:pathLst>
              <a:path w="939" h="977" extrusionOk="0">
                <a:moveTo>
                  <a:pt x="724" y="1"/>
                </a:moveTo>
                <a:cubicBezTo>
                  <a:pt x="700" y="36"/>
                  <a:pt x="665" y="72"/>
                  <a:pt x="641" y="120"/>
                </a:cubicBezTo>
                <a:cubicBezTo>
                  <a:pt x="462" y="370"/>
                  <a:pt x="272" y="608"/>
                  <a:pt x="57" y="846"/>
                </a:cubicBezTo>
                <a:cubicBezTo>
                  <a:pt x="45" y="858"/>
                  <a:pt x="45" y="882"/>
                  <a:pt x="34" y="894"/>
                </a:cubicBezTo>
                <a:cubicBezTo>
                  <a:pt x="12" y="915"/>
                  <a:pt x="1" y="955"/>
                  <a:pt x="40" y="955"/>
                </a:cubicBezTo>
                <a:cubicBezTo>
                  <a:pt x="45" y="955"/>
                  <a:pt x="51" y="954"/>
                  <a:pt x="57" y="953"/>
                </a:cubicBezTo>
                <a:cubicBezTo>
                  <a:pt x="67" y="950"/>
                  <a:pt x="75" y="948"/>
                  <a:pt x="81" y="948"/>
                </a:cubicBezTo>
                <a:cubicBezTo>
                  <a:pt x="99" y="948"/>
                  <a:pt x="105" y="959"/>
                  <a:pt x="105" y="977"/>
                </a:cubicBezTo>
                <a:cubicBezTo>
                  <a:pt x="165" y="941"/>
                  <a:pt x="224" y="894"/>
                  <a:pt x="284" y="834"/>
                </a:cubicBezTo>
                <a:cubicBezTo>
                  <a:pt x="510" y="584"/>
                  <a:pt x="700" y="322"/>
                  <a:pt x="891" y="84"/>
                </a:cubicBezTo>
                <a:cubicBezTo>
                  <a:pt x="903" y="72"/>
                  <a:pt x="927" y="48"/>
                  <a:pt x="938" y="24"/>
                </a:cubicBezTo>
                <a:cubicBezTo>
                  <a:pt x="867" y="12"/>
                  <a:pt x="807" y="12"/>
                  <a:pt x="724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1059050" y="1250275"/>
            <a:ext cx="11325" cy="14625"/>
          </a:xfrm>
          <a:custGeom>
            <a:avLst/>
            <a:gdLst/>
            <a:ahLst/>
            <a:cxnLst/>
            <a:rect l="l" t="t" r="r" b="b"/>
            <a:pathLst>
              <a:path w="453" h="585" extrusionOk="0">
                <a:moveTo>
                  <a:pt x="381" y="1"/>
                </a:moveTo>
                <a:lnTo>
                  <a:pt x="370" y="13"/>
                </a:lnTo>
                <a:cubicBezTo>
                  <a:pt x="262" y="168"/>
                  <a:pt x="179" y="346"/>
                  <a:pt x="36" y="477"/>
                </a:cubicBezTo>
                <a:cubicBezTo>
                  <a:pt x="24" y="513"/>
                  <a:pt x="12" y="525"/>
                  <a:pt x="0" y="537"/>
                </a:cubicBezTo>
                <a:lnTo>
                  <a:pt x="0" y="584"/>
                </a:lnTo>
                <a:cubicBezTo>
                  <a:pt x="12" y="584"/>
                  <a:pt x="24" y="572"/>
                  <a:pt x="36" y="572"/>
                </a:cubicBezTo>
                <a:cubicBezTo>
                  <a:pt x="60" y="560"/>
                  <a:pt x="72" y="537"/>
                  <a:pt x="84" y="513"/>
                </a:cubicBezTo>
                <a:cubicBezTo>
                  <a:pt x="215" y="346"/>
                  <a:pt x="334" y="168"/>
                  <a:pt x="45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/>
          <p:nvPr/>
        </p:nvSpPr>
        <p:spPr>
          <a:xfrm>
            <a:off x="1041475" y="1289875"/>
            <a:ext cx="325" cy="2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13" y="0"/>
                </a:moveTo>
                <a:cubicBezTo>
                  <a:pt x="13" y="0"/>
                  <a:pt x="1" y="0"/>
                  <a:pt x="13" y="0"/>
                </a:cubicBezTo>
                <a:cubicBezTo>
                  <a:pt x="1" y="0"/>
                  <a:pt x="1" y="0"/>
                  <a:pt x="13" y="0"/>
                </a:cubicBezTo>
                <a:cubicBezTo>
                  <a:pt x="1" y="0"/>
                  <a:pt x="13" y="0"/>
                  <a:pt x="13" y="0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934625" y="1547775"/>
            <a:ext cx="14900" cy="10300"/>
          </a:xfrm>
          <a:custGeom>
            <a:avLst/>
            <a:gdLst/>
            <a:ahLst/>
            <a:cxnLst/>
            <a:rect l="l" t="t" r="r" b="b"/>
            <a:pathLst>
              <a:path w="596" h="412" extrusionOk="0">
                <a:moveTo>
                  <a:pt x="223" y="1"/>
                </a:moveTo>
                <a:cubicBezTo>
                  <a:pt x="209" y="1"/>
                  <a:pt x="196" y="16"/>
                  <a:pt x="179" y="43"/>
                </a:cubicBezTo>
                <a:cubicBezTo>
                  <a:pt x="132" y="126"/>
                  <a:pt x="96" y="221"/>
                  <a:pt x="36" y="305"/>
                </a:cubicBezTo>
                <a:cubicBezTo>
                  <a:pt x="13" y="329"/>
                  <a:pt x="13" y="352"/>
                  <a:pt x="1" y="364"/>
                </a:cubicBezTo>
                <a:lnTo>
                  <a:pt x="13" y="364"/>
                </a:lnTo>
                <a:cubicBezTo>
                  <a:pt x="120" y="400"/>
                  <a:pt x="239" y="412"/>
                  <a:pt x="346" y="412"/>
                </a:cubicBezTo>
                <a:cubicBezTo>
                  <a:pt x="394" y="412"/>
                  <a:pt x="453" y="388"/>
                  <a:pt x="477" y="352"/>
                </a:cubicBezTo>
                <a:cubicBezTo>
                  <a:pt x="525" y="281"/>
                  <a:pt x="536" y="209"/>
                  <a:pt x="572" y="126"/>
                </a:cubicBezTo>
                <a:cubicBezTo>
                  <a:pt x="584" y="102"/>
                  <a:pt x="584" y="55"/>
                  <a:pt x="596" y="31"/>
                </a:cubicBezTo>
                <a:cubicBezTo>
                  <a:pt x="584" y="31"/>
                  <a:pt x="584" y="43"/>
                  <a:pt x="572" y="43"/>
                </a:cubicBezTo>
                <a:cubicBezTo>
                  <a:pt x="525" y="102"/>
                  <a:pt x="489" y="162"/>
                  <a:pt x="453" y="233"/>
                </a:cubicBezTo>
                <a:cubicBezTo>
                  <a:pt x="453" y="209"/>
                  <a:pt x="453" y="186"/>
                  <a:pt x="429" y="174"/>
                </a:cubicBezTo>
                <a:cubicBezTo>
                  <a:pt x="422" y="106"/>
                  <a:pt x="419" y="81"/>
                  <a:pt x="400" y="81"/>
                </a:cubicBezTo>
                <a:cubicBezTo>
                  <a:pt x="389" y="81"/>
                  <a:pt x="372" y="89"/>
                  <a:pt x="346" y="102"/>
                </a:cubicBezTo>
                <a:cubicBezTo>
                  <a:pt x="331" y="107"/>
                  <a:pt x="319" y="112"/>
                  <a:pt x="308" y="112"/>
                </a:cubicBezTo>
                <a:cubicBezTo>
                  <a:pt x="293" y="112"/>
                  <a:pt x="282" y="102"/>
                  <a:pt x="274" y="67"/>
                </a:cubicBezTo>
                <a:cubicBezTo>
                  <a:pt x="255" y="21"/>
                  <a:pt x="239" y="1"/>
                  <a:pt x="223" y="1"/>
                </a:cubicBezTo>
                <a:close/>
              </a:path>
            </a:pathLst>
          </a:custGeom>
          <a:solidFill>
            <a:srgbClr val="59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676" y="2749659"/>
            <a:ext cx="1690750" cy="5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92;p55">
            <a:extLst>
              <a:ext uri="{FF2B5EF4-FFF2-40B4-BE49-F238E27FC236}">
                <a16:creationId xmlns:a16="http://schemas.microsoft.com/office/drawing/2014/main" id="{C26252E8-E6D8-0725-B33A-4FEE29392B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839" y="210725"/>
            <a:ext cx="7969952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1"/>
                </a:solidFill>
              </a:rPr>
              <a:t>How to write a an advice letter: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E42DDFD-38F3-48DF-2281-1903550A5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0" t="28319" r="10885" b="27316"/>
          <a:stretch/>
        </p:blipFill>
        <p:spPr>
          <a:xfrm>
            <a:off x="1840757" y="1145524"/>
            <a:ext cx="6255509" cy="334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oogle Shape;1909;p39">
            <a:extLst>
              <a:ext uri="{FF2B5EF4-FFF2-40B4-BE49-F238E27FC236}">
                <a16:creationId xmlns:a16="http://schemas.microsoft.com/office/drawing/2014/main" id="{AB7CCD60-6AA6-C47D-DB5A-30C699DDF999}"/>
              </a:ext>
            </a:extLst>
          </p:cNvPr>
          <p:cNvGrpSpPr/>
          <p:nvPr/>
        </p:nvGrpSpPr>
        <p:grpSpPr>
          <a:xfrm rot="18851185">
            <a:off x="6968414" y="2882858"/>
            <a:ext cx="1426582" cy="1856223"/>
            <a:chOff x="1026111" y="1218554"/>
            <a:chExt cx="1426582" cy="2324516"/>
          </a:xfrm>
        </p:grpSpPr>
        <p:grpSp>
          <p:nvGrpSpPr>
            <p:cNvPr id="3" name="Google Shape;1910;p39">
              <a:extLst>
                <a:ext uri="{FF2B5EF4-FFF2-40B4-BE49-F238E27FC236}">
                  <a16:creationId xmlns:a16="http://schemas.microsoft.com/office/drawing/2014/main" id="{A9DD8CF4-CAB4-C450-B4D0-DB0058691621}"/>
                </a:ext>
              </a:extLst>
            </p:cNvPr>
            <p:cNvGrpSpPr/>
            <p:nvPr/>
          </p:nvGrpSpPr>
          <p:grpSpPr>
            <a:xfrm>
              <a:off x="1026111" y="1218554"/>
              <a:ext cx="1426582" cy="2324516"/>
              <a:chOff x="-5" y="539504"/>
              <a:chExt cx="1426582" cy="2324516"/>
            </a:xfrm>
          </p:grpSpPr>
          <p:sp>
            <p:nvSpPr>
              <p:cNvPr id="5" name="Google Shape;1911;p39">
                <a:extLst>
                  <a:ext uri="{FF2B5EF4-FFF2-40B4-BE49-F238E27FC236}">
                    <a16:creationId xmlns:a16="http://schemas.microsoft.com/office/drawing/2014/main" id="{0ABDF15E-0043-3C6F-76D2-0AD1B41EEEA2}"/>
                  </a:ext>
                </a:extLst>
              </p:cNvPr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912;p39">
                <a:extLst>
                  <a:ext uri="{FF2B5EF4-FFF2-40B4-BE49-F238E27FC236}">
                    <a16:creationId xmlns:a16="http://schemas.microsoft.com/office/drawing/2014/main" id="{C4874683-5FEA-AE7C-23FF-B259050C0D74}"/>
                  </a:ext>
                </a:extLst>
              </p:cNvPr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913;p39">
                <a:extLst>
                  <a:ext uri="{FF2B5EF4-FFF2-40B4-BE49-F238E27FC236}">
                    <a16:creationId xmlns:a16="http://schemas.microsoft.com/office/drawing/2014/main" id="{076C75AF-E245-A527-E40E-EB8832E92FA8}"/>
                  </a:ext>
                </a:extLst>
              </p:cNvPr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914;p39">
                <a:extLst>
                  <a:ext uri="{FF2B5EF4-FFF2-40B4-BE49-F238E27FC236}">
                    <a16:creationId xmlns:a16="http://schemas.microsoft.com/office/drawing/2014/main" id="{2F6B7632-2542-5203-5D23-ADC86E9B5171}"/>
                  </a:ext>
                </a:extLst>
              </p:cNvPr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915;p39">
                <a:extLst>
                  <a:ext uri="{FF2B5EF4-FFF2-40B4-BE49-F238E27FC236}">
                    <a16:creationId xmlns:a16="http://schemas.microsoft.com/office/drawing/2014/main" id="{A9126DEB-3325-2396-C4A2-C2F2C3EE3B4E}"/>
                  </a:ext>
                </a:extLst>
              </p:cNvPr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16;p39">
                <a:extLst>
                  <a:ext uri="{FF2B5EF4-FFF2-40B4-BE49-F238E27FC236}">
                    <a16:creationId xmlns:a16="http://schemas.microsoft.com/office/drawing/2014/main" id="{62BDCD87-EF5B-0CC2-2CC0-52002D40F577}"/>
                  </a:ext>
                </a:extLst>
              </p:cNvPr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17;p39">
                <a:extLst>
                  <a:ext uri="{FF2B5EF4-FFF2-40B4-BE49-F238E27FC236}">
                    <a16:creationId xmlns:a16="http://schemas.microsoft.com/office/drawing/2014/main" id="{6E9CFFC4-B9EF-D632-F815-485F6EDC357C}"/>
                  </a:ext>
                </a:extLst>
              </p:cNvPr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18;p39">
                <a:extLst>
                  <a:ext uri="{FF2B5EF4-FFF2-40B4-BE49-F238E27FC236}">
                    <a16:creationId xmlns:a16="http://schemas.microsoft.com/office/drawing/2014/main" id="{D4192966-7033-2E85-9D13-D28E17EE7AB3}"/>
                  </a:ext>
                </a:extLst>
              </p:cNvPr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19;p39">
                <a:extLst>
                  <a:ext uri="{FF2B5EF4-FFF2-40B4-BE49-F238E27FC236}">
                    <a16:creationId xmlns:a16="http://schemas.microsoft.com/office/drawing/2014/main" id="{66B79D82-13D3-70B0-CDCC-ADBB8AF41276}"/>
                  </a:ext>
                </a:extLst>
              </p:cNvPr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20;p39">
                <a:extLst>
                  <a:ext uri="{FF2B5EF4-FFF2-40B4-BE49-F238E27FC236}">
                    <a16:creationId xmlns:a16="http://schemas.microsoft.com/office/drawing/2014/main" id="{9E45CF34-BDF3-3C5C-009F-808A9CCDBB7B}"/>
                  </a:ext>
                </a:extLst>
              </p:cNvPr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21;p39">
                <a:extLst>
                  <a:ext uri="{FF2B5EF4-FFF2-40B4-BE49-F238E27FC236}">
                    <a16:creationId xmlns:a16="http://schemas.microsoft.com/office/drawing/2014/main" id="{0C253A59-D0A0-D35C-72A1-ABAAECCFF725}"/>
                  </a:ext>
                </a:extLst>
              </p:cNvPr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22;p39">
                <a:extLst>
                  <a:ext uri="{FF2B5EF4-FFF2-40B4-BE49-F238E27FC236}">
                    <a16:creationId xmlns:a16="http://schemas.microsoft.com/office/drawing/2014/main" id="{C19A0E73-785D-ABE7-A270-8D2E714C0A7F}"/>
                  </a:ext>
                </a:extLst>
              </p:cNvPr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23;p39">
                <a:extLst>
                  <a:ext uri="{FF2B5EF4-FFF2-40B4-BE49-F238E27FC236}">
                    <a16:creationId xmlns:a16="http://schemas.microsoft.com/office/drawing/2014/main" id="{A8F459B7-AC49-D786-081C-43911538A2C2}"/>
                  </a:ext>
                </a:extLst>
              </p:cNvPr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24;p39">
                <a:extLst>
                  <a:ext uri="{FF2B5EF4-FFF2-40B4-BE49-F238E27FC236}">
                    <a16:creationId xmlns:a16="http://schemas.microsoft.com/office/drawing/2014/main" id="{F05BC6B2-0702-4240-45EE-7AFF371D0B6C}"/>
                  </a:ext>
                </a:extLst>
              </p:cNvPr>
              <p:cNvSpPr/>
              <p:nvPr/>
            </p:nvSpPr>
            <p:spPr>
              <a:xfrm>
                <a:off x="-5" y="778816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1925;p39">
              <a:extLst>
                <a:ext uri="{FF2B5EF4-FFF2-40B4-BE49-F238E27FC236}">
                  <a16:creationId xmlns:a16="http://schemas.microsoft.com/office/drawing/2014/main" id="{EC3C30D2-7B95-A031-231A-FD660E9DC2C5}"/>
                </a:ext>
              </a:extLst>
            </p:cNvPr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842BC1F-36BD-6CC6-25D9-3D1881B72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85" t="26017" r="9380" b="24798"/>
          <a:stretch/>
        </p:blipFill>
        <p:spPr>
          <a:xfrm>
            <a:off x="1228387" y="239796"/>
            <a:ext cx="7526473" cy="4481648"/>
          </a:xfrm>
          <a:prstGeom prst="rect">
            <a:avLst/>
          </a:prstGeom>
        </p:spPr>
      </p:pic>
      <p:sp>
        <p:nvSpPr>
          <p:cNvPr id="6" name="قوس كبير أيسر 5">
            <a:extLst>
              <a:ext uri="{FF2B5EF4-FFF2-40B4-BE49-F238E27FC236}">
                <a16:creationId xmlns:a16="http://schemas.microsoft.com/office/drawing/2014/main" id="{64FEEEE2-79ED-7DA6-9CC7-B26213759DE9}"/>
              </a:ext>
            </a:extLst>
          </p:cNvPr>
          <p:cNvSpPr/>
          <p:nvPr/>
        </p:nvSpPr>
        <p:spPr>
          <a:xfrm>
            <a:off x="1610687" y="973122"/>
            <a:ext cx="360726" cy="755009"/>
          </a:xfrm>
          <a:prstGeom prst="leftBrace">
            <a:avLst>
              <a:gd name="adj1" fmla="val 8333"/>
              <a:gd name="adj2" fmla="val 531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قوس كبير أيسر 6">
            <a:extLst>
              <a:ext uri="{FF2B5EF4-FFF2-40B4-BE49-F238E27FC236}">
                <a16:creationId xmlns:a16="http://schemas.microsoft.com/office/drawing/2014/main" id="{3A40AB95-E8A8-91FF-8082-4AA276703076}"/>
              </a:ext>
            </a:extLst>
          </p:cNvPr>
          <p:cNvSpPr/>
          <p:nvPr/>
        </p:nvSpPr>
        <p:spPr>
          <a:xfrm>
            <a:off x="1570140" y="1821809"/>
            <a:ext cx="443218" cy="610998"/>
          </a:xfrm>
          <a:prstGeom prst="leftBrace">
            <a:avLst>
              <a:gd name="adj1" fmla="val 8333"/>
              <a:gd name="adj2" fmla="val 531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قوس كبير أيسر 7">
            <a:extLst>
              <a:ext uri="{FF2B5EF4-FFF2-40B4-BE49-F238E27FC236}">
                <a16:creationId xmlns:a16="http://schemas.microsoft.com/office/drawing/2014/main" id="{8D027006-85A1-2864-6771-44FAD4C1163C}"/>
              </a:ext>
            </a:extLst>
          </p:cNvPr>
          <p:cNvSpPr/>
          <p:nvPr/>
        </p:nvSpPr>
        <p:spPr>
          <a:xfrm>
            <a:off x="1670808" y="2627154"/>
            <a:ext cx="334161" cy="443218"/>
          </a:xfrm>
          <a:prstGeom prst="leftBrace">
            <a:avLst>
              <a:gd name="adj1" fmla="val 8333"/>
              <a:gd name="adj2" fmla="val 531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قوس كبير أيسر 8">
            <a:extLst>
              <a:ext uri="{FF2B5EF4-FFF2-40B4-BE49-F238E27FC236}">
                <a16:creationId xmlns:a16="http://schemas.microsoft.com/office/drawing/2014/main" id="{42D1FCAA-1F63-5499-AB88-E043EC612401}"/>
              </a:ext>
            </a:extLst>
          </p:cNvPr>
          <p:cNvSpPr/>
          <p:nvPr/>
        </p:nvSpPr>
        <p:spPr>
          <a:xfrm>
            <a:off x="1603696" y="3365382"/>
            <a:ext cx="352338" cy="627777"/>
          </a:xfrm>
          <a:prstGeom prst="leftBrace">
            <a:avLst>
              <a:gd name="adj1" fmla="val 8333"/>
              <a:gd name="adj2" fmla="val 5315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0556BC6-30F9-79D5-20B9-B8C1F53DAA49}"/>
              </a:ext>
            </a:extLst>
          </p:cNvPr>
          <p:cNvSpPr/>
          <p:nvPr/>
        </p:nvSpPr>
        <p:spPr>
          <a:xfrm>
            <a:off x="352338" y="654342"/>
            <a:ext cx="1392084" cy="254525"/>
          </a:xfrm>
          <a:prstGeom prst="homePlate">
            <a:avLst/>
          </a:prstGeom>
          <a:solidFill>
            <a:schemeClr val="accent5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Dear</a:t>
            </a:r>
            <a:endParaRPr lang="ar-SA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" name="سهم: خماسي 2">
            <a:extLst>
              <a:ext uri="{FF2B5EF4-FFF2-40B4-BE49-F238E27FC236}">
                <a16:creationId xmlns:a16="http://schemas.microsoft.com/office/drawing/2014/main" id="{E254F47E-8DBC-0678-1C45-814D740DA764}"/>
              </a:ext>
            </a:extLst>
          </p:cNvPr>
          <p:cNvSpPr/>
          <p:nvPr/>
        </p:nvSpPr>
        <p:spPr>
          <a:xfrm>
            <a:off x="134224" y="1216404"/>
            <a:ext cx="1393062" cy="251670"/>
          </a:xfrm>
          <a:prstGeom prst="homePlate">
            <a:avLst/>
          </a:prstGeom>
          <a:solidFill>
            <a:schemeClr val="accent5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Introduction</a:t>
            </a:r>
            <a:endParaRPr lang="ar-SA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5" name="سهم: خماسي 4">
            <a:extLst>
              <a:ext uri="{FF2B5EF4-FFF2-40B4-BE49-F238E27FC236}">
                <a16:creationId xmlns:a16="http://schemas.microsoft.com/office/drawing/2014/main" id="{FB48F584-D476-87AB-9F86-120D23B22DAC}"/>
              </a:ext>
            </a:extLst>
          </p:cNvPr>
          <p:cNvSpPr/>
          <p:nvPr/>
        </p:nvSpPr>
        <p:spPr>
          <a:xfrm>
            <a:off x="68510" y="1964422"/>
            <a:ext cx="1393062" cy="251670"/>
          </a:xfrm>
          <a:prstGeom prst="homePlate">
            <a:avLst/>
          </a:prstGeom>
          <a:solidFill>
            <a:schemeClr val="accent5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Main Body1 </a:t>
            </a:r>
          </a:p>
        </p:txBody>
      </p:sp>
      <p:sp>
        <p:nvSpPr>
          <p:cNvPr id="10" name="سهم: خماسي 9">
            <a:extLst>
              <a:ext uri="{FF2B5EF4-FFF2-40B4-BE49-F238E27FC236}">
                <a16:creationId xmlns:a16="http://schemas.microsoft.com/office/drawing/2014/main" id="{1DA6D145-2053-4291-1B7F-FD45AC9AF890}"/>
              </a:ext>
            </a:extLst>
          </p:cNvPr>
          <p:cNvSpPr/>
          <p:nvPr/>
        </p:nvSpPr>
        <p:spPr>
          <a:xfrm>
            <a:off x="178965" y="2712441"/>
            <a:ext cx="1393062" cy="251670"/>
          </a:xfrm>
          <a:prstGeom prst="homePlate">
            <a:avLst/>
          </a:prstGeom>
          <a:solidFill>
            <a:schemeClr val="accent5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Main Body2 </a:t>
            </a:r>
          </a:p>
        </p:txBody>
      </p:sp>
      <p:sp>
        <p:nvSpPr>
          <p:cNvPr id="11" name="سهم: خماسي 10">
            <a:extLst>
              <a:ext uri="{FF2B5EF4-FFF2-40B4-BE49-F238E27FC236}">
                <a16:creationId xmlns:a16="http://schemas.microsoft.com/office/drawing/2014/main" id="{996EFA82-7743-94F7-B724-05845F1597C2}"/>
              </a:ext>
            </a:extLst>
          </p:cNvPr>
          <p:cNvSpPr/>
          <p:nvPr/>
        </p:nvSpPr>
        <p:spPr>
          <a:xfrm>
            <a:off x="137020" y="3593284"/>
            <a:ext cx="1393062" cy="251670"/>
          </a:xfrm>
          <a:prstGeom prst="homePlate">
            <a:avLst/>
          </a:prstGeom>
          <a:solidFill>
            <a:schemeClr val="accent5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masis MT Pro Medium" panose="02040604050005020304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3" grpId="0" animBg="1"/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C78DE0F7-405E-7170-2F49-A2A40946F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85" t="25959" r="27698" b="6077"/>
          <a:stretch/>
        </p:blipFill>
        <p:spPr>
          <a:xfrm>
            <a:off x="2055149" y="1095661"/>
            <a:ext cx="4688856" cy="384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فقاعة الكلام: مستطيلة مستديرة الزوايا 17">
            <a:extLst>
              <a:ext uri="{FF2B5EF4-FFF2-40B4-BE49-F238E27FC236}">
                <a16:creationId xmlns:a16="http://schemas.microsoft.com/office/drawing/2014/main" id="{4B15B4D9-9129-058C-5642-764222B6CD7B}"/>
              </a:ext>
            </a:extLst>
          </p:cNvPr>
          <p:cNvSpPr/>
          <p:nvPr/>
        </p:nvSpPr>
        <p:spPr>
          <a:xfrm>
            <a:off x="432142" y="337799"/>
            <a:ext cx="6591745" cy="503774"/>
          </a:xfrm>
          <a:prstGeom prst="wedgeRoundRectCallout">
            <a:avLst>
              <a:gd name="adj1" fmla="val -55000"/>
              <a:gd name="adj2" fmla="val 191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: </a:t>
            </a: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Follow these steps when you write a letter of advice </a:t>
            </a:r>
          </a:p>
        </p:txBody>
      </p:sp>
      <p:grpSp>
        <p:nvGrpSpPr>
          <p:cNvPr id="21" name="Google Shape;2233;p46">
            <a:extLst>
              <a:ext uri="{FF2B5EF4-FFF2-40B4-BE49-F238E27FC236}">
                <a16:creationId xmlns:a16="http://schemas.microsoft.com/office/drawing/2014/main" id="{A4CF7BC7-AF8E-242A-291B-0A4D8793977C}"/>
              </a:ext>
            </a:extLst>
          </p:cNvPr>
          <p:cNvGrpSpPr/>
          <p:nvPr/>
        </p:nvGrpSpPr>
        <p:grpSpPr>
          <a:xfrm rot="17364108">
            <a:off x="1113672" y="1152843"/>
            <a:ext cx="738352" cy="415171"/>
            <a:chOff x="5563174" y="997301"/>
            <a:chExt cx="705416" cy="396634"/>
          </a:xfrm>
          <a:solidFill>
            <a:schemeClr val="accent6"/>
          </a:solidFill>
        </p:grpSpPr>
        <p:sp>
          <p:nvSpPr>
            <p:cNvPr id="22" name="Google Shape;2234;p46">
              <a:extLst>
                <a:ext uri="{FF2B5EF4-FFF2-40B4-BE49-F238E27FC236}">
                  <a16:creationId xmlns:a16="http://schemas.microsoft.com/office/drawing/2014/main" id="{A85715F5-93A8-BA2E-2072-2C3FD0A6A6AE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5"/>
                </a:solidFill>
              </a:endParaRPr>
            </a:p>
          </p:txBody>
        </p:sp>
        <p:sp>
          <p:nvSpPr>
            <p:cNvPr id="23" name="Google Shape;2235;p46">
              <a:extLst>
                <a:ext uri="{FF2B5EF4-FFF2-40B4-BE49-F238E27FC236}">
                  <a16:creationId xmlns:a16="http://schemas.microsoft.com/office/drawing/2014/main" id="{7949F299-C133-4C5B-810B-DF9DD36E8BA1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" name="Google Shape;2236;p46">
              <a:extLst>
                <a:ext uri="{FF2B5EF4-FFF2-40B4-BE49-F238E27FC236}">
                  <a16:creationId xmlns:a16="http://schemas.microsoft.com/office/drawing/2014/main" id="{644232DB-DEF5-1046-F363-E04F8A5456CB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Google Shape;2233;p46">
            <a:extLst>
              <a:ext uri="{FF2B5EF4-FFF2-40B4-BE49-F238E27FC236}">
                <a16:creationId xmlns:a16="http://schemas.microsoft.com/office/drawing/2014/main" id="{6257B69A-A293-B7ED-66D3-1B76D91C45CB}"/>
              </a:ext>
            </a:extLst>
          </p:cNvPr>
          <p:cNvGrpSpPr/>
          <p:nvPr/>
        </p:nvGrpSpPr>
        <p:grpSpPr>
          <a:xfrm rot="6582360">
            <a:off x="6906221" y="4315479"/>
            <a:ext cx="738352" cy="415171"/>
            <a:chOff x="5563174" y="997301"/>
            <a:chExt cx="705416" cy="396634"/>
          </a:xfrm>
          <a:solidFill>
            <a:schemeClr val="accent6"/>
          </a:solidFill>
        </p:grpSpPr>
        <p:sp>
          <p:nvSpPr>
            <p:cNvPr id="26" name="Google Shape;2234;p46">
              <a:extLst>
                <a:ext uri="{FF2B5EF4-FFF2-40B4-BE49-F238E27FC236}">
                  <a16:creationId xmlns:a16="http://schemas.microsoft.com/office/drawing/2014/main" id="{6AF521B6-427D-26A1-BC4A-4217832D5F5B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5"/>
                </a:solidFill>
              </a:endParaRPr>
            </a:p>
          </p:txBody>
        </p:sp>
        <p:sp>
          <p:nvSpPr>
            <p:cNvPr id="27" name="Google Shape;2235;p46">
              <a:extLst>
                <a:ext uri="{FF2B5EF4-FFF2-40B4-BE49-F238E27FC236}">
                  <a16:creationId xmlns:a16="http://schemas.microsoft.com/office/drawing/2014/main" id="{55BDDC09-3320-6151-7ADE-9DCFE94E354F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" name="Google Shape;2236;p46">
              <a:extLst>
                <a:ext uri="{FF2B5EF4-FFF2-40B4-BE49-F238E27FC236}">
                  <a16:creationId xmlns:a16="http://schemas.microsoft.com/office/drawing/2014/main" id="{4D6D47DE-2D55-B93C-2747-91E744E027F5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29" name="Google Shape;2054;p43">
            <a:extLst>
              <a:ext uri="{FF2B5EF4-FFF2-40B4-BE49-F238E27FC236}">
                <a16:creationId xmlns:a16="http://schemas.microsoft.com/office/drawing/2014/main" id="{03BB6745-3F53-1762-68E1-8D56A0337531}"/>
              </a:ext>
            </a:extLst>
          </p:cNvPr>
          <p:cNvGrpSpPr/>
          <p:nvPr/>
        </p:nvGrpSpPr>
        <p:grpSpPr>
          <a:xfrm rot="18357757">
            <a:off x="422081" y="3008869"/>
            <a:ext cx="1444913" cy="807290"/>
            <a:chOff x="3910874" y="992049"/>
            <a:chExt cx="1322268" cy="807290"/>
          </a:xfrm>
        </p:grpSpPr>
        <p:grpSp>
          <p:nvGrpSpPr>
            <p:cNvPr id="30" name="Google Shape;2055;p43">
              <a:extLst>
                <a:ext uri="{FF2B5EF4-FFF2-40B4-BE49-F238E27FC236}">
                  <a16:creationId xmlns:a16="http://schemas.microsoft.com/office/drawing/2014/main" id="{6360B920-4CAA-BF36-FB58-33C8D9A18746}"/>
                </a:ext>
              </a:extLst>
            </p:cNvPr>
            <p:cNvGrpSpPr/>
            <p:nvPr/>
          </p:nvGrpSpPr>
          <p:grpSpPr>
            <a:xfrm>
              <a:off x="3910874" y="1261659"/>
              <a:ext cx="1322268" cy="537680"/>
              <a:chOff x="5698275" y="1042725"/>
              <a:chExt cx="1776525" cy="722300"/>
            </a:xfrm>
          </p:grpSpPr>
          <p:sp>
            <p:nvSpPr>
              <p:cNvPr id="35" name="Google Shape;2056;p43">
                <a:extLst>
                  <a:ext uri="{FF2B5EF4-FFF2-40B4-BE49-F238E27FC236}">
                    <a16:creationId xmlns:a16="http://schemas.microsoft.com/office/drawing/2014/main" id="{A161B974-58EA-A7EA-860E-FBCA97C6A4A4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3470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3881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lnTo>
                      <a:pt x="50492" y="26497"/>
                    </a:lnTo>
                    <a:lnTo>
                      <a:pt x="51944" y="21657"/>
                    </a:lnTo>
                    <a:lnTo>
                      <a:pt x="53840" y="15285"/>
                    </a:lnTo>
                    <a:cubicBezTo>
                      <a:pt x="53880" y="15245"/>
                      <a:pt x="53840" y="15164"/>
                      <a:pt x="53799" y="15164"/>
                    </a:cubicBezTo>
                    <a:lnTo>
                      <a:pt x="8429" y="1493"/>
                    </a:lnTo>
                    <a:lnTo>
                      <a:pt x="5848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57;p43">
                <a:extLst>
                  <a:ext uri="{FF2B5EF4-FFF2-40B4-BE49-F238E27FC236}">
                    <a16:creationId xmlns:a16="http://schemas.microsoft.com/office/drawing/2014/main" id="{224567F5-3FF2-7CA5-27E3-27806028A845}"/>
                  </a:ext>
                </a:extLst>
              </p:cNvPr>
              <p:cNvSpPr/>
              <p:nvPr/>
            </p:nvSpPr>
            <p:spPr>
              <a:xfrm>
                <a:off x="6043300" y="1203000"/>
                <a:ext cx="3232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12929" h="4514" extrusionOk="0">
                    <a:moveTo>
                      <a:pt x="853" y="1"/>
                    </a:moveTo>
                    <a:cubicBezTo>
                      <a:pt x="234" y="1"/>
                      <a:pt x="1" y="925"/>
                      <a:pt x="638" y="1187"/>
                    </a:cubicBezTo>
                    <a:cubicBezTo>
                      <a:pt x="3622" y="2195"/>
                      <a:pt x="8421" y="3526"/>
                      <a:pt x="12132" y="4494"/>
                    </a:cubicBezTo>
                    <a:lnTo>
                      <a:pt x="12091" y="4494"/>
                    </a:lnTo>
                    <a:cubicBezTo>
                      <a:pt x="12141" y="4507"/>
                      <a:pt x="12189" y="4513"/>
                      <a:pt x="12234" y="4513"/>
                    </a:cubicBezTo>
                    <a:cubicBezTo>
                      <a:pt x="12737" y="4513"/>
                      <a:pt x="12928" y="3751"/>
                      <a:pt x="12373" y="3566"/>
                    </a:cubicBezTo>
                    <a:cubicBezTo>
                      <a:pt x="9187" y="2477"/>
                      <a:pt x="4308" y="945"/>
                      <a:pt x="1001" y="17"/>
                    </a:cubicBezTo>
                    <a:cubicBezTo>
                      <a:pt x="949" y="6"/>
                      <a:pt x="900" y="1"/>
                      <a:pt x="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58;p43">
                <a:extLst>
                  <a:ext uri="{FF2B5EF4-FFF2-40B4-BE49-F238E27FC236}">
                    <a16:creationId xmlns:a16="http://schemas.microsoft.com/office/drawing/2014/main" id="{EA1C6E69-73F7-31BC-213B-087DB5ABE9EB}"/>
                  </a:ext>
                </a:extLst>
              </p:cNvPr>
              <p:cNvSpPr/>
              <p:nvPr/>
            </p:nvSpPr>
            <p:spPr>
              <a:xfrm>
                <a:off x="6850450" y="1446600"/>
                <a:ext cx="2974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4167" extrusionOk="0">
                    <a:moveTo>
                      <a:pt x="856" y="0"/>
                    </a:moveTo>
                    <a:cubicBezTo>
                      <a:pt x="235" y="0"/>
                      <a:pt x="1" y="979"/>
                      <a:pt x="696" y="1162"/>
                    </a:cubicBezTo>
                    <a:cubicBezTo>
                      <a:pt x="2914" y="1888"/>
                      <a:pt x="7148" y="3138"/>
                      <a:pt x="11100" y="4147"/>
                    </a:cubicBezTo>
                    <a:cubicBezTo>
                      <a:pt x="11149" y="4160"/>
                      <a:pt x="11196" y="4167"/>
                      <a:pt x="11240" y="4167"/>
                    </a:cubicBezTo>
                    <a:cubicBezTo>
                      <a:pt x="11707" y="4167"/>
                      <a:pt x="11899" y="3444"/>
                      <a:pt x="11383" y="3259"/>
                    </a:cubicBezTo>
                    <a:cubicBezTo>
                      <a:pt x="7874" y="2049"/>
                      <a:pt x="3720" y="759"/>
                      <a:pt x="1059" y="33"/>
                    </a:cubicBezTo>
                    <a:cubicBezTo>
                      <a:pt x="987" y="10"/>
                      <a:pt x="919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59;p43">
                <a:extLst>
                  <a:ext uri="{FF2B5EF4-FFF2-40B4-BE49-F238E27FC236}">
                    <a16:creationId xmlns:a16="http://schemas.microsoft.com/office/drawing/2014/main" id="{168E7756-35FA-D476-7BA7-AE10D7BB5759}"/>
                  </a:ext>
                </a:extLst>
              </p:cNvPr>
              <p:cNvSpPr/>
              <p:nvPr/>
            </p:nvSpPr>
            <p:spPr>
              <a:xfrm>
                <a:off x="6005550" y="1325600"/>
                <a:ext cx="3232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12930" h="4516" extrusionOk="0">
                    <a:moveTo>
                      <a:pt x="817" y="1"/>
                    </a:moveTo>
                    <a:cubicBezTo>
                      <a:pt x="202" y="1"/>
                      <a:pt x="1" y="980"/>
                      <a:pt x="696" y="1163"/>
                    </a:cubicBezTo>
                    <a:cubicBezTo>
                      <a:pt x="3640" y="2171"/>
                      <a:pt x="8439" y="3542"/>
                      <a:pt x="12149" y="4510"/>
                    </a:cubicBezTo>
                    <a:cubicBezTo>
                      <a:pt x="12177" y="4514"/>
                      <a:pt x="12205" y="4516"/>
                      <a:pt x="12231" y="4516"/>
                    </a:cubicBezTo>
                    <a:cubicBezTo>
                      <a:pt x="12736" y="4516"/>
                      <a:pt x="12930" y="3812"/>
                      <a:pt x="12432" y="3582"/>
                    </a:cubicBezTo>
                    <a:cubicBezTo>
                      <a:pt x="8479" y="2252"/>
                      <a:pt x="3801" y="800"/>
                      <a:pt x="1019" y="33"/>
                    </a:cubicBezTo>
                    <a:cubicBezTo>
                      <a:pt x="947" y="11"/>
                      <a:pt x="880" y="1"/>
                      <a:pt x="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0;p43">
                <a:extLst>
                  <a:ext uri="{FF2B5EF4-FFF2-40B4-BE49-F238E27FC236}">
                    <a16:creationId xmlns:a16="http://schemas.microsoft.com/office/drawing/2014/main" id="{E752FC7B-2AF3-F79F-2D7F-5C2B4AD5620D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2613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0453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cubicBezTo>
                      <a:pt x="49444" y="22181"/>
                      <a:pt x="45209" y="20891"/>
                      <a:pt x="41539" y="19479"/>
                    </a:cubicBezTo>
                    <a:cubicBezTo>
                      <a:pt x="33272" y="16293"/>
                      <a:pt x="24601" y="14600"/>
                      <a:pt x="16132" y="11978"/>
                    </a:cubicBezTo>
                    <a:cubicBezTo>
                      <a:pt x="14116" y="11373"/>
                      <a:pt x="11656" y="10647"/>
                      <a:pt x="10284" y="8833"/>
                    </a:cubicBezTo>
                    <a:cubicBezTo>
                      <a:pt x="9276" y="7582"/>
                      <a:pt x="8873" y="5808"/>
                      <a:pt x="8349" y="4316"/>
                    </a:cubicBezTo>
                    <a:cubicBezTo>
                      <a:pt x="7865" y="2904"/>
                      <a:pt x="6977" y="1654"/>
                      <a:pt x="5848" y="726"/>
                    </a:cubicBezTo>
                    <a:lnTo>
                      <a:pt x="3388" y="0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1;p43">
                <a:extLst>
                  <a:ext uri="{FF2B5EF4-FFF2-40B4-BE49-F238E27FC236}">
                    <a16:creationId xmlns:a16="http://schemas.microsoft.com/office/drawing/2014/main" id="{AD380062-4499-CBCE-4347-0C7607B4CA3A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472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5889" h="12059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2501" y="12059"/>
                    </a:lnTo>
                    <a:lnTo>
                      <a:pt x="5889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2;p43">
                <a:extLst>
                  <a:ext uri="{FF2B5EF4-FFF2-40B4-BE49-F238E27FC236}">
                    <a16:creationId xmlns:a16="http://schemas.microsoft.com/office/drawing/2014/main" id="{0B2932D5-1DBB-9B92-C39A-B37FE267D3B6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4600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2583" y="8591"/>
                      <a:pt x="12543" y="8389"/>
                      <a:pt x="12381" y="8228"/>
                    </a:cubicBezTo>
                    <a:lnTo>
                      <a:pt x="8752" y="4880"/>
                    </a:lnTo>
                    <a:lnTo>
                      <a:pt x="5929" y="2340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3;p43">
                <a:extLst>
                  <a:ext uri="{FF2B5EF4-FFF2-40B4-BE49-F238E27FC236}">
                    <a16:creationId xmlns:a16="http://schemas.microsoft.com/office/drawing/2014/main" id="{49585127-30E3-C480-71D9-0CA959C02F46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357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0446" y="8308"/>
                      <a:pt x="7865" y="9034"/>
                      <a:pt x="5929" y="7905"/>
                    </a:cubicBezTo>
                    <a:cubicBezTo>
                      <a:pt x="4840" y="7260"/>
                      <a:pt x="4074" y="5848"/>
                      <a:pt x="4598" y="4679"/>
                    </a:cubicBezTo>
                    <a:cubicBezTo>
                      <a:pt x="4880" y="3993"/>
                      <a:pt x="5566" y="3469"/>
                      <a:pt x="5848" y="2743"/>
                    </a:cubicBezTo>
                    <a:cubicBezTo>
                      <a:pt x="5888" y="2622"/>
                      <a:pt x="5929" y="2461"/>
                      <a:pt x="5929" y="2340"/>
                    </a:cubicBez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4;p43">
                <a:extLst>
                  <a:ext uri="{FF2B5EF4-FFF2-40B4-BE49-F238E27FC236}">
                    <a16:creationId xmlns:a16="http://schemas.microsoft.com/office/drawing/2014/main" id="{EDABA11C-3558-95AE-2239-3EA81EA8BFA4}"/>
                  </a:ext>
                </a:extLst>
              </p:cNvPr>
              <p:cNvSpPr/>
              <p:nvPr/>
            </p:nvSpPr>
            <p:spPr>
              <a:xfrm>
                <a:off x="6322375" y="1391475"/>
                <a:ext cx="175450" cy="93275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3731" extrusionOk="0">
                    <a:moveTo>
                      <a:pt x="3143" y="0"/>
                    </a:moveTo>
                    <a:cubicBezTo>
                      <a:pt x="2623" y="0"/>
                      <a:pt x="2119" y="117"/>
                      <a:pt x="1694" y="383"/>
                    </a:cubicBezTo>
                    <a:cubicBezTo>
                      <a:pt x="1" y="1391"/>
                      <a:pt x="1815" y="3730"/>
                      <a:pt x="4477" y="3730"/>
                    </a:cubicBezTo>
                    <a:cubicBezTo>
                      <a:pt x="6453" y="3730"/>
                      <a:pt x="7018" y="2238"/>
                      <a:pt x="6010" y="1189"/>
                    </a:cubicBezTo>
                    <a:cubicBezTo>
                      <a:pt x="5333" y="486"/>
                      <a:pt x="4203" y="0"/>
                      <a:pt x="3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5;p43">
                <a:extLst>
                  <a:ext uri="{FF2B5EF4-FFF2-40B4-BE49-F238E27FC236}">
                    <a16:creationId xmlns:a16="http://schemas.microsoft.com/office/drawing/2014/main" id="{8D3BF283-6650-CAAD-1B27-DDBE49DF9A63}"/>
                  </a:ext>
                </a:extLst>
              </p:cNvPr>
              <p:cNvSpPr/>
              <p:nvPr/>
            </p:nvSpPr>
            <p:spPr>
              <a:xfrm>
                <a:off x="6648025" y="1483675"/>
                <a:ext cx="1581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6325" h="3743" extrusionOk="0">
                    <a:moveTo>
                      <a:pt x="2496" y="1"/>
                    </a:moveTo>
                    <a:cubicBezTo>
                      <a:pt x="2232" y="1"/>
                      <a:pt x="1975" y="28"/>
                      <a:pt x="1735" y="82"/>
                    </a:cubicBezTo>
                    <a:cubicBezTo>
                      <a:pt x="364" y="445"/>
                      <a:pt x="1" y="1978"/>
                      <a:pt x="1654" y="3026"/>
                    </a:cubicBezTo>
                    <a:cubicBezTo>
                      <a:pt x="2415" y="3524"/>
                      <a:pt x="3237" y="3742"/>
                      <a:pt x="3956" y="3742"/>
                    </a:cubicBezTo>
                    <a:cubicBezTo>
                      <a:pt x="5331" y="3742"/>
                      <a:pt x="6324" y="2942"/>
                      <a:pt x="5768" y="1776"/>
                    </a:cubicBezTo>
                    <a:cubicBezTo>
                      <a:pt x="5233" y="639"/>
                      <a:pt x="3781" y="1"/>
                      <a:pt x="2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6;p43">
                <a:extLst>
                  <a:ext uri="{FF2B5EF4-FFF2-40B4-BE49-F238E27FC236}">
                    <a16:creationId xmlns:a16="http://schemas.microsoft.com/office/drawing/2014/main" id="{F624AD6B-B724-EBA3-C249-276F81C288BB}"/>
                  </a:ext>
                </a:extLst>
              </p:cNvPr>
              <p:cNvSpPr/>
              <p:nvPr/>
            </p:nvSpPr>
            <p:spPr>
              <a:xfrm>
                <a:off x="5712400" y="1054825"/>
                <a:ext cx="250075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0003" h="12720" extrusionOk="0">
                    <a:moveTo>
                      <a:pt x="5018" y="0"/>
                    </a:moveTo>
                    <a:cubicBezTo>
                      <a:pt x="4932" y="0"/>
                      <a:pt x="4846" y="5"/>
                      <a:pt x="4759" y="16"/>
                    </a:cubicBezTo>
                    <a:cubicBezTo>
                      <a:pt x="3509" y="137"/>
                      <a:pt x="2340" y="1185"/>
                      <a:pt x="1896" y="2718"/>
                    </a:cubicBezTo>
                    <a:lnTo>
                      <a:pt x="565" y="7195"/>
                    </a:lnTo>
                    <a:cubicBezTo>
                      <a:pt x="1" y="9050"/>
                      <a:pt x="767" y="10985"/>
                      <a:pt x="2259" y="11429"/>
                    </a:cubicBezTo>
                    <a:lnTo>
                      <a:pt x="6615" y="12720"/>
                    </a:lnTo>
                    <a:lnTo>
                      <a:pt x="7300" y="10502"/>
                    </a:lnTo>
                    <a:lnTo>
                      <a:pt x="10002" y="1427"/>
                    </a:lnTo>
                    <a:lnTo>
                      <a:pt x="5687" y="97"/>
                    </a:lnTo>
                    <a:cubicBezTo>
                      <a:pt x="5480" y="38"/>
                      <a:pt x="5252" y="0"/>
                      <a:pt x="50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67;p43">
                <a:extLst>
                  <a:ext uri="{FF2B5EF4-FFF2-40B4-BE49-F238E27FC236}">
                    <a16:creationId xmlns:a16="http://schemas.microsoft.com/office/drawing/2014/main" id="{AE4E882D-C62A-1FE9-8234-FAD07CABCB4B}"/>
                  </a:ext>
                </a:extLst>
              </p:cNvPr>
              <p:cNvSpPr/>
              <p:nvPr/>
            </p:nvSpPr>
            <p:spPr>
              <a:xfrm>
                <a:off x="6506875" y="1381875"/>
                <a:ext cx="163375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4418" extrusionOk="0">
                    <a:moveTo>
                      <a:pt x="1211" y="1"/>
                    </a:moveTo>
                    <a:cubicBezTo>
                      <a:pt x="1" y="122"/>
                      <a:pt x="162" y="1856"/>
                      <a:pt x="525" y="2662"/>
                    </a:cubicBezTo>
                    <a:cubicBezTo>
                      <a:pt x="1038" y="3790"/>
                      <a:pt x="2352" y="4417"/>
                      <a:pt x="3617" y="4417"/>
                    </a:cubicBezTo>
                    <a:cubicBezTo>
                      <a:pt x="4840" y="4417"/>
                      <a:pt x="6016" y="3830"/>
                      <a:pt x="6373" y="2541"/>
                    </a:cubicBezTo>
                    <a:cubicBezTo>
                      <a:pt x="6534" y="2057"/>
                      <a:pt x="6292" y="1493"/>
                      <a:pt x="5808" y="1291"/>
                    </a:cubicBezTo>
                    <a:cubicBezTo>
                      <a:pt x="4397" y="485"/>
                      <a:pt x="2824" y="4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68;p43">
                <a:extLst>
                  <a:ext uri="{FF2B5EF4-FFF2-40B4-BE49-F238E27FC236}">
                    <a16:creationId xmlns:a16="http://schemas.microsoft.com/office/drawing/2014/main" id="{37E0F0B8-FC3E-4756-5A38-351F365AE346}"/>
                  </a:ext>
                </a:extLst>
              </p:cNvPr>
              <p:cNvSpPr/>
              <p:nvPr/>
            </p:nvSpPr>
            <p:spPr>
              <a:xfrm>
                <a:off x="5712400" y="1055200"/>
                <a:ext cx="182525" cy="317625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12705" extrusionOk="0">
                    <a:moveTo>
                      <a:pt x="4759" y="1"/>
                    </a:moveTo>
                    <a:lnTo>
                      <a:pt x="4759" y="1"/>
                    </a:lnTo>
                    <a:cubicBezTo>
                      <a:pt x="3509" y="122"/>
                      <a:pt x="2340" y="1170"/>
                      <a:pt x="1896" y="2703"/>
                    </a:cubicBezTo>
                    <a:lnTo>
                      <a:pt x="565" y="7180"/>
                    </a:lnTo>
                    <a:cubicBezTo>
                      <a:pt x="1" y="9035"/>
                      <a:pt x="767" y="10970"/>
                      <a:pt x="2259" y="11414"/>
                    </a:cubicBezTo>
                    <a:lnTo>
                      <a:pt x="6615" y="12705"/>
                    </a:lnTo>
                    <a:lnTo>
                      <a:pt x="7300" y="10487"/>
                    </a:lnTo>
                    <a:cubicBezTo>
                      <a:pt x="5889" y="9720"/>
                      <a:pt x="4800" y="8510"/>
                      <a:pt x="4154" y="7059"/>
                    </a:cubicBezTo>
                    <a:cubicBezTo>
                      <a:pt x="2783" y="3752"/>
                      <a:pt x="5566" y="1816"/>
                      <a:pt x="4759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69;p43">
                <a:extLst>
                  <a:ext uri="{FF2B5EF4-FFF2-40B4-BE49-F238E27FC236}">
                    <a16:creationId xmlns:a16="http://schemas.microsoft.com/office/drawing/2014/main" id="{B496ACA6-7F8F-7E9B-1951-C972348A0B52}"/>
                  </a:ext>
                </a:extLst>
              </p:cNvPr>
              <p:cNvSpPr/>
              <p:nvPr/>
            </p:nvSpPr>
            <p:spPr>
              <a:xfrm>
                <a:off x="6408325" y="1314300"/>
                <a:ext cx="8902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037" extrusionOk="0">
                    <a:moveTo>
                      <a:pt x="1914" y="1"/>
                    </a:moveTo>
                    <a:cubicBezTo>
                      <a:pt x="696" y="1"/>
                      <a:pt x="1" y="1387"/>
                      <a:pt x="716" y="2381"/>
                    </a:cubicBezTo>
                    <a:cubicBezTo>
                      <a:pt x="1062" y="2832"/>
                      <a:pt x="1553" y="3036"/>
                      <a:pt x="2025" y="3036"/>
                    </a:cubicBezTo>
                    <a:cubicBezTo>
                      <a:pt x="2820" y="3036"/>
                      <a:pt x="3560" y="2455"/>
                      <a:pt x="3459" y="1494"/>
                    </a:cubicBezTo>
                    <a:cubicBezTo>
                      <a:pt x="3419" y="687"/>
                      <a:pt x="2773" y="42"/>
                      <a:pt x="1967" y="2"/>
                    </a:cubicBezTo>
                    <a:cubicBezTo>
                      <a:pt x="1949" y="1"/>
                      <a:pt x="1932" y="1"/>
                      <a:pt x="1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0;p43">
                <a:extLst>
                  <a:ext uri="{FF2B5EF4-FFF2-40B4-BE49-F238E27FC236}">
                    <a16:creationId xmlns:a16="http://schemas.microsoft.com/office/drawing/2014/main" id="{C10D0A30-DB1C-959E-FD84-436A19983B34}"/>
                  </a:ext>
                </a:extLst>
              </p:cNvPr>
              <p:cNvSpPr/>
              <p:nvPr/>
            </p:nvSpPr>
            <p:spPr>
              <a:xfrm>
                <a:off x="6689625" y="1399300"/>
                <a:ext cx="98575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2997" extrusionOk="0">
                    <a:moveTo>
                      <a:pt x="2124" y="1"/>
                    </a:moveTo>
                    <a:cubicBezTo>
                      <a:pt x="1635" y="1"/>
                      <a:pt x="1151" y="216"/>
                      <a:pt x="837" y="634"/>
                    </a:cubicBezTo>
                    <a:cubicBezTo>
                      <a:pt x="1" y="1680"/>
                      <a:pt x="911" y="2997"/>
                      <a:pt x="2059" y="2997"/>
                    </a:cubicBezTo>
                    <a:cubicBezTo>
                      <a:pt x="2239" y="2997"/>
                      <a:pt x="2425" y="2964"/>
                      <a:pt x="2612" y="2893"/>
                    </a:cubicBezTo>
                    <a:cubicBezTo>
                      <a:pt x="3781" y="2449"/>
                      <a:pt x="3943" y="876"/>
                      <a:pt x="2894" y="191"/>
                    </a:cubicBezTo>
                    <a:cubicBezTo>
                      <a:pt x="2653" y="63"/>
                      <a:pt x="2388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1;p43">
                <a:extLst>
                  <a:ext uri="{FF2B5EF4-FFF2-40B4-BE49-F238E27FC236}">
                    <a16:creationId xmlns:a16="http://schemas.microsoft.com/office/drawing/2014/main" id="{9B26D31F-1297-DE43-110B-C09559AE88AD}"/>
                  </a:ext>
                </a:extLst>
              </p:cNvPr>
              <p:cNvSpPr/>
              <p:nvPr/>
            </p:nvSpPr>
            <p:spPr>
              <a:xfrm>
                <a:off x="7318500" y="1592600"/>
                <a:ext cx="14017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5284" extrusionOk="0">
                    <a:moveTo>
                      <a:pt x="1573" y="0"/>
                    </a:moveTo>
                    <a:lnTo>
                      <a:pt x="1" y="5283"/>
                    </a:lnTo>
                    <a:lnTo>
                      <a:pt x="1" y="5283"/>
                    </a:lnTo>
                    <a:lnTo>
                      <a:pt x="4880" y="4517"/>
                    </a:lnTo>
                    <a:cubicBezTo>
                      <a:pt x="5405" y="4356"/>
                      <a:pt x="5606" y="3751"/>
                      <a:pt x="5243" y="3348"/>
                    </a:cubicBez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2;p43">
                <a:extLst>
                  <a:ext uri="{FF2B5EF4-FFF2-40B4-BE49-F238E27FC236}">
                    <a16:creationId xmlns:a16="http://schemas.microsoft.com/office/drawing/2014/main" id="{B1DB38C4-0A66-3016-C401-4B41590FFEBA}"/>
                  </a:ext>
                </a:extLst>
              </p:cNvPr>
              <p:cNvSpPr/>
              <p:nvPr/>
            </p:nvSpPr>
            <p:spPr>
              <a:xfrm>
                <a:off x="5698275" y="1042725"/>
                <a:ext cx="1776525" cy="722300"/>
              </a:xfrm>
              <a:custGeom>
                <a:avLst/>
                <a:gdLst/>
                <a:ahLst/>
                <a:cxnLst/>
                <a:rect l="l" t="t" r="r" b="b"/>
                <a:pathLst>
                  <a:path w="71061" h="28892" extrusionOk="0">
                    <a:moveTo>
                      <a:pt x="5566" y="984"/>
                    </a:moveTo>
                    <a:cubicBezTo>
                      <a:pt x="5728" y="984"/>
                      <a:pt x="5889" y="1024"/>
                      <a:pt x="6091" y="1065"/>
                    </a:cubicBezTo>
                    <a:lnTo>
                      <a:pt x="9962" y="2234"/>
                    </a:lnTo>
                    <a:lnTo>
                      <a:pt x="6857" y="12639"/>
                    </a:lnTo>
                    <a:lnTo>
                      <a:pt x="2985" y="11469"/>
                    </a:lnTo>
                    <a:cubicBezTo>
                      <a:pt x="1735" y="11066"/>
                      <a:pt x="1090" y="9453"/>
                      <a:pt x="1574" y="7800"/>
                    </a:cubicBezTo>
                    <a:lnTo>
                      <a:pt x="2905" y="3323"/>
                    </a:lnTo>
                    <a:cubicBezTo>
                      <a:pt x="3308" y="2032"/>
                      <a:pt x="4316" y="1105"/>
                      <a:pt x="5365" y="984"/>
                    </a:cubicBezTo>
                    <a:close/>
                    <a:moveTo>
                      <a:pt x="10890" y="2516"/>
                    </a:moveTo>
                    <a:lnTo>
                      <a:pt x="12624" y="3000"/>
                    </a:lnTo>
                    <a:lnTo>
                      <a:pt x="9519" y="13405"/>
                    </a:lnTo>
                    <a:lnTo>
                      <a:pt x="7784" y="12921"/>
                    </a:lnTo>
                    <a:lnTo>
                      <a:pt x="10890" y="2516"/>
                    </a:lnTo>
                    <a:close/>
                    <a:moveTo>
                      <a:pt x="13511" y="3283"/>
                    </a:moveTo>
                    <a:lnTo>
                      <a:pt x="60454" y="17398"/>
                    </a:lnTo>
                    <a:lnTo>
                      <a:pt x="57349" y="27803"/>
                    </a:lnTo>
                    <a:lnTo>
                      <a:pt x="10446" y="13688"/>
                    </a:lnTo>
                    <a:lnTo>
                      <a:pt x="13511" y="3283"/>
                    </a:lnTo>
                    <a:close/>
                    <a:moveTo>
                      <a:pt x="61301" y="17962"/>
                    </a:moveTo>
                    <a:lnTo>
                      <a:pt x="69730" y="25706"/>
                    </a:lnTo>
                    <a:cubicBezTo>
                      <a:pt x="69770" y="25746"/>
                      <a:pt x="69770" y="25827"/>
                      <a:pt x="69730" y="25867"/>
                    </a:cubicBezTo>
                    <a:cubicBezTo>
                      <a:pt x="69730" y="25948"/>
                      <a:pt x="69689" y="25988"/>
                      <a:pt x="69609" y="26028"/>
                    </a:cubicBezTo>
                    <a:lnTo>
                      <a:pt x="58357" y="27803"/>
                    </a:lnTo>
                    <a:lnTo>
                      <a:pt x="61301" y="17962"/>
                    </a:lnTo>
                    <a:close/>
                    <a:moveTo>
                      <a:pt x="5556" y="1"/>
                    </a:moveTo>
                    <a:cubicBezTo>
                      <a:pt x="5466" y="1"/>
                      <a:pt x="5375" y="6"/>
                      <a:pt x="5284" y="16"/>
                    </a:cubicBezTo>
                    <a:cubicBezTo>
                      <a:pt x="3832" y="137"/>
                      <a:pt x="2501" y="1387"/>
                      <a:pt x="1977" y="3041"/>
                    </a:cubicBezTo>
                    <a:lnTo>
                      <a:pt x="646" y="7517"/>
                    </a:lnTo>
                    <a:cubicBezTo>
                      <a:pt x="1" y="9655"/>
                      <a:pt x="929" y="11832"/>
                      <a:pt x="2703" y="12357"/>
                    </a:cubicBezTo>
                    <a:lnTo>
                      <a:pt x="7059" y="13647"/>
                    </a:lnTo>
                    <a:lnTo>
                      <a:pt x="57550" y="28892"/>
                    </a:lnTo>
                    <a:lnTo>
                      <a:pt x="57712" y="28892"/>
                    </a:lnTo>
                    <a:lnTo>
                      <a:pt x="69770" y="26996"/>
                    </a:lnTo>
                    <a:cubicBezTo>
                      <a:pt x="70698" y="26795"/>
                      <a:pt x="71061" y="25625"/>
                      <a:pt x="70375" y="24980"/>
                    </a:cubicBezTo>
                    <a:lnTo>
                      <a:pt x="61503" y="16874"/>
                    </a:lnTo>
                    <a:cubicBezTo>
                      <a:pt x="61462" y="16833"/>
                      <a:pt x="61462" y="16833"/>
                      <a:pt x="61422" y="16833"/>
                    </a:cubicBezTo>
                    <a:cubicBezTo>
                      <a:pt x="61382" y="16753"/>
                      <a:pt x="61301" y="16672"/>
                      <a:pt x="61220" y="16672"/>
                    </a:cubicBezTo>
                    <a:lnTo>
                      <a:pt x="13350" y="2234"/>
                    </a:lnTo>
                    <a:lnTo>
                      <a:pt x="10728" y="1428"/>
                    </a:lnTo>
                    <a:lnTo>
                      <a:pt x="6373" y="137"/>
                    </a:lnTo>
                    <a:cubicBezTo>
                      <a:pt x="6101" y="46"/>
                      <a:pt x="5829" y="1"/>
                      <a:pt x="5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2073;p43">
              <a:extLst>
                <a:ext uri="{FF2B5EF4-FFF2-40B4-BE49-F238E27FC236}">
                  <a16:creationId xmlns:a16="http://schemas.microsoft.com/office/drawing/2014/main" id="{0823E1BB-ED6F-1DFE-9005-3E02F740C4DF}"/>
                </a:ext>
              </a:extLst>
            </p:cNvPr>
            <p:cNvGrpSpPr/>
            <p:nvPr/>
          </p:nvGrpSpPr>
          <p:grpSpPr>
            <a:xfrm flipH="1">
              <a:off x="4160639" y="992049"/>
              <a:ext cx="822722" cy="315361"/>
              <a:chOff x="4045228" y="526086"/>
              <a:chExt cx="969277" cy="371537"/>
            </a:xfrm>
          </p:grpSpPr>
          <p:sp>
            <p:nvSpPr>
              <p:cNvPr id="32" name="Google Shape;2074;p43">
                <a:extLst>
                  <a:ext uri="{FF2B5EF4-FFF2-40B4-BE49-F238E27FC236}">
                    <a16:creationId xmlns:a16="http://schemas.microsoft.com/office/drawing/2014/main" id="{2BE705EC-61CD-6CC3-6A13-4469E0794572}"/>
                  </a:ext>
                </a:extLst>
              </p:cNvPr>
              <p:cNvSpPr/>
              <p:nvPr/>
            </p:nvSpPr>
            <p:spPr>
              <a:xfrm>
                <a:off x="4815108" y="558592"/>
                <a:ext cx="199398" cy="186106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89" extrusionOk="0">
                    <a:moveTo>
                      <a:pt x="5571" y="0"/>
                    </a:moveTo>
                    <a:cubicBezTo>
                      <a:pt x="5503" y="0"/>
                      <a:pt x="5433" y="18"/>
                      <a:pt x="5364" y="57"/>
                    </a:cubicBezTo>
                    <a:lnTo>
                      <a:pt x="3751" y="944"/>
                    </a:lnTo>
                    <a:cubicBezTo>
                      <a:pt x="3691" y="985"/>
                      <a:pt x="3630" y="1005"/>
                      <a:pt x="3575" y="1005"/>
                    </a:cubicBezTo>
                    <a:cubicBezTo>
                      <a:pt x="3519" y="1005"/>
                      <a:pt x="3469" y="985"/>
                      <a:pt x="3429" y="944"/>
                    </a:cubicBezTo>
                    <a:lnTo>
                      <a:pt x="1735" y="138"/>
                    </a:lnTo>
                    <a:cubicBezTo>
                      <a:pt x="1684" y="116"/>
                      <a:pt x="1632" y="106"/>
                      <a:pt x="1583" y="106"/>
                    </a:cubicBezTo>
                    <a:cubicBezTo>
                      <a:pt x="1361" y="106"/>
                      <a:pt x="1178" y="310"/>
                      <a:pt x="1211" y="541"/>
                    </a:cubicBezTo>
                    <a:lnTo>
                      <a:pt x="1614" y="2356"/>
                    </a:lnTo>
                    <a:cubicBezTo>
                      <a:pt x="1614" y="2477"/>
                      <a:pt x="1574" y="2598"/>
                      <a:pt x="1493" y="2678"/>
                    </a:cubicBezTo>
                    <a:lnTo>
                      <a:pt x="202" y="4009"/>
                    </a:lnTo>
                    <a:cubicBezTo>
                      <a:pt x="1" y="4251"/>
                      <a:pt x="122" y="4614"/>
                      <a:pt x="404" y="4655"/>
                    </a:cubicBezTo>
                    <a:lnTo>
                      <a:pt x="225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9" y="6711"/>
                    </a:lnTo>
                    <a:cubicBezTo>
                      <a:pt x="3487" y="6828"/>
                      <a:pt x="3601" y="6888"/>
                      <a:pt x="3722" y="6888"/>
                    </a:cubicBezTo>
                    <a:cubicBezTo>
                      <a:pt x="3852" y="6888"/>
                      <a:pt x="3990" y="6818"/>
                      <a:pt x="4074" y="6671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60" y="4413"/>
                      <a:pt x="7381" y="4050"/>
                      <a:pt x="7139" y="3848"/>
                    </a:cubicBezTo>
                    <a:lnTo>
                      <a:pt x="5768" y="2557"/>
                    </a:lnTo>
                    <a:cubicBezTo>
                      <a:pt x="5687" y="2477"/>
                      <a:pt x="5647" y="2356"/>
                      <a:pt x="5647" y="2275"/>
                    </a:cubicBezTo>
                    <a:lnTo>
                      <a:pt x="5929" y="420"/>
                    </a:lnTo>
                    <a:cubicBezTo>
                      <a:pt x="5960" y="175"/>
                      <a:pt x="5781" y="0"/>
                      <a:pt x="5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75;p43">
                <a:extLst>
                  <a:ext uri="{FF2B5EF4-FFF2-40B4-BE49-F238E27FC236}">
                    <a16:creationId xmlns:a16="http://schemas.microsoft.com/office/drawing/2014/main" id="{1018628C-56D0-9A9F-D515-7933EF527220}"/>
                  </a:ext>
                </a:extLst>
              </p:cNvPr>
              <p:cNvSpPr/>
              <p:nvPr/>
            </p:nvSpPr>
            <p:spPr>
              <a:xfrm>
                <a:off x="4045228" y="526086"/>
                <a:ext cx="316103" cy="371537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3753" extrusionOk="0">
                    <a:moveTo>
                      <a:pt x="8094" y="4589"/>
                    </a:moveTo>
                    <a:cubicBezTo>
                      <a:pt x="8705" y="4589"/>
                      <a:pt x="9852" y="5336"/>
                      <a:pt x="9705" y="5867"/>
                    </a:cubicBezTo>
                    <a:cubicBezTo>
                      <a:pt x="9645" y="6023"/>
                      <a:pt x="9452" y="6097"/>
                      <a:pt x="9209" y="6097"/>
                    </a:cubicBezTo>
                    <a:cubicBezTo>
                      <a:pt x="8637" y="6097"/>
                      <a:pt x="7785" y="5687"/>
                      <a:pt x="7729" y="4979"/>
                    </a:cubicBezTo>
                    <a:lnTo>
                      <a:pt x="7729" y="4939"/>
                    </a:lnTo>
                    <a:cubicBezTo>
                      <a:pt x="7718" y="4690"/>
                      <a:pt x="7870" y="4589"/>
                      <a:pt x="8094" y="4589"/>
                    </a:cubicBezTo>
                    <a:close/>
                    <a:moveTo>
                      <a:pt x="4351" y="9778"/>
                    </a:moveTo>
                    <a:cubicBezTo>
                      <a:pt x="4361" y="9778"/>
                      <a:pt x="4371" y="9778"/>
                      <a:pt x="4381" y="9779"/>
                    </a:cubicBezTo>
                    <a:cubicBezTo>
                      <a:pt x="5188" y="9819"/>
                      <a:pt x="5873" y="10343"/>
                      <a:pt x="6115" y="11110"/>
                    </a:cubicBezTo>
                    <a:cubicBezTo>
                      <a:pt x="6150" y="11354"/>
                      <a:pt x="5973" y="11569"/>
                      <a:pt x="5767" y="11569"/>
                    </a:cubicBezTo>
                    <a:cubicBezTo>
                      <a:pt x="5736" y="11569"/>
                      <a:pt x="5704" y="11564"/>
                      <a:pt x="5672" y="11553"/>
                    </a:cubicBezTo>
                    <a:cubicBezTo>
                      <a:pt x="4517" y="11314"/>
                      <a:pt x="3598" y="9778"/>
                      <a:pt x="4351" y="9778"/>
                    </a:cubicBezTo>
                    <a:close/>
                    <a:moveTo>
                      <a:pt x="10108" y="0"/>
                    </a:moveTo>
                    <a:cubicBezTo>
                      <a:pt x="8852" y="0"/>
                      <a:pt x="7135" y="703"/>
                      <a:pt x="6599" y="2681"/>
                    </a:cubicBezTo>
                    <a:cubicBezTo>
                      <a:pt x="6317" y="3729"/>
                      <a:pt x="5914" y="3326"/>
                      <a:pt x="4906" y="4173"/>
                    </a:cubicBezTo>
                    <a:cubicBezTo>
                      <a:pt x="3655" y="5100"/>
                      <a:pt x="2849" y="6472"/>
                      <a:pt x="2607" y="8004"/>
                    </a:cubicBezTo>
                    <a:cubicBezTo>
                      <a:pt x="2365" y="9496"/>
                      <a:pt x="348" y="9214"/>
                      <a:pt x="26" y="12844"/>
                    </a:cubicBezTo>
                    <a:cubicBezTo>
                      <a:pt x="0" y="13378"/>
                      <a:pt x="377" y="13752"/>
                      <a:pt x="739" y="13752"/>
                    </a:cubicBezTo>
                    <a:cubicBezTo>
                      <a:pt x="950" y="13752"/>
                      <a:pt x="1157" y="13625"/>
                      <a:pt x="1276" y="13328"/>
                    </a:cubicBezTo>
                    <a:cubicBezTo>
                      <a:pt x="1478" y="12924"/>
                      <a:pt x="1518" y="11755"/>
                      <a:pt x="1962" y="10989"/>
                    </a:cubicBezTo>
                    <a:cubicBezTo>
                      <a:pt x="2195" y="10618"/>
                      <a:pt x="2368" y="10476"/>
                      <a:pt x="2513" y="10476"/>
                    </a:cubicBezTo>
                    <a:cubicBezTo>
                      <a:pt x="2794" y="10476"/>
                      <a:pt x="2973" y="11007"/>
                      <a:pt x="3292" y="11432"/>
                    </a:cubicBezTo>
                    <a:cubicBezTo>
                      <a:pt x="3961" y="12306"/>
                      <a:pt x="4957" y="12984"/>
                      <a:pt x="5853" y="12984"/>
                    </a:cubicBezTo>
                    <a:cubicBezTo>
                      <a:pt x="6362" y="12984"/>
                      <a:pt x="6839" y="12765"/>
                      <a:pt x="7204" y="12239"/>
                    </a:cubicBezTo>
                    <a:cubicBezTo>
                      <a:pt x="8213" y="10747"/>
                      <a:pt x="6680" y="8770"/>
                      <a:pt x="4704" y="8448"/>
                    </a:cubicBezTo>
                    <a:cubicBezTo>
                      <a:pt x="3857" y="8367"/>
                      <a:pt x="3817" y="8367"/>
                      <a:pt x="4099" y="7480"/>
                    </a:cubicBezTo>
                    <a:cubicBezTo>
                      <a:pt x="4422" y="6512"/>
                      <a:pt x="5027" y="5665"/>
                      <a:pt x="5873" y="5100"/>
                    </a:cubicBezTo>
                    <a:cubicBezTo>
                      <a:pt x="5995" y="5029"/>
                      <a:pt x="6091" y="4997"/>
                      <a:pt x="6171" y="4997"/>
                    </a:cubicBezTo>
                    <a:cubicBezTo>
                      <a:pt x="6547" y="4997"/>
                      <a:pt x="6588" y="5694"/>
                      <a:pt x="7285" y="6391"/>
                    </a:cubicBezTo>
                    <a:cubicBezTo>
                      <a:pt x="7799" y="6905"/>
                      <a:pt x="8598" y="7284"/>
                      <a:pt x="9335" y="7284"/>
                    </a:cubicBezTo>
                    <a:cubicBezTo>
                      <a:pt x="9871" y="7284"/>
                      <a:pt x="10374" y="7084"/>
                      <a:pt x="10713" y="6593"/>
                    </a:cubicBezTo>
                    <a:cubicBezTo>
                      <a:pt x="10955" y="6149"/>
                      <a:pt x="10995" y="5544"/>
                      <a:pt x="10794" y="5060"/>
                    </a:cubicBezTo>
                    <a:cubicBezTo>
                      <a:pt x="9785" y="2923"/>
                      <a:pt x="7567" y="3487"/>
                      <a:pt x="7930" y="2802"/>
                    </a:cubicBezTo>
                    <a:cubicBezTo>
                      <a:pt x="8736" y="1285"/>
                      <a:pt x="9708" y="1161"/>
                      <a:pt x="10439" y="1161"/>
                    </a:cubicBezTo>
                    <a:cubicBezTo>
                      <a:pt x="10583" y="1161"/>
                      <a:pt x="10717" y="1166"/>
                      <a:pt x="10839" y="1166"/>
                    </a:cubicBezTo>
                    <a:cubicBezTo>
                      <a:pt x="11152" y="1166"/>
                      <a:pt x="11383" y="1134"/>
                      <a:pt x="11479" y="906"/>
                    </a:cubicBezTo>
                    <a:cubicBezTo>
                      <a:pt x="11701" y="377"/>
                      <a:pt x="11028" y="0"/>
                      <a:pt x="10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2076;p43">
                <a:extLst>
                  <a:ext uri="{FF2B5EF4-FFF2-40B4-BE49-F238E27FC236}">
                    <a16:creationId xmlns:a16="http://schemas.microsoft.com/office/drawing/2014/main" id="{2F4581C9-5634-95C3-1D55-A4763AAC9DE2}"/>
                  </a:ext>
                </a:extLst>
              </p:cNvPr>
              <p:cNvSpPr/>
              <p:nvPr/>
            </p:nvSpPr>
            <p:spPr>
              <a:xfrm>
                <a:off x="4492077" y="788475"/>
                <a:ext cx="127511" cy="10914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040" extrusionOk="0">
                    <a:moveTo>
                      <a:pt x="2017" y="1"/>
                    </a:moveTo>
                    <a:cubicBezTo>
                      <a:pt x="928" y="1"/>
                      <a:pt x="1" y="888"/>
                      <a:pt x="1" y="2017"/>
                    </a:cubicBezTo>
                    <a:cubicBezTo>
                      <a:pt x="1" y="3238"/>
                      <a:pt x="987" y="4040"/>
                      <a:pt x="2013" y="4040"/>
                    </a:cubicBezTo>
                    <a:cubicBezTo>
                      <a:pt x="2512" y="4040"/>
                      <a:pt x="3020" y="3850"/>
                      <a:pt x="3429" y="3429"/>
                    </a:cubicBezTo>
                    <a:cubicBezTo>
                      <a:pt x="4719" y="2178"/>
                      <a:pt x="3832" y="1"/>
                      <a:pt x="20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"/>
          <p:cNvSpPr txBox="1">
            <a:spLocks noGrp="1"/>
          </p:cNvSpPr>
          <p:nvPr>
            <p:ph type="title"/>
          </p:nvPr>
        </p:nvSpPr>
        <p:spPr>
          <a:xfrm>
            <a:off x="444775" y="1609295"/>
            <a:ext cx="3858775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Remember</a:t>
            </a:r>
            <a:endParaRPr dirty="0"/>
          </a:p>
        </p:txBody>
      </p:sp>
      <p:sp>
        <p:nvSpPr>
          <p:cNvPr id="541" name="Google Shape;541;p46"/>
          <p:cNvSpPr/>
          <p:nvPr/>
        </p:nvSpPr>
        <p:spPr>
          <a:xfrm>
            <a:off x="4415697" y="1079132"/>
            <a:ext cx="3940164" cy="3045037"/>
          </a:xfrm>
          <a:custGeom>
            <a:avLst/>
            <a:gdLst/>
            <a:ahLst/>
            <a:cxnLst/>
            <a:rect l="l" t="t" r="r" b="b"/>
            <a:pathLst>
              <a:path w="143681" h="100945" extrusionOk="0">
                <a:moveTo>
                  <a:pt x="4864" y="1"/>
                </a:moveTo>
                <a:cubicBezTo>
                  <a:pt x="2159" y="1"/>
                  <a:pt x="0" y="2159"/>
                  <a:pt x="0" y="4864"/>
                </a:cubicBezTo>
                <a:lnTo>
                  <a:pt x="0" y="79607"/>
                </a:lnTo>
                <a:cubicBezTo>
                  <a:pt x="0" y="82312"/>
                  <a:pt x="2159" y="84470"/>
                  <a:pt x="4864" y="84470"/>
                </a:cubicBezTo>
                <a:lnTo>
                  <a:pt x="58299" y="84470"/>
                </a:lnTo>
                <a:lnTo>
                  <a:pt x="57783" y="86810"/>
                </a:lnTo>
                <a:lnTo>
                  <a:pt x="55685" y="95929"/>
                </a:lnTo>
                <a:lnTo>
                  <a:pt x="46141" y="95929"/>
                </a:lnTo>
                <a:cubicBezTo>
                  <a:pt x="45077" y="95929"/>
                  <a:pt x="44226" y="96811"/>
                  <a:pt x="44226" y="97874"/>
                </a:cubicBezTo>
                <a:lnTo>
                  <a:pt x="44226" y="99029"/>
                </a:lnTo>
                <a:cubicBezTo>
                  <a:pt x="44226" y="100093"/>
                  <a:pt x="45077" y="100944"/>
                  <a:pt x="46141" y="100944"/>
                </a:cubicBezTo>
                <a:lnTo>
                  <a:pt x="100458" y="100944"/>
                </a:lnTo>
                <a:cubicBezTo>
                  <a:pt x="101522" y="100944"/>
                  <a:pt x="102404" y="100093"/>
                  <a:pt x="102404" y="99029"/>
                </a:cubicBezTo>
                <a:lnTo>
                  <a:pt x="102404" y="97874"/>
                </a:lnTo>
                <a:cubicBezTo>
                  <a:pt x="102404" y="96811"/>
                  <a:pt x="101522" y="95929"/>
                  <a:pt x="100458" y="95929"/>
                </a:cubicBezTo>
                <a:lnTo>
                  <a:pt x="90914" y="95929"/>
                </a:lnTo>
                <a:lnTo>
                  <a:pt x="88817" y="86810"/>
                </a:lnTo>
                <a:lnTo>
                  <a:pt x="88300" y="84470"/>
                </a:lnTo>
                <a:lnTo>
                  <a:pt x="138818" y="84470"/>
                </a:lnTo>
                <a:cubicBezTo>
                  <a:pt x="141523" y="84470"/>
                  <a:pt x="143681" y="82312"/>
                  <a:pt x="143681" y="79607"/>
                </a:cubicBezTo>
                <a:lnTo>
                  <a:pt x="143681" y="4894"/>
                </a:lnTo>
                <a:cubicBezTo>
                  <a:pt x="143681" y="2220"/>
                  <a:pt x="141492" y="1"/>
                  <a:pt x="138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" name="Google Shape;5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8584" y="1272133"/>
            <a:ext cx="3711180" cy="2087580"/>
          </a:xfrm>
          <a:prstGeom prst="roundRect">
            <a:avLst>
              <a:gd name="adj" fmla="val 4866"/>
            </a:avLst>
          </a:prstGeom>
          <a:noFill/>
          <a:ln>
            <a:noFill/>
          </a:ln>
        </p:spPr>
      </p:pic>
      <p:pic>
        <p:nvPicPr>
          <p:cNvPr id="2050" name="Picture 2" descr="7 - شرح حديث الدين النصيحة - الشيخ : صالح اللحيدان - رحمه الله - - YouTube">
            <a:extLst>
              <a:ext uri="{FF2B5EF4-FFF2-40B4-BE49-F238E27FC236}">
                <a16:creationId xmlns:a16="http://schemas.microsoft.com/office/drawing/2014/main" id="{0B361DD3-9AC8-6D51-65FD-16FA06E34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21239" r="-458" b="22492"/>
          <a:stretch/>
        </p:blipFill>
        <p:spPr bwMode="auto">
          <a:xfrm>
            <a:off x="4767969" y="1548597"/>
            <a:ext cx="3135630" cy="144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5"/>
          <p:cNvSpPr/>
          <p:nvPr/>
        </p:nvSpPr>
        <p:spPr>
          <a:xfrm>
            <a:off x="861280" y="2362951"/>
            <a:ext cx="3570780" cy="369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5"/>
          <p:cNvSpPr txBox="1">
            <a:spLocks noGrp="1"/>
          </p:cNvSpPr>
          <p:nvPr>
            <p:ph type="title" idx="2"/>
          </p:nvPr>
        </p:nvSpPr>
        <p:spPr>
          <a:xfrm>
            <a:off x="-199481" y="957497"/>
            <a:ext cx="5308375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Homework</a:t>
            </a:r>
            <a:endParaRPr sz="6000" b="1" dirty="0">
              <a:solidFill>
                <a:srgbClr val="191919"/>
              </a:solidFill>
              <a:latin typeface="Lexend Mega"/>
              <a:ea typeface="Lexend Mega"/>
              <a:cs typeface="Lexend Mega"/>
              <a:sym typeface="Lexend Mega"/>
            </a:endParaRPr>
          </a:p>
        </p:txBody>
      </p:sp>
      <p:sp>
        <p:nvSpPr>
          <p:cNvPr id="534" name="Google Shape;534;p45"/>
          <p:cNvSpPr txBox="1">
            <a:spLocks noGrp="1"/>
          </p:cNvSpPr>
          <p:nvPr>
            <p:ph type="subTitle" idx="3"/>
          </p:nvPr>
        </p:nvSpPr>
        <p:spPr>
          <a:xfrm>
            <a:off x="714213" y="2396939"/>
            <a:ext cx="3706117" cy="3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orkbook p.(    ) , exercise (    )</a:t>
            </a:r>
            <a:endParaRPr dirty="0"/>
          </a:p>
        </p:txBody>
      </p:sp>
      <p:grpSp>
        <p:nvGrpSpPr>
          <p:cNvPr id="7" name="Google Shape;543;p46">
            <a:extLst>
              <a:ext uri="{FF2B5EF4-FFF2-40B4-BE49-F238E27FC236}">
                <a16:creationId xmlns:a16="http://schemas.microsoft.com/office/drawing/2014/main" id="{BBCEBBE1-FAAA-7207-B063-58A5F8831767}"/>
              </a:ext>
            </a:extLst>
          </p:cNvPr>
          <p:cNvGrpSpPr/>
          <p:nvPr/>
        </p:nvGrpSpPr>
        <p:grpSpPr>
          <a:xfrm>
            <a:off x="4857727" y="628182"/>
            <a:ext cx="3030364" cy="3930298"/>
            <a:chOff x="7368645" y="2180517"/>
            <a:chExt cx="1062123" cy="2016864"/>
          </a:xfrm>
        </p:grpSpPr>
        <p:sp>
          <p:nvSpPr>
            <p:cNvPr id="8" name="Google Shape;544;p46">
              <a:extLst>
                <a:ext uri="{FF2B5EF4-FFF2-40B4-BE49-F238E27FC236}">
                  <a16:creationId xmlns:a16="http://schemas.microsoft.com/office/drawing/2014/main" id="{799D0D95-9E1A-2E50-EB3D-5884FD1A2F57}"/>
                </a:ext>
              </a:extLst>
            </p:cNvPr>
            <p:cNvSpPr/>
            <p:nvPr/>
          </p:nvSpPr>
          <p:spPr>
            <a:xfrm>
              <a:off x="7368645" y="2180517"/>
              <a:ext cx="1062123" cy="2016864"/>
            </a:xfrm>
            <a:custGeom>
              <a:avLst/>
              <a:gdLst/>
              <a:ahLst/>
              <a:cxnLst/>
              <a:rect l="l" t="t" r="r" b="b"/>
              <a:pathLst>
                <a:path w="29485" h="55989" extrusionOk="0">
                  <a:moveTo>
                    <a:pt x="3405" y="0"/>
                  </a:moveTo>
                  <a:cubicBezTo>
                    <a:pt x="1521" y="0"/>
                    <a:pt x="1" y="1520"/>
                    <a:pt x="1" y="3404"/>
                  </a:cubicBezTo>
                  <a:lnTo>
                    <a:pt x="1" y="51977"/>
                  </a:lnTo>
                  <a:cubicBezTo>
                    <a:pt x="1" y="54195"/>
                    <a:pt x="1764" y="55989"/>
                    <a:pt x="4013" y="55989"/>
                  </a:cubicBezTo>
                  <a:lnTo>
                    <a:pt x="25412" y="55989"/>
                  </a:lnTo>
                  <a:cubicBezTo>
                    <a:pt x="27661" y="55989"/>
                    <a:pt x="29424" y="54165"/>
                    <a:pt x="29485" y="51977"/>
                  </a:cubicBezTo>
                  <a:lnTo>
                    <a:pt x="29485" y="3404"/>
                  </a:lnTo>
                  <a:cubicBezTo>
                    <a:pt x="29485" y="1520"/>
                    <a:pt x="27965" y="0"/>
                    <a:pt x="26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545;p46">
              <a:extLst>
                <a:ext uri="{FF2B5EF4-FFF2-40B4-BE49-F238E27FC236}">
                  <a16:creationId xmlns:a16="http://schemas.microsoft.com/office/drawing/2014/main" id="{B971EDD1-1E47-6BDD-67AF-B468154E05B6}"/>
                </a:ext>
              </a:extLst>
            </p:cNvPr>
            <p:cNvSpPr/>
            <p:nvPr/>
          </p:nvSpPr>
          <p:spPr>
            <a:xfrm>
              <a:off x="7721022" y="4026569"/>
              <a:ext cx="366817" cy="37247"/>
            </a:xfrm>
            <a:custGeom>
              <a:avLst/>
              <a:gdLst/>
              <a:ahLst/>
              <a:cxnLst/>
              <a:rect l="l" t="t" r="r" b="b"/>
              <a:pathLst>
                <a:path w="10183" h="1034" extrusionOk="0">
                  <a:moveTo>
                    <a:pt x="426" y="0"/>
                  </a:moveTo>
                  <a:cubicBezTo>
                    <a:pt x="183" y="0"/>
                    <a:pt x="0" y="182"/>
                    <a:pt x="0" y="426"/>
                  </a:cubicBezTo>
                  <a:lnTo>
                    <a:pt x="0" y="608"/>
                  </a:lnTo>
                  <a:cubicBezTo>
                    <a:pt x="0" y="821"/>
                    <a:pt x="183" y="1034"/>
                    <a:pt x="426" y="1034"/>
                  </a:cubicBezTo>
                  <a:lnTo>
                    <a:pt x="9727" y="1034"/>
                  </a:lnTo>
                  <a:cubicBezTo>
                    <a:pt x="10000" y="1034"/>
                    <a:pt x="10183" y="821"/>
                    <a:pt x="10183" y="608"/>
                  </a:cubicBezTo>
                  <a:lnTo>
                    <a:pt x="10183" y="426"/>
                  </a:lnTo>
                  <a:cubicBezTo>
                    <a:pt x="10183" y="182"/>
                    <a:pt x="10000" y="0"/>
                    <a:pt x="9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صورة 5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AD75759C-81B3-03F6-15A7-9773A9479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47" y="957106"/>
            <a:ext cx="2512367" cy="312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"/>
          <p:cNvSpPr txBox="1">
            <a:spLocks noGrp="1"/>
          </p:cNvSpPr>
          <p:nvPr>
            <p:ph type="title"/>
          </p:nvPr>
        </p:nvSpPr>
        <p:spPr>
          <a:xfrm>
            <a:off x="5175481" y="1401735"/>
            <a:ext cx="3858900" cy="118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557" name="Google Shape;55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136" y="792289"/>
            <a:ext cx="1690750" cy="5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ave a nice day Royalty Free Vector Image - VectorStock">
            <a:extLst>
              <a:ext uri="{FF2B5EF4-FFF2-40B4-BE49-F238E27FC236}">
                <a16:creationId xmlns:a16="http://schemas.microsoft.com/office/drawing/2014/main" id="{C7047E94-A6DE-3059-BEF7-2B10BD009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7"/>
          <a:stretch/>
        </p:blipFill>
        <p:spPr bwMode="auto">
          <a:xfrm>
            <a:off x="1126761" y="710259"/>
            <a:ext cx="3684443" cy="4171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5863000" y="1869975"/>
            <a:ext cx="1766100" cy="369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/>
          <p:cNvSpPr/>
          <p:nvPr/>
        </p:nvSpPr>
        <p:spPr>
          <a:xfrm>
            <a:off x="5863000" y="3241575"/>
            <a:ext cx="1766100" cy="369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/>
          <p:nvPr/>
        </p:nvSpPr>
        <p:spPr>
          <a:xfrm>
            <a:off x="2359148" y="3241575"/>
            <a:ext cx="1766100" cy="369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2359148" y="1869975"/>
            <a:ext cx="1766100" cy="369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/>
          <p:cNvSpPr/>
          <p:nvPr/>
        </p:nvSpPr>
        <p:spPr>
          <a:xfrm rot="-3600042">
            <a:off x="4767992" y="3186770"/>
            <a:ext cx="934991" cy="902897"/>
          </a:xfrm>
          <a:custGeom>
            <a:avLst/>
            <a:gdLst/>
            <a:ahLst/>
            <a:cxnLst/>
            <a:rect l="l" t="t" r="r" b="b"/>
            <a:pathLst>
              <a:path w="19432" h="18765" extrusionOk="0">
                <a:moveTo>
                  <a:pt x="19431" y="8954"/>
                </a:moveTo>
                <a:cubicBezTo>
                  <a:pt x="19419" y="8692"/>
                  <a:pt x="19407" y="8418"/>
                  <a:pt x="19396" y="8168"/>
                </a:cubicBezTo>
                <a:cubicBezTo>
                  <a:pt x="19396" y="8109"/>
                  <a:pt x="19372" y="8037"/>
                  <a:pt x="19372" y="7978"/>
                </a:cubicBezTo>
                <a:cubicBezTo>
                  <a:pt x="19360" y="7918"/>
                  <a:pt x="19360" y="7847"/>
                  <a:pt x="19348" y="7799"/>
                </a:cubicBezTo>
                <a:lnTo>
                  <a:pt x="19300" y="7442"/>
                </a:lnTo>
                <a:cubicBezTo>
                  <a:pt x="19241" y="7347"/>
                  <a:pt x="19253" y="6989"/>
                  <a:pt x="19134" y="6918"/>
                </a:cubicBezTo>
                <a:cubicBezTo>
                  <a:pt x="19134" y="6787"/>
                  <a:pt x="19122" y="6727"/>
                  <a:pt x="19062" y="6608"/>
                </a:cubicBezTo>
                <a:cubicBezTo>
                  <a:pt x="19157" y="6632"/>
                  <a:pt x="19038" y="6454"/>
                  <a:pt x="19098" y="6465"/>
                </a:cubicBezTo>
                <a:cubicBezTo>
                  <a:pt x="19038" y="6370"/>
                  <a:pt x="19062" y="6215"/>
                  <a:pt x="19003" y="6192"/>
                </a:cubicBezTo>
                <a:cubicBezTo>
                  <a:pt x="19038" y="6334"/>
                  <a:pt x="19098" y="6430"/>
                  <a:pt x="19050" y="6489"/>
                </a:cubicBezTo>
                <a:cubicBezTo>
                  <a:pt x="19015" y="6334"/>
                  <a:pt x="18955" y="6204"/>
                  <a:pt x="18979" y="6096"/>
                </a:cubicBezTo>
                <a:cubicBezTo>
                  <a:pt x="18931" y="5989"/>
                  <a:pt x="18812" y="5799"/>
                  <a:pt x="18824" y="5715"/>
                </a:cubicBezTo>
                <a:cubicBezTo>
                  <a:pt x="18765" y="5727"/>
                  <a:pt x="18800" y="5572"/>
                  <a:pt x="18741" y="5537"/>
                </a:cubicBezTo>
                <a:cubicBezTo>
                  <a:pt x="18705" y="5537"/>
                  <a:pt x="18717" y="5572"/>
                  <a:pt x="18705" y="5549"/>
                </a:cubicBezTo>
                <a:cubicBezTo>
                  <a:pt x="18645" y="5477"/>
                  <a:pt x="18657" y="5334"/>
                  <a:pt x="18598" y="5263"/>
                </a:cubicBezTo>
                <a:cubicBezTo>
                  <a:pt x="18622" y="5299"/>
                  <a:pt x="18622" y="5322"/>
                  <a:pt x="18598" y="5322"/>
                </a:cubicBezTo>
                <a:cubicBezTo>
                  <a:pt x="18574" y="5263"/>
                  <a:pt x="18598" y="5251"/>
                  <a:pt x="18562" y="5180"/>
                </a:cubicBezTo>
                <a:cubicBezTo>
                  <a:pt x="18514" y="5191"/>
                  <a:pt x="18574" y="5275"/>
                  <a:pt x="18574" y="5322"/>
                </a:cubicBezTo>
                <a:cubicBezTo>
                  <a:pt x="18634" y="5358"/>
                  <a:pt x="18741" y="5620"/>
                  <a:pt x="18717" y="5668"/>
                </a:cubicBezTo>
                <a:cubicBezTo>
                  <a:pt x="18681" y="5596"/>
                  <a:pt x="18634" y="5572"/>
                  <a:pt x="18645" y="5489"/>
                </a:cubicBezTo>
                <a:cubicBezTo>
                  <a:pt x="18598" y="5489"/>
                  <a:pt x="18645" y="5549"/>
                  <a:pt x="18622" y="5549"/>
                </a:cubicBezTo>
                <a:cubicBezTo>
                  <a:pt x="18645" y="5620"/>
                  <a:pt x="18693" y="5608"/>
                  <a:pt x="18705" y="5692"/>
                </a:cubicBezTo>
                <a:cubicBezTo>
                  <a:pt x="18669" y="5692"/>
                  <a:pt x="18634" y="5656"/>
                  <a:pt x="18598" y="5632"/>
                </a:cubicBezTo>
                <a:cubicBezTo>
                  <a:pt x="18634" y="5727"/>
                  <a:pt x="18669" y="5680"/>
                  <a:pt x="18705" y="5751"/>
                </a:cubicBezTo>
                <a:cubicBezTo>
                  <a:pt x="18693" y="5787"/>
                  <a:pt x="18645" y="5692"/>
                  <a:pt x="18657" y="5775"/>
                </a:cubicBezTo>
                <a:cubicBezTo>
                  <a:pt x="18681" y="5775"/>
                  <a:pt x="18681" y="5787"/>
                  <a:pt x="18693" y="5799"/>
                </a:cubicBezTo>
                <a:lnTo>
                  <a:pt x="18657" y="5799"/>
                </a:lnTo>
                <a:cubicBezTo>
                  <a:pt x="18645" y="5811"/>
                  <a:pt x="18634" y="5811"/>
                  <a:pt x="18622" y="5834"/>
                </a:cubicBezTo>
                <a:cubicBezTo>
                  <a:pt x="18622" y="5811"/>
                  <a:pt x="18634" y="5811"/>
                  <a:pt x="18634" y="5811"/>
                </a:cubicBezTo>
                <a:cubicBezTo>
                  <a:pt x="18586" y="5751"/>
                  <a:pt x="18598" y="5739"/>
                  <a:pt x="18586" y="5680"/>
                </a:cubicBezTo>
                <a:cubicBezTo>
                  <a:pt x="18562" y="5692"/>
                  <a:pt x="18586" y="5799"/>
                  <a:pt x="18598" y="5846"/>
                </a:cubicBezTo>
                <a:cubicBezTo>
                  <a:pt x="18574" y="5858"/>
                  <a:pt x="18538" y="5870"/>
                  <a:pt x="18503" y="5894"/>
                </a:cubicBezTo>
                <a:cubicBezTo>
                  <a:pt x="18503" y="5894"/>
                  <a:pt x="18479" y="5894"/>
                  <a:pt x="18479" y="5870"/>
                </a:cubicBezTo>
                <a:cubicBezTo>
                  <a:pt x="18479" y="5858"/>
                  <a:pt x="18467" y="5834"/>
                  <a:pt x="18467" y="5811"/>
                </a:cubicBezTo>
                <a:cubicBezTo>
                  <a:pt x="18467" y="5787"/>
                  <a:pt x="18467" y="5775"/>
                  <a:pt x="18443" y="5739"/>
                </a:cubicBezTo>
                <a:cubicBezTo>
                  <a:pt x="18407" y="5668"/>
                  <a:pt x="18395" y="5608"/>
                  <a:pt x="18419" y="5561"/>
                </a:cubicBezTo>
                <a:cubicBezTo>
                  <a:pt x="18348" y="5513"/>
                  <a:pt x="18264" y="5215"/>
                  <a:pt x="18264" y="5132"/>
                </a:cubicBezTo>
                <a:cubicBezTo>
                  <a:pt x="18229" y="5132"/>
                  <a:pt x="18205" y="5096"/>
                  <a:pt x="18169" y="5037"/>
                </a:cubicBezTo>
                <a:lnTo>
                  <a:pt x="18169" y="4977"/>
                </a:lnTo>
                <a:cubicBezTo>
                  <a:pt x="18169" y="4953"/>
                  <a:pt x="18157" y="4953"/>
                  <a:pt x="18122" y="4953"/>
                </a:cubicBezTo>
                <a:cubicBezTo>
                  <a:pt x="18110" y="4906"/>
                  <a:pt x="18098" y="4882"/>
                  <a:pt x="18110" y="4858"/>
                </a:cubicBezTo>
                <a:lnTo>
                  <a:pt x="18003" y="4763"/>
                </a:lnTo>
                <a:cubicBezTo>
                  <a:pt x="17991" y="4727"/>
                  <a:pt x="17979" y="4703"/>
                  <a:pt x="17979" y="4668"/>
                </a:cubicBezTo>
                <a:lnTo>
                  <a:pt x="17991" y="4668"/>
                </a:lnTo>
                <a:cubicBezTo>
                  <a:pt x="17943" y="4560"/>
                  <a:pt x="17895" y="4477"/>
                  <a:pt x="17836" y="4382"/>
                </a:cubicBezTo>
                <a:lnTo>
                  <a:pt x="17836" y="4382"/>
                </a:lnTo>
                <a:cubicBezTo>
                  <a:pt x="17741" y="4179"/>
                  <a:pt x="17598" y="3989"/>
                  <a:pt x="17467" y="3810"/>
                </a:cubicBezTo>
                <a:cubicBezTo>
                  <a:pt x="17431" y="3715"/>
                  <a:pt x="17360" y="3644"/>
                  <a:pt x="17324" y="3537"/>
                </a:cubicBezTo>
                <a:cubicBezTo>
                  <a:pt x="17300" y="3548"/>
                  <a:pt x="17288" y="3537"/>
                  <a:pt x="17264" y="3525"/>
                </a:cubicBezTo>
                <a:cubicBezTo>
                  <a:pt x="17241" y="3429"/>
                  <a:pt x="17157" y="3334"/>
                  <a:pt x="17074" y="3239"/>
                </a:cubicBezTo>
                <a:cubicBezTo>
                  <a:pt x="17050" y="3179"/>
                  <a:pt x="17026" y="3108"/>
                  <a:pt x="16979" y="3048"/>
                </a:cubicBezTo>
                <a:cubicBezTo>
                  <a:pt x="16979" y="3048"/>
                  <a:pt x="16979" y="3036"/>
                  <a:pt x="16990" y="3036"/>
                </a:cubicBezTo>
                <a:lnTo>
                  <a:pt x="16955" y="2989"/>
                </a:lnTo>
                <a:lnTo>
                  <a:pt x="16907" y="2941"/>
                </a:lnTo>
                <a:cubicBezTo>
                  <a:pt x="16848" y="2882"/>
                  <a:pt x="16788" y="2810"/>
                  <a:pt x="16740" y="2751"/>
                </a:cubicBezTo>
                <a:cubicBezTo>
                  <a:pt x="16681" y="2691"/>
                  <a:pt x="16621" y="2632"/>
                  <a:pt x="16598" y="2560"/>
                </a:cubicBezTo>
                <a:cubicBezTo>
                  <a:pt x="16455" y="2346"/>
                  <a:pt x="16324" y="2120"/>
                  <a:pt x="16181" y="1929"/>
                </a:cubicBezTo>
                <a:cubicBezTo>
                  <a:pt x="16014" y="1739"/>
                  <a:pt x="15847" y="1548"/>
                  <a:pt x="15609" y="1429"/>
                </a:cubicBezTo>
                <a:cubicBezTo>
                  <a:pt x="15562" y="1381"/>
                  <a:pt x="15562" y="1453"/>
                  <a:pt x="15526" y="1429"/>
                </a:cubicBezTo>
                <a:cubicBezTo>
                  <a:pt x="15383" y="1286"/>
                  <a:pt x="15205" y="1191"/>
                  <a:pt x="15014" y="1048"/>
                </a:cubicBezTo>
                <a:cubicBezTo>
                  <a:pt x="14824" y="929"/>
                  <a:pt x="14633" y="810"/>
                  <a:pt x="14454" y="715"/>
                </a:cubicBezTo>
                <a:cubicBezTo>
                  <a:pt x="14193" y="548"/>
                  <a:pt x="13978" y="358"/>
                  <a:pt x="13692" y="250"/>
                </a:cubicBezTo>
                <a:cubicBezTo>
                  <a:pt x="13526" y="191"/>
                  <a:pt x="13383" y="155"/>
                  <a:pt x="13228" y="143"/>
                </a:cubicBezTo>
                <a:cubicBezTo>
                  <a:pt x="13085" y="131"/>
                  <a:pt x="12966" y="143"/>
                  <a:pt x="12823" y="191"/>
                </a:cubicBezTo>
                <a:cubicBezTo>
                  <a:pt x="12573" y="84"/>
                  <a:pt x="12228" y="203"/>
                  <a:pt x="12014" y="24"/>
                </a:cubicBezTo>
                <a:cubicBezTo>
                  <a:pt x="11954" y="24"/>
                  <a:pt x="11954" y="84"/>
                  <a:pt x="11859" y="60"/>
                </a:cubicBezTo>
                <a:cubicBezTo>
                  <a:pt x="11799" y="36"/>
                  <a:pt x="11799" y="12"/>
                  <a:pt x="11776" y="0"/>
                </a:cubicBezTo>
                <a:cubicBezTo>
                  <a:pt x="11752" y="72"/>
                  <a:pt x="11799" y="60"/>
                  <a:pt x="11740" y="96"/>
                </a:cubicBezTo>
                <a:cubicBezTo>
                  <a:pt x="11930" y="119"/>
                  <a:pt x="12014" y="143"/>
                  <a:pt x="12192" y="131"/>
                </a:cubicBezTo>
                <a:cubicBezTo>
                  <a:pt x="12228" y="143"/>
                  <a:pt x="12252" y="179"/>
                  <a:pt x="12311" y="191"/>
                </a:cubicBezTo>
                <a:cubicBezTo>
                  <a:pt x="12692" y="191"/>
                  <a:pt x="13157" y="238"/>
                  <a:pt x="13645" y="393"/>
                </a:cubicBezTo>
                <a:cubicBezTo>
                  <a:pt x="14109" y="560"/>
                  <a:pt x="14502" y="905"/>
                  <a:pt x="14847" y="989"/>
                </a:cubicBezTo>
                <a:cubicBezTo>
                  <a:pt x="14907" y="1036"/>
                  <a:pt x="14847" y="1084"/>
                  <a:pt x="14883" y="1131"/>
                </a:cubicBezTo>
                <a:cubicBezTo>
                  <a:pt x="15074" y="1167"/>
                  <a:pt x="15145" y="1346"/>
                  <a:pt x="15324" y="1453"/>
                </a:cubicBezTo>
                <a:cubicBezTo>
                  <a:pt x="15466" y="1548"/>
                  <a:pt x="15609" y="1560"/>
                  <a:pt x="15764" y="1667"/>
                </a:cubicBezTo>
                <a:cubicBezTo>
                  <a:pt x="15895" y="1786"/>
                  <a:pt x="16002" y="1882"/>
                  <a:pt x="16086" y="2001"/>
                </a:cubicBezTo>
                <a:cubicBezTo>
                  <a:pt x="16181" y="2120"/>
                  <a:pt x="16276" y="2263"/>
                  <a:pt x="16419" y="2405"/>
                </a:cubicBezTo>
                <a:lnTo>
                  <a:pt x="16419" y="2441"/>
                </a:lnTo>
                <a:cubicBezTo>
                  <a:pt x="16336" y="2382"/>
                  <a:pt x="16300" y="2334"/>
                  <a:pt x="16193" y="2239"/>
                </a:cubicBezTo>
                <a:cubicBezTo>
                  <a:pt x="16205" y="2215"/>
                  <a:pt x="16252" y="2286"/>
                  <a:pt x="16264" y="2274"/>
                </a:cubicBezTo>
                <a:cubicBezTo>
                  <a:pt x="16193" y="2203"/>
                  <a:pt x="16121" y="2143"/>
                  <a:pt x="16062" y="2096"/>
                </a:cubicBezTo>
                <a:cubicBezTo>
                  <a:pt x="16002" y="2036"/>
                  <a:pt x="15955" y="1989"/>
                  <a:pt x="15907" y="1905"/>
                </a:cubicBezTo>
                <a:cubicBezTo>
                  <a:pt x="15883" y="1941"/>
                  <a:pt x="15788" y="1858"/>
                  <a:pt x="15740" y="1870"/>
                </a:cubicBezTo>
                <a:cubicBezTo>
                  <a:pt x="15836" y="1965"/>
                  <a:pt x="15955" y="2060"/>
                  <a:pt x="15955" y="2167"/>
                </a:cubicBezTo>
                <a:cubicBezTo>
                  <a:pt x="15859" y="2120"/>
                  <a:pt x="15883" y="2036"/>
                  <a:pt x="15824" y="2036"/>
                </a:cubicBezTo>
                <a:cubicBezTo>
                  <a:pt x="15883" y="2143"/>
                  <a:pt x="15943" y="2203"/>
                  <a:pt x="16026" y="2263"/>
                </a:cubicBezTo>
                <a:cubicBezTo>
                  <a:pt x="16098" y="2322"/>
                  <a:pt x="16193" y="2382"/>
                  <a:pt x="16276" y="2477"/>
                </a:cubicBezTo>
                <a:cubicBezTo>
                  <a:pt x="16264" y="2501"/>
                  <a:pt x="16252" y="2501"/>
                  <a:pt x="16240" y="2501"/>
                </a:cubicBezTo>
                <a:cubicBezTo>
                  <a:pt x="16276" y="2584"/>
                  <a:pt x="16371" y="2632"/>
                  <a:pt x="16443" y="2691"/>
                </a:cubicBezTo>
                <a:cubicBezTo>
                  <a:pt x="16455" y="2715"/>
                  <a:pt x="16479" y="2739"/>
                  <a:pt x="16490" y="2763"/>
                </a:cubicBezTo>
                <a:cubicBezTo>
                  <a:pt x="16479" y="2763"/>
                  <a:pt x="16455" y="2751"/>
                  <a:pt x="16443" y="2751"/>
                </a:cubicBezTo>
                <a:lnTo>
                  <a:pt x="16490" y="2834"/>
                </a:lnTo>
                <a:cubicBezTo>
                  <a:pt x="16479" y="2822"/>
                  <a:pt x="16455" y="2822"/>
                  <a:pt x="16455" y="2822"/>
                </a:cubicBezTo>
                <a:lnTo>
                  <a:pt x="16502" y="2870"/>
                </a:lnTo>
                <a:lnTo>
                  <a:pt x="16502" y="2917"/>
                </a:lnTo>
                <a:cubicBezTo>
                  <a:pt x="16383" y="2858"/>
                  <a:pt x="16276" y="2822"/>
                  <a:pt x="16157" y="2798"/>
                </a:cubicBezTo>
                <a:cubicBezTo>
                  <a:pt x="16145" y="2763"/>
                  <a:pt x="16133" y="2751"/>
                  <a:pt x="16133" y="2715"/>
                </a:cubicBezTo>
                <a:lnTo>
                  <a:pt x="16098" y="2751"/>
                </a:lnTo>
                <a:lnTo>
                  <a:pt x="16133" y="2775"/>
                </a:lnTo>
                <a:cubicBezTo>
                  <a:pt x="16121" y="2775"/>
                  <a:pt x="16098" y="2775"/>
                  <a:pt x="16086" y="2763"/>
                </a:cubicBezTo>
                <a:cubicBezTo>
                  <a:pt x="16086" y="2763"/>
                  <a:pt x="16074" y="2751"/>
                  <a:pt x="16074" y="2739"/>
                </a:cubicBezTo>
                <a:cubicBezTo>
                  <a:pt x="16086" y="2715"/>
                  <a:pt x="16062" y="2655"/>
                  <a:pt x="16038" y="2703"/>
                </a:cubicBezTo>
                <a:cubicBezTo>
                  <a:pt x="16062" y="2715"/>
                  <a:pt x="16074" y="2739"/>
                  <a:pt x="16062" y="2751"/>
                </a:cubicBezTo>
                <a:lnTo>
                  <a:pt x="16062" y="2751"/>
                </a:lnTo>
                <a:cubicBezTo>
                  <a:pt x="16026" y="2739"/>
                  <a:pt x="15978" y="2715"/>
                  <a:pt x="15955" y="2691"/>
                </a:cubicBezTo>
                <a:cubicBezTo>
                  <a:pt x="15919" y="2655"/>
                  <a:pt x="15907" y="2596"/>
                  <a:pt x="15883" y="2572"/>
                </a:cubicBezTo>
                <a:cubicBezTo>
                  <a:pt x="15836" y="2524"/>
                  <a:pt x="15728" y="2524"/>
                  <a:pt x="15693" y="2572"/>
                </a:cubicBezTo>
                <a:cubicBezTo>
                  <a:pt x="15681" y="2584"/>
                  <a:pt x="15681" y="2596"/>
                  <a:pt x="15669" y="2632"/>
                </a:cubicBezTo>
                <a:cubicBezTo>
                  <a:pt x="15633" y="2620"/>
                  <a:pt x="15597" y="2584"/>
                  <a:pt x="15562" y="2572"/>
                </a:cubicBezTo>
                <a:cubicBezTo>
                  <a:pt x="15574" y="2513"/>
                  <a:pt x="15562" y="2441"/>
                  <a:pt x="15538" y="2382"/>
                </a:cubicBezTo>
                <a:cubicBezTo>
                  <a:pt x="15538" y="2358"/>
                  <a:pt x="15502" y="2358"/>
                  <a:pt x="15490" y="2358"/>
                </a:cubicBezTo>
                <a:lnTo>
                  <a:pt x="15478" y="2382"/>
                </a:lnTo>
                <a:lnTo>
                  <a:pt x="15478" y="2394"/>
                </a:lnTo>
                <a:cubicBezTo>
                  <a:pt x="15431" y="2382"/>
                  <a:pt x="15371" y="2334"/>
                  <a:pt x="15359" y="2274"/>
                </a:cubicBezTo>
                <a:cubicBezTo>
                  <a:pt x="15336" y="2286"/>
                  <a:pt x="15336" y="2298"/>
                  <a:pt x="15336" y="2334"/>
                </a:cubicBezTo>
                <a:cubicBezTo>
                  <a:pt x="15383" y="2358"/>
                  <a:pt x="15419" y="2382"/>
                  <a:pt x="15455" y="2417"/>
                </a:cubicBezTo>
                <a:lnTo>
                  <a:pt x="15455" y="2441"/>
                </a:lnTo>
                <a:cubicBezTo>
                  <a:pt x="15478" y="2465"/>
                  <a:pt x="15490" y="2477"/>
                  <a:pt x="15502" y="2513"/>
                </a:cubicBezTo>
                <a:cubicBezTo>
                  <a:pt x="15395" y="2405"/>
                  <a:pt x="15300" y="2334"/>
                  <a:pt x="15205" y="2263"/>
                </a:cubicBezTo>
                <a:cubicBezTo>
                  <a:pt x="15181" y="2239"/>
                  <a:pt x="15157" y="2227"/>
                  <a:pt x="15145" y="2215"/>
                </a:cubicBezTo>
                <a:lnTo>
                  <a:pt x="15157" y="2203"/>
                </a:lnTo>
                <a:cubicBezTo>
                  <a:pt x="15157" y="2179"/>
                  <a:pt x="15145" y="2179"/>
                  <a:pt x="15145" y="2167"/>
                </a:cubicBezTo>
                <a:lnTo>
                  <a:pt x="15133" y="2179"/>
                </a:lnTo>
                <a:cubicBezTo>
                  <a:pt x="15062" y="2143"/>
                  <a:pt x="15002" y="2108"/>
                  <a:pt x="14919" y="2084"/>
                </a:cubicBezTo>
                <a:cubicBezTo>
                  <a:pt x="14895" y="2048"/>
                  <a:pt x="14883" y="2036"/>
                  <a:pt x="14859" y="2001"/>
                </a:cubicBezTo>
                <a:cubicBezTo>
                  <a:pt x="14835" y="1989"/>
                  <a:pt x="14824" y="1977"/>
                  <a:pt x="14788" y="1965"/>
                </a:cubicBezTo>
                <a:cubicBezTo>
                  <a:pt x="14407" y="1608"/>
                  <a:pt x="13883" y="1262"/>
                  <a:pt x="13311" y="989"/>
                </a:cubicBezTo>
                <a:cubicBezTo>
                  <a:pt x="12704" y="715"/>
                  <a:pt x="12037" y="536"/>
                  <a:pt x="11490" y="477"/>
                </a:cubicBezTo>
                <a:cubicBezTo>
                  <a:pt x="11371" y="417"/>
                  <a:pt x="11252" y="369"/>
                  <a:pt x="11109" y="334"/>
                </a:cubicBezTo>
                <a:cubicBezTo>
                  <a:pt x="10978" y="310"/>
                  <a:pt x="10847" y="298"/>
                  <a:pt x="10680" y="298"/>
                </a:cubicBezTo>
                <a:cubicBezTo>
                  <a:pt x="10502" y="143"/>
                  <a:pt x="10180" y="119"/>
                  <a:pt x="9847" y="131"/>
                </a:cubicBezTo>
                <a:cubicBezTo>
                  <a:pt x="9775" y="131"/>
                  <a:pt x="9680" y="143"/>
                  <a:pt x="9609" y="143"/>
                </a:cubicBezTo>
                <a:cubicBezTo>
                  <a:pt x="9537" y="143"/>
                  <a:pt x="9466" y="155"/>
                  <a:pt x="9382" y="155"/>
                </a:cubicBezTo>
                <a:cubicBezTo>
                  <a:pt x="9240" y="155"/>
                  <a:pt x="9120" y="155"/>
                  <a:pt x="9025" y="131"/>
                </a:cubicBezTo>
                <a:cubicBezTo>
                  <a:pt x="8870" y="322"/>
                  <a:pt x="8347" y="274"/>
                  <a:pt x="8168" y="215"/>
                </a:cubicBezTo>
                <a:cubicBezTo>
                  <a:pt x="8132" y="298"/>
                  <a:pt x="8061" y="322"/>
                  <a:pt x="7977" y="334"/>
                </a:cubicBezTo>
                <a:cubicBezTo>
                  <a:pt x="7882" y="358"/>
                  <a:pt x="7787" y="358"/>
                  <a:pt x="7692" y="334"/>
                </a:cubicBezTo>
                <a:cubicBezTo>
                  <a:pt x="7692" y="310"/>
                  <a:pt x="7811" y="250"/>
                  <a:pt x="7680" y="274"/>
                </a:cubicBezTo>
                <a:cubicBezTo>
                  <a:pt x="7620" y="274"/>
                  <a:pt x="7620" y="322"/>
                  <a:pt x="7585" y="334"/>
                </a:cubicBezTo>
                <a:cubicBezTo>
                  <a:pt x="7525" y="310"/>
                  <a:pt x="7442" y="298"/>
                  <a:pt x="7394" y="250"/>
                </a:cubicBezTo>
                <a:cubicBezTo>
                  <a:pt x="7275" y="262"/>
                  <a:pt x="7263" y="310"/>
                  <a:pt x="7144" y="322"/>
                </a:cubicBezTo>
                <a:cubicBezTo>
                  <a:pt x="7168" y="274"/>
                  <a:pt x="7168" y="238"/>
                  <a:pt x="7239" y="203"/>
                </a:cubicBezTo>
                <a:cubicBezTo>
                  <a:pt x="7406" y="131"/>
                  <a:pt x="7454" y="191"/>
                  <a:pt x="7537" y="191"/>
                </a:cubicBezTo>
                <a:cubicBezTo>
                  <a:pt x="7525" y="143"/>
                  <a:pt x="7465" y="143"/>
                  <a:pt x="7561" y="119"/>
                </a:cubicBezTo>
                <a:cubicBezTo>
                  <a:pt x="7620" y="215"/>
                  <a:pt x="7763" y="36"/>
                  <a:pt x="7870" y="131"/>
                </a:cubicBezTo>
                <a:cubicBezTo>
                  <a:pt x="7811" y="143"/>
                  <a:pt x="7763" y="155"/>
                  <a:pt x="7751" y="191"/>
                </a:cubicBezTo>
                <a:cubicBezTo>
                  <a:pt x="7870" y="143"/>
                  <a:pt x="8025" y="96"/>
                  <a:pt x="8120" y="72"/>
                </a:cubicBezTo>
                <a:cubicBezTo>
                  <a:pt x="8097" y="72"/>
                  <a:pt x="8037" y="72"/>
                  <a:pt x="8097" y="60"/>
                </a:cubicBezTo>
                <a:cubicBezTo>
                  <a:pt x="7501" y="24"/>
                  <a:pt x="6942" y="143"/>
                  <a:pt x="6430" y="322"/>
                </a:cubicBezTo>
                <a:cubicBezTo>
                  <a:pt x="5906" y="500"/>
                  <a:pt x="5418" y="774"/>
                  <a:pt x="4918" y="1072"/>
                </a:cubicBezTo>
                <a:cubicBezTo>
                  <a:pt x="4846" y="1048"/>
                  <a:pt x="4727" y="1108"/>
                  <a:pt x="4620" y="1155"/>
                </a:cubicBezTo>
                <a:cubicBezTo>
                  <a:pt x="4370" y="1381"/>
                  <a:pt x="4167" y="1512"/>
                  <a:pt x="4215" y="1727"/>
                </a:cubicBezTo>
                <a:cubicBezTo>
                  <a:pt x="4525" y="1501"/>
                  <a:pt x="4763" y="1274"/>
                  <a:pt x="5346" y="989"/>
                </a:cubicBezTo>
                <a:cubicBezTo>
                  <a:pt x="5477" y="977"/>
                  <a:pt x="5608" y="989"/>
                  <a:pt x="5668" y="1084"/>
                </a:cubicBezTo>
                <a:cubicBezTo>
                  <a:pt x="5251" y="1346"/>
                  <a:pt x="4727" y="1512"/>
                  <a:pt x="4370" y="1846"/>
                </a:cubicBezTo>
                <a:cubicBezTo>
                  <a:pt x="4334" y="1882"/>
                  <a:pt x="4310" y="1929"/>
                  <a:pt x="4263" y="1965"/>
                </a:cubicBezTo>
                <a:cubicBezTo>
                  <a:pt x="3953" y="2203"/>
                  <a:pt x="3775" y="2298"/>
                  <a:pt x="3572" y="2465"/>
                </a:cubicBezTo>
                <a:cubicBezTo>
                  <a:pt x="3155" y="2775"/>
                  <a:pt x="2798" y="3227"/>
                  <a:pt x="2453" y="3608"/>
                </a:cubicBezTo>
                <a:cubicBezTo>
                  <a:pt x="2382" y="3703"/>
                  <a:pt x="2227" y="3727"/>
                  <a:pt x="2227" y="3882"/>
                </a:cubicBezTo>
                <a:cubicBezTo>
                  <a:pt x="2334" y="3775"/>
                  <a:pt x="2441" y="3667"/>
                  <a:pt x="2524" y="3572"/>
                </a:cubicBezTo>
                <a:cubicBezTo>
                  <a:pt x="2620" y="3465"/>
                  <a:pt x="2703" y="3358"/>
                  <a:pt x="2751" y="3275"/>
                </a:cubicBezTo>
                <a:cubicBezTo>
                  <a:pt x="2870" y="3179"/>
                  <a:pt x="3013" y="3048"/>
                  <a:pt x="3167" y="2917"/>
                </a:cubicBezTo>
                <a:cubicBezTo>
                  <a:pt x="3334" y="2775"/>
                  <a:pt x="3477" y="2632"/>
                  <a:pt x="3608" y="2524"/>
                </a:cubicBezTo>
                <a:lnTo>
                  <a:pt x="3834" y="2394"/>
                </a:lnTo>
                <a:cubicBezTo>
                  <a:pt x="3906" y="2346"/>
                  <a:pt x="3965" y="2298"/>
                  <a:pt x="4048" y="2263"/>
                </a:cubicBezTo>
                <a:cubicBezTo>
                  <a:pt x="4179" y="2167"/>
                  <a:pt x="4298" y="2084"/>
                  <a:pt x="4429" y="1989"/>
                </a:cubicBezTo>
                <a:cubicBezTo>
                  <a:pt x="4679" y="1798"/>
                  <a:pt x="4965" y="1608"/>
                  <a:pt x="5358" y="1441"/>
                </a:cubicBezTo>
                <a:cubicBezTo>
                  <a:pt x="5441" y="1512"/>
                  <a:pt x="5513" y="1441"/>
                  <a:pt x="5656" y="1393"/>
                </a:cubicBezTo>
                <a:cubicBezTo>
                  <a:pt x="5691" y="1501"/>
                  <a:pt x="5799" y="1501"/>
                  <a:pt x="5953" y="1441"/>
                </a:cubicBezTo>
                <a:cubicBezTo>
                  <a:pt x="6013" y="1381"/>
                  <a:pt x="5870" y="1393"/>
                  <a:pt x="5930" y="1334"/>
                </a:cubicBezTo>
                <a:cubicBezTo>
                  <a:pt x="6025" y="1334"/>
                  <a:pt x="6108" y="1334"/>
                  <a:pt x="6156" y="1393"/>
                </a:cubicBezTo>
                <a:cubicBezTo>
                  <a:pt x="6084" y="1429"/>
                  <a:pt x="6013" y="1465"/>
                  <a:pt x="5965" y="1465"/>
                </a:cubicBezTo>
                <a:cubicBezTo>
                  <a:pt x="6025" y="1548"/>
                  <a:pt x="6192" y="1453"/>
                  <a:pt x="6227" y="1560"/>
                </a:cubicBezTo>
                <a:cubicBezTo>
                  <a:pt x="6096" y="1632"/>
                  <a:pt x="5977" y="1703"/>
                  <a:pt x="5858" y="1786"/>
                </a:cubicBezTo>
                <a:cubicBezTo>
                  <a:pt x="5739" y="1870"/>
                  <a:pt x="5632" y="1941"/>
                  <a:pt x="5537" y="2036"/>
                </a:cubicBezTo>
                <a:cubicBezTo>
                  <a:pt x="5322" y="2215"/>
                  <a:pt x="5120" y="2382"/>
                  <a:pt x="4858" y="2513"/>
                </a:cubicBezTo>
                <a:cubicBezTo>
                  <a:pt x="4775" y="2513"/>
                  <a:pt x="4703" y="2465"/>
                  <a:pt x="4596" y="2501"/>
                </a:cubicBezTo>
                <a:cubicBezTo>
                  <a:pt x="4596" y="2596"/>
                  <a:pt x="4787" y="2513"/>
                  <a:pt x="4858" y="2560"/>
                </a:cubicBezTo>
                <a:cubicBezTo>
                  <a:pt x="4822" y="2632"/>
                  <a:pt x="4727" y="2703"/>
                  <a:pt x="4656" y="2775"/>
                </a:cubicBezTo>
                <a:cubicBezTo>
                  <a:pt x="4644" y="2810"/>
                  <a:pt x="4608" y="2822"/>
                  <a:pt x="4596" y="2858"/>
                </a:cubicBezTo>
                <a:lnTo>
                  <a:pt x="4584" y="2858"/>
                </a:lnTo>
                <a:cubicBezTo>
                  <a:pt x="4489" y="2870"/>
                  <a:pt x="4382" y="2917"/>
                  <a:pt x="4346" y="3001"/>
                </a:cubicBezTo>
                <a:cubicBezTo>
                  <a:pt x="4346" y="3013"/>
                  <a:pt x="4322" y="3036"/>
                  <a:pt x="4310" y="3048"/>
                </a:cubicBezTo>
                <a:cubicBezTo>
                  <a:pt x="4239" y="3108"/>
                  <a:pt x="4179" y="3156"/>
                  <a:pt x="4120" y="3215"/>
                </a:cubicBezTo>
                <a:lnTo>
                  <a:pt x="4108" y="3215"/>
                </a:lnTo>
                <a:cubicBezTo>
                  <a:pt x="4108" y="3227"/>
                  <a:pt x="4084" y="3227"/>
                  <a:pt x="4084" y="3239"/>
                </a:cubicBezTo>
                <a:cubicBezTo>
                  <a:pt x="4072" y="3251"/>
                  <a:pt x="4060" y="3251"/>
                  <a:pt x="4060" y="3275"/>
                </a:cubicBezTo>
                <a:cubicBezTo>
                  <a:pt x="3989" y="3334"/>
                  <a:pt x="3894" y="3334"/>
                  <a:pt x="3786" y="3334"/>
                </a:cubicBezTo>
                <a:cubicBezTo>
                  <a:pt x="3763" y="3334"/>
                  <a:pt x="3751" y="3346"/>
                  <a:pt x="3727" y="3370"/>
                </a:cubicBezTo>
                <a:cubicBezTo>
                  <a:pt x="3727" y="3394"/>
                  <a:pt x="3715" y="3417"/>
                  <a:pt x="3703" y="3417"/>
                </a:cubicBezTo>
                <a:cubicBezTo>
                  <a:pt x="3667" y="3453"/>
                  <a:pt x="3644" y="3513"/>
                  <a:pt x="3584" y="3453"/>
                </a:cubicBezTo>
                <a:cubicBezTo>
                  <a:pt x="3525" y="3465"/>
                  <a:pt x="3513" y="3489"/>
                  <a:pt x="3477" y="3537"/>
                </a:cubicBezTo>
                <a:cubicBezTo>
                  <a:pt x="3453" y="3608"/>
                  <a:pt x="3405" y="3667"/>
                  <a:pt x="3298" y="3667"/>
                </a:cubicBezTo>
                <a:cubicBezTo>
                  <a:pt x="3286" y="3667"/>
                  <a:pt x="3251" y="3667"/>
                  <a:pt x="3239" y="3691"/>
                </a:cubicBezTo>
                <a:cubicBezTo>
                  <a:pt x="3179" y="3763"/>
                  <a:pt x="3072" y="3810"/>
                  <a:pt x="3048" y="3906"/>
                </a:cubicBezTo>
                <a:cubicBezTo>
                  <a:pt x="3036" y="3965"/>
                  <a:pt x="2977" y="3953"/>
                  <a:pt x="2929" y="3965"/>
                </a:cubicBezTo>
                <a:cubicBezTo>
                  <a:pt x="2929" y="3989"/>
                  <a:pt x="2917" y="4013"/>
                  <a:pt x="2893" y="4013"/>
                </a:cubicBezTo>
                <a:cubicBezTo>
                  <a:pt x="2751" y="4060"/>
                  <a:pt x="2643" y="4144"/>
                  <a:pt x="2536" y="4251"/>
                </a:cubicBezTo>
                <a:cubicBezTo>
                  <a:pt x="2477" y="4310"/>
                  <a:pt x="2441" y="4358"/>
                  <a:pt x="2358" y="4406"/>
                </a:cubicBezTo>
                <a:cubicBezTo>
                  <a:pt x="2262" y="4441"/>
                  <a:pt x="2143" y="4489"/>
                  <a:pt x="2155" y="4644"/>
                </a:cubicBezTo>
                <a:cubicBezTo>
                  <a:pt x="2155" y="4656"/>
                  <a:pt x="2120" y="4680"/>
                  <a:pt x="2096" y="4715"/>
                </a:cubicBezTo>
                <a:lnTo>
                  <a:pt x="1989" y="4822"/>
                </a:lnTo>
                <a:cubicBezTo>
                  <a:pt x="1977" y="4834"/>
                  <a:pt x="1965" y="4882"/>
                  <a:pt x="1917" y="4834"/>
                </a:cubicBezTo>
                <a:cubicBezTo>
                  <a:pt x="1905" y="4799"/>
                  <a:pt x="1846" y="4787"/>
                  <a:pt x="1881" y="4739"/>
                </a:cubicBezTo>
                <a:cubicBezTo>
                  <a:pt x="1905" y="4727"/>
                  <a:pt x="1905" y="4715"/>
                  <a:pt x="1905" y="4680"/>
                </a:cubicBezTo>
                <a:cubicBezTo>
                  <a:pt x="1905" y="4668"/>
                  <a:pt x="1881" y="4656"/>
                  <a:pt x="1881" y="4620"/>
                </a:cubicBezTo>
                <a:cubicBezTo>
                  <a:pt x="1870" y="4620"/>
                  <a:pt x="1870" y="4644"/>
                  <a:pt x="1858" y="4644"/>
                </a:cubicBezTo>
                <a:cubicBezTo>
                  <a:pt x="1798" y="4680"/>
                  <a:pt x="1750" y="4763"/>
                  <a:pt x="1750" y="4834"/>
                </a:cubicBezTo>
                <a:cubicBezTo>
                  <a:pt x="1750" y="4882"/>
                  <a:pt x="1762" y="4894"/>
                  <a:pt x="1739" y="4918"/>
                </a:cubicBezTo>
                <a:cubicBezTo>
                  <a:pt x="1691" y="4965"/>
                  <a:pt x="1643" y="5025"/>
                  <a:pt x="1560" y="5025"/>
                </a:cubicBezTo>
                <a:cubicBezTo>
                  <a:pt x="1465" y="5025"/>
                  <a:pt x="1524" y="5084"/>
                  <a:pt x="1524" y="5120"/>
                </a:cubicBezTo>
                <a:cubicBezTo>
                  <a:pt x="1512" y="5180"/>
                  <a:pt x="1489" y="5263"/>
                  <a:pt x="1429" y="5275"/>
                </a:cubicBezTo>
                <a:cubicBezTo>
                  <a:pt x="1369" y="5311"/>
                  <a:pt x="1334" y="5334"/>
                  <a:pt x="1310" y="5382"/>
                </a:cubicBezTo>
                <a:cubicBezTo>
                  <a:pt x="1322" y="5322"/>
                  <a:pt x="1334" y="5263"/>
                  <a:pt x="1346" y="5215"/>
                </a:cubicBezTo>
                <a:cubicBezTo>
                  <a:pt x="1465" y="4882"/>
                  <a:pt x="1762" y="4525"/>
                  <a:pt x="1881" y="4191"/>
                </a:cubicBezTo>
                <a:cubicBezTo>
                  <a:pt x="2036" y="4144"/>
                  <a:pt x="1917" y="4084"/>
                  <a:pt x="2084" y="3965"/>
                </a:cubicBezTo>
                <a:cubicBezTo>
                  <a:pt x="2060" y="3929"/>
                  <a:pt x="2036" y="3846"/>
                  <a:pt x="1989" y="3870"/>
                </a:cubicBezTo>
                <a:cubicBezTo>
                  <a:pt x="1977" y="3870"/>
                  <a:pt x="1941" y="3882"/>
                  <a:pt x="1917" y="3894"/>
                </a:cubicBezTo>
                <a:cubicBezTo>
                  <a:pt x="1846" y="4084"/>
                  <a:pt x="1739" y="4191"/>
                  <a:pt x="1679" y="4370"/>
                </a:cubicBezTo>
                <a:cubicBezTo>
                  <a:pt x="1322" y="4727"/>
                  <a:pt x="1131" y="5156"/>
                  <a:pt x="977" y="5620"/>
                </a:cubicBezTo>
                <a:lnTo>
                  <a:pt x="929" y="5620"/>
                </a:lnTo>
                <a:cubicBezTo>
                  <a:pt x="929" y="5632"/>
                  <a:pt x="953" y="5644"/>
                  <a:pt x="965" y="5668"/>
                </a:cubicBezTo>
                <a:cubicBezTo>
                  <a:pt x="965" y="5680"/>
                  <a:pt x="965" y="5680"/>
                  <a:pt x="953" y="5692"/>
                </a:cubicBezTo>
                <a:cubicBezTo>
                  <a:pt x="929" y="5739"/>
                  <a:pt x="917" y="5787"/>
                  <a:pt x="917" y="5823"/>
                </a:cubicBezTo>
                <a:cubicBezTo>
                  <a:pt x="893" y="5846"/>
                  <a:pt x="869" y="5858"/>
                  <a:pt x="846" y="5870"/>
                </a:cubicBezTo>
                <a:cubicBezTo>
                  <a:pt x="798" y="5906"/>
                  <a:pt x="750" y="5942"/>
                  <a:pt x="750" y="6001"/>
                </a:cubicBezTo>
                <a:cubicBezTo>
                  <a:pt x="750" y="6204"/>
                  <a:pt x="750" y="6204"/>
                  <a:pt x="560" y="6323"/>
                </a:cubicBezTo>
                <a:cubicBezTo>
                  <a:pt x="548" y="6334"/>
                  <a:pt x="536" y="6334"/>
                  <a:pt x="512" y="6334"/>
                </a:cubicBezTo>
                <a:cubicBezTo>
                  <a:pt x="512" y="6358"/>
                  <a:pt x="488" y="6394"/>
                  <a:pt x="453" y="6394"/>
                </a:cubicBezTo>
                <a:cubicBezTo>
                  <a:pt x="453" y="6442"/>
                  <a:pt x="536" y="6489"/>
                  <a:pt x="453" y="6537"/>
                </a:cubicBezTo>
                <a:cubicBezTo>
                  <a:pt x="417" y="6573"/>
                  <a:pt x="381" y="6596"/>
                  <a:pt x="357" y="6644"/>
                </a:cubicBezTo>
                <a:cubicBezTo>
                  <a:pt x="334" y="6656"/>
                  <a:pt x="334" y="6680"/>
                  <a:pt x="322" y="6692"/>
                </a:cubicBezTo>
                <a:lnTo>
                  <a:pt x="322" y="6680"/>
                </a:lnTo>
                <a:cubicBezTo>
                  <a:pt x="322" y="6692"/>
                  <a:pt x="310" y="6704"/>
                  <a:pt x="310" y="6715"/>
                </a:cubicBezTo>
                <a:cubicBezTo>
                  <a:pt x="298" y="6739"/>
                  <a:pt x="274" y="6751"/>
                  <a:pt x="250" y="6763"/>
                </a:cubicBezTo>
                <a:cubicBezTo>
                  <a:pt x="191" y="6799"/>
                  <a:pt x="250" y="6858"/>
                  <a:pt x="262" y="6882"/>
                </a:cubicBezTo>
                <a:cubicBezTo>
                  <a:pt x="179" y="7001"/>
                  <a:pt x="262" y="7168"/>
                  <a:pt x="155" y="7275"/>
                </a:cubicBezTo>
                <a:cubicBezTo>
                  <a:pt x="155" y="7347"/>
                  <a:pt x="179" y="7442"/>
                  <a:pt x="155" y="7513"/>
                </a:cubicBezTo>
                <a:cubicBezTo>
                  <a:pt x="143" y="7597"/>
                  <a:pt x="96" y="7680"/>
                  <a:pt x="119" y="7763"/>
                </a:cubicBezTo>
                <a:cubicBezTo>
                  <a:pt x="131" y="7835"/>
                  <a:pt x="84" y="7870"/>
                  <a:pt x="24" y="7894"/>
                </a:cubicBezTo>
                <a:cubicBezTo>
                  <a:pt x="12" y="7894"/>
                  <a:pt x="0" y="7942"/>
                  <a:pt x="12" y="7942"/>
                </a:cubicBezTo>
                <a:cubicBezTo>
                  <a:pt x="60" y="8001"/>
                  <a:pt x="24" y="8061"/>
                  <a:pt x="12" y="8120"/>
                </a:cubicBezTo>
                <a:cubicBezTo>
                  <a:pt x="84" y="8216"/>
                  <a:pt x="72" y="8323"/>
                  <a:pt x="72" y="8430"/>
                </a:cubicBezTo>
                <a:cubicBezTo>
                  <a:pt x="72" y="8537"/>
                  <a:pt x="96" y="8656"/>
                  <a:pt x="12" y="8751"/>
                </a:cubicBezTo>
                <a:cubicBezTo>
                  <a:pt x="0" y="8763"/>
                  <a:pt x="12" y="8811"/>
                  <a:pt x="36" y="8823"/>
                </a:cubicBezTo>
                <a:cubicBezTo>
                  <a:pt x="84" y="8835"/>
                  <a:pt x="119" y="8847"/>
                  <a:pt x="119" y="8894"/>
                </a:cubicBezTo>
                <a:lnTo>
                  <a:pt x="119" y="9013"/>
                </a:lnTo>
                <a:cubicBezTo>
                  <a:pt x="131" y="9180"/>
                  <a:pt x="84" y="9347"/>
                  <a:pt x="179" y="9502"/>
                </a:cubicBezTo>
                <a:cubicBezTo>
                  <a:pt x="191" y="9525"/>
                  <a:pt x="179" y="9561"/>
                  <a:pt x="155" y="9597"/>
                </a:cubicBezTo>
                <a:cubicBezTo>
                  <a:pt x="143" y="9621"/>
                  <a:pt x="119" y="9644"/>
                  <a:pt x="143" y="9668"/>
                </a:cubicBezTo>
                <a:cubicBezTo>
                  <a:pt x="191" y="9716"/>
                  <a:pt x="179" y="9775"/>
                  <a:pt x="179" y="9835"/>
                </a:cubicBezTo>
                <a:cubicBezTo>
                  <a:pt x="155" y="9954"/>
                  <a:pt x="155" y="10014"/>
                  <a:pt x="191" y="10073"/>
                </a:cubicBezTo>
                <a:cubicBezTo>
                  <a:pt x="238" y="10144"/>
                  <a:pt x="262" y="10240"/>
                  <a:pt x="334" y="10299"/>
                </a:cubicBezTo>
                <a:cubicBezTo>
                  <a:pt x="369" y="10323"/>
                  <a:pt x="393" y="10359"/>
                  <a:pt x="393" y="10383"/>
                </a:cubicBezTo>
                <a:cubicBezTo>
                  <a:pt x="393" y="10478"/>
                  <a:pt x="429" y="10561"/>
                  <a:pt x="453" y="10633"/>
                </a:cubicBezTo>
                <a:cubicBezTo>
                  <a:pt x="441" y="10787"/>
                  <a:pt x="512" y="10918"/>
                  <a:pt x="572" y="11049"/>
                </a:cubicBezTo>
                <a:cubicBezTo>
                  <a:pt x="596" y="11073"/>
                  <a:pt x="607" y="11097"/>
                  <a:pt x="607" y="11097"/>
                </a:cubicBezTo>
                <a:cubicBezTo>
                  <a:pt x="727" y="11073"/>
                  <a:pt x="738" y="11192"/>
                  <a:pt x="810" y="11216"/>
                </a:cubicBezTo>
                <a:cubicBezTo>
                  <a:pt x="893" y="11264"/>
                  <a:pt x="965" y="11287"/>
                  <a:pt x="1024" y="11323"/>
                </a:cubicBezTo>
                <a:cubicBezTo>
                  <a:pt x="1036" y="11347"/>
                  <a:pt x="1048" y="11383"/>
                  <a:pt x="1072" y="11430"/>
                </a:cubicBezTo>
                <a:cubicBezTo>
                  <a:pt x="1072" y="11442"/>
                  <a:pt x="1072" y="11442"/>
                  <a:pt x="1084" y="11454"/>
                </a:cubicBezTo>
                <a:cubicBezTo>
                  <a:pt x="1096" y="11490"/>
                  <a:pt x="1108" y="11526"/>
                  <a:pt x="1108" y="11561"/>
                </a:cubicBezTo>
                <a:cubicBezTo>
                  <a:pt x="1072" y="11609"/>
                  <a:pt x="1036" y="11645"/>
                  <a:pt x="1084" y="11728"/>
                </a:cubicBezTo>
                <a:cubicBezTo>
                  <a:pt x="1131" y="11799"/>
                  <a:pt x="1143" y="11907"/>
                  <a:pt x="1167" y="11990"/>
                </a:cubicBezTo>
                <a:cubicBezTo>
                  <a:pt x="1191" y="12026"/>
                  <a:pt x="1191" y="12049"/>
                  <a:pt x="1215" y="12061"/>
                </a:cubicBezTo>
                <a:cubicBezTo>
                  <a:pt x="1262" y="12085"/>
                  <a:pt x="1274" y="12097"/>
                  <a:pt x="1262" y="12145"/>
                </a:cubicBezTo>
                <a:cubicBezTo>
                  <a:pt x="1250" y="12180"/>
                  <a:pt x="1250" y="12240"/>
                  <a:pt x="1215" y="12276"/>
                </a:cubicBezTo>
                <a:cubicBezTo>
                  <a:pt x="1143" y="12347"/>
                  <a:pt x="1250" y="12395"/>
                  <a:pt x="1250" y="12454"/>
                </a:cubicBezTo>
                <a:cubicBezTo>
                  <a:pt x="1250" y="12478"/>
                  <a:pt x="1310" y="12478"/>
                  <a:pt x="1322" y="12466"/>
                </a:cubicBezTo>
                <a:cubicBezTo>
                  <a:pt x="1381" y="12419"/>
                  <a:pt x="1429" y="12383"/>
                  <a:pt x="1465" y="12335"/>
                </a:cubicBezTo>
                <a:cubicBezTo>
                  <a:pt x="1512" y="12288"/>
                  <a:pt x="1500" y="12264"/>
                  <a:pt x="1465" y="12216"/>
                </a:cubicBezTo>
                <a:cubicBezTo>
                  <a:pt x="1441" y="12121"/>
                  <a:pt x="1453" y="12026"/>
                  <a:pt x="1465" y="11919"/>
                </a:cubicBezTo>
                <a:cubicBezTo>
                  <a:pt x="1465" y="11907"/>
                  <a:pt x="1489" y="11907"/>
                  <a:pt x="1489" y="11907"/>
                </a:cubicBezTo>
                <a:lnTo>
                  <a:pt x="1500" y="11919"/>
                </a:lnTo>
                <a:cubicBezTo>
                  <a:pt x="1500" y="11990"/>
                  <a:pt x="1572" y="12026"/>
                  <a:pt x="1620" y="12085"/>
                </a:cubicBezTo>
                <a:cubicBezTo>
                  <a:pt x="1631" y="12109"/>
                  <a:pt x="1560" y="12157"/>
                  <a:pt x="1620" y="12169"/>
                </a:cubicBezTo>
                <a:cubicBezTo>
                  <a:pt x="1703" y="12204"/>
                  <a:pt x="1739" y="12264"/>
                  <a:pt x="1762" y="12335"/>
                </a:cubicBezTo>
                <a:cubicBezTo>
                  <a:pt x="1798" y="12419"/>
                  <a:pt x="1846" y="12514"/>
                  <a:pt x="1870" y="12597"/>
                </a:cubicBezTo>
                <a:cubicBezTo>
                  <a:pt x="1917" y="12704"/>
                  <a:pt x="1965" y="12800"/>
                  <a:pt x="2024" y="12883"/>
                </a:cubicBezTo>
                <a:cubicBezTo>
                  <a:pt x="2036" y="12919"/>
                  <a:pt x="2048" y="12942"/>
                  <a:pt x="2048" y="12954"/>
                </a:cubicBezTo>
                <a:cubicBezTo>
                  <a:pt x="2036" y="13061"/>
                  <a:pt x="2084" y="13133"/>
                  <a:pt x="2155" y="13181"/>
                </a:cubicBezTo>
                <a:cubicBezTo>
                  <a:pt x="2227" y="13240"/>
                  <a:pt x="2227" y="13312"/>
                  <a:pt x="2227" y="13395"/>
                </a:cubicBezTo>
                <a:cubicBezTo>
                  <a:pt x="2227" y="13431"/>
                  <a:pt x="2215" y="13490"/>
                  <a:pt x="2262" y="13526"/>
                </a:cubicBezTo>
                <a:cubicBezTo>
                  <a:pt x="2346" y="13597"/>
                  <a:pt x="2358" y="13704"/>
                  <a:pt x="2417" y="13788"/>
                </a:cubicBezTo>
                <a:cubicBezTo>
                  <a:pt x="2453" y="13835"/>
                  <a:pt x="2453" y="13776"/>
                  <a:pt x="2465" y="13764"/>
                </a:cubicBezTo>
                <a:cubicBezTo>
                  <a:pt x="2477" y="13752"/>
                  <a:pt x="2477" y="13728"/>
                  <a:pt x="2501" y="13716"/>
                </a:cubicBezTo>
                <a:cubicBezTo>
                  <a:pt x="2501" y="13728"/>
                  <a:pt x="2512" y="13728"/>
                  <a:pt x="2512" y="13752"/>
                </a:cubicBezTo>
                <a:cubicBezTo>
                  <a:pt x="2512" y="13871"/>
                  <a:pt x="2536" y="13966"/>
                  <a:pt x="2477" y="14085"/>
                </a:cubicBezTo>
                <a:cubicBezTo>
                  <a:pt x="2441" y="14169"/>
                  <a:pt x="2465" y="14252"/>
                  <a:pt x="2512" y="14347"/>
                </a:cubicBezTo>
                <a:cubicBezTo>
                  <a:pt x="2596" y="14478"/>
                  <a:pt x="2596" y="14502"/>
                  <a:pt x="2739" y="14550"/>
                </a:cubicBezTo>
                <a:cubicBezTo>
                  <a:pt x="2834" y="14597"/>
                  <a:pt x="2870" y="14609"/>
                  <a:pt x="2870" y="14716"/>
                </a:cubicBezTo>
                <a:cubicBezTo>
                  <a:pt x="2870" y="14800"/>
                  <a:pt x="2870" y="14895"/>
                  <a:pt x="2941" y="14955"/>
                </a:cubicBezTo>
                <a:cubicBezTo>
                  <a:pt x="2953" y="14966"/>
                  <a:pt x="2977" y="14978"/>
                  <a:pt x="2977" y="15002"/>
                </a:cubicBezTo>
                <a:cubicBezTo>
                  <a:pt x="2977" y="15133"/>
                  <a:pt x="3072" y="15205"/>
                  <a:pt x="3155" y="15276"/>
                </a:cubicBezTo>
                <a:cubicBezTo>
                  <a:pt x="3215" y="15336"/>
                  <a:pt x="3274" y="15419"/>
                  <a:pt x="3358" y="15443"/>
                </a:cubicBezTo>
                <a:cubicBezTo>
                  <a:pt x="3405" y="15538"/>
                  <a:pt x="3477" y="15598"/>
                  <a:pt x="3536" y="15669"/>
                </a:cubicBezTo>
                <a:cubicBezTo>
                  <a:pt x="3596" y="15752"/>
                  <a:pt x="3727" y="15752"/>
                  <a:pt x="3763" y="15871"/>
                </a:cubicBezTo>
                <a:cubicBezTo>
                  <a:pt x="3763" y="15895"/>
                  <a:pt x="3786" y="15895"/>
                  <a:pt x="3810" y="15859"/>
                </a:cubicBezTo>
                <a:cubicBezTo>
                  <a:pt x="3822" y="15848"/>
                  <a:pt x="3810" y="15812"/>
                  <a:pt x="3822" y="15800"/>
                </a:cubicBezTo>
                <a:cubicBezTo>
                  <a:pt x="3822" y="15800"/>
                  <a:pt x="3822" y="15788"/>
                  <a:pt x="3834" y="15788"/>
                </a:cubicBezTo>
                <a:cubicBezTo>
                  <a:pt x="3882" y="15812"/>
                  <a:pt x="3941" y="15859"/>
                  <a:pt x="3989" y="15895"/>
                </a:cubicBezTo>
                <a:cubicBezTo>
                  <a:pt x="3953" y="15859"/>
                  <a:pt x="3906" y="15788"/>
                  <a:pt x="3870" y="15740"/>
                </a:cubicBezTo>
                <a:lnTo>
                  <a:pt x="3870" y="15728"/>
                </a:lnTo>
                <a:cubicBezTo>
                  <a:pt x="3882" y="15681"/>
                  <a:pt x="3834" y="15669"/>
                  <a:pt x="3786" y="15657"/>
                </a:cubicBezTo>
                <a:cubicBezTo>
                  <a:pt x="3763" y="15657"/>
                  <a:pt x="3727" y="15621"/>
                  <a:pt x="3727" y="15598"/>
                </a:cubicBezTo>
                <a:cubicBezTo>
                  <a:pt x="3727" y="15574"/>
                  <a:pt x="3715" y="15562"/>
                  <a:pt x="3703" y="15550"/>
                </a:cubicBezTo>
                <a:lnTo>
                  <a:pt x="3715" y="15550"/>
                </a:lnTo>
                <a:lnTo>
                  <a:pt x="3691" y="15514"/>
                </a:lnTo>
                <a:cubicBezTo>
                  <a:pt x="3644" y="15443"/>
                  <a:pt x="3548" y="15383"/>
                  <a:pt x="3513" y="15312"/>
                </a:cubicBezTo>
                <a:cubicBezTo>
                  <a:pt x="3477" y="15252"/>
                  <a:pt x="3405" y="15193"/>
                  <a:pt x="3405" y="15133"/>
                </a:cubicBezTo>
                <a:cubicBezTo>
                  <a:pt x="3405" y="15062"/>
                  <a:pt x="3453" y="14978"/>
                  <a:pt x="3477" y="14919"/>
                </a:cubicBezTo>
                <a:cubicBezTo>
                  <a:pt x="3489" y="14895"/>
                  <a:pt x="3489" y="14859"/>
                  <a:pt x="3513" y="14847"/>
                </a:cubicBezTo>
                <a:cubicBezTo>
                  <a:pt x="3513" y="14836"/>
                  <a:pt x="3525" y="14836"/>
                  <a:pt x="3525" y="14836"/>
                </a:cubicBezTo>
                <a:cubicBezTo>
                  <a:pt x="3548" y="14824"/>
                  <a:pt x="3536" y="14824"/>
                  <a:pt x="3536" y="14859"/>
                </a:cubicBezTo>
                <a:cubicBezTo>
                  <a:pt x="3548" y="14943"/>
                  <a:pt x="3596" y="14955"/>
                  <a:pt x="3655" y="14955"/>
                </a:cubicBezTo>
                <a:cubicBezTo>
                  <a:pt x="3715" y="14955"/>
                  <a:pt x="3703" y="14978"/>
                  <a:pt x="3691" y="15026"/>
                </a:cubicBezTo>
                <a:cubicBezTo>
                  <a:pt x="3655" y="15086"/>
                  <a:pt x="3727" y="15062"/>
                  <a:pt x="3763" y="15086"/>
                </a:cubicBezTo>
                <a:cubicBezTo>
                  <a:pt x="3775" y="15097"/>
                  <a:pt x="3786" y="15133"/>
                  <a:pt x="3763" y="15133"/>
                </a:cubicBezTo>
                <a:cubicBezTo>
                  <a:pt x="3667" y="15133"/>
                  <a:pt x="3691" y="15193"/>
                  <a:pt x="3715" y="15240"/>
                </a:cubicBezTo>
                <a:cubicBezTo>
                  <a:pt x="3667" y="15276"/>
                  <a:pt x="3667" y="15336"/>
                  <a:pt x="3691" y="15395"/>
                </a:cubicBezTo>
                <a:cubicBezTo>
                  <a:pt x="3691" y="15419"/>
                  <a:pt x="3703" y="15419"/>
                  <a:pt x="3703" y="15431"/>
                </a:cubicBezTo>
                <a:cubicBezTo>
                  <a:pt x="3703" y="15431"/>
                  <a:pt x="3715" y="15431"/>
                  <a:pt x="3727" y="15419"/>
                </a:cubicBezTo>
                <a:lnTo>
                  <a:pt x="3786" y="15359"/>
                </a:lnTo>
                <a:cubicBezTo>
                  <a:pt x="3822" y="15240"/>
                  <a:pt x="3882" y="15193"/>
                  <a:pt x="4001" y="15193"/>
                </a:cubicBezTo>
                <a:cubicBezTo>
                  <a:pt x="4048" y="15217"/>
                  <a:pt x="4084" y="15217"/>
                  <a:pt x="4120" y="15217"/>
                </a:cubicBezTo>
                <a:cubicBezTo>
                  <a:pt x="4108" y="15252"/>
                  <a:pt x="4108" y="15276"/>
                  <a:pt x="4108" y="15300"/>
                </a:cubicBezTo>
                <a:lnTo>
                  <a:pt x="4084" y="15276"/>
                </a:lnTo>
                <a:lnTo>
                  <a:pt x="4108" y="15300"/>
                </a:lnTo>
                <a:cubicBezTo>
                  <a:pt x="4108" y="15312"/>
                  <a:pt x="4120" y="15324"/>
                  <a:pt x="4132" y="15336"/>
                </a:cubicBezTo>
                <a:cubicBezTo>
                  <a:pt x="4144" y="15359"/>
                  <a:pt x="4144" y="15383"/>
                  <a:pt x="4132" y="15419"/>
                </a:cubicBezTo>
                <a:cubicBezTo>
                  <a:pt x="4120" y="15395"/>
                  <a:pt x="4108" y="15395"/>
                  <a:pt x="4084" y="15383"/>
                </a:cubicBezTo>
                <a:cubicBezTo>
                  <a:pt x="4120" y="15336"/>
                  <a:pt x="4013" y="15240"/>
                  <a:pt x="4001" y="15300"/>
                </a:cubicBezTo>
                <a:cubicBezTo>
                  <a:pt x="4108" y="15312"/>
                  <a:pt x="4001" y="15359"/>
                  <a:pt x="4013" y="15371"/>
                </a:cubicBezTo>
                <a:cubicBezTo>
                  <a:pt x="4048" y="15383"/>
                  <a:pt x="4072" y="15431"/>
                  <a:pt x="4108" y="15455"/>
                </a:cubicBezTo>
                <a:cubicBezTo>
                  <a:pt x="4072" y="15514"/>
                  <a:pt x="4048" y="15574"/>
                  <a:pt x="4025" y="15633"/>
                </a:cubicBezTo>
                <a:cubicBezTo>
                  <a:pt x="4001" y="15740"/>
                  <a:pt x="4001" y="15836"/>
                  <a:pt x="4084" y="15907"/>
                </a:cubicBezTo>
                <a:cubicBezTo>
                  <a:pt x="4179" y="15967"/>
                  <a:pt x="4203" y="16050"/>
                  <a:pt x="4191" y="16157"/>
                </a:cubicBezTo>
                <a:lnTo>
                  <a:pt x="4191" y="16252"/>
                </a:lnTo>
                <a:lnTo>
                  <a:pt x="4191" y="16288"/>
                </a:lnTo>
                <a:cubicBezTo>
                  <a:pt x="4179" y="16288"/>
                  <a:pt x="4167" y="16288"/>
                  <a:pt x="4144" y="16276"/>
                </a:cubicBezTo>
                <a:cubicBezTo>
                  <a:pt x="4167" y="16288"/>
                  <a:pt x="4179" y="16312"/>
                  <a:pt x="4203" y="16324"/>
                </a:cubicBezTo>
                <a:lnTo>
                  <a:pt x="4203" y="16348"/>
                </a:lnTo>
                <a:cubicBezTo>
                  <a:pt x="4084" y="16288"/>
                  <a:pt x="3965" y="16205"/>
                  <a:pt x="3846" y="16098"/>
                </a:cubicBezTo>
                <a:cubicBezTo>
                  <a:pt x="3763" y="16014"/>
                  <a:pt x="3655" y="15931"/>
                  <a:pt x="3572" y="15848"/>
                </a:cubicBezTo>
                <a:cubicBezTo>
                  <a:pt x="3477" y="15752"/>
                  <a:pt x="3405" y="15681"/>
                  <a:pt x="3310" y="15621"/>
                </a:cubicBezTo>
                <a:cubicBezTo>
                  <a:pt x="3346" y="15657"/>
                  <a:pt x="3227" y="15598"/>
                  <a:pt x="3191" y="15538"/>
                </a:cubicBezTo>
                <a:cubicBezTo>
                  <a:pt x="3191" y="15633"/>
                  <a:pt x="3370" y="15812"/>
                  <a:pt x="3394" y="15967"/>
                </a:cubicBezTo>
                <a:cubicBezTo>
                  <a:pt x="3465" y="16026"/>
                  <a:pt x="3513" y="16086"/>
                  <a:pt x="3513" y="16145"/>
                </a:cubicBezTo>
                <a:cubicBezTo>
                  <a:pt x="3536" y="16169"/>
                  <a:pt x="3572" y="16193"/>
                  <a:pt x="3584" y="16193"/>
                </a:cubicBezTo>
                <a:cubicBezTo>
                  <a:pt x="3548" y="16288"/>
                  <a:pt x="3989" y="16574"/>
                  <a:pt x="3894" y="16610"/>
                </a:cubicBezTo>
                <a:cubicBezTo>
                  <a:pt x="3965" y="16633"/>
                  <a:pt x="4048" y="16645"/>
                  <a:pt x="4144" y="16705"/>
                </a:cubicBezTo>
                <a:cubicBezTo>
                  <a:pt x="4179" y="16693"/>
                  <a:pt x="4132" y="16669"/>
                  <a:pt x="4167" y="16645"/>
                </a:cubicBezTo>
                <a:cubicBezTo>
                  <a:pt x="4227" y="16681"/>
                  <a:pt x="4263" y="16705"/>
                  <a:pt x="4298" y="16693"/>
                </a:cubicBezTo>
                <a:cubicBezTo>
                  <a:pt x="4179" y="16621"/>
                  <a:pt x="4132" y="16669"/>
                  <a:pt x="4025" y="16610"/>
                </a:cubicBezTo>
                <a:cubicBezTo>
                  <a:pt x="4072" y="16574"/>
                  <a:pt x="4025" y="16526"/>
                  <a:pt x="3965" y="16514"/>
                </a:cubicBezTo>
                <a:cubicBezTo>
                  <a:pt x="3906" y="16526"/>
                  <a:pt x="4025" y="16562"/>
                  <a:pt x="4001" y="16586"/>
                </a:cubicBezTo>
                <a:cubicBezTo>
                  <a:pt x="3965" y="16574"/>
                  <a:pt x="3965" y="16610"/>
                  <a:pt x="3929" y="16574"/>
                </a:cubicBezTo>
                <a:cubicBezTo>
                  <a:pt x="4001" y="16550"/>
                  <a:pt x="3763" y="16467"/>
                  <a:pt x="3751" y="16383"/>
                </a:cubicBezTo>
                <a:cubicBezTo>
                  <a:pt x="3763" y="16371"/>
                  <a:pt x="3775" y="16348"/>
                  <a:pt x="3810" y="16371"/>
                </a:cubicBezTo>
                <a:cubicBezTo>
                  <a:pt x="3929" y="16490"/>
                  <a:pt x="3894" y="16395"/>
                  <a:pt x="3953" y="16407"/>
                </a:cubicBezTo>
                <a:cubicBezTo>
                  <a:pt x="4013" y="16443"/>
                  <a:pt x="3989" y="16467"/>
                  <a:pt x="4025" y="16514"/>
                </a:cubicBezTo>
                <a:cubicBezTo>
                  <a:pt x="4072" y="16467"/>
                  <a:pt x="4179" y="16526"/>
                  <a:pt x="4251" y="16586"/>
                </a:cubicBezTo>
                <a:cubicBezTo>
                  <a:pt x="4358" y="16621"/>
                  <a:pt x="4465" y="16633"/>
                  <a:pt x="4560" y="16645"/>
                </a:cubicBezTo>
                <a:lnTo>
                  <a:pt x="4584" y="16669"/>
                </a:lnTo>
                <a:cubicBezTo>
                  <a:pt x="4644" y="16705"/>
                  <a:pt x="4703" y="16752"/>
                  <a:pt x="4775" y="16800"/>
                </a:cubicBezTo>
                <a:cubicBezTo>
                  <a:pt x="4787" y="16812"/>
                  <a:pt x="4798" y="16800"/>
                  <a:pt x="4822" y="16764"/>
                </a:cubicBezTo>
                <a:cubicBezTo>
                  <a:pt x="4822" y="16705"/>
                  <a:pt x="4846" y="16645"/>
                  <a:pt x="4798" y="16586"/>
                </a:cubicBezTo>
                <a:cubicBezTo>
                  <a:pt x="4739" y="16526"/>
                  <a:pt x="4703" y="16443"/>
                  <a:pt x="4596" y="16443"/>
                </a:cubicBezTo>
                <a:cubicBezTo>
                  <a:pt x="4560" y="16443"/>
                  <a:pt x="4537" y="16431"/>
                  <a:pt x="4525" y="16407"/>
                </a:cubicBezTo>
                <a:cubicBezTo>
                  <a:pt x="4501" y="16383"/>
                  <a:pt x="4477" y="16348"/>
                  <a:pt x="4465" y="16324"/>
                </a:cubicBezTo>
                <a:lnTo>
                  <a:pt x="4477" y="16324"/>
                </a:lnTo>
                <a:cubicBezTo>
                  <a:pt x="4465" y="16324"/>
                  <a:pt x="4441" y="16312"/>
                  <a:pt x="4429" y="16288"/>
                </a:cubicBezTo>
                <a:cubicBezTo>
                  <a:pt x="4406" y="16252"/>
                  <a:pt x="4370" y="16193"/>
                  <a:pt x="4346" y="16145"/>
                </a:cubicBezTo>
                <a:cubicBezTo>
                  <a:pt x="4370" y="16074"/>
                  <a:pt x="4406" y="15979"/>
                  <a:pt x="4429" y="15907"/>
                </a:cubicBezTo>
                <a:cubicBezTo>
                  <a:pt x="4441" y="15871"/>
                  <a:pt x="4441" y="15848"/>
                  <a:pt x="4441" y="15836"/>
                </a:cubicBezTo>
                <a:cubicBezTo>
                  <a:pt x="4441" y="15812"/>
                  <a:pt x="4429" y="15812"/>
                  <a:pt x="4429" y="15812"/>
                </a:cubicBezTo>
                <a:cubicBezTo>
                  <a:pt x="4322" y="15907"/>
                  <a:pt x="4310" y="15776"/>
                  <a:pt x="4251" y="15740"/>
                </a:cubicBezTo>
                <a:cubicBezTo>
                  <a:pt x="4203" y="15717"/>
                  <a:pt x="4203" y="15669"/>
                  <a:pt x="4203" y="15621"/>
                </a:cubicBezTo>
                <a:cubicBezTo>
                  <a:pt x="4263" y="15609"/>
                  <a:pt x="4298" y="15728"/>
                  <a:pt x="4370" y="15693"/>
                </a:cubicBezTo>
                <a:lnTo>
                  <a:pt x="4382" y="15717"/>
                </a:lnTo>
                <a:cubicBezTo>
                  <a:pt x="4429" y="15776"/>
                  <a:pt x="4489" y="15848"/>
                  <a:pt x="4584" y="15895"/>
                </a:cubicBezTo>
                <a:cubicBezTo>
                  <a:pt x="4656" y="15955"/>
                  <a:pt x="4739" y="15990"/>
                  <a:pt x="4775" y="16038"/>
                </a:cubicBezTo>
                <a:cubicBezTo>
                  <a:pt x="4775" y="16026"/>
                  <a:pt x="4798" y="16014"/>
                  <a:pt x="4822" y="16014"/>
                </a:cubicBezTo>
                <a:cubicBezTo>
                  <a:pt x="4858" y="16074"/>
                  <a:pt x="5072" y="16098"/>
                  <a:pt x="4965" y="16109"/>
                </a:cubicBezTo>
                <a:cubicBezTo>
                  <a:pt x="5025" y="16157"/>
                  <a:pt x="5060" y="16145"/>
                  <a:pt x="5096" y="16133"/>
                </a:cubicBezTo>
                <a:cubicBezTo>
                  <a:pt x="4941" y="16074"/>
                  <a:pt x="4822" y="15967"/>
                  <a:pt x="4703" y="15955"/>
                </a:cubicBezTo>
                <a:cubicBezTo>
                  <a:pt x="4679" y="15871"/>
                  <a:pt x="4584" y="15836"/>
                  <a:pt x="4501" y="15788"/>
                </a:cubicBezTo>
                <a:cubicBezTo>
                  <a:pt x="4477" y="15776"/>
                  <a:pt x="4441" y="15752"/>
                  <a:pt x="4429" y="15728"/>
                </a:cubicBezTo>
                <a:cubicBezTo>
                  <a:pt x="4441" y="15728"/>
                  <a:pt x="4465" y="15717"/>
                  <a:pt x="4477" y="15717"/>
                </a:cubicBezTo>
                <a:lnTo>
                  <a:pt x="4477" y="15693"/>
                </a:lnTo>
                <a:cubicBezTo>
                  <a:pt x="4465" y="15681"/>
                  <a:pt x="4441" y="15669"/>
                  <a:pt x="4441" y="15657"/>
                </a:cubicBezTo>
                <a:cubicBezTo>
                  <a:pt x="4429" y="15621"/>
                  <a:pt x="4429" y="15598"/>
                  <a:pt x="4465" y="15574"/>
                </a:cubicBezTo>
                <a:cubicBezTo>
                  <a:pt x="4489" y="15562"/>
                  <a:pt x="4525" y="15562"/>
                  <a:pt x="4537" y="15574"/>
                </a:cubicBezTo>
                <a:cubicBezTo>
                  <a:pt x="4548" y="15598"/>
                  <a:pt x="4584" y="15609"/>
                  <a:pt x="4608" y="15621"/>
                </a:cubicBezTo>
                <a:cubicBezTo>
                  <a:pt x="4608" y="15657"/>
                  <a:pt x="4608" y="15681"/>
                  <a:pt x="4620" y="15717"/>
                </a:cubicBezTo>
                <a:cubicBezTo>
                  <a:pt x="4644" y="15728"/>
                  <a:pt x="4668" y="15740"/>
                  <a:pt x="4703" y="15740"/>
                </a:cubicBezTo>
                <a:cubicBezTo>
                  <a:pt x="4739" y="15740"/>
                  <a:pt x="4775" y="15740"/>
                  <a:pt x="4822" y="15752"/>
                </a:cubicBezTo>
                <a:cubicBezTo>
                  <a:pt x="4798" y="15752"/>
                  <a:pt x="4775" y="15752"/>
                  <a:pt x="4834" y="15788"/>
                </a:cubicBezTo>
                <a:cubicBezTo>
                  <a:pt x="4846" y="15788"/>
                  <a:pt x="4882" y="15788"/>
                  <a:pt x="4894" y="15800"/>
                </a:cubicBezTo>
                <a:lnTo>
                  <a:pt x="4906" y="15800"/>
                </a:lnTo>
                <a:cubicBezTo>
                  <a:pt x="5025" y="15848"/>
                  <a:pt x="5144" y="15931"/>
                  <a:pt x="5239" y="15955"/>
                </a:cubicBezTo>
                <a:cubicBezTo>
                  <a:pt x="5179" y="15919"/>
                  <a:pt x="5132" y="15895"/>
                  <a:pt x="5084" y="15848"/>
                </a:cubicBezTo>
                <a:lnTo>
                  <a:pt x="5179" y="15848"/>
                </a:lnTo>
                <a:lnTo>
                  <a:pt x="5191" y="15836"/>
                </a:lnTo>
                <a:cubicBezTo>
                  <a:pt x="5191" y="15836"/>
                  <a:pt x="5191" y="15812"/>
                  <a:pt x="5179" y="15812"/>
                </a:cubicBezTo>
                <a:cubicBezTo>
                  <a:pt x="5132" y="15788"/>
                  <a:pt x="5084" y="15788"/>
                  <a:pt x="5060" y="15812"/>
                </a:cubicBezTo>
                <a:cubicBezTo>
                  <a:pt x="5060" y="15812"/>
                  <a:pt x="5060" y="15836"/>
                  <a:pt x="5037" y="15836"/>
                </a:cubicBezTo>
                <a:cubicBezTo>
                  <a:pt x="5013" y="15812"/>
                  <a:pt x="4977" y="15800"/>
                  <a:pt x="4953" y="15776"/>
                </a:cubicBezTo>
                <a:cubicBezTo>
                  <a:pt x="4977" y="15752"/>
                  <a:pt x="5013" y="15728"/>
                  <a:pt x="5037" y="15740"/>
                </a:cubicBezTo>
                <a:lnTo>
                  <a:pt x="5144" y="15740"/>
                </a:lnTo>
                <a:cubicBezTo>
                  <a:pt x="5179" y="15776"/>
                  <a:pt x="5203" y="15800"/>
                  <a:pt x="5251" y="15812"/>
                </a:cubicBezTo>
                <a:cubicBezTo>
                  <a:pt x="5263" y="15788"/>
                  <a:pt x="5322" y="15848"/>
                  <a:pt x="5322" y="15800"/>
                </a:cubicBezTo>
                <a:lnTo>
                  <a:pt x="5322" y="15776"/>
                </a:lnTo>
                <a:cubicBezTo>
                  <a:pt x="5382" y="15800"/>
                  <a:pt x="5441" y="15800"/>
                  <a:pt x="5501" y="15800"/>
                </a:cubicBezTo>
                <a:cubicBezTo>
                  <a:pt x="5560" y="15800"/>
                  <a:pt x="5608" y="15812"/>
                  <a:pt x="5632" y="15895"/>
                </a:cubicBezTo>
                <a:cubicBezTo>
                  <a:pt x="5656" y="15931"/>
                  <a:pt x="5680" y="15967"/>
                  <a:pt x="5715" y="15979"/>
                </a:cubicBezTo>
                <a:cubicBezTo>
                  <a:pt x="5715" y="16014"/>
                  <a:pt x="5727" y="16026"/>
                  <a:pt x="5751" y="16050"/>
                </a:cubicBezTo>
                <a:cubicBezTo>
                  <a:pt x="5691" y="16050"/>
                  <a:pt x="5668" y="16109"/>
                  <a:pt x="5596" y="16086"/>
                </a:cubicBezTo>
                <a:cubicBezTo>
                  <a:pt x="5620" y="16098"/>
                  <a:pt x="5656" y="16109"/>
                  <a:pt x="5656" y="16145"/>
                </a:cubicBezTo>
                <a:cubicBezTo>
                  <a:pt x="5620" y="16157"/>
                  <a:pt x="5572" y="16133"/>
                  <a:pt x="5549" y="16169"/>
                </a:cubicBezTo>
                <a:cubicBezTo>
                  <a:pt x="5620" y="16193"/>
                  <a:pt x="5691" y="16229"/>
                  <a:pt x="5775" y="16312"/>
                </a:cubicBezTo>
                <a:cubicBezTo>
                  <a:pt x="5799" y="16252"/>
                  <a:pt x="5906" y="16324"/>
                  <a:pt x="5930" y="16336"/>
                </a:cubicBezTo>
                <a:cubicBezTo>
                  <a:pt x="5906" y="16348"/>
                  <a:pt x="5846" y="16336"/>
                  <a:pt x="5799" y="16312"/>
                </a:cubicBezTo>
                <a:cubicBezTo>
                  <a:pt x="5811" y="16383"/>
                  <a:pt x="5727" y="16288"/>
                  <a:pt x="5727" y="16336"/>
                </a:cubicBezTo>
                <a:cubicBezTo>
                  <a:pt x="5799" y="16383"/>
                  <a:pt x="6049" y="16336"/>
                  <a:pt x="6096" y="16467"/>
                </a:cubicBezTo>
                <a:cubicBezTo>
                  <a:pt x="5930" y="16395"/>
                  <a:pt x="5894" y="16431"/>
                  <a:pt x="5775" y="16407"/>
                </a:cubicBezTo>
                <a:cubicBezTo>
                  <a:pt x="5715" y="16467"/>
                  <a:pt x="5727" y="16514"/>
                  <a:pt x="5787" y="16550"/>
                </a:cubicBezTo>
                <a:lnTo>
                  <a:pt x="5799" y="16514"/>
                </a:lnTo>
                <a:cubicBezTo>
                  <a:pt x="5846" y="16526"/>
                  <a:pt x="5846" y="16550"/>
                  <a:pt x="5870" y="16562"/>
                </a:cubicBezTo>
                <a:cubicBezTo>
                  <a:pt x="5858" y="16562"/>
                  <a:pt x="5846" y="16574"/>
                  <a:pt x="5858" y="16586"/>
                </a:cubicBezTo>
                <a:cubicBezTo>
                  <a:pt x="5846" y="16621"/>
                  <a:pt x="5834" y="16562"/>
                  <a:pt x="5787" y="16562"/>
                </a:cubicBezTo>
                <a:cubicBezTo>
                  <a:pt x="5846" y="16610"/>
                  <a:pt x="5930" y="16645"/>
                  <a:pt x="5989" y="16705"/>
                </a:cubicBezTo>
                <a:cubicBezTo>
                  <a:pt x="6168" y="16752"/>
                  <a:pt x="6394" y="16919"/>
                  <a:pt x="6549" y="16919"/>
                </a:cubicBezTo>
                <a:cubicBezTo>
                  <a:pt x="6489" y="16883"/>
                  <a:pt x="6346" y="16860"/>
                  <a:pt x="6346" y="16788"/>
                </a:cubicBezTo>
                <a:cubicBezTo>
                  <a:pt x="6406" y="16741"/>
                  <a:pt x="6453" y="16860"/>
                  <a:pt x="6501" y="16812"/>
                </a:cubicBezTo>
                <a:cubicBezTo>
                  <a:pt x="6430" y="16764"/>
                  <a:pt x="6382" y="16788"/>
                  <a:pt x="6346" y="16729"/>
                </a:cubicBezTo>
                <a:cubicBezTo>
                  <a:pt x="6382" y="16741"/>
                  <a:pt x="6382" y="16705"/>
                  <a:pt x="6394" y="16705"/>
                </a:cubicBezTo>
                <a:cubicBezTo>
                  <a:pt x="6465" y="16752"/>
                  <a:pt x="6549" y="16812"/>
                  <a:pt x="6525" y="16836"/>
                </a:cubicBezTo>
                <a:cubicBezTo>
                  <a:pt x="6525" y="16800"/>
                  <a:pt x="6573" y="16883"/>
                  <a:pt x="6584" y="16860"/>
                </a:cubicBezTo>
                <a:cubicBezTo>
                  <a:pt x="6561" y="16836"/>
                  <a:pt x="6573" y="16812"/>
                  <a:pt x="6573" y="16788"/>
                </a:cubicBezTo>
                <a:cubicBezTo>
                  <a:pt x="6489" y="16752"/>
                  <a:pt x="6430" y="16705"/>
                  <a:pt x="6430" y="16669"/>
                </a:cubicBezTo>
                <a:cubicBezTo>
                  <a:pt x="6549" y="16645"/>
                  <a:pt x="6632" y="16717"/>
                  <a:pt x="6727" y="16717"/>
                </a:cubicBezTo>
                <a:cubicBezTo>
                  <a:pt x="6739" y="16752"/>
                  <a:pt x="6763" y="16800"/>
                  <a:pt x="6799" y="16812"/>
                </a:cubicBezTo>
                <a:cubicBezTo>
                  <a:pt x="6823" y="16836"/>
                  <a:pt x="6858" y="16824"/>
                  <a:pt x="6870" y="16824"/>
                </a:cubicBezTo>
                <a:cubicBezTo>
                  <a:pt x="6906" y="16812"/>
                  <a:pt x="6906" y="16788"/>
                  <a:pt x="6942" y="16800"/>
                </a:cubicBezTo>
                <a:cubicBezTo>
                  <a:pt x="6989" y="16824"/>
                  <a:pt x="7049" y="16848"/>
                  <a:pt x="7096" y="16883"/>
                </a:cubicBezTo>
                <a:cubicBezTo>
                  <a:pt x="7180" y="16979"/>
                  <a:pt x="7287" y="17038"/>
                  <a:pt x="7406" y="17086"/>
                </a:cubicBezTo>
                <a:lnTo>
                  <a:pt x="7406" y="17086"/>
                </a:lnTo>
                <a:lnTo>
                  <a:pt x="7394" y="17098"/>
                </a:lnTo>
                <a:cubicBezTo>
                  <a:pt x="7275" y="17086"/>
                  <a:pt x="7204" y="17110"/>
                  <a:pt x="7084" y="17050"/>
                </a:cubicBezTo>
                <a:cubicBezTo>
                  <a:pt x="7084" y="17062"/>
                  <a:pt x="7096" y="17062"/>
                  <a:pt x="7096" y="17062"/>
                </a:cubicBezTo>
                <a:lnTo>
                  <a:pt x="6870" y="17026"/>
                </a:lnTo>
                <a:cubicBezTo>
                  <a:pt x="6823" y="17098"/>
                  <a:pt x="6965" y="17026"/>
                  <a:pt x="6942" y="17086"/>
                </a:cubicBezTo>
                <a:cubicBezTo>
                  <a:pt x="6906" y="17098"/>
                  <a:pt x="6739" y="17050"/>
                  <a:pt x="6739" y="17002"/>
                </a:cubicBezTo>
                <a:cubicBezTo>
                  <a:pt x="6763" y="17026"/>
                  <a:pt x="6811" y="17038"/>
                  <a:pt x="6846" y="17050"/>
                </a:cubicBezTo>
                <a:cubicBezTo>
                  <a:pt x="6823" y="17026"/>
                  <a:pt x="6787" y="17002"/>
                  <a:pt x="6739" y="16991"/>
                </a:cubicBezTo>
                <a:lnTo>
                  <a:pt x="6739" y="16991"/>
                </a:lnTo>
                <a:lnTo>
                  <a:pt x="6739" y="16991"/>
                </a:lnTo>
                <a:cubicBezTo>
                  <a:pt x="6703" y="16979"/>
                  <a:pt x="6692" y="16967"/>
                  <a:pt x="6680" y="16943"/>
                </a:cubicBezTo>
                <a:cubicBezTo>
                  <a:pt x="6668" y="16943"/>
                  <a:pt x="6561" y="16943"/>
                  <a:pt x="6608" y="16967"/>
                </a:cubicBezTo>
                <a:lnTo>
                  <a:pt x="6620" y="16967"/>
                </a:lnTo>
                <a:cubicBezTo>
                  <a:pt x="6465" y="16931"/>
                  <a:pt x="6334" y="16871"/>
                  <a:pt x="6203" y="16848"/>
                </a:cubicBezTo>
                <a:cubicBezTo>
                  <a:pt x="6037" y="16788"/>
                  <a:pt x="5870" y="16741"/>
                  <a:pt x="5715" y="16741"/>
                </a:cubicBezTo>
                <a:cubicBezTo>
                  <a:pt x="5680" y="16669"/>
                  <a:pt x="5608" y="16645"/>
                  <a:pt x="5549" y="16633"/>
                </a:cubicBezTo>
                <a:cubicBezTo>
                  <a:pt x="5370" y="16574"/>
                  <a:pt x="5239" y="16467"/>
                  <a:pt x="5144" y="16383"/>
                </a:cubicBezTo>
                <a:cubicBezTo>
                  <a:pt x="5084" y="16455"/>
                  <a:pt x="5013" y="16264"/>
                  <a:pt x="4918" y="16264"/>
                </a:cubicBezTo>
                <a:cubicBezTo>
                  <a:pt x="4918" y="16252"/>
                  <a:pt x="4906" y="16229"/>
                  <a:pt x="4941" y="16229"/>
                </a:cubicBezTo>
                <a:cubicBezTo>
                  <a:pt x="4763" y="16217"/>
                  <a:pt x="4739" y="16026"/>
                  <a:pt x="4560" y="15967"/>
                </a:cubicBezTo>
                <a:cubicBezTo>
                  <a:pt x="4644" y="16026"/>
                  <a:pt x="4465" y="15979"/>
                  <a:pt x="4608" y="16074"/>
                </a:cubicBezTo>
                <a:cubicBezTo>
                  <a:pt x="4656" y="16050"/>
                  <a:pt x="4596" y="15990"/>
                  <a:pt x="4644" y="16026"/>
                </a:cubicBezTo>
                <a:cubicBezTo>
                  <a:pt x="4596" y="16086"/>
                  <a:pt x="4763" y="16157"/>
                  <a:pt x="4775" y="16252"/>
                </a:cubicBezTo>
                <a:cubicBezTo>
                  <a:pt x="4906" y="16252"/>
                  <a:pt x="4977" y="16371"/>
                  <a:pt x="5120" y="16455"/>
                </a:cubicBezTo>
                <a:cubicBezTo>
                  <a:pt x="5120" y="16490"/>
                  <a:pt x="5120" y="16574"/>
                  <a:pt x="5191" y="16562"/>
                </a:cubicBezTo>
                <a:cubicBezTo>
                  <a:pt x="5120" y="16526"/>
                  <a:pt x="5215" y="16526"/>
                  <a:pt x="5239" y="16514"/>
                </a:cubicBezTo>
                <a:cubicBezTo>
                  <a:pt x="5310" y="16550"/>
                  <a:pt x="5370" y="16610"/>
                  <a:pt x="5441" y="16645"/>
                </a:cubicBezTo>
                <a:cubicBezTo>
                  <a:pt x="5394" y="16669"/>
                  <a:pt x="5358" y="16681"/>
                  <a:pt x="5334" y="16681"/>
                </a:cubicBezTo>
                <a:cubicBezTo>
                  <a:pt x="5358" y="16693"/>
                  <a:pt x="5370" y="16693"/>
                  <a:pt x="5382" y="16693"/>
                </a:cubicBezTo>
                <a:cubicBezTo>
                  <a:pt x="5382" y="16705"/>
                  <a:pt x="5382" y="16705"/>
                  <a:pt x="5358" y="16741"/>
                </a:cubicBezTo>
                <a:cubicBezTo>
                  <a:pt x="5441" y="16800"/>
                  <a:pt x="5453" y="16764"/>
                  <a:pt x="5501" y="16764"/>
                </a:cubicBezTo>
                <a:cubicBezTo>
                  <a:pt x="5441" y="16824"/>
                  <a:pt x="5715" y="16907"/>
                  <a:pt x="5775" y="16979"/>
                </a:cubicBezTo>
                <a:cubicBezTo>
                  <a:pt x="5775" y="16943"/>
                  <a:pt x="5799" y="16943"/>
                  <a:pt x="5846" y="16967"/>
                </a:cubicBezTo>
                <a:cubicBezTo>
                  <a:pt x="5834" y="16979"/>
                  <a:pt x="5811" y="16979"/>
                  <a:pt x="5834" y="16991"/>
                </a:cubicBezTo>
                <a:cubicBezTo>
                  <a:pt x="6215" y="17122"/>
                  <a:pt x="6584" y="17229"/>
                  <a:pt x="6942" y="17336"/>
                </a:cubicBezTo>
                <a:cubicBezTo>
                  <a:pt x="7084" y="17312"/>
                  <a:pt x="7442" y="17383"/>
                  <a:pt x="7394" y="17503"/>
                </a:cubicBezTo>
                <a:cubicBezTo>
                  <a:pt x="7823" y="17633"/>
                  <a:pt x="8299" y="17657"/>
                  <a:pt x="8787" y="17705"/>
                </a:cubicBezTo>
                <a:cubicBezTo>
                  <a:pt x="8954" y="17645"/>
                  <a:pt x="9168" y="17681"/>
                  <a:pt x="9311" y="17693"/>
                </a:cubicBezTo>
                <a:cubicBezTo>
                  <a:pt x="9299" y="17693"/>
                  <a:pt x="9359" y="17657"/>
                  <a:pt x="9406" y="17669"/>
                </a:cubicBezTo>
                <a:cubicBezTo>
                  <a:pt x="9549" y="17717"/>
                  <a:pt x="9299" y="17776"/>
                  <a:pt x="9168" y="17764"/>
                </a:cubicBezTo>
                <a:cubicBezTo>
                  <a:pt x="9287" y="17764"/>
                  <a:pt x="9168" y="17860"/>
                  <a:pt x="9144" y="17884"/>
                </a:cubicBezTo>
                <a:cubicBezTo>
                  <a:pt x="8894" y="17907"/>
                  <a:pt x="8704" y="17895"/>
                  <a:pt x="8478" y="17907"/>
                </a:cubicBezTo>
                <a:cubicBezTo>
                  <a:pt x="8418" y="17895"/>
                  <a:pt x="8418" y="17872"/>
                  <a:pt x="8347" y="17872"/>
                </a:cubicBezTo>
                <a:cubicBezTo>
                  <a:pt x="8239" y="17907"/>
                  <a:pt x="8156" y="17824"/>
                  <a:pt x="8037" y="17824"/>
                </a:cubicBezTo>
                <a:cubicBezTo>
                  <a:pt x="7977" y="17824"/>
                  <a:pt x="7918" y="17872"/>
                  <a:pt x="7858" y="17872"/>
                </a:cubicBezTo>
                <a:cubicBezTo>
                  <a:pt x="7775" y="17848"/>
                  <a:pt x="7716" y="17788"/>
                  <a:pt x="7656" y="17788"/>
                </a:cubicBezTo>
                <a:lnTo>
                  <a:pt x="7525" y="17788"/>
                </a:lnTo>
                <a:cubicBezTo>
                  <a:pt x="7525" y="17788"/>
                  <a:pt x="7537" y="17764"/>
                  <a:pt x="7561" y="17776"/>
                </a:cubicBezTo>
                <a:cubicBezTo>
                  <a:pt x="7501" y="17764"/>
                  <a:pt x="7454" y="17788"/>
                  <a:pt x="7394" y="17788"/>
                </a:cubicBezTo>
                <a:cubicBezTo>
                  <a:pt x="7382" y="17788"/>
                  <a:pt x="7382" y="17753"/>
                  <a:pt x="7382" y="17753"/>
                </a:cubicBezTo>
                <a:cubicBezTo>
                  <a:pt x="7299" y="17705"/>
                  <a:pt x="7204" y="17753"/>
                  <a:pt x="7108" y="17729"/>
                </a:cubicBezTo>
                <a:cubicBezTo>
                  <a:pt x="7049" y="17693"/>
                  <a:pt x="7204" y="17693"/>
                  <a:pt x="7096" y="17669"/>
                </a:cubicBezTo>
                <a:cubicBezTo>
                  <a:pt x="7084" y="17717"/>
                  <a:pt x="6989" y="17693"/>
                  <a:pt x="6942" y="17705"/>
                </a:cubicBezTo>
                <a:cubicBezTo>
                  <a:pt x="6906" y="17610"/>
                  <a:pt x="6692" y="17645"/>
                  <a:pt x="6739" y="17586"/>
                </a:cubicBezTo>
                <a:cubicBezTo>
                  <a:pt x="6668" y="17574"/>
                  <a:pt x="6561" y="17574"/>
                  <a:pt x="6453" y="17538"/>
                </a:cubicBezTo>
                <a:cubicBezTo>
                  <a:pt x="6346" y="17514"/>
                  <a:pt x="6263" y="17491"/>
                  <a:pt x="6192" y="17467"/>
                </a:cubicBezTo>
                <a:cubicBezTo>
                  <a:pt x="6215" y="17479"/>
                  <a:pt x="6203" y="17491"/>
                  <a:pt x="6203" y="17514"/>
                </a:cubicBezTo>
                <a:cubicBezTo>
                  <a:pt x="6037" y="17455"/>
                  <a:pt x="5989" y="17431"/>
                  <a:pt x="5906" y="17419"/>
                </a:cubicBezTo>
                <a:cubicBezTo>
                  <a:pt x="5906" y="17407"/>
                  <a:pt x="5918" y="17407"/>
                  <a:pt x="5930" y="17407"/>
                </a:cubicBezTo>
                <a:cubicBezTo>
                  <a:pt x="5811" y="17360"/>
                  <a:pt x="5691" y="17336"/>
                  <a:pt x="5608" y="17288"/>
                </a:cubicBezTo>
                <a:cubicBezTo>
                  <a:pt x="5513" y="17241"/>
                  <a:pt x="5430" y="17193"/>
                  <a:pt x="5358" y="17169"/>
                </a:cubicBezTo>
                <a:cubicBezTo>
                  <a:pt x="5322" y="17169"/>
                  <a:pt x="5310" y="17181"/>
                  <a:pt x="5275" y="17181"/>
                </a:cubicBezTo>
                <a:cubicBezTo>
                  <a:pt x="5239" y="17122"/>
                  <a:pt x="5215" y="17133"/>
                  <a:pt x="5179" y="17157"/>
                </a:cubicBezTo>
                <a:cubicBezTo>
                  <a:pt x="5144" y="17110"/>
                  <a:pt x="5179" y="17074"/>
                  <a:pt x="5120" y="17062"/>
                </a:cubicBezTo>
                <a:cubicBezTo>
                  <a:pt x="5179" y="17122"/>
                  <a:pt x="5013" y="17062"/>
                  <a:pt x="4965" y="17050"/>
                </a:cubicBezTo>
                <a:cubicBezTo>
                  <a:pt x="4977" y="17014"/>
                  <a:pt x="4918" y="17002"/>
                  <a:pt x="4953" y="16991"/>
                </a:cubicBezTo>
                <a:cubicBezTo>
                  <a:pt x="4953" y="16955"/>
                  <a:pt x="5013" y="17002"/>
                  <a:pt x="5025" y="16991"/>
                </a:cubicBezTo>
                <a:cubicBezTo>
                  <a:pt x="4894" y="16931"/>
                  <a:pt x="4882" y="16955"/>
                  <a:pt x="4834" y="17002"/>
                </a:cubicBezTo>
                <a:cubicBezTo>
                  <a:pt x="4882" y="17050"/>
                  <a:pt x="4953" y="17074"/>
                  <a:pt x="5001" y="17122"/>
                </a:cubicBezTo>
                <a:cubicBezTo>
                  <a:pt x="5072" y="17074"/>
                  <a:pt x="5263" y="17229"/>
                  <a:pt x="5310" y="17276"/>
                </a:cubicBezTo>
                <a:cubicBezTo>
                  <a:pt x="5275" y="17252"/>
                  <a:pt x="5275" y="17288"/>
                  <a:pt x="5263" y="17276"/>
                </a:cubicBezTo>
                <a:cubicBezTo>
                  <a:pt x="5263" y="17252"/>
                  <a:pt x="5275" y="17241"/>
                  <a:pt x="5263" y="17229"/>
                </a:cubicBezTo>
                <a:cubicBezTo>
                  <a:pt x="5120" y="17241"/>
                  <a:pt x="5001" y="17133"/>
                  <a:pt x="4846" y="17050"/>
                </a:cubicBezTo>
                <a:cubicBezTo>
                  <a:pt x="4882" y="17122"/>
                  <a:pt x="4787" y="17062"/>
                  <a:pt x="4775" y="17110"/>
                </a:cubicBezTo>
                <a:cubicBezTo>
                  <a:pt x="4941" y="17181"/>
                  <a:pt x="5096" y="17252"/>
                  <a:pt x="5251" y="17336"/>
                </a:cubicBezTo>
                <a:cubicBezTo>
                  <a:pt x="5191" y="17276"/>
                  <a:pt x="5322" y="17336"/>
                  <a:pt x="5358" y="17312"/>
                </a:cubicBezTo>
                <a:cubicBezTo>
                  <a:pt x="5382" y="17348"/>
                  <a:pt x="5489" y="17431"/>
                  <a:pt x="5537" y="17431"/>
                </a:cubicBezTo>
                <a:cubicBezTo>
                  <a:pt x="5501" y="17419"/>
                  <a:pt x="5513" y="17407"/>
                  <a:pt x="5537" y="17395"/>
                </a:cubicBezTo>
                <a:cubicBezTo>
                  <a:pt x="5596" y="17479"/>
                  <a:pt x="5739" y="17514"/>
                  <a:pt x="5858" y="17574"/>
                </a:cubicBezTo>
                <a:cubicBezTo>
                  <a:pt x="5727" y="17514"/>
                  <a:pt x="5787" y="17574"/>
                  <a:pt x="5668" y="17538"/>
                </a:cubicBezTo>
                <a:cubicBezTo>
                  <a:pt x="5751" y="17586"/>
                  <a:pt x="5799" y="17633"/>
                  <a:pt x="5894" y="17610"/>
                </a:cubicBezTo>
                <a:lnTo>
                  <a:pt x="5870" y="17645"/>
                </a:lnTo>
                <a:cubicBezTo>
                  <a:pt x="5977" y="17657"/>
                  <a:pt x="6108" y="17717"/>
                  <a:pt x="6251" y="17776"/>
                </a:cubicBezTo>
                <a:cubicBezTo>
                  <a:pt x="6322" y="17812"/>
                  <a:pt x="6382" y="17836"/>
                  <a:pt x="6453" y="17872"/>
                </a:cubicBezTo>
                <a:cubicBezTo>
                  <a:pt x="6525" y="17884"/>
                  <a:pt x="6608" y="17895"/>
                  <a:pt x="6668" y="17907"/>
                </a:cubicBezTo>
                <a:cubicBezTo>
                  <a:pt x="6668" y="17931"/>
                  <a:pt x="6644" y="17943"/>
                  <a:pt x="6680" y="17955"/>
                </a:cubicBezTo>
                <a:cubicBezTo>
                  <a:pt x="6930" y="17967"/>
                  <a:pt x="7263" y="18134"/>
                  <a:pt x="7382" y="18110"/>
                </a:cubicBezTo>
                <a:cubicBezTo>
                  <a:pt x="7382" y="18145"/>
                  <a:pt x="7263" y="18145"/>
                  <a:pt x="7215" y="18110"/>
                </a:cubicBezTo>
                <a:cubicBezTo>
                  <a:pt x="7215" y="18193"/>
                  <a:pt x="7358" y="18169"/>
                  <a:pt x="7418" y="18169"/>
                </a:cubicBezTo>
                <a:lnTo>
                  <a:pt x="7418" y="18193"/>
                </a:lnTo>
                <a:cubicBezTo>
                  <a:pt x="7513" y="18193"/>
                  <a:pt x="7573" y="18145"/>
                  <a:pt x="7656" y="18145"/>
                </a:cubicBezTo>
                <a:cubicBezTo>
                  <a:pt x="7775" y="18169"/>
                  <a:pt x="7811" y="18229"/>
                  <a:pt x="7977" y="18241"/>
                </a:cubicBezTo>
                <a:cubicBezTo>
                  <a:pt x="7930" y="18181"/>
                  <a:pt x="8132" y="18253"/>
                  <a:pt x="8216" y="18241"/>
                </a:cubicBezTo>
                <a:cubicBezTo>
                  <a:pt x="8097" y="18229"/>
                  <a:pt x="8156" y="18205"/>
                  <a:pt x="8251" y="18229"/>
                </a:cubicBezTo>
                <a:cubicBezTo>
                  <a:pt x="8358" y="18229"/>
                  <a:pt x="8478" y="18241"/>
                  <a:pt x="8478" y="18288"/>
                </a:cubicBezTo>
                <a:cubicBezTo>
                  <a:pt x="8406" y="18265"/>
                  <a:pt x="8394" y="18312"/>
                  <a:pt x="8347" y="18312"/>
                </a:cubicBezTo>
                <a:cubicBezTo>
                  <a:pt x="8478" y="18312"/>
                  <a:pt x="8406" y="18324"/>
                  <a:pt x="8430" y="18384"/>
                </a:cubicBezTo>
                <a:cubicBezTo>
                  <a:pt x="8537" y="18372"/>
                  <a:pt x="8549" y="18419"/>
                  <a:pt x="8620" y="18419"/>
                </a:cubicBezTo>
                <a:cubicBezTo>
                  <a:pt x="8597" y="18372"/>
                  <a:pt x="8513" y="18372"/>
                  <a:pt x="8478" y="18348"/>
                </a:cubicBezTo>
                <a:cubicBezTo>
                  <a:pt x="8513" y="18348"/>
                  <a:pt x="8525" y="18348"/>
                  <a:pt x="8561" y="18324"/>
                </a:cubicBezTo>
                <a:cubicBezTo>
                  <a:pt x="8620" y="18348"/>
                  <a:pt x="8644" y="18419"/>
                  <a:pt x="8692" y="18360"/>
                </a:cubicBezTo>
                <a:cubicBezTo>
                  <a:pt x="8692" y="18372"/>
                  <a:pt x="8692" y="18407"/>
                  <a:pt x="8704" y="18407"/>
                </a:cubicBezTo>
                <a:cubicBezTo>
                  <a:pt x="8513" y="18407"/>
                  <a:pt x="8394" y="18419"/>
                  <a:pt x="8263" y="18407"/>
                </a:cubicBezTo>
                <a:cubicBezTo>
                  <a:pt x="8144" y="18384"/>
                  <a:pt x="8001" y="18360"/>
                  <a:pt x="7846" y="18312"/>
                </a:cubicBezTo>
                <a:cubicBezTo>
                  <a:pt x="7739" y="18312"/>
                  <a:pt x="7632" y="18288"/>
                  <a:pt x="7513" y="18265"/>
                </a:cubicBezTo>
                <a:cubicBezTo>
                  <a:pt x="7406" y="18241"/>
                  <a:pt x="7287" y="18229"/>
                  <a:pt x="7192" y="18241"/>
                </a:cubicBezTo>
                <a:cubicBezTo>
                  <a:pt x="7192" y="18205"/>
                  <a:pt x="7108" y="18205"/>
                  <a:pt x="7132" y="18181"/>
                </a:cubicBezTo>
                <a:cubicBezTo>
                  <a:pt x="6834" y="18145"/>
                  <a:pt x="6561" y="17943"/>
                  <a:pt x="6311" y="17967"/>
                </a:cubicBezTo>
                <a:cubicBezTo>
                  <a:pt x="6370" y="18003"/>
                  <a:pt x="6477" y="18014"/>
                  <a:pt x="6453" y="18050"/>
                </a:cubicBezTo>
                <a:cubicBezTo>
                  <a:pt x="6382" y="18026"/>
                  <a:pt x="6049" y="17955"/>
                  <a:pt x="6156" y="17895"/>
                </a:cubicBezTo>
                <a:cubicBezTo>
                  <a:pt x="6096" y="17884"/>
                  <a:pt x="6049" y="17884"/>
                  <a:pt x="5977" y="17848"/>
                </a:cubicBezTo>
                <a:cubicBezTo>
                  <a:pt x="5941" y="17895"/>
                  <a:pt x="6096" y="17895"/>
                  <a:pt x="6084" y="17931"/>
                </a:cubicBezTo>
                <a:cubicBezTo>
                  <a:pt x="5977" y="17895"/>
                  <a:pt x="5739" y="17836"/>
                  <a:pt x="5703" y="17753"/>
                </a:cubicBezTo>
                <a:cubicBezTo>
                  <a:pt x="5489" y="17669"/>
                  <a:pt x="5322" y="17598"/>
                  <a:pt x="5179" y="17526"/>
                </a:cubicBezTo>
                <a:cubicBezTo>
                  <a:pt x="5025" y="17455"/>
                  <a:pt x="4894" y="17372"/>
                  <a:pt x="4787" y="17276"/>
                </a:cubicBezTo>
                <a:cubicBezTo>
                  <a:pt x="4751" y="17312"/>
                  <a:pt x="4763" y="17229"/>
                  <a:pt x="4715" y="17217"/>
                </a:cubicBezTo>
                <a:cubicBezTo>
                  <a:pt x="4656" y="17193"/>
                  <a:pt x="4703" y="17276"/>
                  <a:pt x="4668" y="17252"/>
                </a:cubicBezTo>
                <a:cubicBezTo>
                  <a:pt x="4656" y="17241"/>
                  <a:pt x="4644" y="17252"/>
                  <a:pt x="4632" y="17241"/>
                </a:cubicBezTo>
                <a:cubicBezTo>
                  <a:pt x="4537" y="17217"/>
                  <a:pt x="4572" y="17169"/>
                  <a:pt x="4525" y="17133"/>
                </a:cubicBezTo>
                <a:cubicBezTo>
                  <a:pt x="4477" y="17157"/>
                  <a:pt x="4394" y="17074"/>
                  <a:pt x="4310" y="17038"/>
                </a:cubicBezTo>
                <a:cubicBezTo>
                  <a:pt x="4346" y="16943"/>
                  <a:pt x="4167" y="16919"/>
                  <a:pt x="4096" y="16860"/>
                </a:cubicBezTo>
                <a:cubicBezTo>
                  <a:pt x="3929" y="16752"/>
                  <a:pt x="3763" y="16598"/>
                  <a:pt x="3596" y="16467"/>
                </a:cubicBezTo>
                <a:cubicBezTo>
                  <a:pt x="3441" y="16336"/>
                  <a:pt x="3274" y="16217"/>
                  <a:pt x="3167" y="16109"/>
                </a:cubicBezTo>
                <a:cubicBezTo>
                  <a:pt x="3334" y="16288"/>
                  <a:pt x="3417" y="16300"/>
                  <a:pt x="3536" y="16467"/>
                </a:cubicBezTo>
                <a:cubicBezTo>
                  <a:pt x="3679" y="16526"/>
                  <a:pt x="3798" y="16633"/>
                  <a:pt x="3917" y="16741"/>
                </a:cubicBezTo>
                <a:cubicBezTo>
                  <a:pt x="4048" y="16836"/>
                  <a:pt x="4179" y="16931"/>
                  <a:pt x="4310" y="17002"/>
                </a:cubicBezTo>
                <a:cubicBezTo>
                  <a:pt x="4298" y="17038"/>
                  <a:pt x="4334" y="17062"/>
                  <a:pt x="4334" y="17074"/>
                </a:cubicBezTo>
                <a:cubicBezTo>
                  <a:pt x="4298" y="17074"/>
                  <a:pt x="4239" y="17050"/>
                  <a:pt x="4215" y="17050"/>
                </a:cubicBezTo>
                <a:cubicBezTo>
                  <a:pt x="4275" y="17122"/>
                  <a:pt x="4537" y="17181"/>
                  <a:pt x="4632" y="17336"/>
                </a:cubicBezTo>
                <a:cubicBezTo>
                  <a:pt x="4656" y="17300"/>
                  <a:pt x="4715" y="17360"/>
                  <a:pt x="4763" y="17395"/>
                </a:cubicBezTo>
                <a:cubicBezTo>
                  <a:pt x="4870" y="17348"/>
                  <a:pt x="5191" y="17514"/>
                  <a:pt x="5299" y="17586"/>
                </a:cubicBezTo>
                <a:cubicBezTo>
                  <a:pt x="5287" y="17598"/>
                  <a:pt x="5108" y="17491"/>
                  <a:pt x="5168" y="17550"/>
                </a:cubicBezTo>
                <a:cubicBezTo>
                  <a:pt x="5227" y="17586"/>
                  <a:pt x="5299" y="17610"/>
                  <a:pt x="5287" y="17645"/>
                </a:cubicBezTo>
                <a:cubicBezTo>
                  <a:pt x="5239" y="17633"/>
                  <a:pt x="5168" y="17574"/>
                  <a:pt x="5144" y="17598"/>
                </a:cubicBezTo>
                <a:cubicBezTo>
                  <a:pt x="5203" y="17645"/>
                  <a:pt x="5358" y="17693"/>
                  <a:pt x="5299" y="17753"/>
                </a:cubicBezTo>
                <a:cubicBezTo>
                  <a:pt x="5382" y="17788"/>
                  <a:pt x="5287" y="17693"/>
                  <a:pt x="5382" y="17729"/>
                </a:cubicBezTo>
                <a:cubicBezTo>
                  <a:pt x="5382" y="17753"/>
                  <a:pt x="5406" y="17753"/>
                  <a:pt x="5430" y="17764"/>
                </a:cubicBezTo>
                <a:cubicBezTo>
                  <a:pt x="5430" y="17824"/>
                  <a:pt x="5370" y="17812"/>
                  <a:pt x="5322" y="17812"/>
                </a:cubicBezTo>
                <a:cubicBezTo>
                  <a:pt x="5418" y="17884"/>
                  <a:pt x="5430" y="17836"/>
                  <a:pt x="5441" y="17824"/>
                </a:cubicBezTo>
                <a:cubicBezTo>
                  <a:pt x="5501" y="17884"/>
                  <a:pt x="5370" y="17836"/>
                  <a:pt x="5418" y="17895"/>
                </a:cubicBezTo>
                <a:cubicBezTo>
                  <a:pt x="5501" y="17955"/>
                  <a:pt x="5608" y="18003"/>
                  <a:pt x="5656" y="18014"/>
                </a:cubicBezTo>
                <a:cubicBezTo>
                  <a:pt x="5620" y="18003"/>
                  <a:pt x="5620" y="17991"/>
                  <a:pt x="5620" y="17967"/>
                </a:cubicBezTo>
                <a:cubicBezTo>
                  <a:pt x="5668" y="17991"/>
                  <a:pt x="5727" y="17967"/>
                  <a:pt x="5739" y="18014"/>
                </a:cubicBezTo>
                <a:cubicBezTo>
                  <a:pt x="5715" y="18003"/>
                  <a:pt x="5680" y="17991"/>
                  <a:pt x="5668" y="18003"/>
                </a:cubicBezTo>
                <a:cubicBezTo>
                  <a:pt x="5787" y="18074"/>
                  <a:pt x="6001" y="18122"/>
                  <a:pt x="6049" y="18205"/>
                </a:cubicBezTo>
                <a:cubicBezTo>
                  <a:pt x="6108" y="18205"/>
                  <a:pt x="6025" y="18169"/>
                  <a:pt x="6096" y="18169"/>
                </a:cubicBezTo>
                <a:cubicBezTo>
                  <a:pt x="6227" y="18193"/>
                  <a:pt x="6203" y="18253"/>
                  <a:pt x="6287" y="18288"/>
                </a:cubicBezTo>
                <a:cubicBezTo>
                  <a:pt x="6311" y="18265"/>
                  <a:pt x="6275" y="18205"/>
                  <a:pt x="6334" y="18229"/>
                </a:cubicBezTo>
                <a:cubicBezTo>
                  <a:pt x="6406" y="18253"/>
                  <a:pt x="6561" y="18265"/>
                  <a:pt x="6525" y="18312"/>
                </a:cubicBezTo>
                <a:cubicBezTo>
                  <a:pt x="6501" y="18312"/>
                  <a:pt x="6346" y="18288"/>
                  <a:pt x="6406" y="18312"/>
                </a:cubicBezTo>
                <a:cubicBezTo>
                  <a:pt x="6549" y="18324"/>
                  <a:pt x="6632" y="18372"/>
                  <a:pt x="6703" y="18348"/>
                </a:cubicBezTo>
                <a:cubicBezTo>
                  <a:pt x="6799" y="18384"/>
                  <a:pt x="6680" y="18407"/>
                  <a:pt x="6763" y="18431"/>
                </a:cubicBezTo>
                <a:cubicBezTo>
                  <a:pt x="6799" y="18431"/>
                  <a:pt x="6787" y="18384"/>
                  <a:pt x="6823" y="18384"/>
                </a:cubicBezTo>
                <a:cubicBezTo>
                  <a:pt x="6858" y="18419"/>
                  <a:pt x="7096" y="18538"/>
                  <a:pt x="6989" y="18443"/>
                </a:cubicBezTo>
                <a:cubicBezTo>
                  <a:pt x="7096" y="18479"/>
                  <a:pt x="7108" y="18491"/>
                  <a:pt x="7239" y="18526"/>
                </a:cubicBezTo>
                <a:cubicBezTo>
                  <a:pt x="7239" y="18503"/>
                  <a:pt x="7239" y="18479"/>
                  <a:pt x="7275" y="18479"/>
                </a:cubicBezTo>
                <a:cubicBezTo>
                  <a:pt x="7465" y="18538"/>
                  <a:pt x="7656" y="18562"/>
                  <a:pt x="7835" y="18586"/>
                </a:cubicBezTo>
                <a:cubicBezTo>
                  <a:pt x="8013" y="18598"/>
                  <a:pt x="8192" y="18622"/>
                  <a:pt x="8370" y="18657"/>
                </a:cubicBezTo>
                <a:cubicBezTo>
                  <a:pt x="8394" y="18646"/>
                  <a:pt x="8347" y="18622"/>
                  <a:pt x="8370" y="18610"/>
                </a:cubicBezTo>
                <a:cubicBezTo>
                  <a:pt x="8513" y="18646"/>
                  <a:pt x="8608" y="18657"/>
                  <a:pt x="8716" y="18610"/>
                </a:cubicBezTo>
                <a:cubicBezTo>
                  <a:pt x="8716" y="18622"/>
                  <a:pt x="8704" y="18646"/>
                  <a:pt x="8692" y="18646"/>
                </a:cubicBezTo>
                <a:cubicBezTo>
                  <a:pt x="8787" y="18622"/>
                  <a:pt x="8906" y="18657"/>
                  <a:pt x="9001" y="18681"/>
                </a:cubicBezTo>
                <a:cubicBezTo>
                  <a:pt x="8930" y="18729"/>
                  <a:pt x="8811" y="18681"/>
                  <a:pt x="8775" y="18765"/>
                </a:cubicBezTo>
                <a:cubicBezTo>
                  <a:pt x="8942" y="18765"/>
                  <a:pt x="9013" y="18657"/>
                  <a:pt x="9204" y="18681"/>
                </a:cubicBezTo>
                <a:cubicBezTo>
                  <a:pt x="9240" y="18657"/>
                  <a:pt x="9144" y="18646"/>
                  <a:pt x="9204" y="18646"/>
                </a:cubicBezTo>
                <a:cubicBezTo>
                  <a:pt x="9287" y="18657"/>
                  <a:pt x="9299" y="18657"/>
                  <a:pt x="9359" y="18622"/>
                </a:cubicBezTo>
                <a:cubicBezTo>
                  <a:pt x="9359" y="18669"/>
                  <a:pt x="9430" y="18669"/>
                  <a:pt x="9478" y="18681"/>
                </a:cubicBezTo>
                <a:cubicBezTo>
                  <a:pt x="9668" y="18622"/>
                  <a:pt x="9859" y="18705"/>
                  <a:pt x="10025" y="18610"/>
                </a:cubicBezTo>
                <a:lnTo>
                  <a:pt x="10335" y="18610"/>
                </a:lnTo>
                <a:cubicBezTo>
                  <a:pt x="10442" y="18598"/>
                  <a:pt x="10561" y="18586"/>
                  <a:pt x="10680" y="18562"/>
                </a:cubicBezTo>
                <a:cubicBezTo>
                  <a:pt x="10906" y="18526"/>
                  <a:pt x="11109" y="18479"/>
                  <a:pt x="11264" y="18419"/>
                </a:cubicBezTo>
                <a:cubicBezTo>
                  <a:pt x="11287" y="18443"/>
                  <a:pt x="11395" y="18407"/>
                  <a:pt x="11395" y="18443"/>
                </a:cubicBezTo>
                <a:cubicBezTo>
                  <a:pt x="11514" y="18372"/>
                  <a:pt x="11621" y="18419"/>
                  <a:pt x="11692" y="18348"/>
                </a:cubicBezTo>
                <a:cubicBezTo>
                  <a:pt x="11668" y="18348"/>
                  <a:pt x="11633" y="18360"/>
                  <a:pt x="11633" y="18324"/>
                </a:cubicBezTo>
                <a:cubicBezTo>
                  <a:pt x="11692" y="18300"/>
                  <a:pt x="11692" y="18300"/>
                  <a:pt x="11799" y="18265"/>
                </a:cubicBezTo>
                <a:cubicBezTo>
                  <a:pt x="11811" y="18288"/>
                  <a:pt x="11811" y="18312"/>
                  <a:pt x="11859" y="18300"/>
                </a:cubicBezTo>
                <a:cubicBezTo>
                  <a:pt x="11907" y="18193"/>
                  <a:pt x="12121" y="18229"/>
                  <a:pt x="12228" y="18205"/>
                </a:cubicBezTo>
                <a:cubicBezTo>
                  <a:pt x="12228" y="18181"/>
                  <a:pt x="12180" y="18193"/>
                  <a:pt x="12168" y="18181"/>
                </a:cubicBezTo>
                <a:cubicBezTo>
                  <a:pt x="12264" y="18145"/>
                  <a:pt x="12418" y="18074"/>
                  <a:pt x="12466" y="18134"/>
                </a:cubicBezTo>
                <a:cubicBezTo>
                  <a:pt x="12407" y="18169"/>
                  <a:pt x="12359" y="18122"/>
                  <a:pt x="12347" y="18169"/>
                </a:cubicBezTo>
                <a:cubicBezTo>
                  <a:pt x="12383" y="18145"/>
                  <a:pt x="12383" y="18181"/>
                  <a:pt x="12407" y="18181"/>
                </a:cubicBezTo>
                <a:cubicBezTo>
                  <a:pt x="12633" y="18014"/>
                  <a:pt x="12978" y="17907"/>
                  <a:pt x="13133" y="17872"/>
                </a:cubicBezTo>
                <a:cubicBezTo>
                  <a:pt x="13192" y="17836"/>
                  <a:pt x="13216" y="17788"/>
                  <a:pt x="13228" y="17776"/>
                </a:cubicBezTo>
                <a:cubicBezTo>
                  <a:pt x="13300" y="17753"/>
                  <a:pt x="13371" y="17776"/>
                  <a:pt x="13478" y="17705"/>
                </a:cubicBezTo>
                <a:cubicBezTo>
                  <a:pt x="13466" y="17717"/>
                  <a:pt x="13514" y="17693"/>
                  <a:pt x="13573" y="17657"/>
                </a:cubicBezTo>
                <a:cubicBezTo>
                  <a:pt x="13585" y="17645"/>
                  <a:pt x="13812" y="17514"/>
                  <a:pt x="13883" y="17526"/>
                </a:cubicBezTo>
                <a:cubicBezTo>
                  <a:pt x="13907" y="17550"/>
                  <a:pt x="13716" y="17633"/>
                  <a:pt x="13788" y="17610"/>
                </a:cubicBezTo>
                <a:cubicBezTo>
                  <a:pt x="13871" y="17574"/>
                  <a:pt x="13883" y="17538"/>
                  <a:pt x="13966" y="17526"/>
                </a:cubicBezTo>
                <a:cubicBezTo>
                  <a:pt x="13942" y="17491"/>
                  <a:pt x="13966" y="17479"/>
                  <a:pt x="14002" y="17455"/>
                </a:cubicBezTo>
                <a:cubicBezTo>
                  <a:pt x="14038" y="17431"/>
                  <a:pt x="14073" y="17419"/>
                  <a:pt x="14109" y="17419"/>
                </a:cubicBezTo>
                <a:cubicBezTo>
                  <a:pt x="14050" y="17479"/>
                  <a:pt x="13954" y="17526"/>
                  <a:pt x="13942" y="17586"/>
                </a:cubicBezTo>
                <a:cubicBezTo>
                  <a:pt x="14073" y="17514"/>
                  <a:pt x="14276" y="17300"/>
                  <a:pt x="14312" y="17407"/>
                </a:cubicBezTo>
                <a:cubicBezTo>
                  <a:pt x="14312" y="17395"/>
                  <a:pt x="14347" y="17372"/>
                  <a:pt x="14359" y="17372"/>
                </a:cubicBezTo>
                <a:cubicBezTo>
                  <a:pt x="14288" y="17455"/>
                  <a:pt x="14347" y="17455"/>
                  <a:pt x="14288" y="17526"/>
                </a:cubicBezTo>
                <a:cubicBezTo>
                  <a:pt x="14395" y="17395"/>
                  <a:pt x="14526" y="17336"/>
                  <a:pt x="14645" y="17276"/>
                </a:cubicBezTo>
                <a:cubicBezTo>
                  <a:pt x="14764" y="17193"/>
                  <a:pt x="14895" y="17133"/>
                  <a:pt x="14955" y="16991"/>
                </a:cubicBezTo>
                <a:cubicBezTo>
                  <a:pt x="14966" y="17002"/>
                  <a:pt x="14955" y="17038"/>
                  <a:pt x="14966" y="17050"/>
                </a:cubicBezTo>
                <a:cubicBezTo>
                  <a:pt x="15026" y="17002"/>
                  <a:pt x="15002" y="16979"/>
                  <a:pt x="15085" y="16931"/>
                </a:cubicBezTo>
                <a:cubicBezTo>
                  <a:pt x="15097" y="16943"/>
                  <a:pt x="15133" y="16931"/>
                  <a:pt x="15133" y="16955"/>
                </a:cubicBezTo>
                <a:cubicBezTo>
                  <a:pt x="15181" y="16919"/>
                  <a:pt x="15240" y="16871"/>
                  <a:pt x="15252" y="16836"/>
                </a:cubicBezTo>
                <a:cubicBezTo>
                  <a:pt x="15157" y="16919"/>
                  <a:pt x="15121" y="16919"/>
                  <a:pt x="15074" y="16895"/>
                </a:cubicBezTo>
                <a:cubicBezTo>
                  <a:pt x="15216" y="16812"/>
                  <a:pt x="15240" y="16717"/>
                  <a:pt x="15395" y="16681"/>
                </a:cubicBezTo>
                <a:cubicBezTo>
                  <a:pt x="15312" y="16717"/>
                  <a:pt x="15371" y="16752"/>
                  <a:pt x="15276" y="16800"/>
                </a:cubicBezTo>
                <a:cubicBezTo>
                  <a:pt x="15324" y="16812"/>
                  <a:pt x="15336" y="16860"/>
                  <a:pt x="15395" y="16800"/>
                </a:cubicBezTo>
                <a:cubicBezTo>
                  <a:pt x="15383" y="16776"/>
                  <a:pt x="15371" y="16764"/>
                  <a:pt x="15383" y="16741"/>
                </a:cubicBezTo>
                <a:cubicBezTo>
                  <a:pt x="15395" y="16800"/>
                  <a:pt x="15681" y="16621"/>
                  <a:pt x="15788" y="16514"/>
                </a:cubicBezTo>
                <a:cubicBezTo>
                  <a:pt x="15776" y="16455"/>
                  <a:pt x="15717" y="16526"/>
                  <a:pt x="15693" y="16479"/>
                </a:cubicBezTo>
                <a:cubicBezTo>
                  <a:pt x="15728" y="16467"/>
                  <a:pt x="15776" y="16443"/>
                  <a:pt x="15812" y="16395"/>
                </a:cubicBezTo>
                <a:cubicBezTo>
                  <a:pt x="15800" y="16455"/>
                  <a:pt x="15800" y="16443"/>
                  <a:pt x="15847" y="16467"/>
                </a:cubicBezTo>
                <a:cubicBezTo>
                  <a:pt x="15907" y="16419"/>
                  <a:pt x="15847" y="16407"/>
                  <a:pt x="15895" y="16383"/>
                </a:cubicBezTo>
                <a:cubicBezTo>
                  <a:pt x="15919" y="16419"/>
                  <a:pt x="16014" y="16300"/>
                  <a:pt x="16038" y="16324"/>
                </a:cubicBezTo>
                <a:cubicBezTo>
                  <a:pt x="16086" y="16217"/>
                  <a:pt x="16145" y="16217"/>
                  <a:pt x="16145" y="16264"/>
                </a:cubicBezTo>
                <a:cubicBezTo>
                  <a:pt x="16193" y="16169"/>
                  <a:pt x="16217" y="16157"/>
                  <a:pt x="16252" y="16086"/>
                </a:cubicBezTo>
                <a:cubicBezTo>
                  <a:pt x="16288" y="16062"/>
                  <a:pt x="16264" y="16098"/>
                  <a:pt x="16276" y="16109"/>
                </a:cubicBezTo>
                <a:cubicBezTo>
                  <a:pt x="16348" y="16026"/>
                  <a:pt x="16336" y="16038"/>
                  <a:pt x="16407" y="16002"/>
                </a:cubicBezTo>
                <a:cubicBezTo>
                  <a:pt x="16431" y="15979"/>
                  <a:pt x="16431" y="15931"/>
                  <a:pt x="16443" y="15907"/>
                </a:cubicBezTo>
                <a:cubicBezTo>
                  <a:pt x="16490" y="15883"/>
                  <a:pt x="16514" y="15824"/>
                  <a:pt x="16490" y="15919"/>
                </a:cubicBezTo>
                <a:cubicBezTo>
                  <a:pt x="16693" y="15740"/>
                  <a:pt x="16633" y="15574"/>
                  <a:pt x="16752" y="15490"/>
                </a:cubicBezTo>
                <a:cubicBezTo>
                  <a:pt x="16693" y="15407"/>
                  <a:pt x="16800" y="15347"/>
                  <a:pt x="16883" y="15312"/>
                </a:cubicBezTo>
                <a:cubicBezTo>
                  <a:pt x="16883" y="15264"/>
                  <a:pt x="16812" y="15324"/>
                  <a:pt x="16848" y="15276"/>
                </a:cubicBezTo>
                <a:cubicBezTo>
                  <a:pt x="16907" y="15252"/>
                  <a:pt x="16943" y="15205"/>
                  <a:pt x="16990" y="15109"/>
                </a:cubicBezTo>
                <a:cubicBezTo>
                  <a:pt x="17038" y="15133"/>
                  <a:pt x="17002" y="15169"/>
                  <a:pt x="17002" y="15193"/>
                </a:cubicBezTo>
                <a:cubicBezTo>
                  <a:pt x="17026" y="15133"/>
                  <a:pt x="17098" y="15086"/>
                  <a:pt x="17086" y="15074"/>
                </a:cubicBezTo>
                <a:cubicBezTo>
                  <a:pt x="17050" y="15097"/>
                  <a:pt x="17038" y="15097"/>
                  <a:pt x="17002" y="15097"/>
                </a:cubicBezTo>
                <a:cubicBezTo>
                  <a:pt x="17038" y="15050"/>
                  <a:pt x="17038" y="15026"/>
                  <a:pt x="17086" y="14978"/>
                </a:cubicBezTo>
                <a:lnTo>
                  <a:pt x="17110" y="15014"/>
                </a:lnTo>
                <a:cubicBezTo>
                  <a:pt x="17181" y="14800"/>
                  <a:pt x="17407" y="14609"/>
                  <a:pt x="17407" y="14502"/>
                </a:cubicBezTo>
                <a:cubicBezTo>
                  <a:pt x="17443" y="14431"/>
                  <a:pt x="17467" y="14478"/>
                  <a:pt x="17502" y="14443"/>
                </a:cubicBezTo>
                <a:cubicBezTo>
                  <a:pt x="17479" y="14431"/>
                  <a:pt x="17467" y="14443"/>
                  <a:pt x="17455" y="14443"/>
                </a:cubicBezTo>
                <a:cubicBezTo>
                  <a:pt x="17467" y="14383"/>
                  <a:pt x="17693" y="14193"/>
                  <a:pt x="17562" y="14276"/>
                </a:cubicBezTo>
                <a:cubicBezTo>
                  <a:pt x="17622" y="14193"/>
                  <a:pt x="17681" y="14181"/>
                  <a:pt x="17693" y="14097"/>
                </a:cubicBezTo>
                <a:cubicBezTo>
                  <a:pt x="17669" y="14145"/>
                  <a:pt x="17633" y="14133"/>
                  <a:pt x="17669" y="14085"/>
                </a:cubicBezTo>
                <a:cubicBezTo>
                  <a:pt x="17669" y="14133"/>
                  <a:pt x="17693" y="14121"/>
                  <a:pt x="17729" y="14062"/>
                </a:cubicBezTo>
                <a:cubicBezTo>
                  <a:pt x="17729" y="14026"/>
                  <a:pt x="17741" y="13978"/>
                  <a:pt x="17752" y="13943"/>
                </a:cubicBezTo>
                <a:cubicBezTo>
                  <a:pt x="17752" y="14014"/>
                  <a:pt x="17824" y="13847"/>
                  <a:pt x="17848" y="13823"/>
                </a:cubicBezTo>
                <a:cubicBezTo>
                  <a:pt x="17824" y="13835"/>
                  <a:pt x="17812" y="13859"/>
                  <a:pt x="17812" y="13847"/>
                </a:cubicBezTo>
                <a:cubicBezTo>
                  <a:pt x="17824" y="13800"/>
                  <a:pt x="17872" y="13681"/>
                  <a:pt x="17919" y="13657"/>
                </a:cubicBezTo>
                <a:cubicBezTo>
                  <a:pt x="17931" y="13669"/>
                  <a:pt x="17872" y="13740"/>
                  <a:pt x="17883" y="13740"/>
                </a:cubicBezTo>
                <a:cubicBezTo>
                  <a:pt x="17943" y="13681"/>
                  <a:pt x="17931" y="13645"/>
                  <a:pt x="17967" y="13562"/>
                </a:cubicBezTo>
                <a:cubicBezTo>
                  <a:pt x="18050" y="13562"/>
                  <a:pt x="18026" y="13323"/>
                  <a:pt x="18110" y="13347"/>
                </a:cubicBezTo>
                <a:cubicBezTo>
                  <a:pt x="18050" y="13419"/>
                  <a:pt x="18038" y="13502"/>
                  <a:pt x="18026" y="13585"/>
                </a:cubicBezTo>
                <a:cubicBezTo>
                  <a:pt x="18003" y="13657"/>
                  <a:pt x="17991" y="13716"/>
                  <a:pt x="17919" y="13740"/>
                </a:cubicBezTo>
                <a:cubicBezTo>
                  <a:pt x="17979" y="13788"/>
                  <a:pt x="17895" y="13835"/>
                  <a:pt x="17860" y="13943"/>
                </a:cubicBezTo>
                <a:cubicBezTo>
                  <a:pt x="17895" y="13943"/>
                  <a:pt x="17860" y="13978"/>
                  <a:pt x="17872" y="14002"/>
                </a:cubicBezTo>
                <a:cubicBezTo>
                  <a:pt x="17943" y="13907"/>
                  <a:pt x="17907" y="13919"/>
                  <a:pt x="17907" y="13895"/>
                </a:cubicBezTo>
                <a:cubicBezTo>
                  <a:pt x="17931" y="13883"/>
                  <a:pt x="17943" y="13823"/>
                  <a:pt x="17979" y="13847"/>
                </a:cubicBezTo>
                <a:cubicBezTo>
                  <a:pt x="17967" y="13883"/>
                  <a:pt x="17931" y="13907"/>
                  <a:pt x="17943" y="13919"/>
                </a:cubicBezTo>
                <a:cubicBezTo>
                  <a:pt x="17991" y="13835"/>
                  <a:pt x="18038" y="13788"/>
                  <a:pt x="18062" y="13788"/>
                </a:cubicBezTo>
                <a:cubicBezTo>
                  <a:pt x="18074" y="13728"/>
                  <a:pt x="18110" y="13681"/>
                  <a:pt x="18157" y="13609"/>
                </a:cubicBezTo>
                <a:lnTo>
                  <a:pt x="18288" y="13347"/>
                </a:lnTo>
                <a:cubicBezTo>
                  <a:pt x="18288" y="13300"/>
                  <a:pt x="18241" y="13359"/>
                  <a:pt x="18253" y="13288"/>
                </a:cubicBezTo>
                <a:cubicBezTo>
                  <a:pt x="18455" y="13014"/>
                  <a:pt x="18479" y="12704"/>
                  <a:pt x="18586" y="12478"/>
                </a:cubicBezTo>
                <a:cubicBezTo>
                  <a:pt x="18574" y="12419"/>
                  <a:pt x="18491" y="12490"/>
                  <a:pt x="18538" y="12395"/>
                </a:cubicBezTo>
                <a:cubicBezTo>
                  <a:pt x="18586" y="12347"/>
                  <a:pt x="18598" y="12359"/>
                  <a:pt x="18622" y="12395"/>
                </a:cubicBezTo>
                <a:cubicBezTo>
                  <a:pt x="18645" y="12169"/>
                  <a:pt x="18765" y="12049"/>
                  <a:pt x="18836" y="11811"/>
                </a:cubicBezTo>
                <a:cubicBezTo>
                  <a:pt x="18765" y="11692"/>
                  <a:pt x="18943" y="11383"/>
                  <a:pt x="18895" y="11216"/>
                </a:cubicBezTo>
                <a:cubicBezTo>
                  <a:pt x="18884" y="11335"/>
                  <a:pt x="18860" y="11466"/>
                  <a:pt x="18788" y="11514"/>
                </a:cubicBezTo>
                <a:cubicBezTo>
                  <a:pt x="18776" y="11407"/>
                  <a:pt x="18824" y="11145"/>
                  <a:pt x="18895" y="11180"/>
                </a:cubicBezTo>
                <a:cubicBezTo>
                  <a:pt x="18884" y="11049"/>
                  <a:pt x="19003" y="10942"/>
                  <a:pt x="18943" y="10883"/>
                </a:cubicBezTo>
                <a:cubicBezTo>
                  <a:pt x="19026" y="10871"/>
                  <a:pt x="19074" y="10609"/>
                  <a:pt x="19074" y="10442"/>
                </a:cubicBezTo>
                <a:cubicBezTo>
                  <a:pt x="19074" y="10466"/>
                  <a:pt x="19086" y="10406"/>
                  <a:pt x="19110" y="10347"/>
                </a:cubicBezTo>
                <a:cubicBezTo>
                  <a:pt x="19122" y="10192"/>
                  <a:pt x="19146" y="10014"/>
                  <a:pt x="19169" y="9835"/>
                </a:cubicBezTo>
                <a:lnTo>
                  <a:pt x="19169" y="9430"/>
                </a:lnTo>
                <a:lnTo>
                  <a:pt x="19205" y="9430"/>
                </a:lnTo>
                <a:cubicBezTo>
                  <a:pt x="19193" y="9275"/>
                  <a:pt x="19193" y="9132"/>
                  <a:pt x="19181" y="8978"/>
                </a:cubicBezTo>
                <a:lnTo>
                  <a:pt x="19193" y="8978"/>
                </a:lnTo>
                <a:cubicBezTo>
                  <a:pt x="19181" y="8906"/>
                  <a:pt x="19181" y="8882"/>
                  <a:pt x="19169" y="8823"/>
                </a:cubicBezTo>
                <a:cubicBezTo>
                  <a:pt x="19169" y="8775"/>
                  <a:pt x="19146" y="8716"/>
                  <a:pt x="19146" y="8668"/>
                </a:cubicBezTo>
                <a:cubicBezTo>
                  <a:pt x="19181" y="8609"/>
                  <a:pt x="19193" y="8490"/>
                  <a:pt x="19193" y="8430"/>
                </a:cubicBezTo>
                <a:cubicBezTo>
                  <a:pt x="19193" y="8478"/>
                  <a:pt x="19229" y="8466"/>
                  <a:pt x="19229" y="8525"/>
                </a:cubicBezTo>
                <a:cubicBezTo>
                  <a:pt x="19205" y="8620"/>
                  <a:pt x="19205" y="8763"/>
                  <a:pt x="19253" y="8835"/>
                </a:cubicBezTo>
                <a:cubicBezTo>
                  <a:pt x="19241" y="8882"/>
                  <a:pt x="19241" y="8882"/>
                  <a:pt x="19205" y="8859"/>
                </a:cubicBezTo>
                <a:cubicBezTo>
                  <a:pt x="19241" y="9144"/>
                  <a:pt x="19193" y="9371"/>
                  <a:pt x="19253" y="9621"/>
                </a:cubicBezTo>
                <a:cubicBezTo>
                  <a:pt x="19205" y="9561"/>
                  <a:pt x="19205" y="9859"/>
                  <a:pt x="19253" y="9799"/>
                </a:cubicBezTo>
                <a:cubicBezTo>
                  <a:pt x="19229" y="9966"/>
                  <a:pt x="19181" y="10168"/>
                  <a:pt x="19169" y="10383"/>
                </a:cubicBezTo>
                <a:cubicBezTo>
                  <a:pt x="19146" y="10490"/>
                  <a:pt x="19146" y="10585"/>
                  <a:pt x="19146" y="10692"/>
                </a:cubicBezTo>
                <a:lnTo>
                  <a:pt x="19146" y="10847"/>
                </a:lnTo>
                <a:lnTo>
                  <a:pt x="19146" y="10966"/>
                </a:lnTo>
                <a:cubicBezTo>
                  <a:pt x="19169" y="10847"/>
                  <a:pt x="19241" y="10621"/>
                  <a:pt x="19205" y="10514"/>
                </a:cubicBezTo>
                <a:cubicBezTo>
                  <a:pt x="19253" y="10573"/>
                  <a:pt x="19241" y="10406"/>
                  <a:pt x="19205" y="10395"/>
                </a:cubicBezTo>
                <a:lnTo>
                  <a:pt x="19253" y="10395"/>
                </a:lnTo>
                <a:cubicBezTo>
                  <a:pt x="19419" y="10061"/>
                  <a:pt x="19431" y="9490"/>
                  <a:pt x="19431" y="8954"/>
                </a:cubicBezTo>
                <a:close/>
                <a:moveTo>
                  <a:pt x="15883" y="2084"/>
                </a:moveTo>
                <a:cubicBezTo>
                  <a:pt x="15919" y="2060"/>
                  <a:pt x="15955" y="2120"/>
                  <a:pt x="15967" y="2155"/>
                </a:cubicBezTo>
                <a:cubicBezTo>
                  <a:pt x="15943" y="2167"/>
                  <a:pt x="15883" y="2096"/>
                  <a:pt x="15883" y="2084"/>
                </a:cubicBezTo>
                <a:close/>
                <a:moveTo>
                  <a:pt x="5441" y="17395"/>
                </a:moveTo>
                <a:cubicBezTo>
                  <a:pt x="5441" y="17336"/>
                  <a:pt x="5549" y="17419"/>
                  <a:pt x="5560" y="17407"/>
                </a:cubicBezTo>
                <a:cubicBezTo>
                  <a:pt x="5608" y="17455"/>
                  <a:pt x="5489" y="17419"/>
                  <a:pt x="5441" y="17395"/>
                </a:cubicBezTo>
                <a:close/>
                <a:moveTo>
                  <a:pt x="6156" y="17812"/>
                </a:moveTo>
                <a:cubicBezTo>
                  <a:pt x="6192" y="17753"/>
                  <a:pt x="6239" y="17824"/>
                  <a:pt x="6311" y="17860"/>
                </a:cubicBezTo>
                <a:cubicBezTo>
                  <a:pt x="6299" y="17884"/>
                  <a:pt x="6203" y="17824"/>
                  <a:pt x="6156" y="17812"/>
                </a:cubicBezTo>
                <a:close/>
                <a:moveTo>
                  <a:pt x="6334" y="17633"/>
                </a:moveTo>
                <a:cubicBezTo>
                  <a:pt x="6358" y="17598"/>
                  <a:pt x="6442" y="17633"/>
                  <a:pt x="6477" y="17657"/>
                </a:cubicBezTo>
                <a:cubicBezTo>
                  <a:pt x="6453" y="17693"/>
                  <a:pt x="6382" y="17633"/>
                  <a:pt x="6334" y="17633"/>
                </a:cubicBezTo>
                <a:close/>
                <a:moveTo>
                  <a:pt x="7906" y="18276"/>
                </a:moveTo>
                <a:lnTo>
                  <a:pt x="7989" y="18276"/>
                </a:lnTo>
                <a:cubicBezTo>
                  <a:pt x="7989" y="18288"/>
                  <a:pt x="7977" y="18300"/>
                  <a:pt x="8001" y="18312"/>
                </a:cubicBezTo>
                <a:cubicBezTo>
                  <a:pt x="7989" y="18336"/>
                  <a:pt x="7870" y="18300"/>
                  <a:pt x="7906" y="18276"/>
                </a:cubicBezTo>
                <a:close/>
                <a:moveTo>
                  <a:pt x="8632" y="18407"/>
                </a:moveTo>
                <a:cubicBezTo>
                  <a:pt x="8620" y="18372"/>
                  <a:pt x="8680" y="18372"/>
                  <a:pt x="8680" y="18360"/>
                </a:cubicBezTo>
                <a:cubicBezTo>
                  <a:pt x="8489" y="18312"/>
                  <a:pt x="8299" y="18348"/>
                  <a:pt x="8239" y="18241"/>
                </a:cubicBezTo>
                <a:cubicBezTo>
                  <a:pt x="8406" y="18288"/>
                  <a:pt x="8466" y="18253"/>
                  <a:pt x="8585" y="18229"/>
                </a:cubicBezTo>
                <a:cubicBezTo>
                  <a:pt x="8620" y="18241"/>
                  <a:pt x="8632" y="18253"/>
                  <a:pt x="8680" y="18276"/>
                </a:cubicBezTo>
                <a:cubicBezTo>
                  <a:pt x="8644" y="18300"/>
                  <a:pt x="8620" y="18288"/>
                  <a:pt x="8561" y="18276"/>
                </a:cubicBezTo>
                <a:cubicBezTo>
                  <a:pt x="8573" y="18312"/>
                  <a:pt x="8632" y="18348"/>
                  <a:pt x="8739" y="18360"/>
                </a:cubicBezTo>
                <a:cubicBezTo>
                  <a:pt x="8763" y="18407"/>
                  <a:pt x="8704" y="18419"/>
                  <a:pt x="8632" y="18407"/>
                </a:cubicBezTo>
                <a:close/>
                <a:moveTo>
                  <a:pt x="18479" y="11407"/>
                </a:moveTo>
                <a:cubicBezTo>
                  <a:pt x="18514" y="11407"/>
                  <a:pt x="18467" y="11490"/>
                  <a:pt x="18467" y="11526"/>
                </a:cubicBezTo>
                <a:cubicBezTo>
                  <a:pt x="18455" y="11514"/>
                  <a:pt x="18455" y="11502"/>
                  <a:pt x="18455" y="11490"/>
                </a:cubicBezTo>
                <a:cubicBezTo>
                  <a:pt x="18455" y="11466"/>
                  <a:pt x="18467" y="11454"/>
                  <a:pt x="18479" y="11407"/>
                </a:cubicBezTo>
                <a:cubicBezTo>
                  <a:pt x="18479" y="11418"/>
                  <a:pt x="18479" y="11418"/>
                  <a:pt x="18479" y="11407"/>
                </a:cubicBezTo>
                <a:close/>
                <a:moveTo>
                  <a:pt x="18276" y="13050"/>
                </a:moveTo>
                <a:cubicBezTo>
                  <a:pt x="18229" y="13133"/>
                  <a:pt x="18241" y="13121"/>
                  <a:pt x="18205" y="13228"/>
                </a:cubicBezTo>
                <a:cubicBezTo>
                  <a:pt x="18169" y="13252"/>
                  <a:pt x="18122" y="13204"/>
                  <a:pt x="18169" y="13133"/>
                </a:cubicBezTo>
                <a:cubicBezTo>
                  <a:pt x="18217" y="13228"/>
                  <a:pt x="18217" y="13038"/>
                  <a:pt x="18276" y="13050"/>
                </a:cubicBezTo>
                <a:close/>
                <a:moveTo>
                  <a:pt x="12168" y="17717"/>
                </a:moveTo>
                <a:cubicBezTo>
                  <a:pt x="12168" y="17753"/>
                  <a:pt x="12049" y="17764"/>
                  <a:pt x="12014" y="17800"/>
                </a:cubicBezTo>
                <a:cubicBezTo>
                  <a:pt x="12026" y="17717"/>
                  <a:pt x="12085" y="17753"/>
                  <a:pt x="12168" y="17717"/>
                </a:cubicBezTo>
                <a:close/>
                <a:moveTo>
                  <a:pt x="11002" y="18253"/>
                </a:moveTo>
                <a:cubicBezTo>
                  <a:pt x="10859" y="18276"/>
                  <a:pt x="10799" y="18253"/>
                  <a:pt x="10668" y="18241"/>
                </a:cubicBezTo>
                <a:cubicBezTo>
                  <a:pt x="10728" y="18181"/>
                  <a:pt x="10859" y="18217"/>
                  <a:pt x="11002" y="18169"/>
                </a:cubicBezTo>
                <a:cubicBezTo>
                  <a:pt x="11002" y="18193"/>
                  <a:pt x="10978" y="18217"/>
                  <a:pt x="11002" y="18253"/>
                </a:cubicBezTo>
                <a:close/>
                <a:moveTo>
                  <a:pt x="10299" y="18253"/>
                </a:moveTo>
                <a:cubicBezTo>
                  <a:pt x="10287" y="18300"/>
                  <a:pt x="10228" y="18253"/>
                  <a:pt x="10204" y="18253"/>
                </a:cubicBezTo>
                <a:cubicBezTo>
                  <a:pt x="10192" y="18229"/>
                  <a:pt x="10263" y="18241"/>
                  <a:pt x="10263" y="18217"/>
                </a:cubicBezTo>
                <a:cubicBezTo>
                  <a:pt x="10347" y="18193"/>
                  <a:pt x="10228" y="18276"/>
                  <a:pt x="10299" y="18253"/>
                </a:cubicBezTo>
                <a:close/>
                <a:moveTo>
                  <a:pt x="10585" y="18241"/>
                </a:moveTo>
                <a:cubicBezTo>
                  <a:pt x="10561" y="18276"/>
                  <a:pt x="10502" y="18288"/>
                  <a:pt x="10502" y="18312"/>
                </a:cubicBezTo>
                <a:cubicBezTo>
                  <a:pt x="10478" y="18288"/>
                  <a:pt x="10311" y="18348"/>
                  <a:pt x="10299" y="18300"/>
                </a:cubicBezTo>
                <a:cubicBezTo>
                  <a:pt x="10383" y="18312"/>
                  <a:pt x="10442" y="18229"/>
                  <a:pt x="10585" y="18241"/>
                </a:cubicBezTo>
                <a:close/>
                <a:moveTo>
                  <a:pt x="10406" y="18062"/>
                </a:moveTo>
                <a:cubicBezTo>
                  <a:pt x="10323" y="18074"/>
                  <a:pt x="10263" y="18110"/>
                  <a:pt x="10144" y="18122"/>
                </a:cubicBezTo>
                <a:cubicBezTo>
                  <a:pt x="10085" y="18062"/>
                  <a:pt x="10204" y="18026"/>
                  <a:pt x="10323" y="18003"/>
                </a:cubicBezTo>
                <a:cubicBezTo>
                  <a:pt x="10466" y="17979"/>
                  <a:pt x="10621" y="17955"/>
                  <a:pt x="10680" y="17931"/>
                </a:cubicBezTo>
                <a:cubicBezTo>
                  <a:pt x="10787" y="17943"/>
                  <a:pt x="10799" y="17991"/>
                  <a:pt x="10680" y="18026"/>
                </a:cubicBezTo>
                <a:cubicBezTo>
                  <a:pt x="10680" y="18014"/>
                  <a:pt x="10704" y="18014"/>
                  <a:pt x="10704" y="18003"/>
                </a:cubicBezTo>
                <a:close/>
                <a:moveTo>
                  <a:pt x="10180" y="18276"/>
                </a:moveTo>
                <a:cubicBezTo>
                  <a:pt x="10013" y="18312"/>
                  <a:pt x="9632" y="18312"/>
                  <a:pt x="9716" y="18253"/>
                </a:cubicBezTo>
                <a:cubicBezTo>
                  <a:pt x="9835" y="18300"/>
                  <a:pt x="10002" y="18229"/>
                  <a:pt x="10180" y="18276"/>
                </a:cubicBezTo>
                <a:close/>
                <a:moveTo>
                  <a:pt x="10799" y="17979"/>
                </a:moveTo>
                <a:cubicBezTo>
                  <a:pt x="10787" y="17943"/>
                  <a:pt x="10847" y="17931"/>
                  <a:pt x="10883" y="17931"/>
                </a:cubicBezTo>
                <a:cubicBezTo>
                  <a:pt x="10894" y="17955"/>
                  <a:pt x="10847" y="17991"/>
                  <a:pt x="10799" y="17979"/>
                </a:cubicBezTo>
                <a:close/>
                <a:moveTo>
                  <a:pt x="10966" y="17586"/>
                </a:moveTo>
                <a:cubicBezTo>
                  <a:pt x="10823" y="17622"/>
                  <a:pt x="10656" y="17633"/>
                  <a:pt x="10537" y="17645"/>
                </a:cubicBezTo>
                <a:cubicBezTo>
                  <a:pt x="10490" y="17657"/>
                  <a:pt x="10561" y="17705"/>
                  <a:pt x="10609" y="17693"/>
                </a:cubicBezTo>
                <a:cubicBezTo>
                  <a:pt x="10597" y="17741"/>
                  <a:pt x="10525" y="17705"/>
                  <a:pt x="10478" y="17705"/>
                </a:cubicBezTo>
                <a:cubicBezTo>
                  <a:pt x="10478" y="17693"/>
                  <a:pt x="10490" y="17681"/>
                  <a:pt x="10490" y="17645"/>
                </a:cubicBezTo>
                <a:cubicBezTo>
                  <a:pt x="10478" y="17622"/>
                  <a:pt x="10383" y="17657"/>
                  <a:pt x="10347" y="17657"/>
                </a:cubicBezTo>
                <a:cubicBezTo>
                  <a:pt x="10478" y="17574"/>
                  <a:pt x="10621" y="17538"/>
                  <a:pt x="10787" y="17526"/>
                </a:cubicBezTo>
                <a:cubicBezTo>
                  <a:pt x="10883" y="17514"/>
                  <a:pt x="10954" y="17514"/>
                  <a:pt x="11061" y="17503"/>
                </a:cubicBezTo>
                <a:cubicBezTo>
                  <a:pt x="11145" y="17479"/>
                  <a:pt x="11252" y="17455"/>
                  <a:pt x="11359" y="17419"/>
                </a:cubicBezTo>
                <a:cubicBezTo>
                  <a:pt x="11359" y="17443"/>
                  <a:pt x="11359" y="17455"/>
                  <a:pt x="11383" y="17455"/>
                </a:cubicBezTo>
                <a:cubicBezTo>
                  <a:pt x="11323" y="17479"/>
                  <a:pt x="11264" y="17514"/>
                  <a:pt x="11192" y="17526"/>
                </a:cubicBezTo>
                <a:cubicBezTo>
                  <a:pt x="11156" y="17538"/>
                  <a:pt x="11121" y="17538"/>
                  <a:pt x="11085" y="17562"/>
                </a:cubicBezTo>
                <a:cubicBezTo>
                  <a:pt x="11037" y="17586"/>
                  <a:pt x="11014" y="17586"/>
                  <a:pt x="10966" y="17586"/>
                </a:cubicBezTo>
                <a:close/>
                <a:moveTo>
                  <a:pt x="5906" y="16098"/>
                </a:moveTo>
                <a:lnTo>
                  <a:pt x="5941" y="16098"/>
                </a:lnTo>
                <a:lnTo>
                  <a:pt x="5941" y="16098"/>
                </a:lnTo>
                <a:lnTo>
                  <a:pt x="5941" y="16109"/>
                </a:lnTo>
                <a:cubicBezTo>
                  <a:pt x="5906" y="16109"/>
                  <a:pt x="5894" y="16098"/>
                  <a:pt x="5906" y="16098"/>
                </a:cubicBezTo>
                <a:close/>
                <a:moveTo>
                  <a:pt x="4715" y="15586"/>
                </a:moveTo>
                <a:lnTo>
                  <a:pt x="4703" y="15609"/>
                </a:lnTo>
                <a:cubicBezTo>
                  <a:pt x="4703" y="15609"/>
                  <a:pt x="4679" y="15609"/>
                  <a:pt x="4679" y="15586"/>
                </a:cubicBezTo>
                <a:cubicBezTo>
                  <a:pt x="4679" y="15586"/>
                  <a:pt x="4679" y="15574"/>
                  <a:pt x="4703" y="15574"/>
                </a:cubicBezTo>
                <a:cubicBezTo>
                  <a:pt x="4703" y="15574"/>
                  <a:pt x="4703" y="15562"/>
                  <a:pt x="4715" y="15562"/>
                </a:cubicBezTo>
                <a:lnTo>
                  <a:pt x="4715" y="15562"/>
                </a:lnTo>
                <a:lnTo>
                  <a:pt x="4715" y="15562"/>
                </a:lnTo>
                <a:cubicBezTo>
                  <a:pt x="4703" y="15574"/>
                  <a:pt x="4703" y="15574"/>
                  <a:pt x="4715" y="15586"/>
                </a:cubicBezTo>
                <a:close/>
                <a:moveTo>
                  <a:pt x="8525" y="1679"/>
                </a:moveTo>
                <a:cubicBezTo>
                  <a:pt x="8513" y="1691"/>
                  <a:pt x="8478" y="1703"/>
                  <a:pt x="8454" y="1703"/>
                </a:cubicBezTo>
                <a:lnTo>
                  <a:pt x="8430" y="1703"/>
                </a:lnTo>
                <a:lnTo>
                  <a:pt x="8358" y="1703"/>
                </a:lnTo>
                <a:cubicBezTo>
                  <a:pt x="8406" y="1679"/>
                  <a:pt x="8466" y="1679"/>
                  <a:pt x="8525" y="1679"/>
                </a:cubicBezTo>
                <a:close/>
                <a:moveTo>
                  <a:pt x="18895" y="6656"/>
                </a:moveTo>
                <a:cubicBezTo>
                  <a:pt x="18919" y="6715"/>
                  <a:pt x="18895" y="6739"/>
                  <a:pt x="18884" y="6763"/>
                </a:cubicBezTo>
                <a:cubicBezTo>
                  <a:pt x="18872" y="6704"/>
                  <a:pt x="18860" y="6632"/>
                  <a:pt x="18836" y="6561"/>
                </a:cubicBezTo>
                <a:lnTo>
                  <a:pt x="18836" y="6525"/>
                </a:lnTo>
                <a:cubicBezTo>
                  <a:pt x="18884" y="6656"/>
                  <a:pt x="18836" y="6656"/>
                  <a:pt x="18895" y="6656"/>
                </a:cubicBezTo>
                <a:close/>
                <a:moveTo>
                  <a:pt x="18931" y="6787"/>
                </a:moveTo>
                <a:cubicBezTo>
                  <a:pt x="18943" y="6823"/>
                  <a:pt x="18943" y="6858"/>
                  <a:pt x="18943" y="6882"/>
                </a:cubicBezTo>
                <a:lnTo>
                  <a:pt x="18931" y="6882"/>
                </a:lnTo>
                <a:cubicBezTo>
                  <a:pt x="18919" y="6870"/>
                  <a:pt x="18919" y="6858"/>
                  <a:pt x="18895" y="6858"/>
                </a:cubicBezTo>
                <a:cubicBezTo>
                  <a:pt x="18895" y="6811"/>
                  <a:pt x="18895" y="6787"/>
                  <a:pt x="18931" y="6787"/>
                </a:cubicBezTo>
                <a:close/>
                <a:moveTo>
                  <a:pt x="18860" y="9930"/>
                </a:moveTo>
                <a:cubicBezTo>
                  <a:pt x="18860" y="9906"/>
                  <a:pt x="18860" y="9883"/>
                  <a:pt x="18836" y="9883"/>
                </a:cubicBezTo>
                <a:cubicBezTo>
                  <a:pt x="18836" y="9823"/>
                  <a:pt x="18860" y="9775"/>
                  <a:pt x="18872" y="9728"/>
                </a:cubicBezTo>
                <a:cubicBezTo>
                  <a:pt x="18884" y="9740"/>
                  <a:pt x="18884" y="9763"/>
                  <a:pt x="18895" y="9775"/>
                </a:cubicBezTo>
                <a:cubicBezTo>
                  <a:pt x="18895" y="9740"/>
                  <a:pt x="18895" y="9716"/>
                  <a:pt x="18884" y="9680"/>
                </a:cubicBezTo>
                <a:lnTo>
                  <a:pt x="18884" y="9668"/>
                </a:lnTo>
                <a:lnTo>
                  <a:pt x="18884" y="9656"/>
                </a:lnTo>
                <a:cubicBezTo>
                  <a:pt x="18884" y="9633"/>
                  <a:pt x="18884" y="9633"/>
                  <a:pt x="18895" y="9621"/>
                </a:cubicBezTo>
                <a:cubicBezTo>
                  <a:pt x="18895" y="9668"/>
                  <a:pt x="18931" y="9668"/>
                  <a:pt x="18919" y="9740"/>
                </a:cubicBezTo>
                <a:cubicBezTo>
                  <a:pt x="18824" y="9847"/>
                  <a:pt x="18884" y="9787"/>
                  <a:pt x="18860" y="9930"/>
                </a:cubicBezTo>
                <a:close/>
                <a:moveTo>
                  <a:pt x="11025" y="1810"/>
                </a:moveTo>
                <a:lnTo>
                  <a:pt x="11002" y="1810"/>
                </a:lnTo>
                <a:cubicBezTo>
                  <a:pt x="11014" y="1798"/>
                  <a:pt x="11014" y="1798"/>
                  <a:pt x="11025" y="1810"/>
                </a:cubicBezTo>
                <a:cubicBezTo>
                  <a:pt x="11025" y="1798"/>
                  <a:pt x="11025" y="1810"/>
                  <a:pt x="11025" y="1810"/>
                </a:cubicBezTo>
                <a:close/>
                <a:moveTo>
                  <a:pt x="17098" y="4203"/>
                </a:moveTo>
                <a:cubicBezTo>
                  <a:pt x="17050" y="4203"/>
                  <a:pt x="17026" y="4191"/>
                  <a:pt x="17026" y="4144"/>
                </a:cubicBezTo>
                <a:lnTo>
                  <a:pt x="17026" y="4144"/>
                </a:lnTo>
                <a:cubicBezTo>
                  <a:pt x="17038" y="4168"/>
                  <a:pt x="17074" y="4191"/>
                  <a:pt x="17098" y="4203"/>
                </a:cubicBezTo>
                <a:close/>
                <a:moveTo>
                  <a:pt x="18824" y="9204"/>
                </a:moveTo>
                <a:cubicBezTo>
                  <a:pt x="18824" y="9168"/>
                  <a:pt x="18824" y="9132"/>
                  <a:pt x="18812" y="9085"/>
                </a:cubicBezTo>
                <a:lnTo>
                  <a:pt x="18812" y="9073"/>
                </a:lnTo>
                <a:cubicBezTo>
                  <a:pt x="18824" y="9037"/>
                  <a:pt x="18836" y="9013"/>
                  <a:pt x="18872" y="9001"/>
                </a:cubicBezTo>
                <a:lnTo>
                  <a:pt x="18872" y="9121"/>
                </a:lnTo>
                <a:cubicBezTo>
                  <a:pt x="18872" y="9204"/>
                  <a:pt x="18884" y="9287"/>
                  <a:pt x="18884" y="9371"/>
                </a:cubicBezTo>
                <a:cubicBezTo>
                  <a:pt x="18872" y="9371"/>
                  <a:pt x="18836" y="9371"/>
                  <a:pt x="18836" y="9418"/>
                </a:cubicBezTo>
                <a:cubicBezTo>
                  <a:pt x="18860" y="9418"/>
                  <a:pt x="18884" y="9394"/>
                  <a:pt x="18884" y="9442"/>
                </a:cubicBezTo>
                <a:cubicBezTo>
                  <a:pt x="18872" y="9513"/>
                  <a:pt x="18860" y="9573"/>
                  <a:pt x="18836" y="9621"/>
                </a:cubicBezTo>
                <a:cubicBezTo>
                  <a:pt x="18836" y="9502"/>
                  <a:pt x="18824" y="9359"/>
                  <a:pt x="18824" y="9204"/>
                </a:cubicBezTo>
                <a:close/>
                <a:moveTo>
                  <a:pt x="18872" y="8882"/>
                </a:moveTo>
                <a:lnTo>
                  <a:pt x="18872" y="8894"/>
                </a:lnTo>
                <a:close/>
                <a:moveTo>
                  <a:pt x="17633" y="4799"/>
                </a:moveTo>
                <a:cubicBezTo>
                  <a:pt x="17610" y="4775"/>
                  <a:pt x="17610" y="4727"/>
                  <a:pt x="17645" y="4703"/>
                </a:cubicBezTo>
                <a:lnTo>
                  <a:pt x="17669" y="4703"/>
                </a:lnTo>
                <a:cubicBezTo>
                  <a:pt x="17705" y="4739"/>
                  <a:pt x="17741" y="4799"/>
                  <a:pt x="17788" y="4882"/>
                </a:cubicBezTo>
                <a:cubicBezTo>
                  <a:pt x="17729" y="4882"/>
                  <a:pt x="17693" y="4858"/>
                  <a:pt x="17633" y="4799"/>
                </a:cubicBezTo>
                <a:close/>
                <a:moveTo>
                  <a:pt x="17586" y="4620"/>
                </a:moveTo>
                <a:cubicBezTo>
                  <a:pt x="17550" y="4608"/>
                  <a:pt x="17514" y="4572"/>
                  <a:pt x="17502" y="4537"/>
                </a:cubicBezTo>
                <a:close/>
                <a:moveTo>
                  <a:pt x="18824" y="9894"/>
                </a:moveTo>
                <a:lnTo>
                  <a:pt x="18824" y="9978"/>
                </a:lnTo>
                <a:close/>
                <a:moveTo>
                  <a:pt x="19110" y="7704"/>
                </a:moveTo>
                <a:cubicBezTo>
                  <a:pt x="19110" y="7692"/>
                  <a:pt x="19122" y="7680"/>
                  <a:pt x="19134" y="7644"/>
                </a:cubicBezTo>
                <a:cubicBezTo>
                  <a:pt x="19134" y="7692"/>
                  <a:pt x="19134" y="7716"/>
                  <a:pt x="19122" y="7739"/>
                </a:cubicBezTo>
                <a:cubicBezTo>
                  <a:pt x="19122" y="7716"/>
                  <a:pt x="19110" y="7716"/>
                  <a:pt x="19110" y="7704"/>
                </a:cubicBezTo>
                <a:close/>
                <a:moveTo>
                  <a:pt x="19074" y="7466"/>
                </a:moveTo>
                <a:lnTo>
                  <a:pt x="19074" y="7442"/>
                </a:lnTo>
                <a:cubicBezTo>
                  <a:pt x="19098" y="7454"/>
                  <a:pt x="19098" y="7466"/>
                  <a:pt x="19110" y="7477"/>
                </a:cubicBezTo>
                <a:cubicBezTo>
                  <a:pt x="19110" y="7477"/>
                  <a:pt x="19098" y="7477"/>
                  <a:pt x="19074" y="7466"/>
                </a:cubicBezTo>
                <a:close/>
                <a:moveTo>
                  <a:pt x="19003" y="7216"/>
                </a:moveTo>
                <a:cubicBezTo>
                  <a:pt x="18967" y="7287"/>
                  <a:pt x="19015" y="7358"/>
                  <a:pt x="19038" y="7347"/>
                </a:cubicBezTo>
                <a:cubicBezTo>
                  <a:pt x="19038" y="7382"/>
                  <a:pt x="19015" y="7394"/>
                  <a:pt x="19015" y="7394"/>
                </a:cubicBezTo>
                <a:cubicBezTo>
                  <a:pt x="19003" y="7382"/>
                  <a:pt x="19003" y="7358"/>
                  <a:pt x="18991" y="7347"/>
                </a:cubicBezTo>
                <a:lnTo>
                  <a:pt x="18991" y="7323"/>
                </a:lnTo>
                <a:lnTo>
                  <a:pt x="18943" y="7275"/>
                </a:lnTo>
                <a:cubicBezTo>
                  <a:pt x="18931" y="7251"/>
                  <a:pt x="18931" y="7239"/>
                  <a:pt x="18931" y="7239"/>
                </a:cubicBezTo>
                <a:cubicBezTo>
                  <a:pt x="18919" y="7216"/>
                  <a:pt x="18943" y="7180"/>
                  <a:pt x="18967" y="7180"/>
                </a:cubicBezTo>
                <a:cubicBezTo>
                  <a:pt x="18991" y="7204"/>
                  <a:pt x="19003" y="7204"/>
                  <a:pt x="19003" y="7216"/>
                </a:cubicBezTo>
                <a:close/>
                <a:moveTo>
                  <a:pt x="18824" y="6525"/>
                </a:moveTo>
                <a:lnTo>
                  <a:pt x="18824" y="6525"/>
                </a:lnTo>
                <a:lnTo>
                  <a:pt x="18824" y="6501"/>
                </a:lnTo>
                <a:close/>
                <a:moveTo>
                  <a:pt x="8656" y="1703"/>
                </a:moveTo>
                <a:cubicBezTo>
                  <a:pt x="8644" y="1703"/>
                  <a:pt x="8632" y="1703"/>
                  <a:pt x="8620" y="1691"/>
                </a:cubicBezTo>
                <a:cubicBezTo>
                  <a:pt x="8644" y="1703"/>
                  <a:pt x="8656" y="1703"/>
                  <a:pt x="8656" y="1703"/>
                </a:cubicBezTo>
                <a:close/>
                <a:moveTo>
                  <a:pt x="11692" y="17753"/>
                </a:moveTo>
                <a:cubicBezTo>
                  <a:pt x="11716" y="17812"/>
                  <a:pt x="11633" y="17764"/>
                  <a:pt x="11573" y="17800"/>
                </a:cubicBezTo>
                <a:cubicBezTo>
                  <a:pt x="11597" y="17764"/>
                  <a:pt x="11633" y="17753"/>
                  <a:pt x="11692" y="17753"/>
                </a:cubicBezTo>
                <a:close/>
                <a:moveTo>
                  <a:pt x="16562" y="15419"/>
                </a:moveTo>
                <a:cubicBezTo>
                  <a:pt x="16598" y="15455"/>
                  <a:pt x="16502" y="15490"/>
                  <a:pt x="16443" y="15562"/>
                </a:cubicBezTo>
                <a:cubicBezTo>
                  <a:pt x="16431" y="15550"/>
                  <a:pt x="16395" y="15562"/>
                  <a:pt x="16383" y="15550"/>
                </a:cubicBezTo>
                <a:cubicBezTo>
                  <a:pt x="16455" y="15502"/>
                  <a:pt x="16514" y="15443"/>
                  <a:pt x="16562" y="15419"/>
                </a:cubicBezTo>
                <a:close/>
                <a:moveTo>
                  <a:pt x="16681" y="15264"/>
                </a:moveTo>
                <a:cubicBezTo>
                  <a:pt x="16693" y="15276"/>
                  <a:pt x="16717" y="15288"/>
                  <a:pt x="16729" y="15264"/>
                </a:cubicBezTo>
                <a:cubicBezTo>
                  <a:pt x="16752" y="15288"/>
                  <a:pt x="16669" y="15383"/>
                  <a:pt x="16621" y="15395"/>
                </a:cubicBezTo>
                <a:cubicBezTo>
                  <a:pt x="16609" y="15371"/>
                  <a:pt x="16633" y="15324"/>
                  <a:pt x="16681" y="15264"/>
                </a:cubicBezTo>
                <a:close/>
                <a:moveTo>
                  <a:pt x="18526" y="11311"/>
                </a:moveTo>
                <a:lnTo>
                  <a:pt x="18526" y="11311"/>
                </a:lnTo>
                <a:cubicBezTo>
                  <a:pt x="18526" y="11347"/>
                  <a:pt x="18526" y="11347"/>
                  <a:pt x="18514" y="11347"/>
                </a:cubicBezTo>
                <a:cubicBezTo>
                  <a:pt x="18514" y="11335"/>
                  <a:pt x="18514" y="11323"/>
                  <a:pt x="18526" y="11311"/>
                </a:cubicBezTo>
                <a:close/>
                <a:moveTo>
                  <a:pt x="18800" y="10359"/>
                </a:moveTo>
                <a:lnTo>
                  <a:pt x="18800" y="10299"/>
                </a:lnTo>
                <a:cubicBezTo>
                  <a:pt x="18800" y="10299"/>
                  <a:pt x="18812" y="10275"/>
                  <a:pt x="18824" y="10275"/>
                </a:cubicBezTo>
                <a:cubicBezTo>
                  <a:pt x="18812" y="10311"/>
                  <a:pt x="18812" y="10335"/>
                  <a:pt x="18800" y="10359"/>
                </a:cubicBezTo>
                <a:close/>
                <a:moveTo>
                  <a:pt x="18836" y="10204"/>
                </a:moveTo>
                <a:cubicBezTo>
                  <a:pt x="18836" y="10180"/>
                  <a:pt x="18824" y="10133"/>
                  <a:pt x="18824" y="10097"/>
                </a:cubicBezTo>
                <a:cubicBezTo>
                  <a:pt x="18836" y="10073"/>
                  <a:pt x="18836" y="10037"/>
                  <a:pt x="18860" y="10002"/>
                </a:cubicBezTo>
                <a:cubicBezTo>
                  <a:pt x="18872" y="10085"/>
                  <a:pt x="18860" y="10133"/>
                  <a:pt x="18836" y="10204"/>
                </a:cubicBezTo>
                <a:cubicBezTo>
                  <a:pt x="18860" y="10204"/>
                  <a:pt x="18860" y="10204"/>
                  <a:pt x="18836" y="10204"/>
                </a:cubicBezTo>
                <a:close/>
                <a:moveTo>
                  <a:pt x="19157" y="8132"/>
                </a:moveTo>
                <a:cubicBezTo>
                  <a:pt x="19169" y="8073"/>
                  <a:pt x="19169" y="8013"/>
                  <a:pt x="19157" y="7942"/>
                </a:cubicBezTo>
                <a:cubicBezTo>
                  <a:pt x="19229" y="7978"/>
                  <a:pt x="19193" y="8132"/>
                  <a:pt x="19157" y="8192"/>
                </a:cubicBezTo>
                <a:close/>
                <a:moveTo>
                  <a:pt x="19122" y="7775"/>
                </a:moveTo>
                <a:cubicBezTo>
                  <a:pt x="19134" y="7811"/>
                  <a:pt x="19157" y="7847"/>
                  <a:pt x="19169" y="7906"/>
                </a:cubicBezTo>
                <a:cubicBezTo>
                  <a:pt x="19122" y="7954"/>
                  <a:pt x="19110" y="7823"/>
                  <a:pt x="19122" y="7775"/>
                </a:cubicBezTo>
                <a:close/>
                <a:moveTo>
                  <a:pt x="18943" y="6608"/>
                </a:moveTo>
                <a:lnTo>
                  <a:pt x="18895" y="6620"/>
                </a:lnTo>
                <a:cubicBezTo>
                  <a:pt x="18884" y="6573"/>
                  <a:pt x="18919" y="6513"/>
                  <a:pt x="18872" y="6501"/>
                </a:cubicBezTo>
                <a:cubicBezTo>
                  <a:pt x="18860" y="6430"/>
                  <a:pt x="18895" y="6513"/>
                  <a:pt x="18919" y="6513"/>
                </a:cubicBezTo>
                <a:cubicBezTo>
                  <a:pt x="18919" y="6489"/>
                  <a:pt x="18895" y="6465"/>
                  <a:pt x="18884" y="6442"/>
                </a:cubicBezTo>
                <a:cubicBezTo>
                  <a:pt x="18895" y="6442"/>
                  <a:pt x="18895" y="6430"/>
                  <a:pt x="18919" y="6406"/>
                </a:cubicBezTo>
                <a:cubicBezTo>
                  <a:pt x="18931" y="6465"/>
                  <a:pt x="18955" y="6525"/>
                  <a:pt x="18943" y="6608"/>
                </a:cubicBezTo>
                <a:close/>
                <a:moveTo>
                  <a:pt x="18860" y="6204"/>
                </a:moveTo>
                <a:cubicBezTo>
                  <a:pt x="18836" y="6204"/>
                  <a:pt x="18824" y="6156"/>
                  <a:pt x="18824" y="6132"/>
                </a:cubicBezTo>
                <a:lnTo>
                  <a:pt x="18824" y="6132"/>
                </a:lnTo>
                <a:cubicBezTo>
                  <a:pt x="18836" y="6132"/>
                  <a:pt x="18836" y="6108"/>
                  <a:pt x="18860" y="6108"/>
                </a:cubicBezTo>
                <a:cubicBezTo>
                  <a:pt x="18884" y="6168"/>
                  <a:pt x="18836" y="6156"/>
                  <a:pt x="18860" y="6204"/>
                </a:cubicBezTo>
                <a:close/>
                <a:moveTo>
                  <a:pt x="18645" y="5965"/>
                </a:moveTo>
                <a:lnTo>
                  <a:pt x="18645" y="5965"/>
                </a:lnTo>
                <a:cubicBezTo>
                  <a:pt x="18705" y="5989"/>
                  <a:pt x="18741" y="6025"/>
                  <a:pt x="18753" y="6084"/>
                </a:cubicBezTo>
                <a:cubicBezTo>
                  <a:pt x="18753" y="6108"/>
                  <a:pt x="18776" y="6108"/>
                  <a:pt x="18800" y="6108"/>
                </a:cubicBezTo>
                <a:cubicBezTo>
                  <a:pt x="18800" y="6132"/>
                  <a:pt x="18800" y="6156"/>
                  <a:pt x="18812" y="6168"/>
                </a:cubicBezTo>
                <a:cubicBezTo>
                  <a:pt x="18800" y="6168"/>
                  <a:pt x="18800" y="6204"/>
                  <a:pt x="18800" y="6204"/>
                </a:cubicBezTo>
                <a:cubicBezTo>
                  <a:pt x="18765" y="6096"/>
                  <a:pt x="18705" y="6120"/>
                  <a:pt x="18776" y="6180"/>
                </a:cubicBezTo>
                <a:cubicBezTo>
                  <a:pt x="18776" y="6204"/>
                  <a:pt x="18776" y="6215"/>
                  <a:pt x="18800" y="6227"/>
                </a:cubicBezTo>
                <a:lnTo>
                  <a:pt x="18681" y="6227"/>
                </a:lnTo>
                <a:cubicBezTo>
                  <a:pt x="18657" y="6227"/>
                  <a:pt x="18645" y="6204"/>
                  <a:pt x="18645" y="6180"/>
                </a:cubicBezTo>
                <a:cubicBezTo>
                  <a:pt x="18657" y="6156"/>
                  <a:pt x="18693" y="6108"/>
                  <a:pt x="18681" y="6084"/>
                </a:cubicBezTo>
                <a:cubicBezTo>
                  <a:pt x="18681" y="6049"/>
                  <a:pt x="18634" y="6025"/>
                  <a:pt x="18634" y="5977"/>
                </a:cubicBezTo>
                <a:cubicBezTo>
                  <a:pt x="18634" y="5977"/>
                  <a:pt x="18634" y="5965"/>
                  <a:pt x="18645" y="5965"/>
                </a:cubicBezTo>
                <a:close/>
                <a:moveTo>
                  <a:pt x="18217" y="5180"/>
                </a:moveTo>
                <a:cubicBezTo>
                  <a:pt x="18205" y="5180"/>
                  <a:pt x="18181" y="5156"/>
                  <a:pt x="18169" y="5180"/>
                </a:cubicBezTo>
                <a:cubicBezTo>
                  <a:pt x="18157" y="5156"/>
                  <a:pt x="18157" y="5132"/>
                  <a:pt x="18145" y="5120"/>
                </a:cubicBezTo>
                <a:lnTo>
                  <a:pt x="18145" y="5072"/>
                </a:lnTo>
                <a:cubicBezTo>
                  <a:pt x="18169" y="5096"/>
                  <a:pt x="18205" y="5144"/>
                  <a:pt x="18217" y="5180"/>
                </a:cubicBezTo>
                <a:close/>
                <a:moveTo>
                  <a:pt x="16609" y="2953"/>
                </a:moveTo>
                <a:lnTo>
                  <a:pt x="16633" y="2989"/>
                </a:lnTo>
                <a:lnTo>
                  <a:pt x="16633" y="3001"/>
                </a:lnTo>
                <a:cubicBezTo>
                  <a:pt x="16574" y="2989"/>
                  <a:pt x="16562" y="2929"/>
                  <a:pt x="16538" y="2858"/>
                </a:cubicBezTo>
                <a:cubicBezTo>
                  <a:pt x="16550" y="2882"/>
                  <a:pt x="16574" y="2929"/>
                  <a:pt x="16609" y="2953"/>
                </a:cubicBezTo>
                <a:close/>
                <a:moveTo>
                  <a:pt x="15740" y="2679"/>
                </a:moveTo>
                <a:cubicBezTo>
                  <a:pt x="15740" y="2691"/>
                  <a:pt x="15740" y="2691"/>
                  <a:pt x="15740" y="2679"/>
                </a:cubicBezTo>
                <a:cubicBezTo>
                  <a:pt x="15740" y="2691"/>
                  <a:pt x="15728" y="2679"/>
                  <a:pt x="15740" y="2679"/>
                </a:cubicBezTo>
                <a:cubicBezTo>
                  <a:pt x="15717" y="2679"/>
                  <a:pt x="15728" y="2679"/>
                  <a:pt x="15740" y="2679"/>
                </a:cubicBezTo>
                <a:close/>
                <a:moveTo>
                  <a:pt x="8180" y="1739"/>
                </a:moveTo>
                <a:lnTo>
                  <a:pt x="8180" y="1762"/>
                </a:lnTo>
                <a:cubicBezTo>
                  <a:pt x="8216" y="1762"/>
                  <a:pt x="8227" y="1751"/>
                  <a:pt x="8227" y="1739"/>
                </a:cubicBezTo>
                <a:lnTo>
                  <a:pt x="8347" y="1739"/>
                </a:lnTo>
                <a:cubicBezTo>
                  <a:pt x="8335" y="1762"/>
                  <a:pt x="8299" y="1798"/>
                  <a:pt x="8275" y="1810"/>
                </a:cubicBezTo>
                <a:cubicBezTo>
                  <a:pt x="8227" y="1846"/>
                  <a:pt x="8192" y="1822"/>
                  <a:pt x="8168" y="1762"/>
                </a:cubicBezTo>
                <a:cubicBezTo>
                  <a:pt x="8156" y="1762"/>
                  <a:pt x="8132" y="1786"/>
                  <a:pt x="8120" y="1786"/>
                </a:cubicBezTo>
                <a:cubicBezTo>
                  <a:pt x="8049" y="1822"/>
                  <a:pt x="8013" y="1822"/>
                  <a:pt x="7977" y="1762"/>
                </a:cubicBezTo>
                <a:lnTo>
                  <a:pt x="7977" y="1762"/>
                </a:lnTo>
                <a:cubicBezTo>
                  <a:pt x="8049" y="1751"/>
                  <a:pt x="8108" y="1739"/>
                  <a:pt x="8180" y="1739"/>
                </a:cubicBezTo>
                <a:close/>
                <a:moveTo>
                  <a:pt x="7608" y="1822"/>
                </a:moveTo>
                <a:cubicBezTo>
                  <a:pt x="7680" y="1810"/>
                  <a:pt x="7739" y="1810"/>
                  <a:pt x="7799" y="1810"/>
                </a:cubicBezTo>
                <a:cubicBezTo>
                  <a:pt x="7787" y="1822"/>
                  <a:pt x="7763" y="1822"/>
                  <a:pt x="7739" y="1822"/>
                </a:cubicBezTo>
                <a:cubicBezTo>
                  <a:pt x="7727" y="1822"/>
                  <a:pt x="7692" y="1822"/>
                  <a:pt x="7680" y="1846"/>
                </a:cubicBezTo>
                <a:cubicBezTo>
                  <a:pt x="7620" y="1929"/>
                  <a:pt x="7501" y="1858"/>
                  <a:pt x="7430" y="1917"/>
                </a:cubicBezTo>
                <a:cubicBezTo>
                  <a:pt x="7382" y="1965"/>
                  <a:pt x="7346" y="1929"/>
                  <a:pt x="7323" y="1905"/>
                </a:cubicBezTo>
                <a:cubicBezTo>
                  <a:pt x="7406" y="1870"/>
                  <a:pt x="7513" y="1846"/>
                  <a:pt x="7608" y="1822"/>
                </a:cubicBezTo>
                <a:close/>
                <a:moveTo>
                  <a:pt x="2643" y="13800"/>
                </a:moveTo>
                <a:cubicBezTo>
                  <a:pt x="2632" y="13800"/>
                  <a:pt x="2632" y="13776"/>
                  <a:pt x="2632" y="13764"/>
                </a:cubicBezTo>
                <a:cubicBezTo>
                  <a:pt x="2632" y="13740"/>
                  <a:pt x="2632" y="13740"/>
                  <a:pt x="2643" y="13740"/>
                </a:cubicBezTo>
                <a:lnTo>
                  <a:pt x="2667" y="13728"/>
                </a:lnTo>
                <a:lnTo>
                  <a:pt x="2667" y="13728"/>
                </a:lnTo>
                <a:lnTo>
                  <a:pt x="2667" y="13728"/>
                </a:lnTo>
                <a:cubicBezTo>
                  <a:pt x="2679" y="13740"/>
                  <a:pt x="2679" y="13764"/>
                  <a:pt x="2679" y="13776"/>
                </a:cubicBezTo>
                <a:cubicBezTo>
                  <a:pt x="2691" y="13776"/>
                  <a:pt x="2691" y="13800"/>
                  <a:pt x="2643" y="13800"/>
                </a:cubicBezTo>
                <a:close/>
                <a:moveTo>
                  <a:pt x="2929" y="14550"/>
                </a:moveTo>
                <a:cubicBezTo>
                  <a:pt x="2929" y="14562"/>
                  <a:pt x="2917" y="14574"/>
                  <a:pt x="2893" y="14574"/>
                </a:cubicBezTo>
                <a:lnTo>
                  <a:pt x="2882" y="14562"/>
                </a:lnTo>
                <a:lnTo>
                  <a:pt x="2882" y="14490"/>
                </a:lnTo>
                <a:lnTo>
                  <a:pt x="2882" y="14490"/>
                </a:lnTo>
                <a:lnTo>
                  <a:pt x="2882" y="14490"/>
                </a:lnTo>
                <a:cubicBezTo>
                  <a:pt x="2870" y="14490"/>
                  <a:pt x="2858" y="14478"/>
                  <a:pt x="2834" y="14478"/>
                </a:cubicBezTo>
                <a:lnTo>
                  <a:pt x="2834" y="14455"/>
                </a:lnTo>
                <a:cubicBezTo>
                  <a:pt x="2870" y="14455"/>
                  <a:pt x="2870" y="14478"/>
                  <a:pt x="2870" y="14502"/>
                </a:cubicBezTo>
                <a:lnTo>
                  <a:pt x="2870" y="14502"/>
                </a:lnTo>
                <a:lnTo>
                  <a:pt x="2870" y="14502"/>
                </a:lnTo>
                <a:cubicBezTo>
                  <a:pt x="2917" y="14490"/>
                  <a:pt x="2929" y="14502"/>
                  <a:pt x="2929" y="14550"/>
                </a:cubicBezTo>
                <a:close/>
                <a:moveTo>
                  <a:pt x="3108" y="14716"/>
                </a:moveTo>
                <a:lnTo>
                  <a:pt x="3108" y="14716"/>
                </a:lnTo>
                <a:lnTo>
                  <a:pt x="3108" y="14716"/>
                </a:lnTo>
                <a:cubicBezTo>
                  <a:pt x="3096" y="14693"/>
                  <a:pt x="3072" y="14693"/>
                  <a:pt x="3060" y="14681"/>
                </a:cubicBezTo>
                <a:cubicBezTo>
                  <a:pt x="3084" y="14669"/>
                  <a:pt x="3096" y="14657"/>
                  <a:pt x="3108" y="14657"/>
                </a:cubicBezTo>
                <a:cubicBezTo>
                  <a:pt x="3120" y="14657"/>
                  <a:pt x="3144" y="14669"/>
                  <a:pt x="3155" y="14681"/>
                </a:cubicBezTo>
                <a:cubicBezTo>
                  <a:pt x="3144" y="14693"/>
                  <a:pt x="3120" y="14716"/>
                  <a:pt x="3108" y="14716"/>
                </a:cubicBezTo>
                <a:close/>
                <a:moveTo>
                  <a:pt x="3227" y="14847"/>
                </a:moveTo>
                <a:cubicBezTo>
                  <a:pt x="3227" y="14859"/>
                  <a:pt x="3227" y="14895"/>
                  <a:pt x="3191" y="14895"/>
                </a:cubicBezTo>
                <a:lnTo>
                  <a:pt x="3191" y="14871"/>
                </a:lnTo>
                <a:cubicBezTo>
                  <a:pt x="3203" y="14847"/>
                  <a:pt x="3215" y="14847"/>
                  <a:pt x="3227" y="14847"/>
                </a:cubicBezTo>
                <a:cubicBezTo>
                  <a:pt x="3227" y="14847"/>
                  <a:pt x="3227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ubicBezTo>
                  <a:pt x="3227" y="14800"/>
                  <a:pt x="3227" y="14776"/>
                  <a:pt x="3263" y="14740"/>
                </a:cubicBezTo>
                <a:cubicBezTo>
                  <a:pt x="3274" y="14728"/>
                  <a:pt x="3334" y="14728"/>
                  <a:pt x="3334" y="14740"/>
                </a:cubicBezTo>
                <a:cubicBezTo>
                  <a:pt x="3334" y="14764"/>
                  <a:pt x="3334" y="14776"/>
                  <a:pt x="3322" y="14788"/>
                </a:cubicBezTo>
                <a:cubicBezTo>
                  <a:pt x="3286" y="14800"/>
                  <a:pt x="3274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lose/>
                <a:moveTo>
                  <a:pt x="3465" y="14895"/>
                </a:moveTo>
                <a:cubicBezTo>
                  <a:pt x="3417" y="14978"/>
                  <a:pt x="3334" y="15062"/>
                  <a:pt x="3334" y="15169"/>
                </a:cubicBezTo>
                <a:cubicBezTo>
                  <a:pt x="3334" y="15169"/>
                  <a:pt x="3298" y="15193"/>
                  <a:pt x="3286" y="15193"/>
                </a:cubicBezTo>
                <a:cubicBezTo>
                  <a:pt x="3274" y="15193"/>
                  <a:pt x="3239" y="15157"/>
                  <a:pt x="3263" y="15157"/>
                </a:cubicBezTo>
                <a:cubicBezTo>
                  <a:pt x="3286" y="15038"/>
                  <a:pt x="3334" y="14955"/>
                  <a:pt x="3405" y="14847"/>
                </a:cubicBezTo>
                <a:cubicBezTo>
                  <a:pt x="3405" y="14836"/>
                  <a:pt x="3441" y="14847"/>
                  <a:pt x="3465" y="14847"/>
                </a:cubicBezTo>
                <a:lnTo>
                  <a:pt x="3465" y="14847"/>
                </a:lnTo>
                <a:lnTo>
                  <a:pt x="3477" y="14859"/>
                </a:lnTo>
                <a:lnTo>
                  <a:pt x="3477" y="14859"/>
                </a:lnTo>
                <a:cubicBezTo>
                  <a:pt x="3465" y="14883"/>
                  <a:pt x="3465" y="14895"/>
                  <a:pt x="3465" y="14895"/>
                </a:cubicBezTo>
                <a:close/>
                <a:moveTo>
                  <a:pt x="4358" y="15633"/>
                </a:moveTo>
                <a:cubicBezTo>
                  <a:pt x="4346" y="15657"/>
                  <a:pt x="4322" y="15669"/>
                  <a:pt x="4310" y="15669"/>
                </a:cubicBezTo>
                <a:cubicBezTo>
                  <a:pt x="4310" y="15657"/>
                  <a:pt x="4334" y="15633"/>
                  <a:pt x="4358" y="15633"/>
                </a:cubicBezTo>
                <a:cubicBezTo>
                  <a:pt x="4406" y="15609"/>
                  <a:pt x="4429" y="15657"/>
                  <a:pt x="4429" y="15693"/>
                </a:cubicBezTo>
                <a:lnTo>
                  <a:pt x="4429" y="15717"/>
                </a:lnTo>
                <a:close/>
                <a:moveTo>
                  <a:pt x="4715" y="15728"/>
                </a:moveTo>
                <a:cubicBezTo>
                  <a:pt x="4715" y="15728"/>
                  <a:pt x="4715" y="15740"/>
                  <a:pt x="4715" y="15728"/>
                </a:cubicBezTo>
                <a:lnTo>
                  <a:pt x="4715" y="15728"/>
                </a:lnTo>
                <a:lnTo>
                  <a:pt x="4715" y="15728"/>
                </a:lnTo>
                <a:cubicBezTo>
                  <a:pt x="4727" y="15728"/>
                  <a:pt x="4727" y="15728"/>
                  <a:pt x="4715" y="15728"/>
                </a:cubicBezTo>
                <a:cubicBezTo>
                  <a:pt x="4727" y="15717"/>
                  <a:pt x="4727" y="15717"/>
                  <a:pt x="4715" y="15728"/>
                </a:cubicBezTo>
                <a:cubicBezTo>
                  <a:pt x="4727" y="15728"/>
                  <a:pt x="4727" y="15728"/>
                  <a:pt x="4715" y="15728"/>
                </a:cubicBezTo>
                <a:close/>
                <a:moveTo>
                  <a:pt x="6739" y="17300"/>
                </a:moveTo>
                <a:cubicBezTo>
                  <a:pt x="6561" y="17217"/>
                  <a:pt x="6370" y="17133"/>
                  <a:pt x="6156" y="17098"/>
                </a:cubicBezTo>
                <a:cubicBezTo>
                  <a:pt x="6084" y="17062"/>
                  <a:pt x="6025" y="17026"/>
                  <a:pt x="5941" y="16967"/>
                </a:cubicBezTo>
                <a:cubicBezTo>
                  <a:pt x="5918" y="16967"/>
                  <a:pt x="5918" y="16943"/>
                  <a:pt x="5906" y="16943"/>
                </a:cubicBezTo>
                <a:cubicBezTo>
                  <a:pt x="5941" y="16967"/>
                  <a:pt x="5977" y="16967"/>
                  <a:pt x="6013" y="16967"/>
                </a:cubicBezTo>
                <a:cubicBezTo>
                  <a:pt x="6096" y="16979"/>
                  <a:pt x="6180" y="16991"/>
                  <a:pt x="6251" y="17026"/>
                </a:cubicBezTo>
                <a:cubicBezTo>
                  <a:pt x="6322" y="17038"/>
                  <a:pt x="6418" y="17062"/>
                  <a:pt x="6501" y="17110"/>
                </a:cubicBezTo>
                <a:cubicBezTo>
                  <a:pt x="6656" y="17038"/>
                  <a:pt x="6858" y="17300"/>
                  <a:pt x="7013" y="17288"/>
                </a:cubicBezTo>
                <a:cubicBezTo>
                  <a:pt x="6954" y="17205"/>
                  <a:pt x="7192" y="17276"/>
                  <a:pt x="7335" y="17288"/>
                </a:cubicBezTo>
                <a:cubicBezTo>
                  <a:pt x="7323" y="17336"/>
                  <a:pt x="7335" y="17383"/>
                  <a:pt x="7335" y="17455"/>
                </a:cubicBezTo>
                <a:cubicBezTo>
                  <a:pt x="7108" y="17443"/>
                  <a:pt x="6918" y="17360"/>
                  <a:pt x="6739" y="17300"/>
                </a:cubicBezTo>
                <a:close/>
                <a:moveTo>
                  <a:pt x="9525" y="17764"/>
                </a:moveTo>
                <a:cubicBezTo>
                  <a:pt x="9573" y="17741"/>
                  <a:pt x="9597" y="17800"/>
                  <a:pt x="9668" y="17776"/>
                </a:cubicBezTo>
                <a:cubicBezTo>
                  <a:pt x="9668" y="17764"/>
                  <a:pt x="9644" y="17764"/>
                  <a:pt x="9632" y="17764"/>
                </a:cubicBezTo>
                <a:cubicBezTo>
                  <a:pt x="9632" y="17753"/>
                  <a:pt x="9692" y="17753"/>
                  <a:pt x="9692" y="17741"/>
                </a:cubicBezTo>
                <a:cubicBezTo>
                  <a:pt x="9656" y="17705"/>
                  <a:pt x="9549" y="17741"/>
                  <a:pt x="9490" y="17741"/>
                </a:cubicBezTo>
                <a:cubicBezTo>
                  <a:pt x="9585" y="17681"/>
                  <a:pt x="9811" y="17681"/>
                  <a:pt x="9871" y="17633"/>
                </a:cubicBezTo>
                <a:cubicBezTo>
                  <a:pt x="9894" y="17657"/>
                  <a:pt x="9882" y="17705"/>
                  <a:pt x="9871" y="17705"/>
                </a:cubicBezTo>
                <a:cubicBezTo>
                  <a:pt x="9894" y="17753"/>
                  <a:pt x="9906" y="17705"/>
                  <a:pt x="9954" y="17717"/>
                </a:cubicBezTo>
                <a:cubicBezTo>
                  <a:pt x="10013" y="17705"/>
                  <a:pt x="9882" y="17705"/>
                  <a:pt x="9906" y="17657"/>
                </a:cubicBezTo>
                <a:cubicBezTo>
                  <a:pt x="10073" y="17645"/>
                  <a:pt x="10121" y="17657"/>
                  <a:pt x="10180" y="17622"/>
                </a:cubicBezTo>
                <a:cubicBezTo>
                  <a:pt x="10252" y="17633"/>
                  <a:pt x="10180" y="17633"/>
                  <a:pt x="10311" y="17622"/>
                </a:cubicBezTo>
                <a:cubicBezTo>
                  <a:pt x="10347" y="17705"/>
                  <a:pt x="10180" y="17657"/>
                  <a:pt x="10132" y="17693"/>
                </a:cubicBezTo>
                <a:cubicBezTo>
                  <a:pt x="10204" y="17753"/>
                  <a:pt x="10406" y="17598"/>
                  <a:pt x="10418" y="17693"/>
                </a:cubicBezTo>
                <a:cubicBezTo>
                  <a:pt x="10347" y="17693"/>
                  <a:pt x="10287" y="17705"/>
                  <a:pt x="10204" y="17717"/>
                </a:cubicBezTo>
                <a:cubicBezTo>
                  <a:pt x="10132" y="17741"/>
                  <a:pt x="10061" y="17741"/>
                  <a:pt x="9990" y="17753"/>
                </a:cubicBezTo>
                <a:cubicBezTo>
                  <a:pt x="9835" y="17800"/>
                  <a:pt x="9668" y="17812"/>
                  <a:pt x="9525" y="17764"/>
                </a:cubicBezTo>
                <a:close/>
                <a:moveTo>
                  <a:pt x="9573" y="18288"/>
                </a:moveTo>
                <a:cubicBezTo>
                  <a:pt x="9549" y="18336"/>
                  <a:pt x="9609" y="18300"/>
                  <a:pt x="9656" y="18300"/>
                </a:cubicBezTo>
                <a:cubicBezTo>
                  <a:pt x="9585" y="18312"/>
                  <a:pt x="9466" y="18336"/>
                  <a:pt x="9335" y="18336"/>
                </a:cubicBezTo>
                <a:cubicBezTo>
                  <a:pt x="9192" y="18336"/>
                  <a:pt x="9049" y="18312"/>
                  <a:pt x="8918" y="18336"/>
                </a:cubicBezTo>
                <a:cubicBezTo>
                  <a:pt x="9061" y="18241"/>
                  <a:pt x="9335" y="18336"/>
                  <a:pt x="9573" y="18288"/>
                </a:cubicBezTo>
                <a:close/>
                <a:moveTo>
                  <a:pt x="8835" y="18360"/>
                </a:moveTo>
                <a:cubicBezTo>
                  <a:pt x="8978" y="18372"/>
                  <a:pt x="9001" y="18372"/>
                  <a:pt x="9132" y="18395"/>
                </a:cubicBezTo>
                <a:cubicBezTo>
                  <a:pt x="9001" y="18336"/>
                  <a:pt x="9418" y="18360"/>
                  <a:pt x="9466" y="18395"/>
                </a:cubicBezTo>
                <a:cubicBezTo>
                  <a:pt x="9359" y="18419"/>
                  <a:pt x="9228" y="18419"/>
                  <a:pt x="9109" y="18407"/>
                </a:cubicBezTo>
                <a:cubicBezTo>
                  <a:pt x="8989" y="18407"/>
                  <a:pt x="8870" y="18395"/>
                  <a:pt x="8799" y="18419"/>
                </a:cubicBezTo>
                <a:cubicBezTo>
                  <a:pt x="8775" y="18395"/>
                  <a:pt x="8823" y="18395"/>
                  <a:pt x="8835" y="18360"/>
                </a:cubicBezTo>
                <a:close/>
                <a:moveTo>
                  <a:pt x="8763" y="18479"/>
                </a:moveTo>
                <a:cubicBezTo>
                  <a:pt x="8775" y="18431"/>
                  <a:pt x="8835" y="18467"/>
                  <a:pt x="8882" y="18479"/>
                </a:cubicBezTo>
                <a:cubicBezTo>
                  <a:pt x="8870" y="18515"/>
                  <a:pt x="8775" y="18479"/>
                  <a:pt x="8763" y="18479"/>
                </a:cubicBezTo>
                <a:close/>
                <a:moveTo>
                  <a:pt x="10347" y="18538"/>
                </a:moveTo>
                <a:lnTo>
                  <a:pt x="10347" y="18491"/>
                </a:lnTo>
                <a:cubicBezTo>
                  <a:pt x="10323" y="18491"/>
                  <a:pt x="10323" y="18491"/>
                  <a:pt x="10311" y="18515"/>
                </a:cubicBezTo>
                <a:cubicBezTo>
                  <a:pt x="10263" y="18526"/>
                  <a:pt x="10204" y="18526"/>
                  <a:pt x="10144" y="18538"/>
                </a:cubicBezTo>
                <a:cubicBezTo>
                  <a:pt x="10037" y="18550"/>
                  <a:pt x="9930" y="18574"/>
                  <a:pt x="9811" y="18574"/>
                </a:cubicBezTo>
                <a:cubicBezTo>
                  <a:pt x="9573" y="18586"/>
                  <a:pt x="9335" y="18598"/>
                  <a:pt x="9097" y="18550"/>
                </a:cubicBezTo>
                <a:cubicBezTo>
                  <a:pt x="9061" y="18550"/>
                  <a:pt x="9073" y="18586"/>
                  <a:pt x="9049" y="18586"/>
                </a:cubicBezTo>
                <a:cubicBezTo>
                  <a:pt x="8989" y="18586"/>
                  <a:pt x="8942" y="18562"/>
                  <a:pt x="8918" y="18550"/>
                </a:cubicBezTo>
                <a:cubicBezTo>
                  <a:pt x="8918" y="18503"/>
                  <a:pt x="9037" y="18538"/>
                  <a:pt x="9109" y="18538"/>
                </a:cubicBezTo>
                <a:cubicBezTo>
                  <a:pt x="9109" y="18526"/>
                  <a:pt x="9109" y="18503"/>
                  <a:pt x="9073" y="18491"/>
                </a:cubicBezTo>
                <a:cubicBezTo>
                  <a:pt x="9299" y="18491"/>
                  <a:pt x="9716" y="18491"/>
                  <a:pt x="10049" y="18407"/>
                </a:cubicBezTo>
                <a:cubicBezTo>
                  <a:pt x="10121" y="18419"/>
                  <a:pt x="10192" y="18419"/>
                  <a:pt x="10240" y="18443"/>
                </a:cubicBezTo>
                <a:cubicBezTo>
                  <a:pt x="10299" y="18431"/>
                  <a:pt x="10228" y="18407"/>
                  <a:pt x="10228" y="18384"/>
                </a:cubicBezTo>
                <a:cubicBezTo>
                  <a:pt x="10287" y="18372"/>
                  <a:pt x="10335" y="18431"/>
                  <a:pt x="10359" y="18384"/>
                </a:cubicBezTo>
                <a:cubicBezTo>
                  <a:pt x="10430" y="18384"/>
                  <a:pt x="10383" y="18407"/>
                  <a:pt x="10383" y="18431"/>
                </a:cubicBezTo>
                <a:cubicBezTo>
                  <a:pt x="10502" y="18407"/>
                  <a:pt x="10585" y="18372"/>
                  <a:pt x="10656" y="18360"/>
                </a:cubicBezTo>
                <a:cubicBezTo>
                  <a:pt x="10668" y="18312"/>
                  <a:pt x="10585" y="18348"/>
                  <a:pt x="10537" y="18360"/>
                </a:cubicBezTo>
                <a:cubicBezTo>
                  <a:pt x="10597" y="18300"/>
                  <a:pt x="10764" y="18300"/>
                  <a:pt x="10835" y="18312"/>
                </a:cubicBezTo>
                <a:cubicBezTo>
                  <a:pt x="10859" y="18360"/>
                  <a:pt x="10740" y="18419"/>
                  <a:pt x="10883" y="18407"/>
                </a:cubicBezTo>
                <a:cubicBezTo>
                  <a:pt x="10787" y="18467"/>
                  <a:pt x="10502" y="18419"/>
                  <a:pt x="10466" y="18479"/>
                </a:cubicBezTo>
                <a:cubicBezTo>
                  <a:pt x="10644" y="18479"/>
                  <a:pt x="10954" y="18384"/>
                  <a:pt x="11061" y="18455"/>
                </a:cubicBezTo>
                <a:cubicBezTo>
                  <a:pt x="10823" y="18526"/>
                  <a:pt x="10597" y="18491"/>
                  <a:pt x="10347" y="18538"/>
                </a:cubicBezTo>
                <a:close/>
                <a:moveTo>
                  <a:pt x="11395" y="18241"/>
                </a:moveTo>
                <a:cubicBezTo>
                  <a:pt x="11395" y="18217"/>
                  <a:pt x="11371" y="18229"/>
                  <a:pt x="11371" y="18193"/>
                </a:cubicBezTo>
                <a:cubicBezTo>
                  <a:pt x="11454" y="18169"/>
                  <a:pt x="11442" y="18217"/>
                  <a:pt x="11537" y="18181"/>
                </a:cubicBezTo>
                <a:cubicBezTo>
                  <a:pt x="11514" y="18217"/>
                  <a:pt x="11442" y="18229"/>
                  <a:pt x="11395" y="18241"/>
                </a:cubicBezTo>
                <a:close/>
                <a:moveTo>
                  <a:pt x="12014" y="18014"/>
                </a:moveTo>
                <a:cubicBezTo>
                  <a:pt x="11728" y="18062"/>
                  <a:pt x="11502" y="18134"/>
                  <a:pt x="11216" y="18181"/>
                </a:cubicBezTo>
                <a:cubicBezTo>
                  <a:pt x="11240" y="18193"/>
                  <a:pt x="11299" y="18169"/>
                  <a:pt x="11311" y="18181"/>
                </a:cubicBezTo>
                <a:cubicBezTo>
                  <a:pt x="11311" y="18229"/>
                  <a:pt x="11180" y="18241"/>
                  <a:pt x="11180" y="18193"/>
                </a:cubicBezTo>
                <a:cubicBezTo>
                  <a:pt x="11121" y="18229"/>
                  <a:pt x="11121" y="18241"/>
                  <a:pt x="11145" y="18288"/>
                </a:cubicBezTo>
                <a:cubicBezTo>
                  <a:pt x="11037" y="18253"/>
                  <a:pt x="11025" y="18229"/>
                  <a:pt x="11061" y="18193"/>
                </a:cubicBezTo>
                <a:cubicBezTo>
                  <a:pt x="11085" y="18169"/>
                  <a:pt x="11192" y="18157"/>
                  <a:pt x="11323" y="18122"/>
                </a:cubicBezTo>
                <a:cubicBezTo>
                  <a:pt x="11287" y="18110"/>
                  <a:pt x="11252" y="18122"/>
                  <a:pt x="11204" y="18122"/>
                </a:cubicBezTo>
                <a:cubicBezTo>
                  <a:pt x="11192" y="18098"/>
                  <a:pt x="11311" y="18098"/>
                  <a:pt x="11311" y="18062"/>
                </a:cubicBezTo>
                <a:cubicBezTo>
                  <a:pt x="11335" y="18062"/>
                  <a:pt x="11335" y="18098"/>
                  <a:pt x="11335" y="18110"/>
                </a:cubicBezTo>
                <a:cubicBezTo>
                  <a:pt x="11549" y="18038"/>
                  <a:pt x="11561" y="18038"/>
                  <a:pt x="11799" y="17955"/>
                </a:cubicBezTo>
                <a:cubicBezTo>
                  <a:pt x="11847" y="18003"/>
                  <a:pt x="11918" y="17931"/>
                  <a:pt x="11966" y="17955"/>
                </a:cubicBezTo>
                <a:cubicBezTo>
                  <a:pt x="12026" y="17931"/>
                  <a:pt x="11895" y="17943"/>
                  <a:pt x="11954" y="17919"/>
                </a:cubicBezTo>
                <a:cubicBezTo>
                  <a:pt x="12109" y="17884"/>
                  <a:pt x="12097" y="17919"/>
                  <a:pt x="12264" y="17836"/>
                </a:cubicBezTo>
                <a:cubicBezTo>
                  <a:pt x="12252" y="17812"/>
                  <a:pt x="12133" y="17895"/>
                  <a:pt x="12145" y="17836"/>
                </a:cubicBezTo>
                <a:cubicBezTo>
                  <a:pt x="12252" y="17824"/>
                  <a:pt x="12323" y="17776"/>
                  <a:pt x="12395" y="17741"/>
                </a:cubicBezTo>
                <a:cubicBezTo>
                  <a:pt x="12407" y="17764"/>
                  <a:pt x="12407" y="17776"/>
                  <a:pt x="12395" y="17800"/>
                </a:cubicBezTo>
                <a:cubicBezTo>
                  <a:pt x="12454" y="17776"/>
                  <a:pt x="12454" y="17753"/>
                  <a:pt x="12442" y="17717"/>
                </a:cubicBezTo>
                <a:cubicBezTo>
                  <a:pt x="12549" y="17657"/>
                  <a:pt x="12573" y="17693"/>
                  <a:pt x="12633" y="17705"/>
                </a:cubicBezTo>
                <a:cubicBezTo>
                  <a:pt x="12561" y="17860"/>
                  <a:pt x="12145" y="17919"/>
                  <a:pt x="12014" y="18014"/>
                </a:cubicBezTo>
                <a:close/>
                <a:moveTo>
                  <a:pt x="14073" y="17455"/>
                </a:moveTo>
                <a:cubicBezTo>
                  <a:pt x="14073" y="17395"/>
                  <a:pt x="14169" y="17383"/>
                  <a:pt x="14228" y="17324"/>
                </a:cubicBezTo>
                <a:cubicBezTo>
                  <a:pt x="14240" y="17360"/>
                  <a:pt x="14121" y="17407"/>
                  <a:pt x="14073" y="17455"/>
                </a:cubicBezTo>
                <a:close/>
                <a:moveTo>
                  <a:pt x="14728" y="17324"/>
                </a:moveTo>
                <a:cubicBezTo>
                  <a:pt x="14693" y="17407"/>
                  <a:pt x="14704" y="17300"/>
                  <a:pt x="14633" y="17348"/>
                </a:cubicBezTo>
                <a:cubicBezTo>
                  <a:pt x="14633" y="17336"/>
                  <a:pt x="14669" y="17300"/>
                  <a:pt x="14704" y="17288"/>
                </a:cubicBezTo>
                <a:cubicBezTo>
                  <a:pt x="14716" y="17300"/>
                  <a:pt x="14716" y="17324"/>
                  <a:pt x="14728" y="17324"/>
                </a:cubicBezTo>
                <a:cubicBezTo>
                  <a:pt x="14764" y="17324"/>
                  <a:pt x="14752" y="17324"/>
                  <a:pt x="14728" y="17324"/>
                </a:cubicBezTo>
                <a:close/>
                <a:moveTo>
                  <a:pt x="14657" y="17122"/>
                </a:moveTo>
                <a:lnTo>
                  <a:pt x="14728" y="17086"/>
                </a:lnTo>
                <a:lnTo>
                  <a:pt x="14752" y="17110"/>
                </a:lnTo>
                <a:cubicBezTo>
                  <a:pt x="14716" y="17122"/>
                  <a:pt x="14669" y="17157"/>
                  <a:pt x="14657" y="17122"/>
                </a:cubicBezTo>
                <a:close/>
                <a:moveTo>
                  <a:pt x="14764" y="17050"/>
                </a:moveTo>
                <a:cubicBezTo>
                  <a:pt x="14752" y="17026"/>
                  <a:pt x="14800" y="16979"/>
                  <a:pt x="14871" y="16943"/>
                </a:cubicBezTo>
                <a:lnTo>
                  <a:pt x="14895" y="16979"/>
                </a:lnTo>
                <a:cubicBezTo>
                  <a:pt x="14835" y="17026"/>
                  <a:pt x="14788" y="17050"/>
                  <a:pt x="14764" y="17050"/>
                </a:cubicBezTo>
                <a:close/>
                <a:moveTo>
                  <a:pt x="14716" y="16991"/>
                </a:moveTo>
                <a:cubicBezTo>
                  <a:pt x="14597" y="17086"/>
                  <a:pt x="14466" y="17157"/>
                  <a:pt x="14407" y="17217"/>
                </a:cubicBezTo>
                <a:cubicBezTo>
                  <a:pt x="14419" y="17169"/>
                  <a:pt x="14526" y="17086"/>
                  <a:pt x="14645" y="16991"/>
                </a:cubicBezTo>
                <a:cubicBezTo>
                  <a:pt x="14776" y="16907"/>
                  <a:pt x="14907" y="16800"/>
                  <a:pt x="15002" y="16729"/>
                </a:cubicBezTo>
                <a:cubicBezTo>
                  <a:pt x="14955" y="16800"/>
                  <a:pt x="14835" y="16907"/>
                  <a:pt x="14716" y="16991"/>
                </a:cubicBezTo>
                <a:close/>
                <a:moveTo>
                  <a:pt x="15609" y="16800"/>
                </a:moveTo>
                <a:cubicBezTo>
                  <a:pt x="15562" y="16764"/>
                  <a:pt x="15562" y="16764"/>
                  <a:pt x="15562" y="16705"/>
                </a:cubicBezTo>
                <a:cubicBezTo>
                  <a:pt x="15609" y="16729"/>
                  <a:pt x="15681" y="16741"/>
                  <a:pt x="15609" y="16800"/>
                </a:cubicBezTo>
                <a:close/>
                <a:moveTo>
                  <a:pt x="15681" y="16693"/>
                </a:moveTo>
                <a:cubicBezTo>
                  <a:pt x="15669" y="16693"/>
                  <a:pt x="15621" y="16729"/>
                  <a:pt x="15621" y="16693"/>
                </a:cubicBezTo>
                <a:cubicBezTo>
                  <a:pt x="15657" y="16681"/>
                  <a:pt x="15669" y="16681"/>
                  <a:pt x="15669" y="16669"/>
                </a:cubicBezTo>
                <a:cubicBezTo>
                  <a:pt x="15681" y="16645"/>
                  <a:pt x="15705" y="16681"/>
                  <a:pt x="15728" y="16645"/>
                </a:cubicBezTo>
                <a:lnTo>
                  <a:pt x="15728" y="16693"/>
                </a:lnTo>
                <a:cubicBezTo>
                  <a:pt x="15681" y="16729"/>
                  <a:pt x="15657" y="16729"/>
                  <a:pt x="15681" y="16693"/>
                </a:cubicBezTo>
                <a:close/>
                <a:moveTo>
                  <a:pt x="16014" y="16526"/>
                </a:moveTo>
                <a:cubicBezTo>
                  <a:pt x="16014" y="16514"/>
                  <a:pt x="16062" y="16490"/>
                  <a:pt x="16074" y="16455"/>
                </a:cubicBezTo>
                <a:cubicBezTo>
                  <a:pt x="16062" y="16443"/>
                  <a:pt x="16026" y="16490"/>
                  <a:pt x="16014" y="16502"/>
                </a:cubicBezTo>
                <a:cubicBezTo>
                  <a:pt x="15978" y="16502"/>
                  <a:pt x="16038" y="16431"/>
                  <a:pt x="15978" y="16467"/>
                </a:cubicBezTo>
                <a:cubicBezTo>
                  <a:pt x="15978" y="16443"/>
                  <a:pt x="16086" y="16431"/>
                  <a:pt x="16121" y="16431"/>
                </a:cubicBezTo>
                <a:cubicBezTo>
                  <a:pt x="16062" y="16490"/>
                  <a:pt x="16098" y="16490"/>
                  <a:pt x="16014" y="16526"/>
                </a:cubicBezTo>
                <a:close/>
                <a:moveTo>
                  <a:pt x="16443" y="15788"/>
                </a:moveTo>
                <a:lnTo>
                  <a:pt x="16479" y="15812"/>
                </a:lnTo>
                <a:lnTo>
                  <a:pt x="16395" y="15907"/>
                </a:lnTo>
                <a:cubicBezTo>
                  <a:pt x="16371" y="15883"/>
                  <a:pt x="16431" y="15836"/>
                  <a:pt x="16443" y="15788"/>
                </a:cubicBezTo>
                <a:close/>
                <a:moveTo>
                  <a:pt x="16574" y="15931"/>
                </a:moveTo>
                <a:cubicBezTo>
                  <a:pt x="16598" y="15871"/>
                  <a:pt x="16550" y="15919"/>
                  <a:pt x="16502" y="15979"/>
                </a:cubicBezTo>
                <a:cubicBezTo>
                  <a:pt x="16490" y="15919"/>
                  <a:pt x="16609" y="15871"/>
                  <a:pt x="16669" y="15836"/>
                </a:cubicBezTo>
                <a:cubicBezTo>
                  <a:pt x="16693" y="15848"/>
                  <a:pt x="16609" y="15907"/>
                  <a:pt x="16574" y="15931"/>
                </a:cubicBezTo>
                <a:close/>
                <a:moveTo>
                  <a:pt x="16657" y="15609"/>
                </a:moveTo>
                <a:cubicBezTo>
                  <a:pt x="16633" y="15717"/>
                  <a:pt x="16609" y="15812"/>
                  <a:pt x="16443" y="15907"/>
                </a:cubicBezTo>
                <a:cubicBezTo>
                  <a:pt x="16455" y="15836"/>
                  <a:pt x="16609" y="15740"/>
                  <a:pt x="16562" y="15657"/>
                </a:cubicBezTo>
                <a:cubicBezTo>
                  <a:pt x="16717" y="15514"/>
                  <a:pt x="16800" y="15383"/>
                  <a:pt x="16895" y="15324"/>
                </a:cubicBezTo>
                <a:cubicBezTo>
                  <a:pt x="16895" y="15431"/>
                  <a:pt x="16752" y="15574"/>
                  <a:pt x="16657" y="15609"/>
                </a:cubicBezTo>
                <a:close/>
                <a:moveTo>
                  <a:pt x="17086" y="15121"/>
                </a:moveTo>
                <a:cubicBezTo>
                  <a:pt x="16990" y="15205"/>
                  <a:pt x="16955" y="15240"/>
                  <a:pt x="16919" y="15324"/>
                </a:cubicBezTo>
                <a:lnTo>
                  <a:pt x="16871" y="15276"/>
                </a:lnTo>
                <a:cubicBezTo>
                  <a:pt x="16979" y="15193"/>
                  <a:pt x="17050" y="15026"/>
                  <a:pt x="17157" y="14919"/>
                </a:cubicBezTo>
                <a:cubicBezTo>
                  <a:pt x="17157" y="15014"/>
                  <a:pt x="17074" y="15062"/>
                  <a:pt x="17086" y="15121"/>
                </a:cubicBezTo>
                <a:close/>
                <a:moveTo>
                  <a:pt x="18086" y="13573"/>
                </a:moveTo>
                <a:cubicBezTo>
                  <a:pt x="18038" y="13573"/>
                  <a:pt x="18062" y="13514"/>
                  <a:pt x="18026" y="13514"/>
                </a:cubicBezTo>
                <a:cubicBezTo>
                  <a:pt x="18050" y="13478"/>
                  <a:pt x="18098" y="13359"/>
                  <a:pt x="18122" y="13407"/>
                </a:cubicBezTo>
                <a:cubicBezTo>
                  <a:pt x="18098" y="13359"/>
                  <a:pt x="18181" y="13252"/>
                  <a:pt x="18229" y="13181"/>
                </a:cubicBezTo>
                <a:cubicBezTo>
                  <a:pt x="18157" y="13335"/>
                  <a:pt x="18145" y="13466"/>
                  <a:pt x="18086" y="13573"/>
                </a:cubicBezTo>
                <a:close/>
                <a:moveTo>
                  <a:pt x="18098" y="13990"/>
                </a:moveTo>
                <a:cubicBezTo>
                  <a:pt x="18086" y="13966"/>
                  <a:pt x="18050" y="13990"/>
                  <a:pt x="18038" y="14014"/>
                </a:cubicBezTo>
                <a:cubicBezTo>
                  <a:pt x="18003" y="14002"/>
                  <a:pt x="18038" y="13954"/>
                  <a:pt x="18086" y="13895"/>
                </a:cubicBezTo>
                <a:cubicBezTo>
                  <a:pt x="18086" y="13943"/>
                  <a:pt x="18110" y="13895"/>
                  <a:pt x="18110" y="13943"/>
                </a:cubicBezTo>
                <a:cubicBezTo>
                  <a:pt x="18145" y="13895"/>
                  <a:pt x="18169" y="13812"/>
                  <a:pt x="18205" y="13847"/>
                </a:cubicBezTo>
                <a:cubicBezTo>
                  <a:pt x="18157" y="13871"/>
                  <a:pt x="18122" y="13931"/>
                  <a:pt x="18098" y="13990"/>
                </a:cubicBezTo>
                <a:close/>
                <a:moveTo>
                  <a:pt x="18229" y="13716"/>
                </a:moveTo>
                <a:cubicBezTo>
                  <a:pt x="18229" y="13645"/>
                  <a:pt x="18264" y="13633"/>
                  <a:pt x="18300" y="13573"/>
                </a:cubicBezTo>
                <a:cubicBezTo>
                  <a:pt x="18300" y="13645"/>
                  <a:pt x="18276" y="13657"/>
                  <a:pt x="18229" y="13716"/>
                </a:cubicBezTo>
                <a:close/>
                <a:moveTo>
                  <a:pt x="18324" y="12823"/>
                </a:moveTo>
                <a:cubicBezTo>
                  <a:pt x="18300" y="12800"/>
                  <a:pt x="18324" y="12764"/>
                  <a:pt x="18336" y="12704"/>
                </a:cubicBezTo>
                <a:cubicBezTo>
                  <a:pt x="18360" y="12716"/>
                  <a:pt x="18348" y="12811"/>
                  <a:pt x="18324" y="12823"/>
                </a:cubicBezTo>
                <a:close/>
                <a:moveTo>
                  <a:pt x="18288" y="12478"/>
                </a:moveTo>
                <a:cubicBezTo>
                  <a:pt x="18288" y="12419"/>
                  <a:pt x="18324" y="12395"/>
                  <a:pt x="18348" y="12300"/>
                </a:cubicBezTo>
                <a:cubicBezTo>
                  <a:pt x="18384" y="12311"/>
                  <a:pt x="18324" y="12466"/>
                  <a:pt x="18288" y="12478"/>
                </a:cubicBezTo>
                <a:close/>
                <a:moveTo>
                  <a:pt x="18419" y="11978"/>
                </a:moveTo>
                <a:cubicBezTo>
                  <a:pt x="18455" y="12002"/>
                  <a:pt x="18395" y="12061"/>
                  <a:pt x="18395" y="12145"/>
                </a:cubicBezTo>
                <a:cubicBezTo>
                  <a:pt x="18336" y="12157"/>
                  <a:pt x="18407" y="12038"/>
                  <a:pt x="18419" y="11978"/>
                </a:cubicBezTo>
                <a:close/>
                <a:moveTo>
                  <a:pt x="18407" y="12383"/>
                </a:moveTo>
                <a:cubicBezTo>
                  <a:pt x="18395" y="12288"/>
                  <a:pt x="18407" y="12240"/>
                  <a:pt x="18443" y="12109"/>
                </a:cubicBezTo>
                <a:cubicBezTo>
                  <a:pt x="18455" y="12157"/>
                  <a:pt x="18419" y="12276"/>
                  <a:pt x="18479" y="12157"/>
                </a:cubicBezTo>
                <a:cubicBezTo>
                  <a:pt x="18526" y="12204"/>
                  <a:pt x="18443" y="12288"/>
                  <a:pt x="18407" y="12383"/>
                </a:cubicBezTo>
                <a:close/>
                <a:moveTo>
                  <a:pt x="18586" y="11347"/>
                </a:moveTo>
                <a:cubicBezTo>
                  <a:pt x="18538" y="11585"/>
                  <a:pt x="18562" y="11668"/>
                  <a:pt x="18562" y="11776"/>
                </a:cubicBezTo>
                <a:cubicBezTo>
                  <a:pt x="18538" y="11835"/>
                  <a:pt x="18514" y="11799"/>
                  <a:pt x="18503" y="11835"/>
                </a:cubicBezTo>
                <a:cubicBezTo>
                  <a:pt x="18562" y="11823"/>
                  <a:pt x="18514" y="11990"/>
                  <a:pt x="18479" y="12109"/>
                </a:cubicBezTo>
                <a:cubicBezTo>
                  <a:pt x="18443" y="12097"/>
                  <a:pt x="18419" y="12097"/>
                  <a:pt x="18419" y="12061"/>
                </a:cubicBezTo>
                <a:cubicBezTo>
                  <a:pt x="18443" y="12049"/>
                  <a:pt x="18467" y="11954"/>
                  <a:pt x="18455" y="11930"/>
                </a:cubicBezTo>
                <a:cubicBezTo>
                  <a:pt x="18407" y="11990"/>
                  <a:pt x="18443" y="11859"/>
                  <a:pt x="18407" y="11835"/>
                </a:cubicBezTo>
                <a:cubicBezTo>
                  <a:pt x="18419" y="11799"/>
                  <a:pt x="18443" y="11799"/>
                  <a:pt x="18455" y="11823"/>
                </a:cubicBezTo>
                <a:cubicBezTo>
                  <a:pt x="18467" y="11645"/>
                  <a:pt x="18562" y="11454"/>
                  <a:pt x="18574" y="11276"/>
                </a:cubicBezTo>
                <a:cubicBezTo>
                  <a:pt x="18586" y="11276"/>
                  <a:pt x="18586" y="11323"/>
                  <a:pt x="18598" y="11287"/>
                </a:cubicBezTo>
                <a:cubicBezTo>
                  <a:pt x="18538" y="11323"/>
                  <a:pt x="18622" y="11216"/>
                  <a:pt x="18586" y="11216"/>
                </a:cubicBezTo>
                <a:cubicBezTo>
                  <a:pt x="18574" y="11240"/>
                  <a:pt x="18562" y="11228"/>
                  <a:pt x="18562" y="11216"/>
                </a:cubicBezTo>
                <a:cubicBezTo>
                  <a:pt x="18574" y="11157"/>
                  <a:pt x="18586" y="11109"/>
                  <a:pt x="18598" y="11049"/>
                </a:cubicBezTo>
                <a:cubicBezTo>
                  <a:pt x="18645" y="11037"/>
                  <a:pt x="18574" y="11157"/>
                  <a:pt x="18622" y="11157"/>
                </a:cubicBezTo>
                <a:cubicBezTo>
                  <a:pt x="18634" y="11049"/>
                  <a:pt x="18717" y="10906"/>
                  <a:pt x="18669" y="10859"/>
                </a:cubicBezTo>
                <a:cubicBezTo>
                  <a:pt x="18645" y="10966"/>
                  <a:pt x="18645" y="11002"/>
                  <a:pt x="18598" y="11049"/>
                </a:cubicBezTo>
                <a:lnTo>
                  <a:pt x="18598" y="11037"/>
                </a:lnTo>
                <a:cubicBezTo>
                  <a:pt x="18622" y="10942"/>
                  <a:pt x="18645" y="10859"/>
                  <a:pt x="18645" y="10752"/>
                </a:cubicBezTo>
                <a:cubicBezTo>
                  <a:pt x="18657" y="10752"/>
                  <a:pt x="18669" y="10740"/>
                  <a:pt x="18693" y="10740"/>
                </a:cubicBezTo>
                <a:lnTo>
                  <a:pt x="18693" y="10740"/>
                </a:lnTo>
                <a:cubicBezTo>
                  <a:pt x="18717" y="10787"/>
                  <a:pt x="18717" y="10859"/>
                  <a:pt x="18705" y="10918"/>
                </a:cubicBezTo>
                <a:cubicBezTo>
                  <a:pt x="18693" y="10978"/>
                  <a:pt x="18657" y="11049"/>
                  <a:pt x="18669" y="11109"/>
                </a:cubicBezTo>
                <a:cubicBezTo>
                  <a:pt x="18645" y="11168"/>
                  <a:pt x="18634" y="11157"/>
                  <a:pt x="18610" y="11168"/>
                </a:cubicBezTo>
                <a:cubicBezTo>
                  <a:pt x="18645" y="11216"/>
                  <a:pt x="18598" y="11442"/>
                  <a:pt x="18586" y="11478"/>
                </a:cubicBezTo>
                <a:cubicBezTo>
                  <a:pt x="18562" y="11466"/>
                  <a:pt x="18622" y="11371"/>
                  <a:pt x="18586" y="11347"/>
                </a:cubicBezTo>
                <a:close/>
                <a:moveTo>
                  <a:pt x="18586" y="12514"/>
                </a:moveTo>
                <a:cubicBezTo>
                  <a:pt x="18634" y="12442"/>
                  <a:pt x="18598" y="12395"/>
                  <a:pt x="18645" y="12347"/>
                </a:cubicBezTo>
                <a:cubicBezTo>
                  <a:pt x="18705" y="12347"/>
                  <a:pt x="18634" y="12561"/>
                  <a:pt x="18586" y="12514"/>
                </a:cubicBezTo>
                <a:close/>
                <a:moveTo>
                  <a:pt x="18645" y="12300"/>
                </a:moveTo>
                <a:cubicBezTo>
                  <a:pt x="18705" y="12276"/>
                  <a:pt x="18741" y="12169"/>
                  <a:pt x="18800" y="12169"/>
                </a:cubicBezTo>
                <a:cubicBezTo>
                  <a:pt x="18765" y="12264"/>
                  <a:pt x="18717" y="12347"/>
                  <a:pt x="18645" y="12300"/>
                </a:cubicBezTo>
                <a:close/>
                <a:moveTo>
                  <a:pt x="19169" y="8275"/>
                </a:moveTo>
                <a:lnTo>
                  <a:pt x="19169" y="8275"/>
                </a:lnTo>
                <a:close/>
                <a:moveTo>
                  <a:pt x="19217" y="8168"/>
                </a:moveTo>
                <a:cubicBezTo>
                  <a:pt x="19229" y="8132"/>
                  <a:pt x="19229" y="8275"/>
                  <a:pt x="19241" y="8359"/>
                </a:cubicBezTo>
                <a:cubicBezTo>
                  <a:pt x="19181" y="8335"/>
                  <a:pt x="19193" y="8228"/>
                  <a:pt x="19217" y="8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97" name="Google Shape;197;p30"/>
          <p:cNvSpPr/>
          <p:nvPr/>
        </p:nvSpPr>
        <p:spPr>
          <a:xfrm rot="-3600042">
            <a:off x="4767992" y="1861450"/>
            <a:ext cx="934991" cy="902897"/>
          </a:xfrm>
          <a:custGeom>
            <a:avLst/>
            <a:gdLst/>
            <a:ahLst/>
            <a:cxnLst/>
            <a:rect l="l" t="t" r="r" b="b"/>
            <a:pathLst>
              <a:path w="19432" h="18765" extrusionOk="0">
                <a:moveTo>
                  <a:pt x="19431" y="8954"/>
                </a:moveTo>
                <a:cubicBezTo>
                  <a:pt x="19419" y="8692"/>
                  <a:pt x="19407" y="8418"/>
                  <a:pt x="19396" y="8168"/>
                </a:cubicBezTo>
                <a:cubicBezTo>
                  <a:pt x="19396" y="8109"/>
                  <a:pt x="19372" y="8037"/>
                  <a:pt x="19372" y="7978"/>
                </a:cubicBezTo>
                <a:cubicBezTo>
                  <a:pt x="19360" y="7918"/>
                  <a:pt x="19360" y="7847"/>
                  <a:pt x="19348" y="7799"/>
                </a:cubicBezTo>
                <a:lnTo>
                  <a:pt x="19300" y="7442"/>
                </a:lnTo>
                <a:cubicBezTo>
                  <a:pt x="19241" y="7347"/>
                  <a:pt x="19253" y="6989"/>
                  <a:pt x="19134" y="6918"/>
                </a:cubicBezTo>
                <a:cubicBezTo>
                  <a:pt x="19134" y="6787"/>
                  <a:pt x="19122" y="6727"/>
                  <a:pt x="19062" y="6608"/>
                </a:cubicBezTo>
                <a:cubicBezTo>
                  <a:pt x="19157" y="6632"/>
                  <a:pt x="19038" y="6454"/>
                  <a:pt x="19098" y="6465"/>
                </a:cubicBezTo>
                <a:cubicBezTo>
                  <a:pt x="19038" y="6370"/>
                  <a:pt x="19062" y="6215"/>
                  <a:pt x="19003" y="6192"/>
                </a:cubicBezTo>
                <a:cubicBezTo>
                  <a:pt x="19038" y="6334"/>
                  <a:pt x="19098" y="6430"/>
                  <a:pt x="19050" y="6489"/>
                </a:cubicBezTo>
                <a:cubicBezTo>
                  <a:pt x="19015" y="6334"/>
                  <a:pt x="18955" y="6204"/>
                  <a:pt x="18979" y="6096"/>
                </a:cubicBezTo>
                <a:cubicBezTo>
                  <a:pt x="18931" y="5989"/>
                  <a:pt x="18812" y="5799"/>
                  <a:pt x="18824" y="5715"/>
                </a:cubicBezTo>
                <a:cubicBezTo>
                  <a:pt x="18765" y="5727"/>
                  <a:pt x="18800" y="5572"/>
                  <a:pt x="18741" y="5537"/>
                </a:cubicBezTo>
                <a:cubicBezTo>
                  <a:pt x="18705" y="5537"/>
                  <a:pt x="18717" y="5572"/>
                  <a:pt x="18705" y="5549"/>
                </a:cubicBezTo>
                <a:cubicBezTo>
                  <a:pt x="18645" y="5477"/>
                  <a:pt x="18657" y="5334"/>
                  <a:pt x="18598" y="5263"/>
                </a:cubicBezTo>
                <a:cubicBezTo>
                  <a:pt x="18622" y="5299"/>
                  <a:pt x="18622" y="5322"/>
                  <a:pt x="18598" y="5322"/>
                </a:cubicBezTo>
                <a:cubicBezTo>
                  <a:pt x="18574" y="5263"/>
                  <a:pt x="18598" y="5251"/>
                  <a:pt x="18562" y="5180"/>
                </a:cubicBezTo>
                <a:cubicBezTo>
                  <a:pt x="18514" y="5191"/>
                  <a:pt x="18574" y="5275"/>
                  <a:pt x="18574" y="5322"/>
                </a:cubicBezTo>
                <a:cubicBezTo>
                  <a:pt x="18634" y="5358"/>
                  <a:pt x="18741" y="5620"/>
                  <a:pt x="18717" y="5668"/>
                </a:cubicBezTo>
                <a:cubicBezTo>
                  <a:pt x="18681" y="5596"/>
                  <a:pt x="18634" y="5572"/>
                  <a:pt x="18645" y="5489"/>
                </a:cubicBezTo>
                <a:cubicBezTo>
                  <a:pt x="18598" y="5489"/>
                  <a:pt x="18645" y="5549"/>
                  <a:pt x="18622" y="5549"/>
                </a:cubicBezTo>
                <a:cubicBezTo>
                  <a:pt x="18645" y="5620"/>
                  <a:pt x="18693" y="5608"/>
                  <a:pt x="18705" y="5692"/>
                </a:cubicBezTo>
                <a:cubicBezTo>
                  <a:pt x="18669" y="5692"/>
                  <a:pt x="18634" y="5656"/>
                  <a:pt x="18598" y="5632"/>
                </a:cubicBezTo>
                <a:cubicBezTo>
                  <a:pt x="18634" y="5727"/>
                  <a:pt x="18669" y="5680"/>
                  <a:pt x="18705" y="5751"/>
                </a:cubicBezTo>
                <a:cubicBezTo>
                  <a:pt x="18693" y="5787"/>
                  <a:pt x="18645" y="5692"/>
                  <a:pt x="18657" y="5775"/>
                </a:cubicBezTo>
                <a:cubicBezTo>
                  <a:pt x="18681" y="5775"/>
                  <a:pt x="18681" y="5787"/>
                  <a:pt x="18693" y="5799"/>
                </a:cubicBezTo>
                <a:lnTo>
                  <a:pt x="18657" y="5799"/>
                </a:lnTo>
                <a:cubicBezTo>
                  <a:pt x="18645" y="5811"/>
                  <a:pt x="18634" y="5811"/>
                  <a:pt x="18622" y="5834"/>
                </a:cubicBezTo>
                <a:cubicBezTo>
                  <a:pt x="18622" y="5811"/>
                  <a:pt x="18634" y="5811"/>
                  <a:pt x="18634" y="5811"/>
                </a:cubicBezTo>
                <a:cubicBezTo>
                  <a:pt x="18586" y="5751"/>
                  <a:pt x="18598" y="5739"/>
                  <a:pt x="18586" y="5680"/>
                </a:cubicBezTo>
                <a:cubicBezTo>
                  <a:pt x="18562" y="5692"/>
                  <a:pt x="18586" y="5799"/>
                  <a:pt x="18598" y="5846"/>
                </a:cubicBezTo>
                <a:cubicBezTo>
                  <a:pt x="18574" y="5858"/>
                  <a:pt x="18538" y="5870"/>
                  <a:pt x="18503" y="5894"/>
                </a:cubicBezTo>
                <a:cubicBezTo>
                  <a:pt x="18503" y="5894"/>
                  <a:pt x="18479" y="5894"/>
                  <a:pt x="18479" y="5870"/>
                </a:cubicBezTo>
                <a:cubicBezTo>
                  <a:pt x="18479" y="5858"/>
                  <a:pt x="18467" y="5834"/>
                  <a:pt x="18467" y="5811"/>
                </a:cubicBezTo>
                <a:cubicBezTo>
                  <a:pt x="18467" y="5787"/>
                  <a:pt x="18467" y="5775"/>
                  <a:pt x="18443" y="5739"/>
                </a:cubicBezTo>
                <a:cubicBezTo>
                  <a:pt x="18407" y="5668"/>
                  <a:pt x="18395" y="5608"/>
                  <a:pt x="18419" y="5561"/>
                </a:cubicBezTo>
                <a:cubicBezTo>
                  <a:pt x="18348" y="5513"/>
                  <a:pt x="18264" y="5215"/>
                  <a:pt x="18264" y="5132"/>
                </a:cubicBezTo>
                <a:cubicBezTo>
                  <a:pt x="18229" y="5132"/>
                  <a:pt x="18205" y="5096"/>
                  <a:pt x="18169" y="5037"/>
                </a:cubicBezTo>
                <a:lnTo>
                  <a:pt x="18169" y="4977"/>
                </a:lnTo>
                <a:cubicBezTo>
                  <a:pt x="18169" y="4953"/>
                  <a:pt x="18157" y="4953"/>
                  <a:pt x="18122" y="4953"/>
                </a:cubicBezTo>
                <a:cubicBezTo>
                  <a:pt x="18110" y="4906"/>
                  <a:pt x="18098" y="4882"/>
                  <a:pt x="18110" y="4858"/>
                </a:cubicBezTo>
                <a:lnTo>
                  <a:pt x="18003" y="4763"/>
                </a:lnTo>
                <a:cubicBezTo>
                  <a:pt x="17991" y="4727"/>
                  <a:pt x="17979" y="4703"/>
                  <a:pt x="17979" y="4668"/>
                </a:cubicBezTo>
                <a:lnTo>
                  <a:pt x="17991" y="4668"/>
                </a:lnTo>
                <a:cubicBezTo>
                  <a:pt x="17943" y="4560"/>
                  <a:pt x="17895" y="4477"/>
                  <a:pt x="17836" y="4382"/>
                </a:cubicBezTo>
                <a:lnTo>
                  <a:pt x="17836" y="4382"/>
                </a:lnTo>
                <a:cubicBezTo>
                  <a:pt x="17741" y="4179"/>
                  <a:pt x="17598" y="3989"/>
                  <a:pt x="17467" y="3810"/>
                </a:cubicBezTo>
                <a:cubicBezTo>
                  <a:pt x="17431" y="3715"/>
                  <a:pt x="17360" y="3644"/>
                  <a:pt x="17324" y="3537"/>
                </a:cubicBezTo>
                <a:cubicBezTo>
                  <a:pt x="17300" y="3548"/>
                  <a:pt x="17288" y="3537"/>
                  <a:pt x="17264" y="3525"/>
                </a:cubicBezTo>
                <a:cubicBezTo>
                  <a:pt x="17241" y="3429"/>
                  <a:pt x="17157" y="3334"/>
                  <a:pt x="17074" y="3239"/>
                </a:cubicBezTo>
                <a:cubicBezTo>
                  <a:pt x="17050" y="3179"/>
                  <a:pt x="17026" y="3108"/>
                  <a:pt x="16979" y="3048"/>
                </a:cubicBezTo>
                <a:cubicBezTo>
                  <a:pt x="16979" y="3048"/>
                  <a:pt x="16979" y="3036"/>
                  <a:pt x="16990" y="3036"/>
                </a:cubicBezTo>
                <a:lnTo>
                  <a:pt x="16955" y="2989"/>
                </a:lnTo>
                <a:lnTo>
                  <a:pt x="16907" y="2941"/>
                </a:lnTo>
                <a:cubicBezTo>
                  <a:pt x="16848" y="2882"/>
                  <a:pt x="16788" y="2810"/>
                  <a:pt x="16740" y="2751"/>
                </a:cubicBezTo>
                <a:cubicBezTo>
                  <a:pt x="16681" y="2691"/>
                  <a:pt x="16621" y="2632"/>
                  <a:pt x="16598" y="2560"/>
                </a:cubicBezTo>
                <a:cubicBezTo>
                  <a:pt x="16455" y="2346"/>
                  <a:pt x="16324" y="2120"/>
                  <a:pt x="16181" y="1929"/>
                </a:cubicBezTo>
                <a:cubicBezTo>
                  <a:pt x="16014" y="1739"/>
                  <a:pt x="15847" y="1548"/>
                  <a:pt x="15609" y="1429"/>
                </a:cubicBezTo>
                <a:cubicBezTo>
                  <a:pt x="15562" y="1381"/>
                  <a:pt x="15562" y="1453"/>
                  <a:pt x="15526" y="1429"/>
                </a:cubicBezTo>
                <a:cubicBezTo>
                  <a:pt x="15383" y="1286"/>
                  <a:pt x="15205" y="1191"/>
                  <a:pt x="15014" y="1048"/>
                </a:cubicBezTo>
                <a:cubicBezTo>
                  <a:pt x="14824" y="929"/>
                  <a:pt x="14633" y="810"/>
                  <a:pt x="14454" y="715"/>
                </a:cubicBezTo>
                <a:cubicBezTo>
                  <a:pt x="14193" y="548"/>
                  <a:pt x="13978" y="358"/>
                  <a:pt x="13692" y="250"/>
                </a:cubicBezTo>
                <a:cubicBezTo>
                  <a:pt x="13526" y="191"/>
                  <a:pt x="13383" y="155"/>
                  <a:pt x="13228" y="143"/>
                </a:cubicBezTo>
                <a:cubicBezTo>
                  <a:pt x="13085" y="131"/>
                  <a:pt x="12966" y="143"/>
                  <a:pt x="12823" y="191"/>
                </a:cubicBezTo>
                <a:cubicBezTo>
                  <a:pt x="12573" y="84"/>
                  <a:pt x="12228" y="203"/>
                  <a:pt x="12014" y="24"/>
                </a:cubicBezTo>
                <a:cubicBezTo>
                  <a:pt x="11954" y="24"/>
                  <a:pt x="11954" y="84"/>
                  <a:pt x="11859" y="60"/>
                </a:cubicBezTo>
                <a:cubicBezTo>
                  <a:pt x="11799" y="36"/>
                  <a:pt x="11799" y="12"/>
                  <a:pt x="11776" y="0"/>
                </a:cubicBezTo>
                <a:cubicBezTo>
                  <a:pt x="11752" y="72"/>
                  <a:pt x="11799" y="60"/>
                  <a:pt x="11740" y="96"/>
                </a:cubicBezTo>
                <a:cubicBezTo>
                  <a:pt x="11930" y="119"/>
                  <a:pt x="12014" y="143"/>
                  <a:pt x="12192" y="131"/>
                </a:cubicBezTo>
                <a:cubicBezTo>
                  <a:pt x="12228" y="143"/>
                  <a:pt x="12252" y="179"/>
                  <a:pt x="12311" y="191"/>
                </a:cubicBezTo>
                <a:cubicBezTo>
                  <a:pt x="12692" y="191"/>
                  <a:pt x="13157" y="238"/>
                  <a:pt x="13645" y="393"/>
                </a:cubicBezTo>
                <a:cubicBezTo>
                  <a:pt x="14109" y="560"/>
                  <a:pt x="14502" y="905"/>
                  <a:pt x="14847" y="989"/>
                </a:cubicBezTo>
                <a:cubicBezTo>
                  <a:pt x="14907" y="1036"/>
                  <a:pt x="14847" y="1084"/>
                  <a:pt x="14883" y="1131"/>
                </a:cubicBezTo>
                <a:cubicBezTo>
                  <a:pt x="15074" y="1167"/>
                  <a:pt x="15145" y="1346"/>
                  <a:pt x="15324" y="1453"/>
                </a:cubicBezTo>
                <a:cubicBezTo>
                  <a:pt x="15466" y="1548"/>
                  <a:pt x="15609" y="1560"/>
                  <a:pt x="15764" y="1667"/>
                </a:cubicBezTo>
                <a:cubicBezTo>
                  <a:pt x="15895" y="1786"/>
                  <a:pt x="16002" y="1882"/>
                  <a:pt x="16086" y="2001"/>
                </a:cubicBezTo>
                <a:cubicBezTo>
                  <a:pt x="16181" y="2120"/>
                  <a:pt x="16276" y="2263"/>
                  <a:pt x="16419" y="2405"/>
                </a:cubicBezTo>
                <a:lnTo>
                  <a:pt x="16419" y="2441"/>
                </a:lnTo>
                <a:cubicBezTo>
                  <a:pt x="16336" y="2382"/>
                  <a:pt x="16300" y="2334"/>
                  <a:pt x="16193" y="2239"/>
                </a:cubicBezTo>
                <a:cubicBezTo>
                  <a:pt x="16205" y="2215"/>
                  <a:pt x="16252" y="2286"/>
                  <a:pt x="16264" y="2274"/>
                </a:cubicBezTo>
                <a:cubicBezTo>
                  <a:pt x="16193" y="2203"/>
                  <a:pt x="16121" y="2143"/>
                  <a:pt x="16062" y="2096"/>
                </a:cubicBezTo>
                <a:cubicBezTo>
                  <a:pt x="16002" y="2036"/>
                  <a:pt x="15955" y="1989"/>
                  <a:pt x="15907" y="1905"/>
                </a:cubicBezTo>
                <a:cubicBezTo>
                  <a:pt x="15883" y="1941"/>
                  <a:pt x="15788" y="1858"/>
                  <a:pt x="15740" y="1870"/>
                </a:cubicBezTo>
                <a:cubicBezTo>
                  <a:pt x="15836" y="1965"/>
                  <a:pt x="15955" y="2060"/>
                  <a:pt x="15955" y="2167"/>
                </a:cubicBezTo>
                <a:cubicBezTo>
                  <a:pt x="15859" y="2120"/>
                  <a:pt x="15883" y="2036"/>
                  <a:pt x="15824" y="2036"/>
                </a:cubicBezTo>
                <a:cubicBezTo>
                  <a:pt x="15883" y="2143"/>
                  <a:pt x="15943" y="2203"/>
                  <a:pt x="16026" y="2263"/>
                </a:cubicBezTo>
                <a:cubicBezTo>
                  <a:pt x="16098" y="2322"/>
                  <a:pt x="16193" y="2382"/>
                  <a:pt x="16276" y="2477"/>
                </a:cubicBezTo>
                <a:cubicBezTo>
                  <a:pt x="16264" y="2501"/>
                  <a:pt x="16252" y="2501"/>
                  <a:pt x="16240" y="2501"/>
                </a:cubicBezTo>
                <a:cubicBezTo>
                  <a:pt x="16276" y="2584"/>
                  <a:pt x="16371" y="2632"/>
                  <a:pt x="16443" y="2691"/>
                </a:cubicBezTo>
                <a:cubicBezTo>
                  <a:pt x="16455" y="2715"/>
                  <a:pt x="16479" y="2739"/>
                  <a:pt x="16490" y="2763"/>
                </a:cubicBezTo>
                <a:cubicBezTo>
                  <a:pt x="16479" y="2763"/>
                  <a:pt x="16455" y="2751"/>
                  <a:pt x="16443" y="2751"/>
                </a:cubicBezTo>
                <a:lnTo>
                  <a:pt x="16490" y="2834"/>
                </a:lnTo>
                <a:cubicBezTo>
                  <a:pt x="16479" y="2822"/>
                  <a:pt x="16455" y="2822"/>
                  <a:pt x="16455" y="2822"/>
                </a:cubicBezTo>
                <a:lnTo>
                  <a:pt x="16502" y="2870"/>
                </a:lnTo>
                <a:lnTo>
                  <a:pt x="16502" y="2917"/>
                </a:lnTo>
                <a:cubicBezTo>
                  <a:pt x="16383" y="2858"/>
                  <a:pt x="16276" y="2822"/>
                  <a:pt x="16157" y="2798"/>
                </a:cubicBezTo>
                <a:cubicBezTo>
                  <a:pt x="16145" y="2763"/>
                  <a:pt x="16133" y="2751"/>
                  <a:pt x="16133" y="2715"/>
                </a:cubicBezTo>
                <a:lnTo>
                  <a:pt x="16098" y="2751"/>
                </a:lnTo>
                <a:lnTo>
                  <a:pt x="16133" y="2775"/>
                </a:lnTo>
                <a:cubicBezTo>
                  <a:pt x="16121" y="2775"/>
                  <a:pt x="16098" y="2775"/>
                  <a:pt x="16086" y="2763"/>
                </a:cubicBezTo>
                <a:cubicBezTo>
                  <a:pt x="16086" y="2763"/>
                  <a:pt x="16074" y="2751"/>
                  <a:pt x="16074" y="2739"/>
                </a:cubicBezTo>
                <a:cubicBezTo>
                  <a:pt x="16086" y="2715"/>
                  <a:pt x="16062" y="2655"/>
                  <a:pt x="16038" y="2703"/>
                </a:cubicBezTo>
                <a:cubicBezTo>
                  <a:pt x="16062" y="2715"/>
                  <a:pt x="16074" y="2739"/>
                  <a:pt x="16062" y="2751"/>
                </a:cubicBezTo>
                <a:lnTo>
                  <a:pt x="16062" y="2751"/>
                </a:lnTo>
                <a:cubicBezTo>
                  <a:pt x="16026" y="2739"/>
                  <a:pt x="15978" y="2715"/>
                  <a:pt x="15955" y="2691"/>
                </a:cubicBezTo>
                <a:cubicBezTo>
                  <a:pt x="15919" y="2655"/>
                  <a:pt x="15907" y="2596"/>
                  <a:pt x="15883" y="2572"/>
                </a:cubicBezTo>
                <a:cubicBezTo>
                  <a:pt x="15836" y="2524"/>
                  <a:pt x="15728" y="2524"/>
                  <a:pt x="15693" y="2572"/>
                </a:cubicBezTo>
                <a:cubicBezTo>
                  <a:pt x="15681" y="2584"/>
                  <a:pt x="15681" y="2596"/>
                  <a:pt x="15669" y="2632"/>
                </a:cubicBezTo>
                <a:cubicBezTo>
                  <a:pt x="15633" y="2620"/>
                  <a:pt x="15597" y="2584"/>
                  <a:pt x="15562" y="2572"/>
                </a:cubicBezTo>
                <a:cubicBezTo>
                  <a:pt x="15574" y="2513"/>
                  <a:pt x="15562" y="2441"/>
                  <a:pt x="15538" y="2382"/>
                </a:cubicBezTo>
                <a:cubicBezTo>
                  <a:pt x="15538" y="2358"/>
                  <a:pt x="15502" y="2358"/>
                  <a:pt x="15490" y="2358"/>
                </a:cubicBezTo>
                <a:lnTo>
                  <a:pt x="15478" y="2382"/>
                </a:lnTo>
                <a:lnTo>
                  <a:pt x="15478" y="2394"/>
                </a:lnTo>
                <a:cubicBezTo>
                  <a:pt x="15431" y="2382"/>
                  <a:pt x="15371" y="2334"/>
                  <a:pt x="15359" y="2274"/>
                </a:cubicBezTo>
                <a:cubicBezTo>
                  <a:pt x="15336" y="2286"/>
                  <a:pt x="15336" y="2298"/>
                  <a:pt x="15336" y="2334"/>
                </a:cubicBezTo>
                <a:cubicBezTo>
                  <a:pt x="15383" y="2358"/>
                  <a:pt x="15419" y="2382"/>
                  <a:pt x="15455" y="2417"/>
                </a:cubicBezTo>
                <a:lnTo>
                  <a:pt x="15455" y="2441"/>
                </a:lnTo>
                <a:cubicBezTo>
                  <a:pt x="15478" y="2465"/>
                  <a:pt x="15490" y="2477"/>
                  <a:pt x="15502" y="2513"/>
                </a:cubicBezTo>
                <a:cubicBezTo>
                  <a:pt x="15395" y="2405"/>
                  <a:pt x="15300" y="2334"/>
                  <a:pt x="15205" y="2263"/>
                </a:cubicBezTo>
                <a:cubicBezTo>
                  <a:pt x="15181" y="2239"/>
                  <a:pt x="15157" y="2227"/>
                  <a:pt x="15145" y="2215"/>
                </a:cubicBezTo>
                <a:lnTo>
                  <a:pt x="15157" y="2203"/>
                </a:lnTo>
                <a:cubicBezTo>
                  <a:pt x="15157" y="2179"/>
                  <a:pt x="15145" y="2179"/>
                  <a:pt x="15145" y="2167"/>
                </a:cubicBezTo>
                <a:lnTo>
                  <a:pt x="15133" y="2179"/>
                </a:lnTo>
                <a:cubicBezTo>
                  <a:pt x="15062" y="2143"/>
                  <a:pt x="15002" y="2108"/>
                  <a:pt x="14919" y="2084"/>
                </a:cubicBezTo>
                <a:cubicBezTo>
                  <a:pt x="14895" y="2048"/>
                  <a:pt x="14883" y="2036"/>
                  <a:pt x="14859" y="2001"/>
                </a:cubicBezTo>
                <a:cubicBezTo>
                  <a:pt x="14835" y="1989"/>
                  <a:pt x="14824" y="1977"/>
                  <a:pt x="14788" y="1965"/>
                </a:cubicBezTo>
                <a:cubicBezTo>
                  <a:pt x="14407" y="1608"/>
                  <a:pt x="13883" y="1262"/>
                  <a:pt x="13311" y="989"/>
                </a:cubicBezTo>
                <a:cubicBezTo>
                  <a:pt x="12704" y="715"/>
                  <a:pt x="12037" y="536"/>
                  <a:pt x="11490" y="477"/>
                </a:cubicBezTo>
                <a:cubicBezTo>
                  <a:pt x="11371" y="417"/>
                  <a:pt x="11252" y="369"/>
                  <a:pt x="11109" y="334"/>
                </a:cubicBezTo>
                <a:cubicBezTo>
                  <a:pt x="10978" y="310"/>
                  <a:pt x="10847" y="298"/>
                  <a:pt x="10680" y="298"/>
                </a:cubicBezTo>
                <a:cubicBezTo>
                  <a:pt x="10502" y="143"/>
                  <a:pt x="10180" y="119"/>
                  <a:pt x="9847" y="131"/>
                </a:cubicBezTo>
                <a:cubicBezTo>
                  <a:pt x="9775" y="131"/>
                  <a:pt x="9680" y="143"/>
                  <a:pt x="9609" y="143"/>
                </a:cubicBezTo>
                <a:cubicBezTo>
                  <a:pt x="9537" y="143"/>
                  <a:pt x="9466" y="155"/>
                  <a:pt x="9382" y="155"/>
                </a:cubicBezTo>
                <a:cubicBezTo>
                  <a:pt x="9240" y="155"/>
                  <a:pt x="9120" y="155"/>
                  <a:pt x="9025" y="131"/>
                </a:cubicBezTo>
                <a:cubicBezTo>
                  <a:pt x="8870" y="322"/>
                  <a:pt x="8347" y="274"/>
                  <a:pt x="8168" y="215"/>
                </a:cubicBezTo>
                <a:cubicBezTo>
                  <a:pt x="8132" y="298"/>
                  <a:pt x="8061" y="322"/>
                  <a:pt x="7977" y="334"/>
                </a:cubicBezTo>
                <a:cubicBezTo>
                  <a:pt x="7882" y="358"/>
                  <a:pt x="7787" y="358"/>
                  <a:pt x="7692" y="334"/>
                </a:cubicBezTo>
                <a:cubicBezTo>
                  <a:pt x="7692" y="310"/>
                  <a:pt x="7811" y="250"/>
                  <a:pt x="7680" y="274"/>
                </a:cubicBezTo>
                <a:cubicBezTo>
                  <a:pt x="7620" y="274"/>
                  <a:pt x="7620" y="322"/>
                  <a:pt x="7585" y="334"/>
                </a:cubicBezTo>
                <a:cubicBezTo>
                  <a:pt x="7525" y="310"/>
                  <a:pt x="7442" y="298"/>
                  <a:pt x="7394" y="250"/>
                </a:cubicBezTo>
                <a:cubicBezTo>
                  <a:pt x="7275" y="262"/>
                  <a:pt x="7263" y="310"/>
                  <a:pt x="7144" y="322"/>
                </a:cubicBezTo>
                <a:cubicBezTo>
                  <a:pt x="7168" y="274"/>
                  <a:pt x="7168" y="238"/>
                  <a:pt x="7239" y="203"/>
                </a:cubicBezTo>
                <a:cubicBezTo>
                  <a:pt x="7406" y="131"/>
                  <a:pt x="7454" y="191"/>
                  <a:pt x="7537" y="191"/>
                </a:cubicBezTo>
                <a:cubicBezTo>
                  <a:pt x="7525" y="143"/>
                  <a:pt x="7465" y="143"/>
                  <a:pt x="7561" y="119"/>
                </a:cubicBezTo>
                <a:cubicBezTo>
                  <a:pt x="7620" y="215"/>
                  <a:pt x="7763" y="36"/>
                  <a:pt x="7870" y="131"/>
                </a:cubicBezTo>
                <a:cubicBezTo>
                  <a:pt x="7811" y="143"/>
                  <a:pt x="7763" y="155"/>
                  <a:pt x="7751" y="191"/>
                </a:cubicBezTo>
                <a:cubicBezTo>
                  <a:pt x="7870" y="143"/>
                  <a:pt x="8025" y="96"/>
                  <a:pt x="8120" y="72"/>
                </a:cubicBezTo>
                <a:cubicBezTo>
                  <a:pt x="8097" y="72"/>
                  <a:pt x="8037" y="72"/>
                  <a:pt x="8097" y="60"/>
                </a:cubicBezTo>
                <a:cubicBezTo>
                  <a:pt x="7501" y="24"/>
                  <a:pt x="6942" y="143"/>
                  <a:pt x="6430" y="322"/>
                </a:cubicBezTo>
                <a:cubicBezTo>
                  <a:pt x="5906" y="500"/>
                  <a:pt x="5418" y="774"/>
                  <a:pt x="4918" y="1072"/>
                </a:cubicBezTo>
                <a:cubicBezTo>
                  <a:pt x="4846" y="1048"/>
                  <a:pt x="4727" y="1108"/>
                  <a:pt x="4620" y="1155"/>
                </a:cubicBezTo>
                <a:cubicBezTo>
                  <a:pt x="4370" y="1381"/>
                  <a:pt x="4167" y="1512"/>
                  <a:pt x="4215" y="1727"/>
                </a:cubicBezTo>
                <a:cubicBezTo>
                  <a:pt x="4525" y="1501"/>
                  <a:pt x="4763" y="1274"/>
                  <a:pt x="5346" y="989"/>
                </a:cubicBezTo>
                <a:cubicBezTo>
                  <a:pt x="5477" y="977"/>
                  <a:pt x="5608" y="989"/>
                  <a:pt x="5668" y="1084"/>
                </a:cubicBezTo>
                <a:cubicBezTo>
                  <a:pt x="5251" y="1346"/>
                  <a:pt x="4727" y="1512"/>
                  <a:pt x="4370" y="1846"/>
                </a:cubicBezTo>
                <a:cubicBezTo>
                  <a:pt x="4334" y="1882"/>
                  <a:pt x="4310" y="1929"/>
                  <a:pt x="4263" y="1965"/>
                </a:cubicBezTo>
                <a:cubicBezTo>
                  <a:pt x="3953" y="2203"/>
                  <a:pt x="3775" y="2298"/>
                  <a:pt x="3572" y="2465"/>
                </a:cubicBezTo>
                <a:cubicBezTo>
                  <a:pt x="3155" y="2775"/>
                  <a:pt x="2798" y="3227"/>
                  <a:pt x="2453" y="3608"/>
                </a:cubicBezTo>
                <a:cubicBezTo>
                  <a:pt x="2382" y="3703"/>
                  <a:pt x="2227" y="3727"/>
                  <a:pt x="2227" y="3882"/>
                </a:cubicBezTo>
                <a:cubicBezTo>
                  <a:pt x="2334" y="3775"/>
                  <a:pt x="2441" y="3667"/>
                  <a:pt x="2524" y="3572"/>
                </a:cubicBezTo>
                <a:cubicBezTo>
                  <a:pt x="2620" y="3465"/>
                  <a:pt x="2703" y="3358"/>
                  <a:pt x="2751" y="3275"/>
                </a:cubicBezTo>
                <a:cubicBezTo>
                  <a:pt x="2870" y="3179"/>
                  <a:pt x="3013" y="3048"/>
                  <a:pt x="3167" y="2917"/>
                </a:cubicBezTo>
                <a:cubicBezTo>
                  <a:pt x="3334" y="2775"/>
                  <a:pt x="3477" y="2632"/>
                  <a:pt x="3608" y="2524"/>
                </a:cubicBezTo>
                <a:lnTo>
                  <a:pt x="3834" y="2394"/>
                </a:lnTo>
                <a:cubicBezTo>
                  <a:pt x="3906" y="2346"/>
                  <a:pt x="3965" y="2298"/>
                  <a:pt x="4048" y="2263"/>
                </a:cubicBezTo>
                <a:cubicBezTo>
                  <a:pt x="4179" y="2167"/>
                  <a:pt x="4298" y="2084"/>
                  <a:pt x="4429" y="1989"/>
                </a:cubicBezTo>
                <a:cubicBezTo>
                  <a:pt x="4679" y="1798"/>
                  <a:pt x="4965" y="1608"/>
                  <a:pt x="5358" y="1441"/>
                </a:cubicBezTo>
                <a:cubicBezTo>
                  <a:pt x="5441" y="1512"/>
                  <a:pt x="5513" y="1441"/>
                  <a:pt x="5656" y="1393"/>
                </a:cubicBezTo>
                <a:cubicBezTo>
                  <a:pt x="5691" y="1501"/>
                  <a:pt x="5799" y="1501"/>
                  <a:pt x="5953" y="1441"/>
                </a:cubicBezTo>
                <a:cubicBezTo>
                  <a:pt x="6013" y="1381"/>
                  <a:pt x="5870" y="1393"/>
                  <a:pt x="5930" y="1334"/>
                </a:cubicBezTo>
                <a:cubicBezTo>
                  <a:pt x="6025" y="1334"/>
                  <a:pt x="6108" y="1334"/>
                  <a:pt x="6156" y="1393"/>
                </a:cubicBezTo>
                <a:cubicBezTo>
                  <a:pt x="6084" y="1429"/>
                  <a:pt x="6013" y="1465"/>
                  <a:pt x="5965" y="1465"/>
                </a:cubicBezTo>
                <a:cubicBezTo>
                  <a:pt x="6025" y="1548"/>
                  <a:pt x="6192" y="1453"/>
                  <a:pt x="6227" y="1560"/>
                </a:cubicBezTo>
                <a:cubicBezTo>
                  <a:pt x="6096" y="1632"/>
                  <a:pt x="5977" y="1703"/>
                  <a:pt x="5858" y="1786"/>
                </a:cubicBezTo>
                <a:cubicBezTo>
                  <a:pt x="5739" y="1870"/>
                  <a:pt x="5632" y="1941"/>
                  <a:pt x="5537" y="2036"/>
                </a:cubicBezTo>
                <a:cubicBezTo>
                  <a:pt x="5322" y="2215"/>
                  <a:pt x="5120" y="2382"/>
                  <a:pt x="4858" y="2513"/>
                </a:cubicBezTo>
                <a:cubicBezTo>
                  <a:pt x="4775" y="2513"/>
                  <a:pt x="4703" y="2465"/>
                  <a:pt x="4596" y="2501"/>
                </a:cubicBezTo>
                <a:cubicBezTo>
                  <a:pt x="4596" y="2596"/>
                  <a:pt x="4787" y="2513"/>
                  <a:pt x="4858" y="2560"/>
                </a:cubicBezTo>
                <a:cubicBezTo>
                  <a:pt x="4822" y="2632"/>
                  <a:pt x="4727" y="2703"/>
                  <a:pt x="4656" y="2775"/>
                </a:cubicBezTo>
                <a:cubicBezTo>
                  <a:pt x="4644" y="2810"/>
                  <a:pt x="4608" y="2822"/>
                  <a:pt x="4596" y="2858"/>
                </a:cubicBezTo>
                <a:lnTo>
                  <a:pt x="4584" y="2858"/>
                </a:lnTo>
                <a:cubicBezTo>
                  <a:pt x="4489" y="2870"/>
                  <a:pt x="4382" y="2917"/>
                  <a:pt x="4346" y="3001"/>
                </a:cubicBezTo>
                <a:cubicBezTo>
                  <a:pt x="4346" y="3013"/>
                  <a:pt x="4322" y="3036"/>
                  <a:pt x="4310" y="3048"/>
                </a:cubicBezTo>
                <a:cubicBezTo>
                  <a:pt x="4239" y="3108"/>
                  <a:pt x="4179" y="3156"/>
                  <a:pt x="4120" y="3215"/>
                </a:cubicBezTo>
                <a:lnTo>
                  <a:pt x="4108" y="3215"/>
                </a:lnTo>
                <a:cubicBezTo>
                  <a:pt x="4108" y="3227"/>
                  <a:pt x="4084" y="3227"/>
                  <a:pt x="4084" y="3239"/>
                </a:cubicBezTo>
                <a:cubicBezTo>
                  <a:pt x="4072" y="3251"/>
                  <a:pt x="4060" y="3251"/>
                  <a:pt x="4060" y="3275"/>
                </a:cubicBezTo>
                <a:cubicBezTo>
                  <a:pt x="3989" y="3334"/>
                  <a:pt x="3894" y="3334"/>
                  <a:pt x="3786" y="3334"/>
                </a:cubicBezTo>
                <a:cubicBezTo>
                  <a:pt x="3763" y="3334"/>
                  <a:pt x="3751" y="3346"/>
                  <a:pt x="3727" y="3370"/>
                </a:cubicBezTo>
                <a:cubicBezTo>
                  <a:pt x="3727" y="3394"/>
                  <a:pt x="3715" y="3417"/>
                  <a:pt x="3703" y="3417"/>
                </a:cubicBezTo>
                <a:cubicBezTo>
                  <a:pt x="3667" y="3453"/>
                  <a:pt x="3644" y="3513"/>
                  <a:pt x="3584" y="3453"/>
                </a:cubicBezTo>
                <a:cubicBezTo>
                  <a:pt x="3525" y="3465"/>
                  <a:pt x="3513" y="3489"/>
                  <a:pt x="3477" y="3537"/>
                </a:cubicBezTo>
                <a:cubicBezTo>
                  <a:pt x="3453" y="3608"/>
                  <a:pt x="3405" y="3667"/>
                  <a:pt x="3298" y="3667"/>
                </a:cubicBezTo>
                <a:cubicBezTo>
                  <a:pt x="3286" y="3667"/>
                  <a:pt x="3251" y="3667"/>
                  <a:pt x="3239" y="3691"/>
                </a:cubicBezTo>
                <a:cubicBezTo>
                  <a:pt x="3179" y="3763"/>
                  <a:pt x="3072" y="3810"/>
                  <a:pt x="3048" y="3906"/>
                </a:cubicBezTo>
                <a:cubicBezTo>
                  <a:pt x="3036" y="3965"/>
                  <a:pt x="2977" y="3953"/>
                  <a:pt x="2929" y="3965"/>
                </a:cubicBezTo>
                <a:cubicBezTo>
                  <a:pt x="2929" y="3989"/>
                  <a:pt x="2917" y="4013"/>
                  <a:pt x="2893" y="4013"/>
                </a:cubicBezTo>
                <a:cubicBezTo>
                  <a:pt x="2751" y="4060"/>
                  <a:pt x="2643" y="4144"/>
                  <a:pt x="2536" y="4251"/>
                </a:cubicBezTo>
                <a:cubicBezTo>
                  <a:pt x="2477" y="4310"/>
                  <a:pt x="2441" y="4358"/>
                  <a:pt x="2358" y="4406"/>
                </a:cubicBezTo>
                <a:cubicBezTo>
                  <a:pt x="2262" y="4441"/>
                  <a:pt x="2143" y="4489"/>
                  <a:pt x="2155" y="4644"/>
                </a:cubicBezTo>
                <a:cubicBezTo>
                  <a:pt x="2155" y="4656"/>
                  <a:pt x="2120" y="4680"/>
                  <a:pt x="2096" y="4715"/>
                </a:cubicBezTo>
                <a:lnTo>
                  <a:pt x="1989" y="4822"/>
                </a:lnTo>
                <a:cubicBezTo>
                  <a:pt x="1977" y="4834"/>
                  <a:pt x="1965" y="4882"/>
                  <a:pt x="1917" y="4834"/>
                </a:cubicBezTo>
                <a:cubicBezTo>
                  <a:pt x="1905" y="4799"/>
                  <a:pt x="1846" y="4787"/>
                  <a:pt x="1881" y="4739"/>
                </a:cubicBezTo>
                <a:cubicBezTo>
                  <a:pt x="1905" y="4727"/>
                  <a:pt x="1905" y="4715"/>
                  <a:pt x="1905" y="4680"/>
                </a:cubicBezTo>
                <a:cubicBezTo>
                  <a:pt x="1905" y="4668"/>
                  <a:pt x="1881" y="4656"/>
                  <a:pt x="1881" y="4620"/>
                </a:cubicBezTo>
                <a:cubicBezTo>
                  <a:pt x="1870" y="4620"/>
                  <a:pt x="1870" y="4644"/>
                  <a:pt x="1858" y="4644"/>
                </a:cubicBezTo>
                <a:cubicBezTo>
                  <a:pt x="1798" y="4680"/>
                  <a:pt x="1750" y="4763"/>
                  <a:pt x="1750" y="4834"/>
                </a:cubicBezTo>
                <a:cubicBezTo>
                  <a:pt x="1750" y="4882"/>
                  <a:pt x="1762" y="4894"/>
                  <a:pt x="1739" y="4918"/>
                </a:cubicBezTo>
                <a:cubicBezTo>
                  <a:pt x="1691" y="4965"/>
                  <a:pt x="1643" y="5025"/>
                  <a:pt x="1560" y="5025"/>
                </a:cubicBezTo>
                <a:cubicBezTo>
                  <a:pt x="1465" y="5025"/>
                  <a:pt x="1524" y="5084"/>
                  <a:pt x="1524" y="5120"/>
                </a:cubicBezTo>
                <a:cubicBezTo>
                  <a:pt x="1512" y="5180"/>
                  <a:pt x="1489" y="5263"/>
                  <a:pt x="1429" y="5275"/>
                </a:cubicBezTo>
                <a:cubicBezTo>
                  <a:pt x="1369" y="5311"/>
                  <a:pt x="1334" y="5334"/>
                  <a:pt x="1310" y="5382"/>
                </a:cubicBezTo>
                <a:cubicBezTo>
                  <a:pt x="1322" y="5322"/>
                  <a:pt x="1334" y="5263"/>
                  <a:pt x="1346" y="5215"/>
                </a:cubicBezTo>
                <a:cubicBezTo>
                  <a:pt x="1465" y="4882"/>
                  <a:pt x="1762" y="4525"/>
                  <a:pt x="1881" y="4191"/>
                </a:cubicBezTo>
                <a:cubicBezTo>
                  <a:pt x="2036" y="4144"/>
                  <a:pt x="1917" y="4084"/>
                  <a:pt x="2084" y="3965"/>
                </a:cubicBezTo>
                <a:cubicBezTo>
                  <a:pt x="2060" y="3929"/>
                  <a:pt x="2036" y="3846"/>
                  <a:pt x="1989" y="3870"/>
                </a:cubicBezTo>
                <a:cubicBezTo>
                  <a:pt x="1977" y="3870"/>
                  <a:pt x="1941" y="3882"/>
                  <a:pt x="1917" y="3894"/>
                </a:cubicBezTo>
                <a:cubicBezTo>
                  <a:pt x="1846" y="4084"/>
                  <a:pt x="1739" y="4191"/>
                  <a:pt x="1679" y="4370"/>
                </a:cubicBezTo>
                <a:cubicBezTo>
                  <a:pt x="1322" y="4727"/>
                  <a:pt x="1131" y="5156"/>
                  <a:pt x="977" y="5620"/>
                </a:cubicBezTo>
                <a:lnTo>
                  <a:pt x="929" y="5620"/>
                </a:lnTo>
                <a:cubicBezTo>
                  <a:pt x="929" y="5632"/>
                  <a:pt x="953" y="5644"/>
                  <a:pt x="965" y="5668"/>
                </a:cubicBezTo>
                <a:cubicBezTo>
                  <a:pt x="965" y="5680"/>
                  <a:pt x="965" y="5680"/>
                  <a:pt x="953" y="5692"/>
                </a:cubicBezTo>
                <a:cubicBezTo>
                  <a:pt x="929" y="5739"/>
                  <a:pt x="917" y="5787"/>
                  <a:pt x="917" y="5823"/>
                </a:cubicBezTo>
                <a:cubicBezTo>
                  <a:pt x="893" y="5846"/>
                  <a:pt x="869" y="5858"/>
                  <a:pt x="846" y="5870"/>
                </a:cubicBezTo>
                <a:cubicBezTo>
                  <a:pt x="798" y="5906"/>
                  <a:pt x="750" y="5942"/>
                  <a:pt x="750" y="6001"/>
                </a:cubicBezTo>
                <a:cubicBezTo>
                  <a:pt x="750" y="6204"/>
                  <a:pt x="750" y="6204"/>
                  <a:pt x="560" y="6323"/>
                </a:cubicBezTo>
                <a:cubicBezTo>
                  <a:pt x="548" y="6334"/>
                  <a:pt x="536" y="6334"/>
                  <a:pt x="512" y="6334"/>
                </a:cubicBezTo>
                <a:cubicBezTo>
                  <a:pt x="512" y="6358"/>
                  <a:pt x="488" y="6394"/>
                  <a:pt x="453" y="6394"/>
                </a:cubicBezTo>
                <a:cubicBezTo>
                  <a:pt x="453" y="6442"/>
                  <a:pt x="536" y="6489"/>
                  <a:pt x="453" y="6537"/>
                </a:cubicBezTo>
                <a:cubicBezTo>
                  <a:pt x="417" y="6573"/>
                  <a:pt x="381" y="6596"/>
                  <a:pt x="357" y="6644"/>
                </a:cubicBezTo>
                <a:cubicBezTo>
                  <a:pt x="334" y="6656"/>
                  <a:pt x="334" y="6680"/>
                  <a:pt x="322" y="6692"/>
                </a:cubicBezTo>
                <a:lnTo>
                  <a:pt x="322" y="6680"/>
                </a:lnTo>
                <a:cubicBezTo>
                  <a:pt x="322" y="6692"/>
                  <a:pt x="310" y="6704"/>
                  <a:pt x="310" y="6715"/>
                </a:cubicBezTo>
                <a:cubicBezTo>
                  <a:pt x="298" y="6739"/>
                  <a:pt x="274" y="6751"/>
                  <a:pt x="250" y="6763"/>
                </a:cubicBezTo>
                <a:cubicBezTo>
                  <a:pt x="191" y="6799"/>
                  <a:pt x="250" y="6858"/>
                  <a:pt x="262" y="6882"/>
                </a:cubicBezTo>
                <a:cubicBezTo>
                  <a:pt x="179" y="7001"/>
                  <a:pt x="262" y="7168"/>
                  <a:pt x="155" y="7275"/>
                </a:cubicBezTo>
                <a:cubicBezTo>
                  <a:pt x="155" y="7347"/>
                  <a:pt x="179" y="7442"/>
                  <a:pt x="155" y="7513"/>
                </a:cubicBezTo>
                <a:cubicBezTo>
                  <a:pt x="143" y="7597"/>
                  <a:pt x="96" y="7680"/>
                  <a:pt x="119" y="7763"/>
                </a:cubicBezTo>
                <a:cubicBezTo>
                  <a:pt x="131" y="7835"/>
                  <a:pt x="84" y="7870"/>
                  <a:pt x="24" y="7894"/>
                </a:cubicBezTo>
                <a:cubicBezTo>
                  <a:pt x="12" y="7894"/>
                  <a:pt x="0" y="7942"/>
                  <a:pt x="12" y="7942"/>
                </a:cubicBezTo>
                <a:cubicBezTo>
                  <a:pt x="60" y="8001"/>
                  <a:pt x="24" y="8061"/>
                  <a:pt x="12" y="8120"/>
                </a:cubicBezTo>
                <a:cubicBezTo>
                  <a:pt x="84" y="8216"/>
                  <a:pt x="72" y="8323"/>
                  <a:pt x="72" y="8430"/>
                </a:cubicBezTo>
                <a:cubicBezTo>
                  <a:pt x="72" y="8537"/>
                  <a:pt x="96" y="8656"/>
                  <a:pt x="12" y="8751"/>
                </a:cubicBezTo>
                <a:cubicBezTo>
                  <a:pt x="0" y="8763"/>
                  <a:pt x="12" y="8811"/>
                  <a:pt x="36" y="8823"/>
                </a:cubicBezTo>
                <a:cubicBezTo>
                  <a:pt x="84" y="8835"/>
                  <a:pt x="119" y="8847"/>
                  <a:pt x="119" y="8894"/>
                </a:cubicBezTo>
                <a:lnTo>
                  <a:pt x="119" y="9013"/>
                </a:lnTo>
                <a:cubicBezTo>
                  <a:pt x="131" y="9180"/>
                  <a:pt x="84" y="9347"/>
                  <a:pt x="179" y="9502"/>
                </a:cubicBezTo>
                <a:cubicBezTo>
                  <a:pt x="191" y="9525"/>
                  <a:pt x="179" y="9561"/>
                  <a:pt x="155" y="9597"/>
                </a:cubicBezTo>
                <a:cubicBezTo>
                  <a:pt x="143" y="9621"/>
                  <a:pt x="119" y="9644"/>
                  <a:pt x="143" y="9668"/>
                </a:cubicBezTo>
                <a:cubicBezTo>
                  <a:pt x="191" y="9716"/>
                  <a:pt x="179" y="9775"/>
                  <a:pt x="179" y="9835"/>
                </a:cubicBezTo>
                <a:cubicBezTo>
                  <a:pt x="155" y="9954"/>
                  <a:pt x="155" y="10014"/>
                  <a:pt x="191" y="10073"/>
                </a:cubicBezTo>
                <a:cubicBezTo>
                  <a:pt x="238" y="10144"/>
                  <a:pt x="262" y="10240"/>
                  <a:pt x="334" y="10299"/>
                </a:cubicBezTo>
                <a:cubicBezTo>
                  <a:pt x="369" y="10323"/>
                  <a:pt x="393" y="10359"/>
                  <a:pt x="393" y="10383"/>
                </a:cubicBezTo>
                <a:cubicBezTo>
                  <a:pt x="393" y="10478"/>
                  <a:pt x="429" y="10561"/>
                  <a:pt x="453" y="10633"/>
                </a:cubicBezTo>
                <a:cubicBezTo>
                  <a:pt x="441" y="10787"/>
                  <a:pt x="512" y="10918"/>
                  <a:pt x="572" y="11049"/>
                </a:cubicBezTo>
                <a:cubicBezTo>
                  <a:pt x="596" y="11073"/>
                  <a:pt x="607" y="11097"/>
                  <a:pt x="607" y="11097"/>
                </a:cubicBezTo>
                <a:cubicBezTo>
                  <a:pt x="727" y="11073"/>
                  <a:pt x="738" y="11192"/>
                  <a:pt x="810" y="11216"/>
                </a:cubicBezTo>
                <a:cubicBezTo>
                  <a:pt x="893" y="11264"/>
                  <a:pt x="965" y="11287"/>
                  <a:pt x="1024" y="11323"/>
                </a:cubicBezTo>
                <a:cubicBezTo>
                  <a:pt x="1036" y="11347"/>
                  <a:pt x="1048" y="11383"/>
                  <a:pt x="1072" y="11430"/>
                </a:cubicBezTo>
                <a:cubicBezTo>
                  <a:pt x="1072" y="11442"/>
                  <a:pt x="1072" y="11442"/>
                  <a:pt x="1084" y="11454"/>
                </a:cubicBezTo>
                <a:cubicBezTo>
                  <a:pt x="1096" y="11490"/>
                  <a:pt x="1108" y="11526"/>
                  <a:pt x="1108" y="11561"/>
                </a:cubicBezTo>
                <a:cubicBezTo>
                  <a:pt x="1072" y="11609"/>
                  <a:pt x="1036" y="11645"/>
                  <a:pt x="1084" y="11728"/>
                </a:cubicBezTo>
                <a:cubicBezTo>
                  <a:pt x="1131" y="11799"/>
                  <a:pt x="1143" y="11907"/>
                  <a:pt x="1167" y="11990"/>
                </a:cubicBezTo>
                <a:cubicBezTo>
                  <a:pt x="1191" y="12026"/>
                  <a:pt x="1191" y="12049"/>
                  <a:pt x="1215" y="12061"/>
                </a:cubicBezTo>
                <a:cubicBezTo>
                  <a:pt x="1262" y="12085"/>
                  <a:pt x="1274" y="12097"/>
                  <a:pt x="1262" y="12145"/>
                </a:cubicBezTo>
                <a:cubicBezTo>
                  <a:pt x="1250" y="12180"/>
                  <a:pt x="1250" y="12240"/>
                  <a:pt x="1215" y="12276"/>
                </a:cubicBezTo>
                <a:cubicBezTo>
                  <a:pt x="1143" y="12347"/>
                  <a:pt x="1250" y="12395"/>
                  <a:pt x="1250" y="12454"/>
                </a:cubicBezTo>
                <a:cubicBezTo>
                  <a:pt x="1250" y="12478"/>
                  <a:pt x="1310" y="12478"/>
                  <a:pt x="1322" y="12466"/>
                </a:cubicBezTo>
                <a:cubicBezTo>
                  <a:pt x="1381" y="12419"/>
                  <a:pt x="1429" y="12383"/>
                  <a:pt x="1465" y="12335"/>
                </a:cubicBezTo>
                <a:cubicBezTo>
                  <a:pt x="1512" y="12288"/>
                  <a:pt x="1500" y="12264"/>
                  <a:pt x="1465" y="12216"/>
                </a:cubicBezTo>
                <a:cubicBezTo>
                  <a:pt x="1441" y="12121"/>
                  <a:pt x="1453" y="12026"/>
                  <a:pt x="1465" y="11919"/>
                </a:cubicBezTo>
                <a:cubicBezTo>
                  <a:pt x="1465" y="11907"/>
                  <a:pt x="1489" y="11907"/>
                  <a:pt x="1489" y="11907"/>
                </a:cubicBezTo>
                <a:lnTo>
                  <a:pt x="1500" y="11919"/>
                </a:lnTo>
                <a:cubicBezTo>
                  <a:pt x="1500" y="11990"/>
                  <a:pt x="1572" y="12026"/>
                  <a:pt x="1620" y="12085"/>
                </a:cubicBezTo>
                <a:cubicBezTo>
                  <a:pt x="1631" y="12109"/>
                  <a:pt x="1560" y="12157"/>
                  <a:pt x="1620" y="12169"/>
                </a:cubicBezTo>
                <a:cubicBezTo>
                  <a:pt x="1703" y="12204"/>
                  <a:pt x="1739" y="12264"/>
                  <a:pt x="1762" y="12335"/>
                </a:cubicBezTo>
                <a:cubicBezTo>
                  <a:pt x="1798" y="12419"/>
                  <a:pt x="1846" y="12514"/>
                  <a:pt x="1870" y="12597"/>
                </a:cubicBezTo>
                <a:cubicBezTo>
                  <a:pt x="1917" y="12704"/>
                  <a:pt x="1965" y="12800"/>
                  <a:pt x="2024" y="12883"/>
                </a:cubicBezTo>
                <a:cubicBezTo>
                  <a:pt x="2036" y="12919"/>
                  <a:pt x="2048" y="12942"/>
                  <a:pt x="2048" y="12954"/>
                </a:cubicBezTo>
                <a:cubicBezTo>
                  <a:pt x="2036" y="13061"/>
                  <a:pt x="2084" y="13133"/>
                  <a:pt x="2155" y="13181"/>
                </a:cubicBezTo>
                <a:cubicBezTo>
                  <a:pt x="2227" y="13240"/>
                  <a:pt x="2227" y="13312"/>
                  <a:pt x="2227" y="13395"/>
                </a:cubicBezTo>
                <a:cubicBezTo>
                  <a:pt x="2227" y="13431"/>
                  <a:pt x="2215" y="13490"/>
                  <a:pt x="2262" y="13526"/>
                </a:cubicBezTo>
                <a:cubicBezTo>
                  <a:pt x="2346" y="13597"/>
                  <a:pt x="2358" y="13704"/>
                  <a:pt x="2417" y="13788"/>
                </a:cubicBezTo>
                <a:cubicBezTo>
                  <a:pt x="2453" y="13835"/>
                  <a:pt x="2453" y="13776"/>
                  <a:pt x="2465" y="13764"/>
                </a:cubicBezTo>
                <a:cubicBezTo>
                  <a:pt x="2477" y="13752"/>
                  <a:pt x="2477" y="13728"/>
                  <a:pt x="2501" y="13716"/>
                </a:cubicBezTo>
                <a:cubicBezTo>
                  <a:pt x="2501" y="13728"/>
                  <a:pt x="2512" y="13728"/>
                  <a:pt x="2512" y="13752"/>
                </a:cubicBezTo>
                <a:cubicBezTo>
                  <a:pt x="2512" y="13871"/>
                  <a:pt x="2536" y="13966"/>
                  <a:pt x="2477" y="14085"/>
                </a:cubicBezTo>
                <a:cubicBezTo>
                  <a:pt x="2441" y="14169"/>
                  <a:pt x="2465" y="14252"/>
                  <a:pt x="2512" y="14347"/>
                </a:cubicBezTo>
                <a:cubicBezTo>
                  <a:pt x="2596" y="14478"/>
                  <a:pt x="2596" y="14502"/>
                  <a:pt x="2739" y="14550"/>
                </a:cubicBezTo>
                <a:cubicBezTo>
                  <a:pt x="2834" y="14597"/>
                  <a:pt x="2870" y="14609"/>
                  <a:pt x="2870" y="14716"/>
                </a:cubicBezTo>
                <a:cubicBezTo>
                  <a:pt x="2870" y="14800"/>
                  <a:pt x="2870" y="14895"/>
                  <a:pt x="2941" y="14955"/>
                </a:cubicBezTo>
                <a:cubicBezTo>
                  <a:pt x="2953" y="14966"/>
                  <a:pt x="2977" y="14978"/>
                  <a:pt x="2977" y="15002"/>
                </a:cubicBezTo>
                <a:cubicBezTo>
                  <a:pt x="2977" y="15133"/>
                  <a:pt x="3072" y="15205"/>
                  <a:pt x="3155" y="15276"/>
                </a:cubicBezTo>
                <a:cubicBezTo>
                  <a:pt x="3215" y="15336"/>
                  <a:pt x="3274" y="15419"/>
                  <a:pt x="3358" y="15443"/>
                </a:cubicBezTo>
                <a:cubicBezTo>
                  <a:pt x="3405" y="15538"/>
                  <a:pt x="3477" y="15598"/>
                  <a:pt x="3536" y="15669"/>
                </a:cubicBezTo>
                <a:cubicBezTo>
                  <a:pt x="3596" y="15752"/>
                  <a:pt x="3727" y="15752"/>
                  <a:pt x="3763" y="15871"/>
                </a:cubicBezTo>
                <a:cubicBezTo>
                  <a:pt x="3763" y="15895"/>
                  <a:pt x="3786" y="15895"/>
                  <a:pt x="3810" y="15859"/>
                </a:cubicBezTo>
                <a:cubicBezTo>
                  <a:pt x="3822" y="15848"/>
                  <a:pt x="3810" y="15812"/>
                  <a:pt x="3822" y="15800"/>
                </a:cubicBezTo>
                <a:cubicBezTo>
                  <a:pt x="3822" y="15800"/>
                  <a:pt x="3822" y="15788"/>
                  <a:pt x="3834" y="15788"/>
                </a:cubicBezTo>
                <a:cubicBezTo>
                  <a:pt x="3882" y="15812"/>
                  <a:pt x="3941" y="15859"/>
                  <a:pt x="3989" y="15895"/>
                </a:cubicBezTo>
                <a:cubicBezTo>
                  <a:pt x="3953" y="15859"/>
                  <a:pt x="3906" y="15788"/>
                  <a:pt x="3870" y="15740"/>
                </a:cubicBezTo>
                <a:lnTo>
                  <a:pt x="3870" y="15728"/>
                </a:lnTo>
                <a:cubicBezTo>
                  <a:pt x="3882" y="15681"/>
                  <a:pt x="3834" y="15669"/>
                  <a:pt x="3786" y="15657"/>
                </a:cubicBezTo>
                <a:cubicBezTo>
                  <a:pt x="3763" y="15657"/>
                  <a:pt x="3727" y="15621"/>
                  <a:pt x="3727" y="15598"/>
                </a:cubicBezTo>
                <a:cubicBezTo>
                  <a:pt x="3727" y="15574"/>
                  <a:pt x="3715" y="15562"/>
                  <a:pt x="3703" y="15550"/>
                </a:cubicBezTo>
                <a:lnTo>
                  <a:pt x="3715" y="15550"/>
                </a:lnTo>
                <a:lnTo>
                  <a:pt x="3691" y="15514"/>
                </a:lnTo>
                <a:cubicBezTo>
                  <a:pt x="3644" y="15443"/>
                  <a:pt x="3548" y="15383"/>
                  <a:pt x="3513" y="15312"/>
                </a:cubicBezTo>
                <a:cubicBezTo>
                  <a:pt x="3477" y="15252"/>
                  <a:pt x="3405" y="15193"/>
                  <a:pt x="3405" y="15133"/>
                </a:cubicBezTo>
                <a:cubicBezTo>
                  <a:pt x="3405" y="15062"/>
                  <a:pt x="3453" y="14978"/>
                  <a:pt x="3477" y="14919"/>
                </a:cubicBezTo>
                <a:cubicBezTo>
                  <a:pt x="3489" y="14895"/>
                  <a:pt x="3489" y="14859"/>
                  <a:pt x="3513" y="14847"/>
                </a:cubicBezTo>
                <a:cubicBezTo>
                  <a:pt x="3513" y="14836"/>
                  <a:pt x="3525" y="14836"/>
                  <a:pt x="3525" y="14836"/>
                </a:cubicBezTo>
                <a:cubicBezTo>
                  <a:pt x="3548" y="14824"/>
                  <a:pt x="3536" y="14824"/>
                  <a:pt x="3536" y="14859"/>
                </a:cubicBezTo>
                <a:cubicBezTo>
                  <a:pt x="3548" y="14943"/>
                  <a:pt x="3596" y="14955"/>
                  <a:pt x="3655" y="14955"/>
                </a:cubicBezTo>
                <a:cubicBezTo>
                  <a:pt x="3715" y="14955"/>
                  <a:pt x="3703" y="14978"/>
                  <a:pt x="3691" y="15026"/>
                </a:cubicBezTo>
                <a:cubicBezTo>
                  <a:pt x="3655" y="15086"/>
                  <a:pt x="3727" y="15062"/>
                  <a:pt x="3763" y="15086"/>
                </a:cubicBezTo>
                <a:cubicBezTo>
                  <a:pt x="3775" y="15097"/>
                  <a:pt x="3786" y="15133"/>
                  <a:pt x="3763" y="15133"/>
                </a:cubicBezTo>
                <a:cubicBezTo>
                  <a:pt x="3667" y="15133"/>
                  <a:pt x="3691" y="15193"/>
                  <a:pt x="3715" y="15240"/>
                </a:cubicBezTo>
                <a:cubicBezTo>
                  <a:pt x="3667" y="15276"/>
                  <a:pt x="3667" y="15336"/>
                  <a:pt x="3691" y="15395"/>
                </a:cubicBezTo>
                <a:cubicBezTo>
                  <a:pt x="3691" y="15419"/>
                  <a:pt x="3703" y="15419"/>
                  <a:pt x="3703" y="15431"/>
                </a:cubicBezTo>
                <a:cubicBezTo>
                  <a:pt x="3703" y="15431"/>
                  <a:pt x="3715" y="15431"/>
                  <a:pt x="3727" y="15419"/>
                </a:cubicBezTo>
                <a:lnTo>
                  <a:pt x="3786" y="15359"/>
                </a:lnTo>
                <a:cubicBezTo>
                  <a:pt x="3822" y="15240"/>
                  <a:pt x="3882" y="15193"/>
                  <a:pt x="4001" y="15193"/>
                </a:cubicBezTo>
                <a:cubicBezTo>
                  <a:pt x="4048" y="15217"/>
                  <a:pt x="4084" y="15217"/>
                  <a:pt x="4120" y="15217"/>
                </a:cubicBezTo>
                <a:cubicBezTo>
                  <a:pt x="4108" y="15252"/>
                  <a:pt x="4108" y="15276"/>
                  <a:pt x="4108" y="15300"/>
                </a:cubicBezTo>
                <a:lnTo>
                  <a:pt x="4084" y="15276"/>
                </a:lnTo>
                <a:lnTo>
                  <a:pt x="4108" y="15300"/>
                </a:lnTo>
                <a:cubicBezTo>
                  <a:pt x="4108" y="15312"/>
                  <a:pt x="4120" y="15324"/>
                  <a:pt x="4132" y="15336"/>
                </a:cubicBezTo>
                <a:cubicBezTo>
                  <a:pt x="4144" y="15359"/>
                  <a:pt x="4144" y="15383"/>
                  <a:pt x="4132" y="15419"/>
                </a:cubicBezTo>
                <a:cubicBezTo>
                  <a:pt x="4120" y="15395"/>
                  <a:pt x="4108" y="15395"/>
                  <a:pt x="4084" y="15383"/>
                </a:cubicBezTo>
                <a:cubicBezTo>
                  <a:pt x="4120" y="15336"/>
                  <a:pt x="4013" y="15240"/>
                  <a:pt x="4001" y="15300"/>
                </a:cubicBezTo>
                <a:cubicBezTo>
                  <a:pt x="4108" y="15312"/>
                  <a:pt x="4001" y="15359"/>
                  <a:pt x="4013" y="15371"/>
                </a:cubicBezTo>
                <a:cubicBezTo>
                  <a:pt x="4048" y="15383"/>
                  <a:pt x="4072" y="15431"/>
                  <a:pt x="4108" y="15455"/>
                </a:cubicBezTo>
                <a:cubicBezTo>
                  <a:pt x="4072" y="15514"/>
                  <a:pt x="4048" y="15574"/>
                  <a:pt x="4025" y="15633"/>
                </a:cubicBezTo>
                <a:cubicBezTo>
                  <a:pt x="4001" y="15740"/>
                  <a:pt x="4001" y="15836"/>
                  <a:pt x="4084" y="15907"/>
                </a:cubicBezTo>
                <a:cubicBezTo>
                  <a:pt x="4179" y="15967"/>
                  <a:pt x="4203" y="16050"/>
                  <a:pt x="4191" y="16157"/>
                </a:cubicBezTo>
                <a:lnTo>
                  <a:pt x="4191" y="16252"/>
                </a:lnTo>
                <a:lnTo>
                  <a:pt x="4191" y="16288"/>
                </a:lnTo>
                <a:cubicBezTo>
                  <a:pt x="4179" y="16288"/>
                  <a:pt x="4167" y="16288"/>
                  <a:pt x="4144" y="16276"/>
                </a:cubicBezTo>
                <a:cubicBezTo>
                  <a:pt x="4167" y="16288"/>
                  <a:pt x="4179" y="16312"/>
                  <a:pt x="4203" y="16324"/>
                </a:cubicBezTo>
                <a:lnTo>
                  <a:pt x="4203" y="16348"/>
                </a:lnTo>
                <a:cubicBezTo>
                  <a:pt x="4084" y="16288"/>
                  <a:pt x="3965" y="16205"/>
                  <a:pt x="3846" y="16098"/>
                </a:cubicBezTo>
                <a:cubicBezTo>
                  <a:pt x="3763" y="16014"/>
                  <a:pt x="3655" y="15931"/>
                  <a:pt x="3572" y="15848"/>
                </a:cubicBezTo>
                <a:cubicBezTo>
                  <a:pt x="3477" y="15752"/>
                  <a:pt x="3405" y="15681"/>
                  <a:pt x="3310" y="15621"/>
                </a:cubicBezTo>
                <a:cubicBezTo>
                  <a:pt x="3346" y="15657"/>
                  <a:pt x="3227" y="15598"/>
                  <a:pt x="3191" y="15538"/>
                </a:cubicBezTo>
                <a:cubicBezTo>
                  <a:pt x="3191" y="15633"/>
                  <a:pt x="3370" y="15812"/>
                  <a:pt x="3394" y="15967"/>
                </a:cubicBezTo>
                <a:cubicBezTo>
                  <a:pt x="3465" y="16026"/>
                  <a:pt x="3513" y="16086"/>
                  <a:pt x="3513" y="16145"/>
                </a:cubicBezTo>
                <a:cubicBezTo>
                  <a:pt x="3536" y="16169"/>
                  <a:pt x="3572" y="16193"/>
                  <a:pt x="3584" y="16193"/>
                </a:cubicBezTo>
                <a:cubicBezTo>
                  <a:pt x="3548" y="16288"/>
                  <a:pt x="3989" y="16574"/>
                  <a:pt x="3894" y="16610"/>
                </a:cubicBezTo>
                <a:cubicBezTo>
                  <a:pt x="3965" y="16633"/>
                  <a:pt x="4048" y="16645"/>
                  <a:pt x="4144" y="16705"/>
                </a:cubicBezTo>
                <a:cubicBezTo>
                  <a:pt x="4179" y="16693"/>
                  <a:pt x="4132" y="16669"/>
                  <a:pt x="4167" y="16645"/>
                </a:cubicBezTo>
                <a:cubicBezTo>
                  <a:pt x="4227" y="16681"/>
                  <a:pt x="4263" y="16705"/>
                  <a:pt x="4298" y="16693"/>
                </a:cubicBezTo>
                <a:cubicBezTo>
                  <a:pt x="4179" y="16621"/>
                  <a:pt x="4132" y="16669"/>
                  <a:pt x="4025" y="16610"/>
                </a:cubicBezTo>
                <a:cubicBezTo>
                  <a:pt x="4072" y="16574"/>
                  <a:pt x="4025" y="16526"/>
                  <a:pt x="3965" y="16514"/>
                </a:cubicBezTo>
                <a:cubicBezTo>
                  <a:pt x="3906" y="16526"/>
                  <a:pt x="4025" y="16562"/>
                  <a:pt x="4001" y="16586"/>
                </a:cubicBezTo>
                <a:cubicBezTo>
                  <a:pt x="3965" y="16574"/>
                  <a:pt x="3965" y="16610"/>
                  <a:pt x="3929" y="16574"/>
                </a:cubicBezTo>
                <a:cubicBezTo>
                  <a:pt x="4001" y="16550"/>
                  <a:pt x="3763" y="16467"/>
                  <a:pt x="3751" y="16383"/>
                </a:cubicBezTo>
                <a:cubicBezTo>
                  <a:pt x="3763" y="16371"/>
                  <a:pt x="3775" y="16348"/>
                  <a:pt x="3810" y="16371"/>
                </a:cubicBezTo>
                <a:cubicBezTo>
                  <a:pt x="3929" y="16490"/>
                  <a:pt x="3894" y="16395"/>
                  <a:pt x="3953" y="16407"/>
                </a:cubicBezTo>
                <a:cubicBezTo>
                  <a:pt x="4013" y="16443"/>
                  <a:pt x="3989" y="16467"/>
                  <a:pt x="4025" y="16514"/>
                </a:cubicBezTo>
                <a:cubicBezTo>
                  <a:pt x="4072" y="16467"/>
                  <a:pt x="4179" y="16526"/>
                  <a:pt x="4251" y="16586"/>
                </a:cubicBezTo>
                <a:cubicBezTo>
                  <a:pt x="4358" y="16621"/>
                  <a:pt x="4465" y="16633"/>
                  <a:pt x="4560" y="16645"/>
                </a:cubicBezTo>
                <a:lnTo>
                  <a:pt x="4584" y="16669"/>
                </a:lnTo>
                <a:cubicBezTo>
                  <a:pt x="4644" y="16705"/>
                  <a:pt x="4703" y="16752"/>
                  <a:pt x="4775" y="16800"/>
                </a:cubicBezTo>
                <a:cubicBezTo>
                  <a:pt x="4787" y="16812"/>
                  <a:pt x="4798" y="16800"/>
                  <a:pt x="4822" y="16764"/>
                </a:cubicBezTo>
                <a:cubicBezTo>
                  <a:pt x="4822" y="16705"/>
                  <a:pt x="4846" y="16645"/>
                  <a:pt x="4798" y="16586"/>
                </a:cubicBezTo>
                <a:cubicBezTo>
                  <a:pt x="4739" y="16526"/>
                  <a:pt x="4703" y="16443"/>
                  <a:pt x="4596" y="16443"/>
                </a:cubicBezTo>
                <a:cubicBezTo>
                  <a:pt x="4560" y="16443"/>
                  <a:pt x="4537" y="16431"/>
                  <a:pt x="4525" y="16407"/>
                </a:cubicBezTo>
                <a:cubicBezTo>
                  <a:pt x="4501" y="16383"/>
                  <a:pt x="4477" y="16348"/>
                  <a:pt x="4465" y="16324"/>
                </a:cubicBezTo>
                <a:lnTo>
                  <a:pt x="4477" y="16324"/>
                </a:lnTo>
                <a:cubicBezTo>
                  <a:pt x="4465" y="16324"/>
                  <a:pt x="4441" y="16312"/>
                  <a:pt x="4429" y="16288"/>
                </a:cubicBezTo>
                <a:cubicBezTo>
                  <a:pt x="4406" y="16252"/>
                  <a:pt x="4370" y="16193"/>
                  <a:pt x="4346" y="16145"/>
                </a:cubicBezTo>
                <a:cubicBezTo>
                  <a:pt x="4370" y="16074"/>
                  <a:pt x="4406" y="15979"/>
                  <a:pt x="4429" y="15907"/>
                </a:cubicBezTo>
                <a:cubicBezTo>
                  <a:pt x="4441" y="15871"/>
                  <a:pt x="4441" y="15848"/>
                  <a:pt x="4441" y="15836"/>
                </a:cubicBezTo>
                <a:cubicBezTo>
                  <a:pt x="4441" y="15812"/>
                  <a:pt x="4429" y="15812"/>
                  <a:pt x="4429" y="15812"/>
                </a:cubicBezTo>
                <a:cubicBezTo>
                  <a:pt x="4322" y="15907"/>
                  <a:pt x="4310" y="15776"/>
                  <a:pt x="4251" y="15740"/>
                </a:cubicBezTo>
                <a:cubicBezTo>
                  <a:pt x="4203" y="15717"/>
                  <a:pt x="4203" y="15669"/>
                  <a:pt x="4203" y="15621"/>
                </a:cubicBezTo>
                <a:cubicBezTo>
                  <a:pt x="4263" y="15609"/>
                  <a:pt x="4298" y="15728"/>
                  <a:pt x="4370" y="15693"/>
                </a:cubicBezTo>
                <a:lnTo>
                  <a:pt x="4382" y="15717"/>
                </a:lnTo>
                <a:cubicBezTo>
                  <a:pt x="4429" y="15776"/>
                  <a:pt x="4489" y="15848"/>
                  <a:pt x="4584" y="15895"/>
                </a:cubicBezTo>
                <a:cubicBezTo>
                  <a:pt x="4656" y="15955"/>
                  <a:pt x="4739" y="15990"/>
                  <a:pt x="4775" y="16038"/>
                </a:cubicBezTo>
                <a:cubicBezTo>
                  <a:pt x="4775" y="16026"/>
                  <a:pt x="4798" y="16014"/>
                  <a:pt x="4822" y="16014"/>
                </a:cubicBezTo>
                <a:cubicBezTo>
                  <a:pt x="4858" y="16074"/>
                  <a:pt x="5072" y="16098"/>
                  <a:pt x="4965" y="16109"/>
                </a:cubicBezTo>
                <a:cubicBezTo>
                  <a:pt x="5025" y="16157"/>
                  <a:pt x="5060" y="16145"/>
                  <a:pt x="5096" y="16133"/>
                </a:cubicBezTo>
                <a:cubicBezTo>
                  <a:pt x="4941" y="16074"/>
                  <a:pt x="4822" y="15967"/>
                  <a:pt x="4703" y="15955"/>
                </a:cubicBezTo>
                <a:cubicBezTo>
                  <a:pt x="4679" y="15871"/>
                  <a:pt x="4584" y="15836"/>
                  <a:pt x="4501" y="15788"/>
                </a:cubicBezTo>
                <a:cubicBezTo>
                  <a:pt x="4477" y="15776"/>
                  <a:pt x="4441" y="15752"/>
                  <a:pt x="4429" y="15728"/>
                </a:cubicBezTo>
                <a:cubicBezTo>
                  <a:pt x="4441" y="15728"/>
                  <a:pt x="4465" y="15717"/>
                  <a:pt x="4477" y="15717"/>
                </a:cubicBezTo>
                <a:lnTo>
                  <a:pt x="4477" y="15693"/>
                </a:lnTo>
                <a:cubicBezTo>
                  <a:pt x="4465" y="15681"/>
                  <a:pt x="4441" y="15669"/>
                  <a:pt x="4441" y="15657"/>
                </a:cubicBezTo>
                <a:cubicBezTo>
                  <a:pt x="4429" y="15621"/>
                  <a:pt x="4429" y="15598"/>
                  <a:pt x="4465" y="15574"/>
                </a:cubicBezTo>
                <a:cubicBezTo>
                  <a:pt x="4489" y="15562"/>
                  <a:pt x="4525" y="15562"/>
                  <a:pt x="4537" y="15574"/>
                </a:cubicBezTo>
                <a:cubicBezTo>
                  <a:pt x="4548" y="15598"/>
                  <a:pt x="4584" y="15609"/>
                  <a:pt x="4608" y="15621"/>
                </a:cubicBezTo>
                <a:cubicBezTo>
                  <a:pt x="4608" y="15657"/>
                  <a:pt x="4608" y="15681"/>
                  <a:pt x="4620" y="15717"/>
                </a:cubicBezTo>
                <a:cubicBezTo>
                  <a:pt x="4644" y="15728"/>
                  <a:pt x="4668" y="15740"/>
                  <a:pt x="4703" y="15740"/>
                </a:cubicBezTo>
                <a:cubicBezTo>
                  <a:pt x="4739" y="15740"/>
                  <a:pt x="4775" y="15740"/>
                  <a:pt x="4822" y="15752"/>
                </a:cubicBezTo>
                <a:cubicBezTo>
                  <a:pt x="4798" y="15752"/>
                  <a:pt x="4775" y="15752"/>
                  <a:pt x="4834" y="15788"/>
                </a:cubicBezTo>
                <a:cubicBezTo>
                  <a:pt x="4846" y="15788"/>
                  <a:pt x="4882" y="15788"/>
                  <a:pt x="4894" y="15800"/>
                </a:cubicBezTo>
                <a:lnTo>
                  <a:pt x="4906" y="15800"/>
                </a:lnTo>
                <a:cubicBezTo>
                  <a:pt x="5025" y="15848"/>
                  <a:pt x="5144" y="15931"/>
                  <a:pt x="5239" y="15955"/>
                </a:cubicBezTo>
                <a:cubicBezTo>
                  <a:pt x="5179" y="15919"/>
                  <a:pt x="5132" y="15895"/>
                  <a:pt x="5084" y="15848"/>
                </a:cubicBezTo>
                <a:lnTo>
                  <a:pt x="5179" y="15848"/>
                </a:lnTo>
                <a:lnTo>
                  <a:pt x="5191" y="15836"/>
                </a:lnTo>
                <a:cubicBezTo>
                  <a:pt x="5191" y="15836"/>
                  <a:pt x="5191" y="15812"/>
                  <a:pt x="5179" y="15812"/>
                </a:cubicBezTo>
                <a:cubicBezTo>
                  <a:pt x="5132" y="15788"/>
                  <a:pt x="5084" y="15788"/>
                  <a:pt x="5060" y="15812"/>
                </a:cubicBezTo>
                <a:cubicBezTo>
                  <a:pt x="5060" y="15812"/>
                  <a:pt x="5060" y="15836"/>
                  <a:pt x="5037" y="15836"/>
                </a:cubicBezTo>
                <a:cubicBezTo>
                  <a:pt x="5013" y="15812"/>
                  <a:pt x="4977" y="15800"/>
                  <a:pt x="4953" y="15776"/>
                </a:cubicBezTo>
                <a:cubicBezTo>
                  <a:pt x="4977" y="15752"/>
                  <a:pt x="5013" y="15728"/>
                  <a:pt x="5037" y="15740"/>
                </a:cubicBezTo>
                <a:lnTo>
                  <a:pt x="5144" y="15740"/>
                </a:lnTo>
                <a:cubicBezTo>
                  <a:pt x="5179" y="15776"/>
                  <a:pt x="5203" y="15800"/>
                  <a:pt x="5251" y="15812"/>
                </a:cubicBezTo>
                <a:cubicBezTo>
                  <a:pt x="5263" y="15788"/>
                  <a:pt x="5322" y="15848"/>
                  <a:pt x="5322" y="15800"/>
                </a:cubicBezTo>
                <a:lnTo>
                  <a:pt x="5322" y="15776"/>
                </a:lnTo>
                <a:cubicBezTo>
                  <a:pt x="5382" y="15800"/>
                  <a:pt x="5441" y="15800"/>
                  <a:pt x="5501" y="15800"/>
                </a:cubicBezTo>
                <a:cubicBezTo>
                  <a:pt x="5560" y="15800"/>
                  <a:pt x="5608" y="15812"/>
                  <a:pt x="5632" y="15895"/>
                </a:cubicBezTo>
                <a:cubicBezTo>
                  <a:pt x="5656" y="15931"/>
                  <a:pt x="5680" y="15967"/>
                  <a:pt x="5715" y="15979"/>
                </a:cubicBezTo>
                <a:cubicBezTo>
                  <a:pt x="5715" y="16014"/>
                  <a:pt x="5727" y="16026"/>
                  <a:pt x="5751" y="16050"/>
                </a:cubicBezTo>
                <a:cubicBezTo>
                  <a:pt x="5691" y="16050"/>
                  <a:pt x="5668" y="16109"/>
                  <a:pt x="5596" y="16086"/>
                </a:cubicBezTo>
                <a:cubicBezTo>
                  <a:pt x="5620" y="16098"/>
                  <a:pt x="5656" y="16109"/>
                  <a:pt x="5656" y="16145"/>
                </a:cubicBezTo>
                <a:cubicBezTo>
                  <a:pt x="5620" y="16157"/>
                  <a:pt x="5572" y="16133"/>
                  <a:pt x="5549" y="16169"/>
                </a:cubicBezTo>
                <a:cubicBezTo>
                  <a:pt x="5620" y="16193"/>
                  <a:pt x="5691" y="16229"/>
                  <a:pt x="5775" y="16312"/>
                </a:cubicBezTo>
                <a:cubicBezTo>
                  <a:pt x="5799" y="16252"/>
                  <a:pt x="5906" y="16324"/>
                  <a:pt x="5930" y="16336"/>
                </a:cubicBezTo>
                <a:cubicBezTo>
                  <a:pt x="5906" y="16348"/>
                  <a:pt x="5846" y="16336"/>
                  <a:pt x="5799" y="16312"/>
                </a:cubicBezTo>
                <a:cubicBezTo>
                  <a:pt x="5811" y="16383"/>
                  <a:pt x="5727" y="16288"/>
                  <a:pt x="5727" y="16336"/>
                </a:cubicBezTo>
                <a:cubicBezTo>
                  <a:pt x="5799" y="16383"/>
                  <a:pt x="6049" y="16336"/>
                  <a:pt x="6096" y="16467"/>
                </a:cubicBezTo>
                <a:cubicBezTo>
                  <a:pt x="5930" y="16395"/>
                  <a:pt x="5894" y="16431"/>
                  <a:pt x="5775" y="16407"/>
                </a:cubicBezTo>
                <a:cubicBezTo>
                  <a:pt x="5715" y="16467"/>
                  <a:pt x="5727" y="16514"/>
                  <a:pt x="5787" y="16550"/>
                </a:cubicBezTo>
                <a:lnTo>
                  <a:pt x="5799" y="16514"/>
                </a:lnTo>
                <a:cubicBezTo>
                  <a:pt x="5846" y="16526"/>
                  <a:pt x="5846" y="16550"/>
                  <a:pt x="5870" y="16562"/>
                </a:cubicBezTo>
                <a:cubicBezTo>
                  <a:pt x="5858" y="16562"/>
                  <a:pt x="5846" y="16574"/>
                  <a:pt x="5858" y="16586"/>
                </a:cubicBezTo>
                <a:cubicBezTo>
                  <a:pt x="5846" y="16621"/>
                  <a:pt x="5834" y="16562"/>
                  <a:pt x="5787" y="16562"/>
                </a:cubicBezTo>
                <a:cubicBezTo>
                  <a:pt x="5846" y="16610"/>
                  <a:pt x="5930" y="16645"/>
                  <a:pt x="5989" y="16705"/>
                </a:cubicBezTo>
                <a:cubicBezTo>
                  <a:pt x="6168" y="16752"/>
                  <a:pt x="6394" y="16919"/>
                  <a:pt x="6549" y="16919"/>
                </a:cubicBezTo>
                <a:cubicBezTo>
                  <a:pt x="6489" y="16883"/>
                  <a:pt x="6346" y="16860"/>
                  <a:pt x="6346" y="16788"/>
                </a:cubicBezTo>
                <a:cubicBezTo>
                  <a:pt x="6406" y="16741"/>
                  <a:pt x="6453" y="16860"/>
                  <a:pt x="6501" y="16812"/>
                </a:cubicBezTo>
                <a:cubicBezTo>
                  <a:pt x="6430" y="16764"/>
                  <a:pt x="6382" y="16788"/>
                  <a:pt x="6346" y="16729"/>
                </a:cubicBezTo>
                <a:cubicBezTo>
                  <a:pt x="6382" y="16741"/>
                  <a:pt x="6382" y="16705"/>
                  <a:pt x="6394" y="16705"/>
                </a:cubicBezTo>
                <a:cubicBezTo>
                  <a:pt x="6465" y="16752"/>
                  <a:pt x="6549" y="16812"/>
                  <a:pt x="6525" y="16836"/>
                </a:cubicBezTo>
                <a:cubicBezTo>
                  <a:pt x="6525" y="16800"/>
                  <a:pt x="6573" y="16883"/>
                  <a:pt x="6584" y="16860"/>
                </a:cubicBezTo>
                <a:cubicBezTo>
                  <a:pt x="6561" y="16836"/>
                  <a:pt x="6573" y="16812"/>
                  <a:pt x="6573" y="16788"/>
                </a:cubicBezTo>
                <a:cubicBezTo>
                  <a:pt x="6489" y="16752"/>
                  <a:pt x="6430" y="16705"/>
                  <a:pt x="6430" y="16669"/>
                </a:cubicBezTo>
                <a:cubicBezTo>
                  <a:pt x="6549" y="16645"/>
                  <a:pt x="6632" y="16717"/>
                  <a:pt x="6727" y="16717"/>
                </a:cubicBezTo>
                <a:cubicBezTo>
                  <a:pt x="6739" y="16752"/>
                  <a:pt x="6763" y="16800"/>
                  <a:pt x="6799" y="16812"/>
                </a:cubicBezTo>
                <a:cubicBezTo>
                  <a:pt x="6823" y="16836"/>
                  <a:pt x="6858" y="16824"/>
                  <a:pt x="6870" y="16824"/>
                </a:cubicBezTo>
                <a:cubicBezTo>
                  <a:pt x="6906" y="16812"/>
                  <a:pt x="6906" y="16788"/>
                  <a:pt x="6942" y="16800"/>
                </a:cubicBezTo>
                <a:cubicBezTo>
                  <a:pt x="6989" y="16824"/>
                  <a:pt x="7049" y="16848"/>
                  <a:pt x="7096" y="16883"/>
                </a:cubicBezTo>
                <a:cubicBezTo>
                  <a:pt x="7180" y="16979"/>
                  <a:pt x="7287" y="17038"/>
                  <a:pt x="7406" y="17086"/>
                </a:cubicBezTo>
                <a:lnTo>
                  <a:pt x="7406" y="17086"/>
                </a:lnTo>
                <a:lnTo>
                  <a:pt x="7394" y="17098"/>
                </a:lnTo>
                <a:cubicBezTo>
                  <a:pt x="7275" y="17086"/>
                  <a:pt x="7204" y="17110"/>
                  <a:pt x="7084" y="17050"/>
                </a:cubicBezTo>
                <a:cubicBezTo>
                  <a:pt x="7084" y="17062"/>
                  <a:pt x="7096" y="17062"/>
                  <a:pt x="7096" y="17062"/>
                </a:cubicBezTo>
                <a:lnTo>
                  <a:pt x="6870" y="17026"/>
                </a:lnTo>
                <a:cubicBezTo>
                  <a:pt x="6823" y="17098"/>
                  <a:pt x="6965" y="17026"/>
                  <a:pt x="6942" y="17086"/>
                </a:cubicBezTo>
                <a:cubicBezTo>
                  <a:pt x="6906" y="17098"/>
                  <a:pt x="6739" y="17050"/>
                  <a:pt x="6739" y="17002"/>
                </a:cubicBezTo>
                <a:cubicBezTo>
                  <a:pt x="6763" y="17026"/>
                  <a:pt x="6811" y="17038"/>
                  <a:pt x="6846" y="17050"/>
                </a:cubicBezTo>
                <a:cubicBezTo>
                  <a:pt x="6823" y="17026"/>
                  <a:pt x="6787" y="17002"/>
                  <a:pt x="6739" y="16991"/>
                </a:cubicBezTo>
                <a:lnTo>
                  <a:pt x="6739" y="16991"/>
                </a:lnTo>
                <a:lnTo>
                  <a:pt x="6739" y="16991"/>
                </a:lnTo>
                <a:cubicBezTo>
                  <a:pt x="6703" y="16979"/>
                  <a:pt x="6692" y="16967"/>
                  <a:pt x="6680" y="16943"/>
                </a:cubicBezTo>
                <a:cubicBezTo>
                  <a:pt x="6668" y="16943"/>
                  <a:pt x="6561" y="16943"/>
                  <a:pt x="6608" y="16967"/>
                </a:cubicBezTo>
                <a:lnTo>
                  <a:pt x="6620" y="16967"/>
                </a:lnTo>
                <a:cubicBezTo>
                  <a:pt x="6465" y="16931"/>
                  <a:pt x="6334" y="16871"/>
                  <a:pt x="6203" y="16848"/>
                </a:cubicBezTo>
                <a:cubicBezTo>
                  <a:pt x="6037" y="16788"/>
                  <a:pt x="5870" y="16741"/>
                  <a:pt x="5715" y="16741"/>
                </a:cubicBezTo>
                <a:cubicBezTo>
                  <a:pt x="5680" y="16669"/>
                  <a:pt x="5608" y="16645"/>
                  <a:pt x="5549" y="16633"/>
                </a:cubicBezTo>
                <a:cubicBezTo>
                  <a:pt x="5370" y="16574"/>
                  <a:pt x="5239" y="16467"/>
                  <a:pt x="5144" y="16383"/>
                </a:cubicBezTo>
                <a:cubicBezTo>
                  <a:pt x="5084" y="16455"/>
                  <a:pt x="5013" y="16264"/>
                  <a:pt x="4918" y="16264"/>
                </a:cubicBezTo>
                <a:cubicBezTo>
                  <a:pt x="4918" y="16252"/>
                  <a:pt x="4906" y="16229"/>
                  <a:pt x="4941" y="16229"/>
                </a:cubicBezTo>
                <a:cubicBezTo>
                  <a:pt x="4763" y="16217"/>
                  <a:pt x="4739" y="16026"/>
                  <a:pt x="4560" y="15967"/>
                </a:cubicBezTo>
                <a:cubicBezTo>
                  <a:pt x="4644" y="16026"/>
                  <a:pt x="4465" y="15979"/>
                  <a:pt x="4608" y="16074"/>
                </a:cubicBezTo>
                <a:cubicBezTo>
                  <a:pt x="4656" y="16050"/>
                  <a:pt x="4596" y="15990"/>
                  <a:pt x="4644" y="16026"/>
                </a:cubicBezTo>
                <a:cubicBezTo>
                  <a:pt x="4596" y="16086"/>
                  <a:pt x="4763" y="16157"/>
                  <a:pt x="4775" y="16252"/>
                </a:cubicBezTo>
                <a:cubicBezTo>
                  <a:pt x="4906" y="16252"/>
                  <a:pt x="4977" y="16371"/>
                  <a:pt x="5120" y="16455"/>
                </a:cubicBezTo>
                <a:cubicBezTo>
                  <a:pt x="5120" y="16490"/>
                  <a:pt x="5120" y="16574"/>
                  <a:pt x="5191" y="16562"/>
                </a:cubicBezTo>
                <a:cubicBezTo>
                  <a:pt x="5120" y="16526"/>
                  <a:pt x="5215" y="16526"/>
                  <a:pt x="5239" y="16514"/>
                </a:cubicBezTo>
                <a:cubicBezTo>
                  <a:pt x="5310" y="16550"/>
                  <a:pt x="5370" y="16610"/>
                  <a:pt x="5441" y="16645"/>
                </a:cubicBezTo>
                <a:cubicBezTo>
                  <a:pt x="5394" y="16669"/>
                  <a:pt x="5358" y="16681"/>
                  <a:pt x="5334" y="16681"/>
                </a:cubicBezTo>
                <a:cubicBezTo>
                  <a:pt x="5358" y="16693"/>
                  <a:pt x="5370" y="16693"/>
                  <a:pt x="5382" y="16693"/>
                </a:cubicBezTo>
                <a:cubicBezTo>
                  <a:pt x="5382" y="16705"/>
                  <a:pt x="5382" y="16705"/>
                  <a:pt x="5358" y="16741"/>
                </a:cubicBezTo>
                <a:cubicBezTo>
                  <a:pt x="5441" y="16800"/>
                  <a:pt x="5453" y="16764"/>
                  <a:pt x="5501" y="16764"/>
                </a:cubicBezTo>
                <a:cubicBezTo>
                  <a:pt x="5441" y="16824"/>
                  <a:pt x="5715" y="16907"/>
                  <a:pt x="5775" y="16979"/>
                </a:cubicBezTo>
                <a:cubicBezTo>
                  <a:pt x="5775" y="16943"/>
                  <a:pt x="5799" y="16943"/>
                  <a:pt x="5846" y="16967"/>
                </a:cubicBezTo>
                <a:cubicBezTo>
                  <a:pt x="5834" y="16979"/>
                  <a:pt x="5811" y="16979"/>
                  <a:pt x="5834" y="16991"/>
                </a:cubicBezTo>
                <a:cubicBezTo>
                  <a:pt x="6215" y="17122"/>
                  <a:pt x="6584" y="17229"/>
                  <a:pt x="6942" y="17336"/>
                </a:cubicBezTo>
                <a:cubicBezTo>
                  <a:pt x="7084" y="17312"/>
                  <a:pt x="7442" y="17383"/>
                  <a:pt x="7394" y="17503"/>
                </a:cubicBezTo>
                <a:cubicBezTo>
                  <a:pt x="7823" y="17633"/>
                  <a:pt x="8299" y="17657"/>
                  <a:pt x="8787" y="17705"/>
                </a:cubicBezTo>
                <a:cubicBezTo>
                  <a:pt x="8954" y="17645"/>
                  <a:pt x="9168" y="17681"/>
                  <a:pt x="9311" y="17693"/>
                </a:cubicBezTo>
                <a:cubicBezTo>
                  <a:pt x="9299" y="17693"/>
                  <a:pt x="9359" y="17657"/>
                  <a:pt x="9406" y="17669"/>
                </a:cubicBezTo>
                <a:cubicBezTo>
                  <a:pt x="9549" y="17717"/>
                  <a:pt x="9299" y="17776"/>
                  <a:pt x="9168" y="17764"/>
                </a:cubicBezTo>
                <a:cubicBezTo>
                  <a:pt x="9287" y="17764"/>
                  <a:pt x="9168" y="17860"/>
                  <a:pt x="9144" y="17884"/>
                </a:cubicBezTo>
                <a:cubicBezTo>
                  <a:pt x="8894" y="17907"/>
                  <a:pt x="8704" y="17895"/>
                  <a:pt x="8478" y="17907"/>
                </a:cubicBezTo>
                <a:cubicBezTo>
                  <a:pt x="8418" y="17895"/>
                  <a:pt x="8418" y="17872"/>
                  <a:pt x="8347" y="17872"/>
                </a:cubicBezTo>
                <a:cubicBezTo>
                  <a:pt x="8239" y="17907"/>
                  <a:pt x="8156" y="17824"/>
                  <a:pt x="8037" y="17824"/>
                </a:cubicBezTo>
                <a:cubicBezTo>
                  <a:pt x="7977" y="17824"/>
                  <a:pt x="7918" y="17872"/>
                  <a:pt x="7858" y="17872"/>
                </a:cubicBezTo>
                <a:cubicBezTo>
                  <a:pt x="7775" y="17848"/>
                  <a:pt x="7716" y="17788"/>
                  <a:pt x="7656" y="17788"/>
                </a:cubicBezTo>
                <a:lnTo>
                  <a:pt x="7525" y="17788"/>
                </a:lnTo>
                <a:cubicBezTo>
                  <a:pt x="7525" y="17788"/>
                  <a:pt x="7537" y="17764"/>
                  <a:pt x="7561" y="17776"/>
                </a:cubicBezTo>
                <a:cubicBezTo>
                  <a:pt x="7501" y="17764"/>
                  <a:pt x="7454" y="17788"/>
                  <a:pt x="7394" y="17788"/>
                </a:cubicBezTo>
                <a:cubicBezTo>
                  <a:pt x="7382" y="17788"/>
                  <a:pt x="7382" y="17753"/>
                  <a:pt x="7382" y="17753"/>
                </a:cubicBezTo>
                <a:cubicBezTo>
                  <a:pt x="7299" y="17705"/>
                  <a:pt x="7204" y="17753"/>
                  <a:pt x="7108" y="17729"/>
                </a:cubicBezTo>
                <a:cubicBezTo>
                  <a:pt x="7049" y="17693"/>
                  <a:pt x="7204" y="17693"/>
                  <a:pt x="7096" y="17669"/>
                </a:cubicBezTo>
                <a:cubicBezTo>
                  <a:pt x="7084" y="17717"/>
                  <a:pt x="6989" y="17693"/>
                  <a:pt x="6942" y="17705"/>
                </a:cubicBezTo>
                <a:cubicBezTo>
                  <a:pt x="6906" y="17610"/>
                  <a:pt x="6692" y="17645"/>
                  <a:pt x="6739" y="17586"/>
                </a:cubicBezTo>
                <a:cubicBezTo>
                  <a:pt x="6668" y="17574"/>
                  <a:pt x="6561" y="17574"/>
                  <a:pt x="6453" y="17538"/>
                </a:cubicBezTo>
                <a:cubicBezTo>
                  <a:pt x="6346" y="17514"/>
                  <a:pt x="6263" y="17491"/>
                  <a:pt x="6192" y="17467"/>
                </a:cubicBezTo>
                <a:cubicBezTo>
                  <a:pt x="6215" y="17479"/>
                  <a:pt x="6203" y="17491"/>
                  <a:pt x="6203" y="17514"/>
                </a:cubicBezTo>
                <a:cubicBezTo>
                  <a:pt x="6037" y="17455"/>
                  <a:pt x="5989" y="17431"/>
                  <a:pt x="5906" y="17419"/>
                </a:cubicBezTo>
                <a:cubicBezTo>
                  <a:pt x="5906" y="17407"/>
                  <a:pt x="5918" y="17407"/>
                  <a:pt x="5930" y="17407"/>
                </a:cubicBezTo>
                <a:cubicBezTo>
                  <a:pt x="5811" y="17360"/>
                  <a:pt x="5691" y="17336"/>
                  <a:pt x="5608" y="17288"/>
                </a:cubicBezTo>
                <a:cubicBezTo>
                  <a:pt x="5513" y="17241"/>
                  <a:pt x="5430" y="17193"/>
                  <a:pt x="5358" y="17169"/>
                </a:cubicBezTo>
                <a:cubicBezTo>
                  <a:pt x="5322" y="17169"/>
                  <a:pt x="5310" y="17181"/>
                  <a:pt x="5275" y="17181"/>
                </a:cubicBezTo>
                <a:cubicBezTo>
                  <a:pt x="5239" y="17122"/>
                  <a:pt x="5215" y="17133"/>
                  <a:pt x="5179" y="17157"/>
                </a:cubicBezTo>
                <a:cubicBezTo>
                  <a:pt x="5144" y="17110"/>
                  <a:pt x="5179" y="17074"/>
                  <a:pt x="5120" y="17062"/>
                </a:cubicBezTo>
                <a:cubicBezTo>
                  <a:pt x="5179" y="17122"/>
                  <a:pt x="5013" y="17062"/>
                  <a:pt x="4965" y="17050"/>
                </a:cubicBezTo>
                <a:cubicBezTo>
                  <a:pt x="4977" y="17014"/>
                  <a:pt x="4918" y="17002"/>
                  <a:pt x="4953" y="16991"/>
                </a:cubicBezTo>
                <a:cubicBezTo>
                  <a:pt x="4953" y="16955"/>
                  <a:pt x="5013" y="17002"/>
                  <a:pt x="5025" y="16991"/>
                </a:cubicBezTo>
                <a:cubicBezTo>
                  <a:pt x="4894" y="16931"/>
                  <a:pt x="4882" y="16955"/>
                  <a:pt x="4834" y="17002"/>
                </a:cubicBezTo>
                <a:cubicBezTo>
                  <a:pt x="4882" y="17050"/>
                  <a:pt x="4953" y="17074"/>
                  <a:pt x="5001" y="17122"/>
                </a:cubicBezTo>
                <a:cubicBezTo>
                  <a:pt x="5072" y="17074"/>
                  <a:pt x="5263" y="17229"/>
                  <a:pt x="5310" y="17276"/>
                </a:cubicBezTo>
                <a:cubicBezTo>
                  <a:pt x="5275" y="17252"/>
                  <a:pt x="5275" y="17288"/>
                  <a:pt x="5263" y="17276"/>
                </a:cubicBezTo>
                <a:cubicBezTo>
                  <a:pt x="5263" y="17252"/>
                  <a:pt x="5275" y="17241"/>
                  <a:pt x="5263" y="17229"/>
                </a:cubicBezTo>
                <a:cubicBezTo>
                  <a:pt x="5120" y="17241"/>
                  <a:pt x="5001" y="17133"/>
                  <a:pt x="4846" y="17050"/>
                </a:cubicBezTo>
                <a:cubicBezTo>
                  <a:pt x="4882" y="17122"/>
                  <a:pt x="4787" y="17062"/>
                  <a:pt x="4775" y="17110"/>
                </a:cubicBezTo>
                <a:cubicBezTo>
                  <a:pt x="4941" y="17181"/>
                  <a:pt x="5096" y="17252"/>
                  <a:pt x="5251" y="17336"/>
                </a:cubicBezTo>
                <a:cubicBezTo>
                  <a:pt x="5191" y="17276"/>
                  <a:pt x="5322" y="17336"/>
                  <a:pt x="5358" y="17312"/>
                </a:cubicBezTo>
                <a:cubicBezTo>
                  <a:pt x="5382" y="17348"/>
                  <a:pt x="5489" y="17431"/>
                  <a:pt x="5537" y="17431"/>
                </a:cubicBezTo>
                <a:cubicBezTo>
                  <a:pt x="5501" y="17419"/>
                  <a:pt x="5513" y="17407"/>
                  <a:pt x="5537" y="17395"/>
                </a:cubicBezTo>
                <a:cubicBezTo>
                  <a:pt x="5596" y="17479"/>
                  <a:pt x="5739" y="17514"/>
                  <a:pt x="5858" y="17574"/>
                </a:cubicBezTo>
                <a:cubicBezTo>
                  <a:pt x="5727" y="17514"/>
                  <a:pt x="5787" y="17574"/>
                  <a:pt x="5668" y="17538"/>
                </a:cubicBezTo>
                <a:cubicBezTo>
                  <a:pt x="5751" y="17586"/>
                  <a:pt x="5799" y="17633"/>
                  <a:pt x="5894" y="17610"/>
                </a:cubicBezTo>
                <a:lnTo>
                  <a:pt x="5870" y="17645"/>
                </a:lnTo>
                <a:cubicBezTo>
                  <a:pt x="5977" y="17657"/>
                  <a:pt x="6108" y="17717"/>
                  <a:pt x="6251" y="17776"/>
                </a:cubicBezTo>
                <a:cubicBezTo>
                  <a:pt x="6322" y="17812"/>
                  <a:pt x="6382" y="17836"/>
                  <a:pt x="6453" y="17872"/>
                </a:cubicBezTo>
                <a:cubicBezTo>
                  <a:pt x="6525" y="17884"/>
                  <a:pt x="6608" y="17895"/>
                  <a:pt x="6668" y="17907"/>
                </a:cubicBezTo>
                <a:cubicBezTo>
                  <a:pt x="6668" y="17931"/>
                  <a:pt x="6644" y="17943"/>
                  <a:pt x="6680" y="17955"/>
                </a:cubicBezTo>
                <a:cubicBezTo>
                  <a:pt x="6930" y="17967"/>
                  <a:pt x="7263" y="18134"/>
                  <a:pt x="7382" y="18110"/>
                </a:cubicBezTo>
                <a:cubicBezTo>
                  <a:pt x="7382" y="18145"/>
                  <a:pt x="7263" y="18145"/>
                  <a:pt x="7215" y="18110"/>
                </a:cubicBezTo>
                <a:cubicBezTo>
                  <a:pt x="7215" y="18193"/>
                  <a:pt x="7358" y="18169"/>
                  <a:pt x="7418" y="18169"/>
                </a:cubicBezTo>
                <a:lnTo>
                  <a:pt x="7418" y="18193"/>
                </a:lnTo>
                <a:cubicBezTo>
                  <a:pt x="7513" y="18193"/>
                  <a:pt x="7573" y="18145"/>
                  <a:pt x="7656" y="18145"/>
                </a:cubicBezTo>
                <a:cubicBezTo>
                  <a:pt x="7775" y="18169"/>
                  <a:pt x="7811" y="18229"/>
                  <a:pt x="7977" y="18241"/>
                </a:cubicBezTo>
                <a:cubicBezTo>
                  <a:pt x="7930" y="18181"/>
                  <a:pt x="8132" y="18253"/>
                  <a:pt x="8216" y="18241"/>
                </a:cubicBezTo>
                <a:cubicBezTo>
                  <a:pt x="8097" y="18229"/>
                  <a:pt x="8156" y="18205"/>
                  <a:pt x="8251" y="18229"/>
                </a:cubicBezTo>
                <a:cubicBezTo>
                  <a:pt x="8358" y="18229"/>
                  <a:pt x="8478" y="18241"/>
                  <a:pt x="8478" y="18288"/>
                </a:cubicBezTo>
                <a:cubicBezTo>
                  <a:pt x="8406" y="18265"/>
                  <a:pt x="8394" y="18312"/>
                  <a:pt x="8347" y="18312"/>
                </a:cubicBezTo>
                <a:cubicBezTo>
                  <a:pt x="8478" y="18312"/>
                  <a:pt x="8406" y="18324"/>
                  <a:pt x="8430" y="18384"/>
                </a:cubicBezTo>
                <a:cubicBezTo>
                  <a:pt x="8537" y="18372"/>
                  <a:pt x="8549" y="18419"/>
                  <a:pt x="8620" y="18419"/>
                </a:cubicBezTo>
                <a:cubicBezTo>
                  <a:pt x="8597" y="18372"/>
                  <a:pt x="8513" y="18372"/>
                  <a:pt x="8478" y="18348"/>
                </a:cubicBezTo>
                <a:cubicBezTo>
                  <a:pt x="8513" y="18348"/>
                  <a:pt x="8525" y="18348"/>
                  <a:pt x="8561" y="18324"/>
                </a:cubicBezTo>
                <a:cubicBezTo>
                  <a:pt x="8620" y="18348"/>
                  <a:pt x="8644" y="18419"/>
                  <a:pt x="8692" y="18360"/>
                </a:cubicBezTo>
                <a:cubicBezTo>
                  <a:pt x="8692" y="18372"/>
                  <a:pt x="8692" y="18407"/>
                  <a:pt x="8704" y="18407"/>
                </a:cubicBezTo>
                <a:cubicBezTo>
                  <a:pt x="8513" y="18407"/>
                  <a:pt x="8394" y="18419"/>
                  <a:pt x="8263" y="18407"/>
                </a:cubicBezTo>
                <a:cubicBezTo>
                  <a:pt x="8144" y="18384"/>
                  <a:pt x="8001" y="18360"/>
                  <a:pt x="7846" y="18312"/>
                </a:cubicBezTo>
                <a:cubicBezTo>
                  <a:pt x="7739" y="18312"/>
                  <a:pt x="7632" y="18288"/>
                  <a:pt x="7513" y="18265"/>
                </a:cubicBezTo>
                <a:cubicBezTo>
                  <a:pt x="7406" y="18241"/>
                  <a:pt x="7287" y="18229"/>
                  <a:pt x="7192" y="18241"/>
                </a:cubicBezTo>
                <a:cubicBezTo>
                  <a:pt x="7192" y="18205"/>
                  <a:pt x="7108" y="18205"/>
                  <a:pt x="7132" y="18181"/>
                </a:cubicBezTo>
                <a:cubicBezTo>
                  <a:pt x="6834" y="18145"/>
                  <a:pt x="6561" y="17943"/>
                  <a:pt x="6311" y="17967"/>
                </a:cubicBezTo>
                <a:cubicBezTo>
                  <a:pt x="6370" y="18003"/>
                  <a:pt x="6477" y="18014"/>
                  <a:pt x="6453" y="18050"/>
                </a:cubicBezTo>
                <a:cubicBezTo>
                  <a:pt x="6382" y="18026"/>
                  <a:pt x="6049" y="17955"/>
                  <a:pt x="6156" y="17895"/>
                </a:cubicBezTo>
                <a:cubicBezTo>
                  <a:pt x="6096" y="17884"/>
                  <a:pt x="6049" y="17884"/>
                  <a:pt x="5977" y="17848"/>
                </a:cubicBezTo>
                <a:cubicBezTo>
                  <a:pt x="5941" y="17895"/>
                  <a:pt x="6096" y="17895"/>
                  <a:pt x="6084" y="17931"/>
                </a:cubicBezTo>
                <a:cubicBezTo>
                  <a:pt x="5977" y="17895"/>
                  <a:pt x="5739" y="17836"/>
                  <a:pt x="5703" y="17753"/>
                </a:cubicBezTo>
                <a:cubicBezTo>
                  <a:pt x="5489" y="17669"/>
                  <a:pt x="5322" y="17598"/>
                  <a:pt x="5179" y="17526"/>
                </a:cubicBezTo>
                <a:cubicBezTo>
                  <a:pt x="5025" y="17455"/>
                  <a:pt x="4894" y="17372"/>
                  <a:pt x="4787" y="17276"/>
                </a:cubicBezTo>
                <a:cubicBezTo>
                  <a:pt x="4751" y="17312"/>
                  <a:pt x="4763" y="17229"/>
                  <a:pt x="4715" y="17217"/>
                </a:cubicBezTo>
                <a:cubicBezTo>
                  <a:pt x="4656" y="17193"/>
                  <a:pt x="4703" y="17276"/>
                  <a:pt x="4668" y="17252"/>
                </a:cubicBezTo>
                <a:cubicBezTo>
                  <a:pt x="4656" y="17241"/>
                  <a:pt x="4644" y="17252"/>
                  <a:pt x="4632" y="17241"/>
                </a:cubicBezTo>
                <a:cubicBezTo>
                  <a:pt x="4537" y="17217"/>
                  <a:pt x="4572" y="17169"/>
                  <a:pt x="4525" y="17133"/>
                </a:cubicBezTo>
                <a:cubicBezTo>
                  <a:pt x="4477" y="17157"/>
                  <a:pt x="4394" y="17074"/>
                  <a:pt x="4310" y="17038"/>
                </a:cubicBezTo>
                <a:cubicBezTo>
                  <a:pt x="4346" y="16943"/>
                  <a:pt x="4167" y="16919"/>
                  <a:pt x="4096" y="16860"/>
                </a:cubicBezTo>
                <a:cubicBezTo>
                  <a:pt x="3929" y="16752"/>
                  <a:pt x="3763" y="16598"/>
                  <a:pt x="3596" y="16467"/>
                </a:cubicBezTo>
                <a:cubicBezTo>
                  <a:pt x="3441" y="16336"/>
                  <a:pt x="3274" y="16217"/>
                  <a:pt x="3167" y="16109"/>
                </a:cubicBezTo>
                <a:cubicBezTo>
                  <a:pt x="3334" y="16288"/>
                  <a:pt x="3417" y="16300"/>
                  <a:pt x="3536" y="16467"/>
                </a:cubicBezTo>
                <a:cubicBezTo>
                  <a:pt x="3679" y="16526"/>
                  <a:pt x="3798" y="16633"/>
                  <a:pt x="3917" y="16741"/>
                </a:cubicBezTo>
                <a:cubicBezTo>
                  <a:pt x="4048" y="16836"/>
                  <a:pt x="4179" y="16931"/>
                  <a:pt x="4310" y="17002"/>
                </a:cubicBezTo>
                <a:cubicBezTo>
                  <a:pt x="4298" y="17038"/>
                  <a:pt x="4334" y="17062"/>
                  <a:pt x="4334" y="17074"/>
                </a:cubicBezTo>
                <a:cubicBezTo>
                  <a:pt x="4298" y="17074"/>
                  <a:pt x="4239" y="17050"/>
                  <a:pt x="4215" y="17050"/>
                </a:cubicBezTo>
                <a:cubicBezTo>
                  <a:pt x="4275" y="17122"/>
                  <a:pt x="4537" y="17181"/>
                  <a:pt x="4632" y="17336"/>
                </a:cubicBezTo>
                <a:cubicBezTo>
                  <a:pt x="4656" y="17300"/>
                  <a:pt x="4715" y="17360"/>
                  <a:pt x="4763" y="17395"/>
                </a:cubicBezTo>
                <a:cubicBezTo>
                  <a:pt x="4870" y="17348"/>
                  <a:pt x="5191" y="17514"/>
                  <a:pt x="5299" y="17586"/>
                </a:cubicBezTo>
                <a:cubicBezTo>
                  <a:pt x="5287" y="17598"/>
                  <a:pt x="5108" y="17491"/>
                  <a:pt x="5168" y="17550"/>
                </a:cubicBezTo>
                <a:cubicBezTo>
                  <a:pt x="5227" y="17586"/>
                  <a:pt x="5299" y="17610"/>
                  <a:pt x="5287" y="17645"/>
                </a:cubicBezTo>
                <a:cubicBezTo>
                  <a:pt x="5239" y="17633"/>
                  <a:pt x="5168" y="17574"/>
                  <a:pt x="5144" y="17598"/>
                </a:cubicBezTo>
                <a:cubicBezTo>
                  <a:pt x="5203" y="17645"/>
                  <a:pt x="5358" y="17693"/>
                  <a:pt x="5299" y="17753"/>
                </a:cubicBezTo>
                <a:cubicBezTo>
                  <a:pt x="5382" y="17788"/>
                  <a:pt x="5287" y="17693"/>
                  <a:pt x="5382" y="17729"/>
                </a:cubicBezTo>
                <a:cubicBezTo>
                  <a:pt x="5382" y="17753"/>
                  <a:pt x="5406" y="17753"/>
                  <a:pt x="5430" y="17764"/>
                </a:cubicBezTo>
                <a:cubicBezTo>
                  <a:pt x="5430" y="17824"/>
                  <a:pt x="5370" y="17812"/>
                  <a:pt x="5322" y="17812"/>
                </a:cubicBezTo>
                <a:cubicBezTo>
                  <a:pt x="5418" y="17884"/>
                  <a:pt x="5430" y="17836"/>
                  <a:pt x="5441" y="17824"/>
                </a:cubicBezTo>
                <a:cubicBezTo>
                  <a:pt x="5501" y="17884"/>
                  <a:pt x="5370" y="17836"/>
                  <a:pt x="5418" y="17895"/>
                </a:cubicBezTo>
                <a:cubicBezTo>
                  <a:pt x="5501" y="17955"/>
                  <a:pt x="5608" y="18003"/>
                  <a:pt x="5656" y="18014"/>
                </a:cubicBezTo>
                <a:cubicBezTo>
                  <a:pt x="5620" y="18003"/>
                  <a:pt x="5620" y="17991"/>
                  <a:pt x="5620" y="17967"/>
                </a:cubicBezTo>
                <a:cubicBezTo>
                  <a:pt x="5668" y="17991"/>
                  <a:pt x="5727" y="17967"/>
                  <a:pt x="5739" y="18014"/>
                </a:cubicBezTo>
                <a:cubicBezTo>
                  <a:pt x="5715" y="18003"/>
                  <a:pt x="5680" y="17991"/>
                  <a:pt x="5668" y="18003"/>
                </a:cubicBezTo>
                <a:cubicBezTo>
                  <a:pt x="5787" y="18074"/>
                  <a:pt x="6001" y="18122"/>
                  <a:pt x="6049" y="18205"/>
                </a:cubicBezTo>
                <a:cubicBezTo>
                  <a:pt x="6108" y="18205"/>
                  <a:pt x="6025" y="18169"/>
                  <a:pt x="6096" y="18169"/>
                </a:cubicBezTo>
                <a:cubicBezTo>
                  <a:pt x="6227" y="18193"/>
                  <a:pt x="6203" y="18253"/>
                  <a:pt x="6287" y="18288"/>
                </a:cubicBezTo>
                <a:cubicBezTo>
                  <a:pt x="6311" y="18265"/>
                  <a:pt x="6275" y="18205"/>
                  <a:pt x="6334" y="18229"/>
                </a:cubicBezTo>
                <a:cubicBezTo>
                  <a:pt x="6406" y="18253"/>
                  <a:pt x="6561" y="18265"/>
                  <a:pt x="6525" y="18312"/>
                </a:cubicBezTo>
                <a:cubicBezTo>
                  <a:pt x="6501" y="18312"/>
                  <a:pt x="6346" y="18288"/>
                  <a:pt x="6406" y="18312"/>
                </a:cubicBezTo>
                <a:cubicBezTo>
                  <a:pt x="6549" y="18324"/>
                  <a:pt x="6632" y="18372"/>
                  <a:pt x="6703" y="18348"/>
                </a:cubicBezTo>
                <a:cubicBezTo>
                  <a:pt x="6799" y="18384"/>
                  <a:pt x="6680" y="18407"/>
                  <a:pt x="6763" y="18431"/>
                </a:cubicBezTo>
                <a:cubicBezTo>
                  <a:pt x="6799" y="18431"/>
                  <a:pt x="6787" y="18384"/>
                  <a:pt x="6823" y="18384"/>
                </a:cubicBezTo>
                <a:cubicBezTo>
                  <a:pt x="6858" y="18419"/>
                  <a:pt x="7096" y="18538"/>
                  <a:pt x="6989" y="18443"/>
                </a:cubicBezTo>
                <a:cubicBezTo>
                  <a:pt x="7096" y="18479"/>
                  <a:pt x="7108" y="18491"/>
                  <a:pt x="7239" y="18526"/>
                </a:cubicBezTo>
                <a:cubicBezTo>
                  <a:pt x="7239" y="18503"/>
                  <a:pt x="7239" y="18479"/>
                  <a:pt x="7275" y="18479"/>
                </a:cubicBezTo>
                <a:cubicBezTo>
                  <a:pt x="7465" y="18538"/>
                  <a:pt x="7656" y="18562"/>
                  <a:pt x="7835" y="18586"/>
                </a:cubicBezTo>
                <a:cubicBezTo>
                  <a:pt x="8013" y="18598"/>
                  <a:pt x="8192" y="18622"/>
                  <a:pt x="8370" y="18657"/>
                </a:cubicBezTo>
                <a:cubicBezTo>
                  <a:pt x="8394" y="18646"/>
                  <a:pt x="8347" y="18622"/>
                  <a:pt x="8370" y="18610"/>
                </a:cubicBezTo>
                <a:cubicBezTo>
                  <a:pt x="8513" y="18646"/>
                  <a:pt x="8608" y="18657"/>
                  <a:pt x="8716" y="18610"/>
                </a:cubicBezTo>
                <a:cubicBezTo>
                  <a:pt x="8716" y="18622"/>
                  <a:pt x="8704" y="18646"/>
                  <a:pt x="8692" y="18646"/>
                </a:cubicBezTo>
                <a:cubicBezTo>
                  <a:pt x="8787" y="18622"/>
                  <a:pt x="8906" y="18657"/>
                  <a:pt x="9001" y="18681"/>
                </a:cubicBezTo>
                <a:cubicBezTo>
                  <a:pt x="8930" y="18729"/>
                  <a:pt x="8811" y="18681"/>
                  <a:pt x="8775" y="18765"/>
                </a:cubicBezTo>
                <a:cubicBezTo>
                  <a:pt x="8942" y="18765"/>
                  <a:pt x="9013" y="18657"/>
                  <a:pt x="9204" y="18681"/>
                </a:cubicBezTo>
                <a:cubicBezTo>
                  <a:pt x="9240" y="18657"/>
                  <a:pt x="9144" y="18646"/>
                  <a:pt x="9204" y="18646"/>
                </a:cubicBezTo>
                <a:cubicBezTo>
                  <a:pt x="9287" y="18657"/>
                  <a:pt x="9299" y="18657"/>
                  <a:pt x="9359" y="18622"/>
                </a:cubicBezTo>
                <a:cubicBezTo>
                  <a:pt x="9359" y="18669"/>
                  <a:pt x="9430" y="18669"/>
                  <a:pt x="9478" y="18681"/>
                </a:cubicBezTo>
                <a:cubicBezTo>
                  <a:pt x="9668" y="18622"/>
                  <a:pt x="9859" y="18705"/>
                  <a:pt x="10025" y="18610"/>
                </a:cubicBezTo>
                <a:lnTo>
                  <a:pt x="10335" y="18610"/>
                </a:lnTo>
                <a:cubicBezTo>
                  <a:pt x="10442" y="18598"/>
                  <a:pt x="10561" y="18586"/>
                  <a:pt x="10680" y="18562"/>
                </a:cubicBezTo>
                <a:cubicBezTo>
                  <a:pt x="10906" y="18526"/>
                  <a:pt x="11109" y="18479"/>
                  <a:pt x="11264" y="18419"/>
                </a:cubicBezTo>
                <a:cubicBezTo>
                  <a:pt x="11287" y="18443"/>
                  <a:pt x="11395" y="18407"/>
                  <a:pt x="11395" y="18443"/>
                </a:cubicBezTo>
                <a:cubicBezTo>
                  <a:pt x="11514" y="18372"/>
                  <a:pt x="11621" y="18419"/>
                  <a:pt x="11692" y="18348"/>
                </a:cubicBezTo>
                <a:cubicBezTo>
                  <a:pt x="11668" y="18348"/>
                  <a:pt x="11633" y="18360"/>
                  <a:pt x="11633" y="18324"/>
                </a:cubicBezTo>
                <a:cubicBezTo>
                  <a:pt x="11692" y="18300"/>
                  <a:pt x="11692" y="18300"/>
                  <a:pt x="11799" y="18265"/>
                </a:cubicBezTo>
                <a:cubicBezTo>
                  <a:pt x="11811" y="18288"/>
                  <a:pt x="11811" y="18312"/>
                  <a:pt x="11859" y="18300"/>
                </a:cubicBezTo>
                <a:cubicBezTo>
                  <a:pt x="11907" y="18193"/>
                  <a:pt x="12121" y="18229"/>
                  <a:pt x="12228" y="18205"/>
                </a:cubicBezTo>
                <a:cubicBezTo>
                  <a:pt x="12228" y="18181"/>
                  <a:pt x="12180" y="18193"/>
                  <a:pt x="12168" y="18181"/>
                </a:cubicBezTo>
                <a:cubicBezTo>
                  <a:pt x="12264" y="18145"/>
                  <a:pt x="12418" y="18074"/>
                  <a:pt x="12466" y="18134"/>
                </a:cubicBezTo>
                <a:cubicBezTo>
                  <a:pt x="12407" y="18169"/>
                  <a:pt x="12359" y="18122"/>
                  <a:pt x="12347" y="18169"/>
                </a:cubicBezTo>
                <a:cubicBezTo>
                  <a:pt x="12383" y="18145"/>
                  <a:pt x="12383" y="18181"/>
                  <a:pt x="12407" y="18181"/>
                </a:cubicBezTo>
                <a:cubicBezTo>
                  <a:pt x="12633" y="18014"/>
                  <a:pt x="12978" y="17907"/>
                  <a:pt x="13133" y="17872"/>
                </a:cubicBezTo>
                <a:cubicBezTo>
                  <a:pt x="13192" y="17836"/>
                  <a:pt x="13216" y="17788"/>
                  <a:pt x="13228" y="17776"/>
                </a:cubicBezTo>
                <a:cubicBezTo>
                  <a:pt x="13300" y="17753"/>
                  <a:pt x="13371" y="17776"/>
                  <a:pt x="13478" y="17705"/>
                </a:cubicBezTo>
                <a:cubicBezTo>
                  <a:pt x="13466" y="17717"/>
                  <a:pt x="13514" y="17693"/>
                  <a:pt x="13573" y="17657"/>
                </a:cubicBezTo>
                <a:cubicBezTo>
                  <a:pt x="13585" y="17645"/>
                  <a:pt x="13812" y="17514"/>
                  <a:pt x="13883" y="17526"/>
                </a:cubicBezTo>
                <a:cubicBezTo>
                  <a:pt x="13907" y="17550"/>
                  <a:pt x="13716" y="17633"/>
                  <a:pt x="13788" y="17610"/>
                </a:cubicBezTo>
                <a:cubicBezTo>
                  <a:pt x="13871" y="17574"/>
                  <a:pt x="13883" y="17538"/>
                  <a:pt x="13966" y="17526"/>
                </a:cubicBezTo>
                <a:cubicBezTo>
                  <a:pt x="13942" y="17491"/>
                  <a:pt x="13966" y="17479"/>
                  <a:pt x="14002" y="17455"/>
                </a:cubicBezTo>
                <a:cubicBezTo>
                  <a:pt x="14038" y="17431"/>
                  <a:pt x="14073" y="17419"/>
                  <a:pt x="14109" y="17419"/>
                </a:cubicBezTo>
                <a:cubicBezTo>
                  <a:pt x="14050" y="17479"/>
                  <a:pt x="13954" y="17526"/>
                  <a:pt x="13942" y="17586"/>
                </a:cubicBezTo>
                <a:cubicBezTo>
                  <a:pt x="14073" y="17514"/>
                  <a:pt x="14276" y="17300"/>
                  <a:pt x="14312" y="17407"/>
                </a:cubicBezTo>
                <a:cubicBezTo>
                  <a:pt x="14312" y="17395"/>
                  <a:pt x="14347" y="17372"/>
                  <a:pt x="14359" y="17372"/>
                </a:cubicBezTo>
                <a:cubicBezTo>
                  <a:pt x="14288" y="17455"/>
                  <a:pt x="14347" y="17455"/>
                  <a:pt x="14288" y="17526"/>
                </a:cubicBezTo>
                <a:cubicBezTo>
                  <a:pt x="14395" y="17395"/>
                  <a:pt x="14526" y="17336"/>
                  <a:pt x="14645" y="17276"/>
                </a:cubicBezTo>
                <a:cubicBezTo>
                  <a:pt x="14764" y="17193"/>
                  <a:pt x="14895" y="17133"/>
                  <a:pt x="14955" y="16991"/>
                </a:cubicBezTo>
                <a:cubicBezTo>
                  <a:pt x="14966" y="17002"/>
                  <a:pt x="14955" y="17038"/>
                  <a:pt x="14966" y="17050"/>
                </a:cubicBezTo>
                <a:cubicBezTo>
                  <a:pt x="15026" y="17002"/>
                  <a:pt x="15002" y="16979"/>
                  <a:pt x="15085" y="16931"/>
                </a:cubicBezTo>
                <a:cubicBezTo>
                  <a:pt x="15097" y="16943"/>
                  <a:pt x="15133" y="16931"/>
                  <a:pt x="15133" y="16955"/>
                </a:cubicBezTo>
                <a:cubicBezTo>
                  <a:pt x="15181" y="16919"/>
                  <a:pt x="15240" y="16871"/>
                  <a:pt x="15252" y="16836"/>
                </a:cubicBezTo>
                <a:cubicBezTo>
                  <a:pt x="15157" y="16919"/>
                  <a:pt x="15121" y="16919"/>
                  <a:pt x="15074" y="16895"/>
                </a:cubicBezTo>
                <a:cubicBezTo>
                  <a:pt x="15216" y="16812"/>
                  <a:pt x="15240" y="16717"/>
                  <a:pt x="15395" y="16681"/>
                </a:cubicBezTo>
                <a:cubicBezTo>
                  <a:pt x="15312" y="16717"/>
                  <a:pt x="15371" y="16752"/>
                  <a:pt x="15276" y="16800"/>
                </a:cubicBezTo>
                <a:cubicBezTo>
                  <a:pt x="15324" y="16812"/>
                  <a:pt x="15336" y="16860"/>
                  <a:pt x="15395" y="16800"/>
                </a:cubicBezTo>
                <a:cubicBezTo>
                  <a:pt x="15383" y="16776"/>
                  <a:pt x="15371" y="16764"/>
                  <a:pt x="15383" y="16741"/>
                </a:cubicBezTo>
                <a:cubicBezTo>
                  <a:pt x="15395" y="16800"/>
                  <a:pt x="15681" y="16621"/>
                  <a:pt x="15788" y="16514"/>
                </a:cubicBezTo>
                <a:cubicBezTo>
                  <a:pt x="15776" y="16455"/>
                  <a:pt x="15717" y="16526"/>
                  <a:pt x="15693" y="16479"/>
                </a:cubicBezTo>
                <a:cubicBezTo>
                  <a:pt x="15728" y="16467"/>
                  <a:pt x="15776" y="16443"/>
                  <a:pt x="15812" y="16395"/>
                </a:cubicBezTo>
                <a:cubicBezTo>
                  <a:pt x="15800" y="16455"/>
                  <a:pt x="15800" y="16443"/>
                  <a:pt x="15847" y="16467"/>
                </a:cubicBezTo>
                <a:cubicBezTo>
                  <a:pt x="15907" y="16419"/>
                  <a:pt x="15847" y="16407"/>
                  <a:pt x="15895" y="16383"/>
                </a:cubicBezTo>
                <a:cubicBezTo>
                  <a:pt x="15919" y="16419"/>
                  <a:pt x="16014" y="16300"/>
                  <a:pt x="16038" y="16324"/>
                </a:cubicBezTo>
                <a:cubicBezTo>
                  <a:pt x="16086" y="16217"/>
                  <a:pt x="16145" y="16217"/>
                  <a:pt x="16145" y="16264"/>
                </a:cubicBezTo>
                <a:cubicBezTo>
                  <a:pt x="16193" y="16169"/>
                  <a:pt x="16217" y="16157"/>
                  <a:pt x="16252" y="16086"/>
                </a:cubicBezTo>
                <a:cubicBezTo>
                  <a:pt x="16288" y="16062"/>
                  <a:pt x="16264" y="16098"/>
                  <a:pt x="16276" y="16109"/>
                </a:cubicBezTo>
                <a:cubicBezTo>
                  <a:pt x="16348" y="16026"/>
                  <a:pt x="16336" y="16038"/>
                  <a:pt x="16407" y="16002"/>
                </a:cubicBezTo>
                <a:cubicBezTo>
                  <a:pt x="16431" y="15979"/>
                  <a:pt x="16431" y="15931"/>
                  <a:pt x="16443" y="15907"/>
                </a:cubicBezTo>
                <a:cubicBezTo>
                  <a:pt x="16490" y="15883"/>
                  <a:pt x="16514" y="15824"/>
                  <a:pt x="16490" y="15919"/>
                </a:cubicBezTo>
                <a:cubicBezTo>
                  <a:pt x="16693" y="15740"/>
                  <a:pt x="16633" y="15574"/>
                  <a:pt x="16752" y="15490"/>
                </a:cubicBezTo>
                <a:cubicBezTo>
                  <a:pt x="16693" y="15407"/>
                  <a:pt x="16800" y="15347"/>
                  <a:pt x="16883" y="15312"/>
                </a:cubicBezTo>
                <a:cubicBezTo>
                  <a:pt x="16883" y="15264"/>
                  <a:pt x="16812" y="15324"/>
                  <a:pt x="16848" y="15276"/>
                </a:cubicBezTo>
                <a:cubicBezTo>
                  <a:pt x="16907" y="15252"/>
                  <a:pt x="16943" y="15205"/>
                  <a:pt x="16990" y="15109"/>
                </a:cubicBezTo>
                <a:cubicBezTo>
                  <a:pt x="17038" y="15133"/>
                  <a:pt x="17002" y="15169"/>
                  <a:pt x="17002" y="15193"/>
                </a:cubicBezTo>
                <a:cubicBezTo>
                  <a:pt x="17026" y="15133"/>
                  <a:pt x="17098" y="15086"/>
                  <a:pt x="17086" y="15074"/>
                </a:cubicBezTo>
                <a:cubicBezTo>
                  <a:pt x="17050" y="15097"/>
                  <a:pt x="17038" y="15097"/>
                  <a:pt x="17002" y="15097"/>
                </a:cubicBezTo>
                <a:cubicBezTo>
                  <a:pt x="17038" y="15050"/>
                  <a:pt x="17038" y="15026"/>
                  <a:pt x="17086" y="14978"/>
                </a:cubicBezTo>
                <a:lnTo>
                  <a:pt x="17110" y="15014"/>
                </a:lnTo>
                <a:cubicBezTo>
                  <a:pt x="17181" y="14800"/>
                  <a:pt x="17407" y="14609"/>
                  <a:pt x="17407" y="14502"/>
                </a:cubicBezTo>
                <a:cubicBezTo>
                  <a:pt x="17443" y="14431"/>
                  <a:pt x="17467" y="14478"/>
                  <a:pt x="17502" y="14443"/>
                </a:cubicBezTo>
                <a:cubicBezTo>
                  <a:pt x="17479" y="14431"/>
                  <a:pt x="17467" y="14443"/>
                  <a:pt x="17455" y="14443"/>
                </a:cubicBezTo>
                <a:cubicBezTo>
                  <a:pt x="17467" y="14383"/>
                  <a:pt x="17693" y="14193"/>
                  <a:pt x="17562" y="14276"/>
                </a:cubicBezTo>
                <a:cubicBezTo>
                  <a:pt x="17622" y="14193"/>
                  <a:pt x="17681" y="14181"/>
                  <a:pt x="17693" y="14097"/>
                </a:cubicBezTo>
                <a:cubicBezTo>
                  <a:pt x="17669" y="14145"/>
                  <a:pt x="17633" y="14133"/>
                  <a:pt x="17669" y="14085"/>
                </a:cubicBezTo>
                <a:cubicBezTo>
                  <a:pt x="17669" y="14133"/>
                  <a:pt x="17693" y="14121"/>
                  <a:pt x="17729" y="14062"/>
                </a:cubicBezTo>
                <a:cubicBezTo>
                  <a:pt x="17729" y="14026"/>
                  <a:pt x="17741" y="13978"/>
                  <a:pt x="17752" y="13943"/>
                </a:cubicBezTo>
                <a:cubicBezTo>
                  <a:pt x="17752" y="14014"/>
                  <a:pt x="17824" y="13847"/>
                  <a:pt x="17848" y="13823"/>
                </a:cubicBezTo>
                <a:cubicBezTo>
                  <a:pt x="17824" y="13835"/>
                  <a:pt x="17812" y="13859"/>
                  <a:pt x="17812" y="13847"/>
                </a:cubicBezTo>
                <a:cubicBezTo>
                  <a:pt x="17824" y="13800"/>
                  <a:pt x="17872" y="13681"/>
                  <a:pt x="17919" y="13657"/>
                </a:cubicBezTo>
                <a:cubicBezTo>
                  <a:pt x="17931" y="13669"/>
                  <a:pt x="17872" y="13740"/>
                  <a:pt x="17883" y="13740"/>
                </a:cubicBezTo>
                <a:cubicBezTo>
                  <a:pt x="17943" y="13681"/>
                  <a:pt x="17931" y="13645"/>
                  <a:pt x="17967" y="13562"/>
                </a:cubicBezTo>
                <a:cubicBezTo>
                  <a:pt x="18050" y="13562"/>
                  <a:pt x="18026" y="13323"/>
                  <a:pt x="18110" y="13347"/>
                </a:cubicBezTo>
                <a:cubicBezTo>
                  <a:pt x="18050" y="13419"/>
                  <a:pt x="18038" y="13502"/>
                  <a:pt x="18026" y="13585"/>
                </a:cubicBezTo>
                <a:cubicBezTo>
                  <a:pt x="18003" y="13657"/>
                  <a:pt x="17991" y="13716"/>
                  <a:pt x="17919" y="13740"/>
                </a:cubicBezTo>
                <a:cubicBezTo>
                  <a:pt x="17979" y="13788"/>
                  <a:pt x="17895" y="13835"/>
                  <a:pt x="17860" y="13943"/>
                </a:cubicBezTo>
                <a:cubicBezTo>
                  <a:pt x="17895" y="13943"/>
                  <a:pt x="17860" y="13978"/>
                  <a:pt x="17872" y="14002"/>
                </a:cubicBezTo>
                <a:cubicBezTo>
                  <a:pt x="17943" y="13907"/>
                  <a:pt x="17907" y="13919"/>
                  <a:pt x="17907" y="13895"/>
                </a:cubicBezTo>
                <a:cubicBezTo>
                  <a:pt x="17931" y="13883"/>
                  <a:pt x="17943" y="13823"/>
                  <a:pt x="17979" y="13847"/>
                </a:cubicBezTo>
                <a:cubicBezTo>
                  <a:pt x="17967" y="13883"/>
                  <a:pt x="17931" y="13907"/>
                  <a:pt x="17943" y="13919"/>
                </a:cubicBezTo>
                <a:cubicBezTo>
                  <a:pt x="17991" y="13835"/>
                  <a:pt x="18038" y="13788"/>
                  <a:pt x="18062" y="13788"/>
                </a:cubicBezTo>
                <a:cubicBezTo>
                  <a:pt x="18074" y="13728"/>
                  <a:pt x="18110" y="13681"/>
                  <a:pt x="18157" y="13609"/>
                </a:cubicBezTo>
                <a:lnTo>
                  <a:pt x="18288" y="13347"/>
                </a:lnTo>
                <a:cubicBezTo>
                  <a:pt x="18288" y="13300"/>
                  <a:pt x="18241" y="13359"/>
                  <a:pt x="18253" y="13288"/>
                </a:cubicBezTo>
                <a:cubicBezTo>
                  <a:pt x="18455" y="13014"/>
                  <a:pt x="18479" y="12704"/>
                  <a:pt x="18586" y="12478"/>
                </a:cubicBezTo>
                <a:cubicBezTo>
                  <a:pt x="18574" y="12419"/>
                  <a:pt x="18491" y="12490"/>
                  <a:pt x="18538" y="12395"/>
                </a:cubicBezTo>
                <a:cubicBezTo>
                  <a:pt x="18586" y="12347"/>
                  <a:pt x="18598" y="12359"/>
                  <a:pt x="18622" y="12395"/>
                </a:cubicBezTo>
                <a:cubicBezTo>
                  <a:pt x="18645" y="12169"/>
                  <a:pt x="18765" y="12049"/>
                  <a:pt x="18836" y="11811"/>
                </a:cubicBezTo>
                <a:cubicBezTo>
                  <a:pt x="18765" y="11692"/>
                  <a:pt x="18943" y="11383"/>
                  <a:pt x="18895" y="11216"/>
                </a:cubicBezTo>
                <a:cubicBezTo>
                  <a:pt x="18884" y="11335"/>
                  <a:pt x="18860" y="11466"/>
                  <a:pt x="18788" y="11514"/>
                </a:cubicBezTo>
                <a:cubicBezTo>
                  <a:pt x="18776" y="11407"/>
                  <a:pt x="18824" y="11145"/>
                  <a:pt x="18895" y="11180"/>
                </a:cubicBezTo>
                <a:cubicBezTo>
                  <a:pt x="18884" y="11049"/>
                  <a:pt x="19003" y="10942"/>
                  <a:pt x="18943" y="10883"/>
                </a:cubicBezTo>
                <a:cubicBezTo>
                  <a:pt x="19026" y="10871"/>
                  <a:pt x="19074" y="10609"/>
                  <a:pt x="19074" y="10442"/>
                </a:cubicBezTo>
                <a:cubicBezTo>
                  <a:pt x="19074" y="10466"/>
                  <a:pt x="19086" y="10406"/>
                  <a:pt x="19110" y="10347"/>
                </a:cubicBezTo>
                <a:cubicBezTo>
                  <a:pt x="19122" y="10192"/>
                  <a:pt x="19146" y="10014"/>
                  <a:pt x="19169" y="9835"/>
                </a:cubicBezTo>
                <a:lnTo>
                  <a:pt x="19169" y="9430"/>
                </a:lnTo>
                <a:lnTo>
                  <a:pt x="19205" y="9430"/>
                </a:lnTo>
                <a:cubicBezTo>
                  <a:pt x="19193" y="9275"/>
                  <a:pt x="19193" y="9132"/>
                  <a:pt x="19181" y="8978"/>
                </a:cubicBezTo>
                <a:lnTo>
                  <a:pt x="19193" y="8978"/>
                </a:lnTo>
                <a:cubicBezTo>
                  <a:pt x="19181" y="8906"/>
                  <a:pt x="19181" y="8882"/>
                  <a:pt x="19169" y="8823"/>
                </a:cubicBezTo>
                <a:cubicBezTo>
                  <a:pt x="19169" y="8775"/>
                  <a:pt x="19146" y="8716"/>
                  <a:pt x="19146" y="8668"/>
                </a:cubicBezTo>
                <a:cubicBezTo>
                  <a:pt x="19181" y="8609"/>
                  <a:pt x="19193" y="8490"/>
                  <a:pt x="19193" y="8430"/>
                </a:cubicBezTo>
                <a:cubicBezTo>
                  <a:pt x="19193" y="8478"/>
                  <a:pt x="19229" y="8466"/>
                  <a:pt x="19229" y="8525"/>
                </a:cubicBezTo>
                <a:cubicBezTo>
                  <a:pt x="19205" y="8620"/>
                  <a:pt x="19205" y="8763"/>
                  <a:pt x="19253" y="8835"/>
                </a:cubicBezTo>
                <a:cubicBezTo>
                  <a:pt x="19241" y="8882"/>
                  <a:pt x="19241" y="8882"/>
                  <a:pt x="19205" y="8859"/>
                </a:cubicBezTo>
                <a:cubicBezTo>
                  <a:pt x="19241" y="9144"/>
                  <a:pt x="19193" y="9371"/>
                  <a:pt x="19253" y="9621"/>
                </a:cubicBezTo>
                <a:cubicBezTo>
                  <a:pt x="19205" y="9561"/>
                  <a:pt x="19205" y="9859"/>
                  <a:pt x="19253" y="9799"/>
                </a:cubicBezTo>
                <a:cubicBezTo>
                  <a:pt x="19229" y="9966"/>
                  <a:pt x="19181" y="10168"/>
                  <a:pt x="19169" y="10383"/>
                </a:cubicBezTo>
                <a:cubicBezTo>
                  <a:pt x="19146" y="10490"/>
                  <a:pt x="19146" y="10585"/>
                  <a:pt x="19146" y="10692"/>
                </a:cubicBezTo>
                <a:lnTo>
                  <a:pt x="19146" y="10847"/>
                </a:lnTo>
                <a:lnTo>
                  <a:pt x="19146" y="10966"/>
                </a:lnTo>
                <a:cubicBezTo>
                  <a:pt x="19169" y="10847"/>
                  <a:pt x="19241" y="10621"/>
                  <a:pt x="19205" y="10514"/>
                </a:cubicBezTo>
                <a:cubicBezTo>
                  <a:pt x="19253" y="10573"/>
                  <a:pt x="19241" y="10406"/>
                  <a:pt x="19205" y="10395"/>
                </a:cubicBezTo>
                <a:lnTo>
                  <a:pt x="19253" y="10395"/>
                </a:lnTo>
                <a:cubicBezTo>
                  <a:pt x="19419" y="10061"/>
                  <a:pt x="19431" y="9490"/>
                  <a:pt x="19431" y="8954"/>
                </a:cubicBezTo>
                <a:close/>
                <a:moveTo>
                  <a:pt x="15883" y="2084"/>
                </a:moveTo>
                <a:cubicBezTo>
                  <a:pt x="15919" y="2060"/>
                  <a:pt x="15955" y="2120"/>
                  <a:pt x="15967" y="2155"/>
                </a:cubicBezTo>
                <a:cubicBezTo>
                  <a:pt x="15943" y="2167"/>
                  <a:pt x="15883" y="2096"/>
                  <a:pt x="15883" y="2084"/>
                </a:cubicBezTo>
                <a:close/>
                <a:moveTo>
                  <a:pt x="5441" y="17395"/>
                </a:moveTo>
                <a:cubicBezTo>
                  <a:pt x="5441" y="17336"/>
                  <a:pt x="5549" y="17419"/>
                  <a:pt x="5560" y="17407"/>
                </a:cubicBezTo>
                <a:cubicBezTo>
                  <a:pt x="5608" y="17455"/>
                  <a:pt x="5489" y="17419"/>
                  <a:pt x="5441" y="17395"/>
                </a:cubicBezTo>
                <a:close/>
                <a:moveTo>
                  <a:pt x="6156" y="17812"/>
                </a:moveTo>
                <a:cubicBezTo>
                  <a:pt x="6192" y="17753"/>
                  <a:pt x="6239" y="17824"/>
                  <a:pt x="6311" y="17860"/>
                </a:cubicBezTo>
                <a:cubicBezTo>
                  <a:pt x="6299" y="17884"/>
                  <a:pt x="6203" y="17824"/>
                  <a:pt x="6156" y="17812"/>
                </a:cubicBezTo>
                <a:close/>
                <a:moveTo>
                  <a:pt x="6334" y="17633"/>
                </a:moveTo>
                <a:cubicBezTo>
                  <a:pt x="6358" y="17598"/>
                  <a:pt x="6442" y="17633"/>
                  <a:pt x="6477" y="17657"/>
                </a:cubicBezTo>
                <a:cubicBezTo>
                  <a:pt x="6453" y="17693"/>
                  <a:pt x="6382" y="17633"/>
                  <a:pt x="6334" y="17633"/>
                </a:cubicBezTo>
                <a:close/>
                <a:moveTo>
                  <a:pt x="7906" y="18276"/>
                </a:moveTo>
                <a:lnTo>
                  <a:pt x="7989" y="18276"/>
                </a:lnTo>
                <a:cubicBezTo>
                  <a:pt x="7989" y="18288"/>
                  <a:pt x="7977" y="18300"/>
                  <a:pt x="8001" y="18312"/>
                </a:cubicBezTo>
                <a:cubicBezTo>
                  <a:pt x="7989" y="18336"/>
                  <a:pt x="7870" y="18300"/>
                  <a:pt x="7906" y="18276"/>
                </a:cubicBezTo>
                <a:close/>
                <a:moveTo>
                  <a:pt x="8632" y="18407"/>
                </a:moveTo>
                <a:cubicBezTo>
                  <a:pt x="8620" y="18372"/>
                  <a:pt x="8680" y="18372"/>
                  <a:pt x="8680" y="18360"/>
                </a:cubicBezTo>
                <a:cubicBezTo>
                  <a:pt x="8489" y="18312"/>
                  <a:pt x="8299" y="18348"/>
                  <a:pt x="8239" y="18241"/>
                </a:cubicBezTo>
                <a:cubicBezTo>
                  <a:pt x="8406" y="18288"/>
                  <a:pt x="8466" y="18253"/>
                  <a:pt x="8585" y="18229"/>
                </a:cubicBezTo>
                <a:cubicBezTo>
                  <a:pt x="8620" y="18241"/>
                  <a:pt x="8632" y="18253"/>
                  <a:pt x="8680" y="18276"/>
                </a:cubicBezTo>
                <a:cubicBezTo>
                  <a:pt x="8644" y="18300"/>
                  <a:pt x="8620" y="18288"/>
                  <a:pt x="8561" y="18276"/>
                </a:cubicBezTo>
                <a:cubicBezTo>
                  <a:pt x="8573" y="18312"/>
                  <a:pt x="8632" y="18348"/>
                  <a:pt x="8739" y="18360"/>
                </a:cubicBezTo>
                <a:cubicBezTo>
                  <a:pt x="8763" y="18407"/>
                  <a:pt x="8704" y="18419"/>
                  <a:pt x="8632" y="18407"/>
                </a:cubicBezTo>
                <a:close/>
                <a:moveTo>
                  <a:pt x="18479" y="11407"/>
                </a:moveTo>
                <a:cubicBezTo>
                  <a:pt x="18514" y="11407"/>
                  <a:pt x="18467" y="11490"/>
                  <a:pt x="18467" y="11526"/>
                </a:cubicBezTo>
                <a:cubicBezTo>
                  <a:pt x="18455" y="11514"/>
                  <a:pt x="18455" y="11502"/>
                  <a:pt x="18455" y="11490"/>
                </a:cubicBezTo>
                <a:cubicBezTo>
                  <a:pt x="18455" y="11466"/>
                  <a:pt x="18467" y="11454"/>
                  <a:pt x="18479" y="11407"/>
                </a:cubicBezTo>
                <a:cubicBezTo>
                  <a:pt x="18479" y="11418"/>
                  <a:pt x="18479" y="11418"/>
                  <a:pt x="18479" y="11407"/>
                </a:cubicBezTo>
                <a:close/>
                <a:moveTo>
                  <a:pt x="18276" y="13050"/>
                </a:moveTo>
                <a:cubicBezTo>
                  <a:pt x="18229" y="13133"/>
                  <a:pt x="18241" y="13121"/>
                  <a:pt x="18205" y="13228"/>
                </a:cubicBezTo>
                <a:cubicBezTo>
                  <a:pt x="18169" y="13252"/>
                  <a:pt x="18122" y="13204"/>
                  <a:pt x="18169" y="13133"/>
                </a:cubicBezTo>
                <a:cubicBezTo>
                  <a:pt x="18217" y="13228"/>
                  <a:pt x="18217" y="13038"/>
                  <a:pt x="18276" y="13050"/>
                </a:cubicBezTo>
                <a:close/>
                <a:moveTo>
                  <a:pt x="12168" y="17717"/>
                </a:moveTo>
                <a:cubicBezTo>
                  <a:pt x="12168" y="17753"/>
                  <a:pt x="12049" y="17764"/>
                  <a:pt x="12014" y="17800"/>
                </a:cubicBezTo>
                <a:cubicBezTo>
                  <a:pt x="12026" y="17717"/>
                  <a:pt x="12085" y="17753"/>
                  <a:pt x="12168" y="17717"/>
                </a:cubicBezTo>
                <a:close/>
                <a:moveTo>
                  <a:pt x="11002" y="18253"/>
                </a:moveTo>
                <a:cubicBezTo>
                  <a:pt x="10859" y="18276"/>
                  <a:pt x="10799" y="18253"/>
                  <a:pt x="10668" y="18241"/>
                </a:cubicBezTo>
                <a:cubicBezTo>
                  <a:pt x="10728" y="18181"/>
                  <a:pt x="10859" y="18217"/>
                  <a:pt x="11002" y="18169"/>
                </a:cubicBezTo>
                <a:cubicBezTo>
                  <a:pt x="11002" y="18193"/>
                  <a:pt x="10978" y="18217"/>
                  <a:pt x="11002" y="18253"/>
                </a:cubicBezTo>
                <a:close/>
                <a:moveTo>
                  <a:pt x="10299" y="18253"/>
                </a:moveTo>
                <a:cubicBezTo>
                  <a:pt x="10287" y="18300"/>
                  <a:pt x="10228" y="18253"/>
                  <a:pt x="10204" y="18253"/>
                </a:cubicBezTo>
                <a:cubicBezTo>
                  <a:pt x="10192" y="18229"/>
                  <a:pt x="10263" y="18241"/>
                  <a:pt x="10263" y="18217"/>
                </a:cubicBezTo>
                <a:cubicBezTo>
                  <a:pt x="10347" y="18193"/>
                  <a:pt x="10228" y="18276"/>
                  <a:pt x="10299" y="18253"/>
                </a:cubicBezTo>
                <a:close/>
                <a:moveTo>
                  <a:pt x="10585" y="18241"/>
                </a:moveTo>
                <a:cubicBezTo>
                  <a:pt x="10561" y="18276"/>
                  <a:pt x="10502" y="18288"/>
                  <a:pt x="10502" y="18312"/>
                </a:cubicBezTo>
                <a:cubicBezTo>
                  <a:pt x="10478" y="18288"/>
                  <a:pt x="10311" y="18348"/>
                  <a:pt x="10299" y="18300"/>
                </a:cubicBezTo>
                <a:cubicBezTo>
                  <a:pt x="10383" y="18312"/>
                  <a:pt x="10442" y="18229"/>
                  <a:pt x="10585" y="18241"/>
                </a:cubicBezTo>
                <a:close/>
                <a:moveTo>
                  <a:pt x="10406" y="18062"/>
                </a:moveTo>
                <a:cubicBezTo>
                  <a:pt x="10323" y="18074"/>
                  <a:pt x="10263" y="18110"/>
                  <a:pt x="10144" y="18122"/>
                </a:cubicBezTo>
                <a:cubicBezTo>
                  <a:pt x="10085" y="18062"/>
                  <a:pt x="10204" y="18026"/>
                  <a:pt x="10323" y="18003"/>
                </a:cubicBezTo>
                <a:cubicBezTo>
                  <a:pt x="10466" y="17979"/>
                  <a:pt x="10621" y="17955"/>
                  <a:pt x="10680" y="17931"/>
                </a:cubicBezTo>
                <a:cubicBezTo>
                  <a:pt x="10787" y="17943"/>
                  <a:pt x="10799" y="17991"/>
                  <a:pt x="10680" y="18026"/>
                </a:cubicBezTo>
                <a:cubicBezTo>
                  <a:pt x="10680" y="18014"/>
                  <a:pt x="10704" y="18014"/>
                  <a:pt x="10704" y="18003"/>
                </a:cubicBezTo>
                <a:close/>
                <a:moveTo>
                  <a:pt x="10180" y="18276"/>
                </a:moveTo>
                <a:cubicBezTo>
                  <a:pt x="10013" y="18312"/>
                  <a:pt x="9632" y="18312"/>
                  <a:pt x="9716" y="18253"/>
                </a:cubicBezTo>
                <a:cubicBezTo>
                  <a:pt x="9835" y="18300"/>
                  <a:pt x="10002" y="18229"/>
                  <a:pt x="10180" y="18276"/>
                </a:cubicBezTo>
                <a:close/>
                <a:moveTo>
                  <a:pt x="10799" y="17979"/>
                </a:moveTo>
                <a:cubicBezTo>
                  <a:pt x="10787" y="17943"/>
                  <a:pt x="10847" y="17931"/>
                  <a:pt x="10883" y="17931"/>
                </a:cubicBezTo>
                <a:cubicBezTo>
                  <a:pt x="10894" y="17955"/>
                  <a:pt x="10847" y="17991"/>
                  <a:pt x="10799" y="17979"/>
                </a:cubicBezTo>
                <a:close/>
                <a:moveTo>
                  <a:pt x="10966" y="17586"/>
                </a:moveTo>
                <a:cubicBezTo>
                  <a:pt x="10823" y="17622"/>
                  <a:pt x="10656" y="17633"/>
                  <a:pt x="10537" y="17645"/>
                </a:cubicBezTo>
                <a:cubicBezTo>
                  <a:pt x="10490" y="17657"/>
                  <a:pt x="10561" y="17705"/>
                  <a:pt x="10609" y="17693"/>
                </a:cubicBezTo>
                <a:cubicBezTo>
                  <a:pt x="10597" y="17741"/>
                  <a:pt x="10525" y="17705"/>
                  <a:pt x="10478" y="17705"/>
                </a:cubicBezTo>
                <a:cubicBezTo>
                  <a:pt x="10478" y="17693"/>
                  <a:pt x="10490" y="17681"/>
                  <a:pt x="10490" y="17645"/>
                </a:cubicBezTo>
                <a:cubicBezTo>
                  <a:pt x="10478" y="17622"/>
                  <a:pt x="10383" y="17657"/>
                  <a:pt x="10347" y="17657"/>
                </a:cubicBezTo>
                <a:cubicBezTo>
                  <a:pt x="10478" y="17574"/>
                  <a:pt x="10621" y="17538"/>
                  <a:pt x="10787" y="17526"/>
                </a:cubicBezTo>
                <a:cubicBezTo>
                  <a:pt x="10883" y="17514"/>
                  <a:pt x="10954" y="17514"/>
                  <a:pt x="11061" y="17503"/>
                </a:cubicBezTo>
                <a:cubicBezTo>
                  <a:pt x="11145" y="17479"/>
                  <a:pt x="11252" y="17455"/>
                  <a:pt x="11359" y="17419"/>
                </a:cubicBezTo>
                <a:cubicBezTo>
                  <a:pt x="11359" y="17443"/>
                  <a:pt x="11359" y="17455"/>
                  <a:pt x="11383" y="17455"/>
                </a:cubicBezTo>
                <a:cubicBezTo>
                  <a:pt x="11323" y="17479"/>
                  <a:pt x="11264" y="17514"/>
                  <a:pt x="11192" y="17526"/>
                </a:cubicBezTo>
                <a:cubicBezTo>
                  <a:pt x="11156" y="17538"/>
                  <a:pt x="11121" y="17538"/>
                  <a:pt x="11085" y="17562"/>
                </a:cubicBezTo>
                <a:cubicBezTo>
                  <a:pt x="11037" y="17586"/>
                  <a:pt x="11014" y="17586"/>
                  <a:pt x="10966" y="17586"/>
                </a:cubicBezTo>
                <a:close/>
                <a:moveTo>
                  <a:pt x="5906" y="16098"/>
                </a:moveTo>
                <a:lnTo>
                  <a:pt x="5941" y="16098"/>
                </a:lnTo>
                <a:lnTo>
                  <a:pt x="5941" y="16098"/>
                </a:lnTo>
                <a:lnTo>
                  <a:pt x="5941" y="16109"/>
                </a:lnTo>
                <a:cubicBezTo>
                  <a:pt x="5906" y="16109"/>
                  <a:pt x="5894" y="16098"/>
                  <a:pt x="5906" y="16098"/>
                </a:cubicBezTo>
                <a:close/>
                <a:moveTo>
                  <a:pt x="4715" y="15586"/>
                </a:moveTo>
                <a:lnTo>
                  <a:pt x="4703" y="15609"/>
                </a:lnTo>
                <a:cubicBezTo>
                  <a:pt x="4703" y="15609"/>
                  <a:pt x="4679" y="15609"/>
                  <a:pt x="4679" y="15586"/>
                </a:cubicBezTo>
                <a:cubicBezTo>
                  <a:pt x="4679" y="15586"/>
                  <a:pt x="4679" y="15574"/>
                  <a:pt x="4703" y="15574"/>
                </a:cubicBezTo>
                <a:cubicBezTo>
                  <a:pt x="4703" y="15574"/>
                  <a:pt x="4703" y="15562"/>
                  <a:pt x="4715" y="15562"/>
                </a:cubicBezTo>
                <a:lnTo>
                  <a:pt x="4715" y="15562"/>
                </a:lnTo>
                <a:lnTo>
                  <a:pt x="4715" y="15562"/>
                </a:lnTo>
                <a:cubicBezTo>
                  <a:pt x="4703" y="15574"/>
                  <a:pt x="4703" y="15574"/>
                  <a:pt x="4715" y="15586"/>
                </a:cubicBezTo>
                <a:close/>
                <a:moveTo>
                  <a:pt x="8525" y="1679"/>
                </a:moveTo>
                <a:cubicBezTo>
                  <a:pt x="8513" y="1691"/>
                  <a:pt x="8478" y="1703"/>
                  <a:pt x="8454" y="1703"/>
                </a:cubicBezTo>
                <a:lnTo>
                  <a:pt x="8430" y="1703"/>
                </a:lnTo>
                <a:lnTo>
                  <a:pt x="8358" y="1703"/>
                </a:lnTo>
                <a:cubicBezTo>
                  <a:pt x="8406" y="1679"/>
                  <a:pt x="8466" y="1679"/>
                  <a:pt x="8525" y="1679"/>
                </a:cubicBezTo>
                <a:close/>
                <a:moveTo>
                  <a:pt x="18895" y="6656"/>
                </a:moveTo>
                <a:cubicBezTo>
                  <a:pt x="18919" y="6715"/>
                  <a:pt x="18895" y="6739"/>
                  <a:pt x="18884" y="6763"/>
                </a:cubicBezTo>
                <a:cubicBezTo>
                  <a:pt x="18872" y="6704"/>
                  <a:pt x="18860" y="6632"/>
                  <a:pt x="18836" y="6561"/>
                </a:cubicBezTo>
                <a:lnTo>
                  <a:pt x="18836" y="6525"/>
                </a:lnTo>
                <a:cubicBezTo>
                  <a:pt x="18884" y="6656"/>
                  <a:pt x="18836" y="6656"/>
                  <a:pt x="18895" y="6656"/>
                </a:cubicBezTo>
                <a:close/>
                <a:moveTo>
                  <a:pt x="18931" y="6787"/>
                </a:moveTo>
                <a:cubicBezTo>
                  <a:pt x="18943" y="6823"/>
                  <a:pt x="18943" y="6858"/>
                  <a:pt x="18943" y="6882"/>
                </a:cubicBezTo>
                <a:lnTo>
                  <a:pt x="18931" y="6882"/>
                </a:lnTo>
                <a:cubicBezTo>
                  <a:pt x="18919" y="6870"/>
                  <a:pt x="18919" y="6858"/>
                  <a:pt x="18895" y="6858"/>
                </a:cubicBezTo>
                <a:cubicBezTo>
                  <a:pt x="18895" y="6811"/>
                  <a:pt x="18895" y="6787"/>
                  <a:pt x="18931" y="6787"/>
                </a:cubicBezTo>
                <a:close/>
                <a:moveTo>
                  <a:pt x="18860" y="9930"/>
                </a:moveTo>
                <a:cubicBezTo>
                  <a:pt x="18860" y="9906"/>
                  <a:pt x="18860" y="9883"/>
                  <a:pt x="18836" y="9883"/>
                </a:cubicBezTo>
                <a:cubicBezTo>
                  <a:pt x="18836" y="9823"/>
                  <a:pt x="18860" y="9775"/>
                  <a:pt x="18872" y="9728"/>
                </a:cubicBezTo>
                <a:cubicBezTo>
                  <a:pt x="18884" y="9740"/>
                  <a:pt x="18884" y="9763"/>
                  <a:pt x="18895" y="9775"/>
                </a:cubicBezTo>
                <a:cubicBezTo>
                  <a:pt x="18895" y="9740"/>
                  <a:pt x="18895" y="9716"/>
                  <a:pt x="18884" y="9680"/>
                </a:cubicBezTo>
                <a:lnTo>
                  <a:pt x="18884" y="9668"/>
                </a:lnTo>
                <a:lnTo>
                  <a:pt x="18884" y="9656"/>
                </a:lnTo>
                <a:cubicBezTo>
                  <a:pt x="18884" y="9633"/>
                  <a:pt x="18884" y="9633"/>
                  <a:pt x="18895" y="9621"/>
                </a:cubicBezTo>
                <a:cubicBezTo>
                  <a:pt x="18895" y="9668"/>
                  <a:pt x="18931" y="9668"/>
                  <a:pt x="18919" y="9740"/>
                </a:cubicBezTo>
                <a:cubicBezTo>
                  <a:pt x="18824" y="9847"/>
                  <a:pt x="18884" y="9787"/>
                  <a:pt x="18860" y="9930"/>
                </a:cubicBezTo>
                <a:close/>
                <a:moveTo>
                  <a:pt x="11025" y="1810"/>
                </a:moveTo>
                <a:lnTo>
                  <a:pt x="11002" y="1810"/>
                </a:lnTo>
                <a:cubicBezTo>
                  <a:pt x="11014" y="1798"/>
                  <a:pt x="11014" y="1798"/>
                  <a:pt x="11025" y="1810"/>
                </a:cubicBezTo>
                <a:cubicBezTo>
                  <a:pt x="11025" y="1798"/>
                  <a:pt x="11025" y="1810"/>
                  <a:pt x="11025" y="1810"/>
                </a:cubicBezTo>
                <a:close/>
                <a:moveTo>
                  <a:pt x="17098" y="4203"/>
                </a:moveTo>
                <a:cubicBezTo>
                  <a:pt x="17050" y="4203"/>
                  <a:pt x="17026" y="4191"/>
                  <a:pt x="17026" y="4144"/>
                </a:cubicBezTo>
                <a:lnTo>
                  <a:pt x="17026" y="4144"/>
                </a:lnTo>
                <a:cubicBezTo>
                  <a:pt x="17038" y="4168"/>
                  <a:pt x="17074" y="4191"/>
                  <a:pt x="17098" y="4203"/>
                </a:cubicBezTo>
                <a:close/>
                <a:moveTo>
                  <a:pt x="18824" y="9204"/>
                </a:moveTo>
                <a:cubicBezTo>
                  <a:pt x="18824" y="9168"/>
                  <a:pt x="18824" y="9132"/>
                  <a:pt x="18812" y="9085"/>
                </a:cubicBezTo>
                <a:lnTo>
                  <a:pt x="18812" y="9073"/>
                </a:lnTo>
                <a:cubicBezTo>
                  <a:pt x="18824" y="9037"/>
                  <a:pt x="18836" y="9013"/>
                  <a:pt x="18872" y="9001"/>
                </a:cubicBezTo>
                <a:lnTo>
                  <a:pt x="18872" y="9121"/>
                </a:lnTo>
                <a:cubicBezTo>
                  <a:pt x="18872" y="9204"/>
                  <a:pt x="18884" y="9287"/>
                  <a:pt x="18884" y="9371"/>
                </a:cubicBezTo>
                <a:cubicBezTo>
                  <a:pt x="18872" y="9371"/>
                  <a:pt x="18836" y="9371"/>
                  <a:pt x="18836" y="9418"/>
                </a:cubicBezTo>
                <a:cubicBezTo>
                  <a:pt x="18860" y="9418"/>
                  <a:pt x="18884" y="9394"/>
                  <a:pt x="18884" y="9442"/>
                </a:cubicBezTo>
                <a:cubicBezTo>
                  <a:pt x="18872" y="9513"/>
                  <a:pt x="18860" y="9573"/>
                  <a:pt x="18836" y="9621"/>
                </a:cubicBezTo>
                <a:cubicBezTo>
                  <a:pt x="18836" y="9502"/>
                  <a:pt x="18824" y="9359"/>
                  <a:pt x="18824" y="9204"/>
                </a:cubicBezTo>
                <a:close/>
                <a:moveTo>
                  <a:pt x="18872" y="8882"/>
                </a:moveTo>
                <a:lnTo>
                  <a:pt x="18872" y="8894"/>
                </a:lnTo>
                <a:close/>
                <a:moveTo>
                  <a:pt x="17633" y="4799"/>
                </a:moveTo>
                <a:cubicBezTo>
                  <a:pt x="17610" y="4775"/>
                  <a:pt x="17610" y="4727"/>
                  <a:pt x="17645" y="4703"/>
                </a:cubicBezTo>
                <a:lnTo>
                  <a:pt x="17669" y="4703"/>
                </a:lnTo>
                <a:cubicBezTo>
                  <a:pt x="17705" y="4739"/>
                  <a:pt x="17741" y="4799"/>
                  <a:pt x="17788" y="4882"/>
                </a:cubicBezTo>
                <a:cubicBezTo>
                  <a:pt x="17729" y="4882"/>
                  <a:pt x="17693" y="4858"/>
                  <a:pt x="17633" y="4799"/>
                </a:cubicBezTo>
                <a:close/>
                <a:moveTo>
                  <a:pt x="17586" y="4620"/>
                </a:moveTo>
                <a:cubicBezTo>
                  <a:pt x="17550" y="4608"/>
                  <a:pt x="17514" y="4572"/>
                  <a:pt x="17502" y="4537"/>
                </a:cubicBezTo>
                <a:close/>
                <a:moveTo>
                  <a:pt x="18824" y="9894"/>
                </a:moveTo>
                <a:lnTo>
                  <a:pt x="18824" y="9978"/>
                </a:lnTo>
                <a:close/>
                <a:moveTo>
                  <a:pt x="19110" y="7704"/>
                </a:moveTo>
                <a:cubicBezTo>
                  <a:pt x="19110" y="7692"/>
                  <a:pt x="19122" y="7680"/>
                  <a:pt x="19134" y="7644"/>
                </a:cubicBezTo>
                <a:cubicBezTo>
                  <a:pt x="19134" y="7692"/>
                  <a:pt x="19134" y="7716"/>
                  <a:pt x="19122" y="7739"/>
                </a:cubicBezTo>
                <a:cubicBezTo>
                  <a:pt x="19122" y="7716"/>
                  <a:pt x="19110" y="7716"/>
                  <a:pt x="19110" y="7704"/>
                </a:cubicBezTo>
                <a:close/>
                <a:moveTo>
                  <a:pt x="19074" y="7466"/>
                </a:moveTo>
                <a:lnTo>
                  <a:pt x="19074" y="7442"/>
                </a:lnTo>
                <a:cubicBezTo>
                  <a:pt x="19098" y="7454"/>
                  <a:pt x="19098" y="7466"/>
                  <a:pt x="19110" y="7477"/>
                </a:cubicBezTo>
                <a:cubicBezTo>
                  <a:pt x="19110" y="7477"/>
                  <a:pt x="19098" y="7477"/>
                  <a:pt x="19074" y="7466"/>
                </a:cubicBezTo>
                <a:close/>
                <a:moveTo>
                  <a:pt x="19003" y="7216"/>
                </a:moveTo>
                <a:cubicBezTo>
                  <a:pt x="18967" y="7287"/>
                  <a:pt x="19015" y="7358"/>
                  <a:pt x="19038" y="7347"/>
                </a:cubicBezTo>
                <a:cubicBezTo>
                  <a:pt x="19038" y="7382"/>
                  <a:pt x="19015" y="7394"/>
                  <a:pt x="19015" y="7394"/>
                </a:cubicBezTo>
                <a:cubicBezTo>
                  <a:pt x="19003" y="7382"/>
                  <a:pt x="19003" y="7358"/>
                  <a:pt x="18991" y="7347"/>
                </a:cubicBezTo>
                <a:lnTo>
                  <a:pt x="18991" y="7323"/>
                </a:lnTo>
                <a:lnTo>
                  <a:pt x="18943" y="7275"/>
                </a:lnTo>
                <a:cubicBezTo>
                  <a:pt x="18931" y="7251"/>
                  <a:pt x="18931" y="7239"/>
                  <a:pt x="18931" y="7239"/>
                </a:cubicBezTo>
                <a:cubicBezTo>
                  <a:pt x="18919" y="7216"/>
                  <a:pt x="18943" y="7180"/>
                  <a:pt x="18967" y="7180"/>
                </a:cubicBezTo>
                <a:cubicBezTo>
                  <a:pt x="18991" y="7204"/>
                  <a:pt x="19003" y="7204"/>
                  <a:pt x="19003" y="7216"/>
                </a:cubicBezTo>
                <a:close/>
                <a:moveTo>
                  <a:pt x="18824" y="6525"/>
                </a:moveTo>
                <a:lnTo>
                  <a:pt x="18824" y="6525"/>
                </a:lnTo>
                <a:lnTo>
                  <a:pt x="18824" y="6501"/>
                </a:lnTo>
                <a:close/>
                <a:moveTo>
                  <a:pt x="8656" y="1703"/>
                </a:moveTo>
                <a:cubicBezTo>
                  <a:pt x="8644" y="1703"/>
                  <a:pt x="8632" y="1703"/>
                  <a:pt x="8620" y="1691"/>
                </a:cubicBezTo>
                <a:cubicBezTo>
                  <a:pt x="8644" y="1703"/>
                  <a:pt x="8656" y="1703"/>
                  <a:pt x="8656" y="1703"/>
                </a:cubicBezTo>
                <a:close/>
                <a:moveTo>
                  <a:pt x="11692" y="17753"/>
                </a:moveTo>
                <a:cubicBezTo>
                  <a:pt x="11716" y="17812"/>
                  <a:pt x="11633" y="17764"/>
                  <a:pt x="11573" y="17800"/>
                </a:cubicBezTo>
                <a:cubicBezTo>
                  <a:pt x="11597" y="17764"/>
                  <a:pt x="11633" y="17753"/>
                  <a:pt x="11692" y="17753"/>
                </a:cubicBezTo>
                <a:close/>
                <a:moveTo>
                  <a:pt x="16562" y="15419"/>
                </a:moveTo>
                <a:cubicBezTo>
                  <a:pt x="16598" y="15455"/>
                  <a:pt x="16502" y="15490"/>
                  <a:pt x="16443" y="15562"/>
                </a:cubicBezTo>
                <a:cubicBezTo>
                  <a:pt x="16431" y="15550"/>
                  <a:pt x="16395" y="15562"/>
                  <a:pt x="16383" y="15550"/>
                </a:cubicBezTo>
                <a:cubicBezTo>
                  <a:pt x="16455" y="15502"/>
                  <a:pt x="16514" y="15443"/>
                  <a:pt x="16562" y="15419"/>
                </a:cubicBezTo>
                <a:close/>
                <a:moveTo>
                  <a:pt x="16681" y="15264"/>
                </a:moveTo>
                <a:cubicBezTo>
                  <a:pt x="16693" y="15276"/>
                  <a:pt x="16717" y="15288"/>
                  <a:pt x="16729" y="15264"/>
                </a:cubicBezTo>
                <a:cubicBezTo>
                  <a:pt x="16752" y="15288"/>
                  <a:pt x="16669" y="15383"/>
                  <a:pt x="16621" y="15395"/>
                </a:cubicBezTo>
                <a:cubicBezTo>
                  <a:pt x="16609" y="15371"/>
                  <a:pt x="16633" y="15324"/>
                  <a:pt x="16681" y="15264"/>
                </a:cubicBezTo>
                <a:close/>
                <a:moveTo>
                  <a:pt x="18526" y="11311"/>
                </a:moveTo>
                <a:lnTo>
                  <a:pt x="18526" y="11311"/>
                </a:lnTo>
                <a:cubicBezTo>
                  <a:pt x="18526" y="11347"/>
                  <a:pt x="18526" y="11347"/>
                  <a:pt x="18514" y="11347"/>
                </a:cubicBezTo>
                <a:cubicBezTo>
                  <a:pt x="18514" y="11335"/>
                  <a:pt x="18514" y="11323"/>
                  <a:pt x="18526" y="11311"/>
                </a:cubicBezTo>
                <a:close/>
                <a:moveTo>
                  <a:pt x="18800" y="10359"/>
                </a:moveTo>
                <a:lnTo>
                  <a:pt x="18800" y="10299"/>
                </a:lnTo>
                <a:cubicBezTo>
                  <a:pt x="18800" y="10299"/>
                  <a:pt x="18812" y="10275"/>
                  <a:pt x="18824" y="10275"/>
                </a:cubicBezTo>
                <a:cubicBezTo>
                  <a:pt x="18812" y="10311"/>
                  <a:pt x="18812" y="10335"/>
                  <a:pt x="18800" y="10359"/>
                </a:cubicBezTo>
                <a:close/>
                <a:moveTo>
                  <a:pt x="18836" y="10204"/>
                </a:moveTo>
                <a:cubicBezTo>
                  <a:pt x="18836" y="10180"/>
                  <a:pt x="18824" y="10133"/>
                  <a:pt x="18824" y="10097"/>
                </a:cubicBezTo>
                <a:cubicBezTo>
                  <a:pt x="18836" y="10073"/>
                  <a:pt x="18836" y="10037"/>
                  <a:pt x="18860" y="10002"/>
                </a:cubicBezTo>
                <a:cubicBezTo>
                  <a:pt x="18872" y="10085"/>
                  <a:pt x="18860" y="10133"/>
                  <a:pt x="18836" y="10204"/>
                </a:cubicBezTo>
                <a:cubicBezTo>
                  <a:pt x="18860" y="10204"/>
                  <a:pt x="18860" y="10204"/>
                  <a:pt x="18836" y="10204"/>
                </a:cubicBezTo>
                <a:close/>
                <a:moveTo>
                  <a:pt x="19157" y="8132"/>
                </a:moveTo>
                <a:cubicBezTo>
                  <a:pt x="19169" y="8073"/>
                  <a:pt x="19169" y="8013"/>
                  <a:pt x="19157" y="7942"/>
                </a:cubicBezTo>
                <a:cubicBezTo>
                  <a:pt x="19229" y="7978"/>
                  <a:pt x="19193" y="8132"/>
                  <a:pt x="19157" y="8192"/>
                </a:cubicBezTo>
                <a:close/>
                <a:moveTo>
                  <a:pt x="19122" y="7775"/>
                </a:moveTo>
                <a:cubicBezTo>
                  <a:pt x="19134" y="7811"/>
                  <a:pt x="19157" y="7847"/>
                  <a:pt x="19169" y="7906"/>
                </a:cubicBezTo>
                <a:cubicBezTo>
                  <a:pt x="19122" y="7954"/>
                  <a:pt x="19110" y="7823"/>
                  <a:pt x="19122" y="7775"/>
                </a:cubicBezTo>
                <a:close/>
                <a:moveTo>
                  <a:pt x="18943" y="6608"/>
                </a:moveTo>
                <a:lnTo>
                  <a:pt x="18895" y="6620"/>
                </a:lnTo>
                <a:cubicBezTo>
                  <a:pt x="18884" y="6573"/>
                  <a:pt x="18919" y="6513"/>
                  <a:pt x="18872" y="6501"/>
                </a:cubicBezTo>
                <a:cubicBezTo>
                  <a:pt x="18860" y="6430"/>
                  <a:pt x="18895" y="6513"/>
                  <a:pt x="18919" y="6513"/>
                </a:cubicBezTo>
                <a:cubicBezTo>
                  <a:pt x="18919" y="6489"/>
                  <a:pt x="18895" y="6465"/>
                  <a:pt x="18884" y="6442"/>
                </a:cubicBezTo>
                <a:cubicBezTo>
                  <a:pt x="18895" y="6442"/>
                  <a:pt x="18895" y="6430"/>
                  <a:pt x="18919" y="6406"/>
                </a:cubicBezTo>
                <a:cubicBezTo>
                  <a:pt x="18931" y="6465"/>
                  <a:pt x="18955" y="6525"/>
                  <a:pt x="18943" y="6608"/>
                </a:cubicBezTo>
                <a:close/>
                <a:moveTo>
                  <a:pt x="18860" y="6204"/>
                </a:moveTo>
                <a:cubicBezTo>
                  <a:pt x="18836" y="6204"/>
                  <a:pt x="18824" y="6156"/>
                  <a:pt x="18824" y="6132"/>
                </a:cubicBezTo>
                <a:lnTo>
                  <a:pt x="18824" y="6132"/>
                </a:lnTo>
                <a:cubicBezTo>
                  <a:pt x="18836" y="6132"/>
                  <a:pt x="18836" y="6108"/>
                  <a:pt x="18860" y="6108"/>
                </a:cubicBezTo>
                <a:cubicBezTo>
                  <a:pt x="18884" y="6168"/>
                  <a:pt x="18836" y="6156"/>
                  <a:pt x="18860" y="6204"/>
                </a:cubicBezTo>
                <a:close/>
                <a:moveTo>
                  <a:pt x="18645" y="5965"/>
                </a:moveTo>
                <a:lnTo>
                  <a:pt x="18645" y="5965"/>
                </a:lnTo>
                <a:cubicBezTo>
                  <a:pt x="18705" y="5989"/>
                  <a:pt x="18741" y="6025"/>
                  <a:pt x="18753" y="6084"/>
                </a:cubicBezTo>
                <a:cubicBezTo>
                  <a:pt x="18753" y="6108"/>
                  <a:pt x="18776" y="6108"/>
                  <a:pt x="18800" y="6108"/>
                </a:cubicBezTo>
                <a:cubicBezTo>
                  <a:pt x="18800" y="6132"/>
                  <a:pt x="18800" y="6156"/>
                  <a:pt x="18812" y="6168"/>
                </a:cubicBezTo>
                <a:cubicBezTo>
                  <a:pt x="18800" y="6168"/>
                  <a:pt x="18800" y="6204"/>
                  <a:pt x="18800" y="6204"/>
                </a:cubicBezTo>
                <a:cubicBezTo>
                  <a:pt x="18765" y="6096"/>
                  <a:pt x="18705" y="6120"/>
                  <a:pt x="18776" y="6180"/>
                </a:cubicBezTo>
                <a:cubicBezTo>
                  <a:pt x="18776" y="6204"/>
                  <a:pt x="18776" y="6215"/>
                  <a:pt x="18800" y="6227"/>
                </a:cubicBezTo>
                <a:lnTo>
                  <a:pt x="18681" y="6227"/>
                </a:lnTo>
                <a:cubicBezTo>
                  <a:pt x="18657" y="6227"/>
                  <a:pt x="18645" y="6204"/>
                  <a:pt x="18645" y="6180"/>
                </a:cubicBezTo>
                <a:cubicBezTo>
                  <a:pt x="18657" y="6156"/>
                  <a:pt x="18693" y="6108"/>
                  <a:pt x="18681" y="6084"/>
                </a:cubicBezTo>
                <a:cubicBezTo>
                  <a:pt x="18681" y="6049"/>
                  <a:pt x="18634" y="6025"/>
                  <a:pt x="18634" y="5977"/>
                </a:cubicBezTo>
                <a:cubicBezTo>
                  <a:pt x="18634" y="5977"/>
                  <a:pt x="18634" y="5965"/>
                  <a:pt x="18645" y="5965"/>
                </a:cubicBezTo>
                <a:close/>
                <a:moveTo>
                  <a:pt x="18217" y="5180"/>
                </a:moveTo>
                <a:cubicBezTo>
                  <a:pt x="18205" y="5180"/>
                  <a:pt x="18181" y="5156"/>
                  <a:pt x="18169" y="5180"/>
                </a:cubicBezTo>
                <a:cubicBezTo>
                  <a:pt x="18157" y="5156"/>
                  <a:pt x="18157" y="5132"/>
                  <a:pt x="18145" y="5120"/>
                </a:cubicBezTo>
                <a:lnTo>
                  <a:pt x="18145" y="5072"/>
                </a:lnTo>
                <a:cubicBezTo>
                  <a:pt x="18169" y="5096"/>
                  <a:pt x="18205" y="5144"/>
                  <a:pt x="18217" y="5180"/>
                </a:cubicBezTo>
                <a:close/>
                <a:moveTo>
                  <a:pt x="16609" y="2953"/>
                </a:moveTo>
                <a:lnTo>
                  <a:pt x="16633" y="2989"/>
                </a:lnTo>
                <a:lnTo>
                  <a:pt x="16633" y="3001"/>
                </a:lnTo>
                <a:cubicBezTo>
                  <a:pt x="16574" y="2989"/>
                  <a:pt x="16562" y="2929"/>
                  <a:pt x="16538" y="2858"/>
                </a:cubicBezTo>
                <a:cubicBezTo>
                  <a:pt x="16550" y="2882"/>
                  <a:pt x="16574" y="2929"/>
                  <a:pt x="16609" y="2953"/>
                </a:cubicBezTo>
                <a:close/>
                <a:moveTo>
                  <a:pt x="15740" y="2679"/>
                </a:moveTo>
                <a:cubicBezTo>
                  <a:pt x="15740" y="2691"/>
                  <a:pt x="15740" y="2691"/>
                  <a:pt x="15740" y="2679"/>
                </a:cubicBezTo>
                <a:cubicBezTo>
                  <a:pt x="15740" y="2691"/>
                  <a:pt x="15728" y="2679"/>
                  <a:pt x="15740" y="2679"/>
                </a:cubicBezTo>
                <a:cubicBezTo>
                  <a:pt x="15717" y="2679"/>
                  <a:pt x="15728" y="2679"/>
                  <a:pt x="15740" y="2679"/>
                </a:cubicBezTo>
                <a:close/>
                <a:moveTo>
                  <a:pt x="8180" y="1739"/>
                </a:moveTo>
                <a:lnTo>
                  <a:pt x="8180" y="1762"/>
                </a:lnTo>
                <a:cubicBezTo>
                  <a:pt x="8216" y="1762"/>
                  <a:pt x="8227" y="1751"/>
                  <a:pt x="8227" y="1739"/>
                </a:cubicBezTo>
                <a:lnTo>
                  <a:pt x="8347" y="1739"/>
                </a:lnTo>
                <a:cubicBezTo>
                  <a:pt x="8335" y="1762"/>
                  <a:pt x="8299" y="1798"/>
                  <a:pt x="8275" y="1810"/>
                </a:cubicBezTo>
                <a:cubicBezTo>
                  <a:pt x="8227" y="1846"/>
                  <a:pt x="8192" y="1822"/>
                  <a:pt x="8168" y="1762"/>
                </a:cubicBezTo>
                <a:cubicBezTo>
                  <a:pt x="8156" y="1762"/>
                  <a:pt x="8132" y="1786"/>
                  <a:pt x="8120" y="1786"/>
                </a:cubicBezTo>
                <a:cubicBezTo>
                  <a:pt x="8049" y="1822"/>
                  <a:pt x="8013" y="1822"/>
                  <a:pt x="7977" y="1762"/>
                </a:cubicBezTo>
                <a:lnTo>
                  <a:pt x="7977" y="1762"/>
                </a:lnTo>
                <a:cubicBezTo>
                  <a:pt x="8049" y="1751"/>
                  <a:pt x="8108" y="1739"/>
                  <a:pt x="8180" y="1739"/>
                </a:cubicBezTo>
                <a:close/>
                <a:moveTo>
                  <a:pt x="7608" y="1822"/>
                </a:moveTo>
                <a:cubicBezTo>
                  <a:pt x="7680" y="1810"/>
                  <a:pt x="7739" y="1810"/>
                  <a:pt x="7799" y="1810"/>
                </a:cubicBezTo>
                <a:cubicBezTo>
                  <a:pt x="7787" y="1822"/>
                  <a:pt x="7763" y="1822"/>
                  <a:pt x="7739" y="1822"/>
                </a:cubicBezTo>
                <a:cubicBezTo>
                  <a:pt x="7727" y="1822"/>
                  <a:pt x="7692" y="1822"/>
                  <a:pt x="7680" y="1846"/>
                </a:cubicBezTo>
                <a:cubicBezTo>
                  <a:pt x="7620" y="1929"/>
                  <a:pt x="7501" y="1858"/>
                  <a:pt x="7430" y="1917"/>
                </a:cubicBezTo>
                <a:cubicBezTo>
                  <a:pt x="7382" y="1965"/>
                  <a:pt x="7346" y="1929"/>
                  <a:pt x="7323" y="1905"/>
                </a:cubicBezTo>
                <a:cubicBezTo>
                  <a:pt x="7406" y="1870"/>
                  <a:pt x="7513" y="1846"/>
                  <a:pt x="7608" y="1822"/>
                </a:cubicBezTo>
                <a:close/>
                <a:moveTo>
                  <a:pt x="2643" y="13800"/>
                </a:moveTo>
                <a:cubicBezTo>
                  <a:pt x="2632" y="13800"/>
                  <a:pt x="2632" y="13776"/>
                  <a:pt x="2632" y="13764"/>
                </a:cubicBezTo>
                <a:cubicBezTo>
                  <a:pt x="2632" y="13740"/>
                  <a:pt x="2632" y="13740"/>
                  <a:pt x="2643" y="13740"/>
                </a:cubicBezTo>
                <a:lnTo>
                  <a:pt x="2667" y="13728"/>
                </a:lnTo>
                <a:lnTo>
                  <a:pt x="2667" y="13728"/>
                </a:lnTo>
                <a:lnTo>
                  <a:pt x="2667" y="13728"/>
                </a:lnTo>
                <a:cubicBezTo>
                  <a:pt x="2679" y="13740"/>
                  <a:pt x="2679" y="13764"/>
                  <a:pt x="2679" y="13776"/>
                </a:cubicBezTo>
                <a:cubicBezTo>
                  <a:pt x="2691" y="13776"/>
                  <a:pt x="2691" y="13800"/>
                  <a:pt x="2643" y="13800"/>
                </a:cubicBezTo>
                <a:close/>
                <a:moveTo>
                  <a:pt x="2929" y="14550"/>
                </a:moveTo>
                <a:cubicBezTo>
                  <a:pt x="2929" y="14562"/>
                  <a:pt x="2917" y="14574"/>
                  <a:pt x="2893" y="14574"/>
                </a:cubicBezTo>
                <a:lnTo>
                  <a:pt x="2882" y="14562"/>
                </a:lnTo>
                <a:lnTo>
                  <a:pt x="2882" y="14490"/>
                </a:lnTo>
                <a:lnTo>
                  <a:pt x="2882" y="14490"/>
                </a:lnTo>
                <a:lnTo>
                  <a:pt x="2882" y="14490"/>
                </a:lnTo>
                <a:cubicBezTo>
                  <a:pt x="2870" y="14490"/>
                  <a:pt x="2858" y="14478"/>
                  <a:pt x="2834" y="14478"/>
                </a:cubicBezTo>
                <a:lnTo>
                  <a:pt x="2834" y="14455"/>
                </a:lnTo>
                <a:cubicBezTo>
                  <a:pt x="2870" y="14455"/>
                  <a:pt x="2870" y="14478"/>
                  <a:pt x="2870" y="14502"/>
                </a:cubicBezTo>
                <a:lnTo>
                  <a:pt x="2870" y="14502"/>
                </a:lnTo>
                <a:lnTo>
                  <a:pt x="2870" y="14502"/>
                </a:lnTo>
                <a:cubicBezTo>
                  <a:pt x="2917" y="14490"/>
                  <a:pt x="2929" y="14502"/>
                  <a:pt x="2929" y="14550"/>
                </a:cubicBezTo>
                <a:close/>
                <a:moveTo>
                  <a:pt x="3108" y="14716"/>
                </a:moveTo>
                <a:lnTo>
                  <a:pt x="3108" y="14716"/>
                </a:lnTo>
                <a:lnTo>
                  <a:pt x="3108" y="14716"/>
                </a:lnTo>
                <a:cubicBezTo>
                  <a:pt x="3096" y="14693"/>
                  <a:pt x="3072" y="14693"/>
                  <a:pt x="3060" y="14681"/>
                </a:cubicBezTo>
                <a:cubicBezTo>
                  <a:pt x="3084" y="14669"/>
                  <a:pt x="3096" y="14657"/>
                  <a:pt x="3108" y="14657"/>
                </a:cubicBezTo>
                <a:cubicBezTo>
                  <a:pt x="3120" y="14657"/>
                  <a:pt x="3144" y="14669"/>
                  <a:pt x="3155" y="14681"/>
                </a:cubicBezTo>
                <a:cubicBezTo>
                  <a:pt x="3144" y="14693"/>
                  <a:pt x="3120" y="14716"/>
                  <a:pt x="3108" y="14716"/>
                </a:cubicBezTo>
                <a:close/>
                <a:moveTo>
                  <a:pt x="3227" y="14847"/>
                </a:moveTo>
                <a:cubicBezTo>
                  <a:pt x="3227" y="14859"/>
                  <a:pt x="3227" y="14895"/>
                  <a:pt x="3191" y="14895"/>
                </a:cubicBezTo>
                <a:lnTo>
                  <a:pt x="3191" y="14871"/>
                </a:lnTo>
                <a:cubicBezTo>
                  <a:pt x="3203" y="14847"/>
                  <a:pt x="3215" y="14847"/>
                  <a:pt x="3227" y="14847"/>
                </a:cubicBezTo>
                <a:cubicBezTo>
                  <a:pt x="3227" y="14847"/>
                  <a:pt x="3227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ubicBezTo>
                  <a:pt x="3227" y="14800"/>
                  <a:pt x="3227" y="14776"/>
                  <a:pt x="3263" y="14740"/>
                </a:cubicBezTo>
                <a:cubicBezTo>
                  <a:pt x="3274" y="14728"/>
                  <a:pt x="3334" y="14728"/>
                  <a:pt x="3334" y="14740"/>
                </a:cubicBezTo>
                <a:cubicBezTo>
                  <a:pt x="3334" y="14764"/>
                  <a:pt x="3334" y="14776"/>
                  <a:pt x="3322" y="14788"/>
                </a:cubicBezTo>
                <a:cubicBezTo>
                  <a:pt x="3286" y="14800"/>
                  <a:pt x="3274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lose/>
                <a:moveTo>
                  <a:pt x="3465" y="14895"/>
                </a:moveTo>
                <a:cubicBezTo>
                  <a:pt x="3417" y="14978"/>
                  <a:pt x="3334" y="15062"/>
                  <a:pt x="3334" y="15169"/>
                </a:cubicBezTo>
                <a:cubicBezTo>
                  <a:pt x="3334" y="15169"/>
                  <a:pt x="3298" y="15193"/>
                  <a:pt x="3286" y="15193"/>
                </a:cubicBezTo>
                <a:cubicBezTo>
                  <a:pt x="3274" y="15193"/>
                  <a:pt x="3239" y="15157"/>
                  <a:pt x="3263" y="15157"/>
                </a:cubicBezTo>
                <a:cubicBezTo>
                  <a:pt x="3286" y="15038"/>
                  <a:pt x="3334" y="14955"/>
                  <a:pt x="3405" y="14847"/>
                </a:cubicBezTo>
                <a:cubicBezTo>
                  <a:pt x="3405" y="14836"/>
                  <a:pt x="3441" y="14847"/>
                  <a:pt x="3465" y="14847"/>
                </a:cubicBezTo>
                <a:lnTo>
                  <a:pt x="3465" y="14847"/>
                </a:lnTo>
                <a:lnTo>
                  <a:pt x="3477" y="14859"/>
                </a:lnTo>
                <a:lnTo>
                  <a:pt x="3477" y="14859"/>
                </a:lnTo>
                <a:cubicBezTo>
                  <a:pt x="3465" y="14883"/>
                  <a:pt x="3465" y="14895"/>
                  <a:pt x="3465" y="14895"/>
                </a:cubicBezTo>
                <a:close/>
                <a:moveTo>
                  <a:pt x="4358" y="15633"/>
                </a:moveTo>
                <a:cubicBezTo>
                  <a:pt x="4346" y="15657"/>
                  <a:pt x="4322" y="15669"/>
                  <a:pt x="4310" y="15669"/>
                </a:cubicBezTo>
                <a:cubicBezTo>
                  <a:pt x="4310" y="15657"/>
                  <a:pt x="4334" y="15633"/>
                  <a:pt x="4358" y="15633"/>
                </a:cubicBezTo>
                <a:cubicBezTo>
                  <a:pt x="4406" y="15609"/>
                  <a:pt x="4429" y="15657"/>
                  <a:pt x="4429" y="15693"/>
                </a:cubicBezTo>
                <a:lnTo>
                  <a:pt x="4429" y="15717"/>
                </a:lnTo>
                <a:close/>
                <a:moveTo>
                  <a:pt x="4715" y="15728"/>
                </a:moveTo>
                <a:cubicBezTo>
                  <a:pt x="4715" y="15728"/>
                  <a:pt x="4715" y="15740"/>
                  <a:pt x="4715" y="15728"/>
                </a:cubicBezTo>
                <a:lnTo>
                  <a:pt x="4715" y="15728"/>
                </a:lnTo>
                <a:lnTo>
                  <a:pt x="4715" y="15728"/>
                </a:lnTo>
                <a:cubicBezTo>
                  <a:pt x="4727" y="15728"/>
                  <a:pt x="4727" y="15728"/>
                  <a:pt x="4715" y="15728"/>
                </a:cubicBezTo>
                <a:cubicBezTo>
                  <a:pt x="4727" y="15717"/>
                  <a:pt x="4727" y="15717"/>
                  <a:pt x="4715" y="15728"/>
                </a:cubicBezTo>
                <a:cubicBezTo>
                  <a:pt x="4727" y="15728"/>
                  <a:pt x="4727" y="15728"/>
                  <a:pt x="4715" y="15728"/>
                </a:cubicBezTo>
                <a:close/>
                <a:moveTo>
                  <a:pt x="6739" y="17300"/>
                </a:moveTo>
                <a:cubicBezTo>
                  <a:pt x="6561" y="17217"/>
                  <a:pt x="6370" y="17133"/>
                  <a:pt x="6156" y="17098"/>
                </a:cubicBezTo>
                <a:cubicBezTo>
                  <a:pt x="6084" y="17062"/>
                  <a:pt x="6025" y="17026"/>
                  <a:pt x="5941" y="16967"/>
                </a:cubicBezTo>
                <a:cubicBezTo>
                  <a:pt x="5918" y="16967"/>
                  <a:pt x="5918" y="16943"/>
                  <a:pt x="5906" y="16943"/>
                </a:cubicBezTo>
                <a:cubicBezTo>
                  <a:pt x="5941" y="16967"/>
                  <a:pt x="5977" y="16967"/>
                  <a:pt x="6013" y="16967"/>
                </a:cubicBezTo>
                <a:cubicBezTo>
                  <a:pt x="6096" y="16979"/>
                  <a:pt x="6180" y="16991"/>
                  <a:pt x="6251" y="17026"/>
                </a:cubicBezTo>
                <a:cubicBezTo>
                  <a:pt x="6322" y="17038"/>
                  <a:pt x="6418" y="17062"/>
                  <a:pt x="6501" y="17110"/>
                </a:cubicBezTo>
                <a:cubicBezTo>
                  <a:pt x="6656" y="17038"/>
                  <a:pt x="6858" y="17300"/>
                  <a:pt x="7013" y="17288"/>
                </a:cubicBezTo>
                <a:cubicBezTo>
                  <a:pt x="6954" y="17205"/>
                  <a:pt x="7192" y="17276"/>
                  <a:pt x="7335" y="17288"/>
                </a:cubicBezTo>
                <a:cubicBezTo>
                  <a:pt x="7323" y="17336"/>
                  <a:pt x="7335" y="17383"/>
                  <a:pt x="7335" y="17455"/>
                </a:cubicBezTo>
                <a:cubicBezTo>
                  <a:pt x="7108" y="17443"/>
                  <a:pt x="6918" y="17360"/>
                  <a:pt x="6739" y="17300"/>
                </a:cubicBezTo>
                <a:close/>
                <a:moveTo>
                  <a:pt x="9525" y="17764"/>
                </a:moveTo>
                <a:cubicBezTo>
                  <a:pt x="9573" y="17741"/>
                  <a:pt x="9597" y="17800"/>
                  <a:pt x="9668" y="17776"/>
                </a:cubicBezTo>
                <a:cubicBezTo>
                  <a:pt x="9668" y="17764"/>
                  <a:pt x="9644" y="17764"/>
                  <a:pt x="9632" y="17764"/>
                </a:cubicBezTo>
                <a:cubicBezTo>
                  <a:pt x="9632" y="17753"/>
                  <a:pt x="9692" y="17753"/>
                  <a:pt x="9692" y="17741"/>
                </a:cubicBezTo>
                <a:cubicBezTo>
                  <a:pt x="9656" y="17705"/>
                  <a:pt x="9549" y="17741"/>
                  <a:pt x="9490" y="17741"/>
                </a:cubicBezTo>
                <a:cubicBezTo>
                  <a:pt x="9585" y="17681"/>
                  <a:pt x="9811" y="17681"/>
                  <a:pt x="9871" y="17633"/>
                </a:cubicBezTo>
                <a:cubicBezTo>
                  <a:pt x="9894" y="17657"/>
                  <a:pt x="9882" y="17705"/>
                  <a:pt x="9871" y="17705"/>
                </a:cubicBezTo>
                <a:cubicBezTo>
                  <a:pt x="9894" y="17753"/>
                  <a:pt x="9906" y="17705"/>
                  <a:pt x="9954" y="17717"/>
                </a:cubicBezTo>
                <a:cubicBezTo>
                  <a:pt x="10013" y="17705"/>
                  <a:pt x="9882" y="17705"/>
                  <a:pt x="9906" y="17657"/>
                </a:cubicBezTo>
                <a:cubicBezTo>
                  <a:pt x="10073" y="17645"/>
                  <a:pt x="10121" y="17657"/>
                  <a:pt x="10180" y="17622"/>
                </a:cubicBezTo>
                <a:cubicBezTo>
                  <a:pt x="10252" y="17633"/>
                  <a:pt x="10180" y="17633"/>
                  <a:pt x="10311" y="17622"/>
                </a:cubicBezTo>
                <a:cubicBezTo>
                  <a:pt x="10347" y="17705"/>
                  <a:pt x="10180" y="17657"/>
                  <a:pt x="10132" y="17693"/>
                </a:cubicBezTo>
                <a:cubicBezTo>
                  <a:pt x="10204" y="17753"/>
                  <a:pt x="10406" y="17598"/>
                  <a:pt x="10418" y="17693"/>
                </a:cubicBezTo>
                <a:cubicBezTo>
                  <a:pt x="10347" y="17693"/>
                  <a:pt x="10287" y="17705"/>
                  <a:pt x="10204" y="17717"/>
                </a:cubicBezTo>
                <a:cubicBezTo>
                  <a:pt x="10132" y="17741"/>
                  <a:pt x="10061" y="17741"/>
                  <a:pt x="9990" y="17753"/>
                </a:cubicBezTo>
                <a:cubicBezTo>
                  <a:pt x="9835" y="17800"/>
                  <a:pt x="9668" y="17812"/>
                  <a:pt x="9525" y="17764"/>
                </a:cubicBezTo>
                <a:close/>
                <a:moveTo>
                  <a:pt x="9573" y="18288"/>
                </a:moveTo>
                <a:cubicBezTo>
                  <a:pt x="9549" y="18336"/>
                  <a:pt x="9609" y="18300"/>
                  <a:pt x="9656" y="18300"/>
                </a:cubicBezTo>
                <a:cubicBezTo>
                  <a:pt x="9585" y="18312"/>
                  <a:pt x="9466" y="18336"/>
                  <a:pt x="9335" y="18336"/>
                </a:cubicBezTo>
                <a:cubicBezTo>
                  <a:pt x="9192" y="18336"/>
                  <a:pt x="9049" y="18312"/>
                  <a:pt x="8918" y="18336"/>
                </a:cubicBezTo>
                <a:cubicBezTo>
                  <a:pt x="9061" y="18241"/>
                  <a:pt x="9335" y="18336"/>
                  <a:pt x="9573" y="18288"/>
                </a:cubicBezTo>
                <a:close/>
                <a:moveTo>
                  <a:pt x="8835" y="18360"/>
                </a:moveTo>
                <a:cubicBezTo>
                  <a:pt x="8978" y="18372"/>
                  <a:pt x="9001" y="18372"/>
                  <a:pt x="9132" y="18395"/>
                </a:cubicBezTo>
                <a:cubicBezTo>
                  <a:pt x="9001" y="18336"/>
                  <a:pt x="9418" y="18360"/>
                  <a:pt x="9466" y="18395"/>
                </a:cubicBezTo>
                <a:cubicBezTo>
                  <a:pt x="9359" y="18419"/>
                  <a:pt x="9228" y="18419"/>
                  <a:pt x="9109" y="18407"/>
                </a:cubicBezTo>
                <a:cubicBezTo>
                  <a:pt x="8989" y="18407"/>
                  <a:pt x="8870" y="18395"/>
                  <a:pt x="8799" y="18419"/>
                </a:cubicBezTo>
                <a:cubicBezTo>
                  <a:pt x="8775" y="18395"/>
                  <a:pt x="8823" y="18395"/>
                  <a:pt x="8835" y="18360"/>
                </a:cubicBezTo>
                <a:close/>
                <a:moveTo>
                  <a:pt x="8763" y="18479"/>
                </a:moveTo>
                <a:cubicBezTo>
                  <a:pt x="8775" y="18431"/>
                  <a:pt x="8835" y="18467"/>
                  <a:pt x="8882" y="18479"/>
                </a:cubicBezTo>
                <a:cubicBezTo>
                  <a:pt x="8870" y="18515"/>
                  <a:pt x="8775" y="18479"/>
                  <a:pt x="8763" y="18479"/>
                </a:cubicBezTo>
                <a:close/>
                <a:moveTo>
                  <a:pt x="10347" y="18538"/>
                </a:moveTo>
                <a:lnTo>
                  <a:pt x="10347" y="18491"/>
                </a:lnTo>
                <a:cubicBezTo>
                  <a:pt x="10323" y="18491"/>
                  <a:pt x="10323" y="18491"/>
                  <a:pt x="10311" y="18515"/>
                </a:cubicBezTo>
                <a:cubicBezTo>
                  <a:pt x="10263" y="18526"/>
                  <a:pt x="10204" y="18526"/>
                  <a:pt x="10144" y="18538"/>
                </a:cubicBezTo>
                <a:cubicBezTo>
                  <a:pt x="10037" y="18550"/>
                  <a:pt x="9930" y="18574"/>
                  <a:pt x="9811" y="18574"/>
                </a:cubicBezTo>
                <a:cubicBezTo>
                  <a:pt x="9573" y="18586"/>
                  <a:pt x="9335" y="18598"/>
                  <a:pt x="9097" y="18550"/>
                </a:cubicBezTo>
                <a:cubicBezTo>
                  <a:pt x="9061" y="18550"/>
                  <a:pt x="9073" y="18586"/>
                  <a:pt x="9049" y="18586"/>
                </a:cubicBezTo>
                <a:cubicBezTo>
                  <a:pt x="8989" y="18586"/>
                  <a:pt x="8942" y="18562"/>
                  <a:pt x="8918" y="18550"/>
                </a:cubicBezTo>
                <a:cubicBezTo>
                  <a:pt x="8918" y="18503"/>
                  <a:pt x="9037" y="18538"/>
                  <a:pt x="9109" y="18538"/>
                </a:cubicBezTo>
                <a:cubicBezTo>
                  <a:pt x="9109" y="18526"/>
                  <a:pt x="9109" y="18503"/>
                  <a:pt x="9073" y="18491"/>
                </a:cubicBezTo>
                <a:cubicBezTo>
                  <a:pt x="9299" y="18491"/>
                  <a:pt x="9716" y="18491"/>
                  <a:pt x="10049" y="18407"/>
                </a:cubicBezTo>
                <a:cubicBezTo>
                  <a:pt x="10121" y="18419"/>
                  <a:pt x="10192" y="18419"/>
                  <a:pt x="10240" y="18443"/>
                </a:cubicBezTo>
                <a:cubicBezTo>
                  <a:pt x="10299" y="18431"/>
                  <a:pt x="10228" y="18407"/>
                  <a:pt x="10228" y="18384"/>
                </a:cubicBezTo>
                <a:cubicBezTo>
                  <a:pt x="10287" y="18372"/>
                  <a:pt x="10335" y="18431"/>
                  <a:pt x="10359" y="18384"/>
                </a:cubicBezTo>
                <a:cubicBezTo>
                  <a:pt x="10430" y="18384"/>
                  <a:pt x="10383" y="18407"/>
                  <a:pt x="10383" y="18431"/>
                </a:cubicBezTo>
                <a:cubicBezTo>
                  <a:pt x="10502" y="18407"/>
                  <a:pt x="10585" y="18372"/>
                  <a:pt x="10656" y="18360"/>
                </a:cubicBezTo>
                <a:cubicBezTo>
                  <a:pt x="10668" y="18312"/>
                  <a:pt x="10585" y="18348"/>
                  <a:pt x="10537" y="18360"/>
                </a:cubicBezTo>
                <a:cubicBezTo>
                  <a:pt x="10597" y="18300"/>
                  <a:pt x="10764" y="18300"/>
                  <a:pt x="10835" y="18312"/>
                </a:cubicBezTo>
                <a:cubicBezTo>
                  <a:pt x="10859" y="18360"/>
                  <a:pt x="10740" y="18419"/>
                  <a:pt x="10883" y="18407"/>
                </a:cubicBezTo>
                <a:cubicBezTo>
                  <a:pt x="10787" y="18467"/>
                  <a:pt x="10502" y="18419"/>
                  <a:pt x="10466" y="18479"/>
                </a:cubicBezTo>
                <a:cubicBezTo>
                  <a:pt x="10644" y="18479"/>
                  <a:pt x="10954" y="18384"/>
                  <a:pt x="11061" y="18455"/>
                </a:cubicBezTo>
                <a:cubicBezTo>
                  <a:pt x="10823" y="18526"/>
                  <a:pt x="10597" y="18491"/>
                  <a:pt x="10347" y="18538"/>
                </a:cubicBezTo>
                <a:close/>
                <a:moveTo>
                  <a:pt x="11395" y="18241"/>
                </a:moveTo>
                <a:cubicBezTo>
                  <a:pt x="11395" y="18217"/>
                  <a:pt x="11371" y="18229"/>
                  <a:pt x="11371" y="18193"/>
                </a:cubicBezTo>
                <a:cubicBezTo>
                  <a:pt x="11454" y="18169"/>
                  <a:pt x="11442" y="18217"/>
                  <a:pt x="11537" y="18181"/>
                </a:cubicBezTo>
                <a:cubicBezTo>
                  <a:pt x="11514" y="18217"/>
                  <a:pt x="11442" y="18229"/>
                  <a:pt x="11395" y="18241"/>
                </a:cubicBezTo>
                <a:close/>
                <a:moveTo>
                  <a:pt x="12014" y="18014"/>
                </a:moveTo>
                <a:cubicBezTo>
                  <a:pt x="11728" y="18062"/>
                  <a:pt x="11502" y="18134"/>
                  <a:pt x="11216" y="18181"/>
                </a:cubicBezTo>
                <a:cubicBezTo>
                  <a:pt x="11240" y="18193"/>
                  <a:pt x="11299" y="18169"/>
                  <a:pt x="11311" y="18181"/>
                </a:cubicBezTo>
                <a:cubicBezTo>
                  <a:pt x="11311" y="18229"/>
                  <a:pt x="11180" y="18241"/>
                  <a:pt x="11180" y="18193"/>
                </a:cubicBezTo>
                <a:cubicBezTo>
                  <a:pt x="11121" y="18229"/>
                  <a:pt x="11121" y="18241"/>
                  <a:pt x="11145" y="18288"/>
                </a:cubicBezTo>
                <a:cubicBezTo>
                  <a:pt x="11037" y="18253"/>
                  <a:pt x="11025" y="18229"/>
                  <a:pt x="11061" y="18193"/>
                </a:cubicBezTo>
                <a:cubicBezTo>
                  <a:pt x="11085" y="18169"/>
                  <a:pt x="11192" y="18157"/>
                  <a:pt x="11323" y="18122"/>
                </a:cubicBezTo>
                <a:cubicBezTo>
                  <a:pt x="11287" y="18110"/>
                  <a:pt x="11252" y="18122"/>
                  <a:pt x="11204" y="18122"/>
                </a:cubicBezTo>
                <a:cubicBezTo>
                  <a:pt x="11192" y="18098"/>
                  <a:pt x="11311" y="18098"/>
                  <a:pt x="11311" y="18062"/>
                </a:cubicBezTo>
                <a:cubicBezTo>
                  <a:pt x="11335" y="18062"/>
                  <a:pt x="11335" y="18098"/>
                  <a:pt x="11335" y="18110"/>
                </a:cubicBezTo>
                <a:cubicBezTo>
                  <a:pt x="11549" y="18038"/>
                  <a:pt x="11561" y="18038"/>
                  <a:pt x="11799" y="17955"/>
                </a:cubicBezTo>
                <a:cubicBezTo>
                  <a:pt x="11847" y="18003"/>
                  <a:pt x="11918" y="17931"/>
                  <a:pt x="11966" y="17955"/>
                </a:cubicBezTo>
                <a:cubicBezTo>
                  <a:pt x="12026" y="17931"/>
                  <a:pt x="11895" y="17943"/>
                  <a:pt x="11954" y="17919"/>
                </a:cubicBezTo>
                <a:cubicBezTo>
                  <a:pt x="12109" y="17884"/>
                  <a:pt x="12097" y="17919"/>
                  <a:pt x="12264" y="17836"/>
                </a:cubicBezTo>
                <a:cubicBezTo>
                  <a:pt x="12252" y="17812"/>
                  <a:pt x="12133" y="17895"/>
                  <a:pt x="12145" y="17836"/>
                </a:cubicBezTo>
                <a:cubicBezTo>
                  <a:pt x="12252" y="17824"/>
                  <a:pt x="12323" y="17776"/>
                  <a:pt x="12395" y="17741"/>
                </a:cubicBezTo>
                <a:cubicBezTo>
                  <a:pt x="12407" y="17764"/>
                  <a:pt x="12407" y="17776"/>
                  <a:pt x="12395" y="17800"/>
                </a:cubicBezTo>
                <a:cubicBezTo>
                  <a:pt x="12454" y="17776"/>
                  <a:pt x="12454" y="17753"/>
                  <a:pt x="12442" y="17717"/>
                </a:cubicBezTo>
                <a:cubicBezTo>
                  <a:pt x="12549" y="17657"/>
                  <a:pt x="12573" y="17693"/>
                  <a:pt x="12633" y="17705"/>
                </a:cubicBezTo>
                <a:cubicBezTo>
                  <a:pt x="12561" y="17860"/>
                  <a:pt x="12145" y="17919"/>
                  <a:pt x="12014" y="18014"/>
                </a:cubicBezTo>
                <a:close/>
                <a:moveTo>
                  <a:pt x="14073" y="17455"/>
                </a:moveTo>
                <a:cubicBezTo>
                  <a:pt x="14073" y="17395"/>
                  <a:pt x="14169" y="17383"/>
                  <a:pt x="14228" y="17324"/>
                </a:cubicBezTo>
                <a:cubicBezTo>
                  <a:pt x="14240" y="17360"/>
                  <a:pt x="14121" y="17407"/>
                  <a:pt x="14073" y="17455"/>
                </a:cubicBezTo>
                <a:close/>
                <a:moveTo>
                  <a:pt x="14728" y="17324"/>
                </a:moveTo>
                <a:cubicBezTo>
                  <a:pt x="14693" y="17407"/>
                  <a:pt x="14704" y="17300"/>
                  <a:pt x="14633" y="17348"/>
                </a:cubicBezTo>
                <a:cubicBezTo>
                  <a:pt x="14633" y="17336"/>
                  <a:pt x="14669" y="17300"/>
                  <a:pt x="14704" y="17288"/>
                </a:cubicBezTo>
                <a:cubicBezTo>
                  <a:pt x="14716" y="17300"/>
                  <a:pt x="14716" y="17324"/>
                  <a:pt x="14728" y="17324"/>
                </a:cubicBezTo>
                <a:cubicBezTo>
                  <a:pt x="14764" y="17324"/>
                  <a:pt x="14752" y="17324"/>
                  <a:pt x="14728" y="17324"/>
                </a:cubicBezTo>
                <a:close/>
                <a:moveTo>
                  <a:pt x="14657" y="17122"/>
                </a:moveTo>
                <a:lnTo>
                  <a:pt x="14728" y="17086"/>
                </a:lnTo>
                <a:lnTo>
                  <a:pt x="14752" y="17110"/>
                </a:lnTo>
                <a:cubicBezTo>
                  <a:pt x="14716" y="17122"/>
                  <a:pt x="14669" y="17157"/>
                  <a:pt x="14657" y="17122"/>
                </a:cubicBezTo>
                <a:close/>
                <a:moveTo>
                  <a:pt x="14764" y="17050"/>
                </a:moveTo>
                <a:cubicBezTo>
                  <a:pt x="14752" y="17026"/>
                  <a:pt x="14800" y="16979"/>
                  <a:pt x="14871" y="16943"/>
                </a:cubicBezTo>
                <a:lnTo>
                  <a:pt x="14895" y="16979"/>
                </a:lnTo>
                <a:cubicBezTo>
                  <a:pt x="14835" y="17026"/>
                  <a:pt x="14788" y="17050"/>
                  <a:pt x="14764" y="17050"/>
                </a:cubicBezTo>
                <a:close/>
                <a:moveTo>
                  <a:pt x="14716" y="16991"/>
                </a:moveTo>
                <a:cubicBezTo>
                  <a:pt x="14597" y="17086"/>
                  <a:pt x="14466" y="17157"/>
                  <a:pt x="14407" y="17217"/>
                </a:cubicBezTo>
                <a:cubicBezTo>
                  <a:pt x="14419" y="17169"/>
                  <a:pt x="14526" y="17086"/>
                  <a:pt x="14645" y="16991"/>
                </a:cubicBezTo>
                <a:cubicBezTo>
                  <a:pt x="14776" y="16907"/>
                  <a:pt x="14907" y="16800"/>
                  <a:pt x="15002" y="16729"/>
                </a:cubicBezTo>
                <a:cubicBezTo>
                  <a:pt x="14955" y="16800"/>
                  <a:pt x="14835" y="16907"/>
                  <a:pt x="14716" y="16991"/>
                </a:cubicBezTo>
                <a:close/>
                <a:moveTo>
                  <a:pt x="15609" y="16800"/>
                </a:moveTo>
                <a:cubicBezTo>
                  <a:pt x="15562" y="16764"/>
                  <a:pt x="15562" y="16764"/>
                  <a:pt x="15562" y="16705"/>
                </a:cubicBezTo>
                <a:cubicBezTo>
                  <a:pt x="15609" y="16729"/>
                  <a:pt x="15681" y="16741"/>
                  <a:pt x="15609" y="16800"/>
                </a:cubicBezTo>
                <a:close/>
                <a:moveTo>
                  <a:pt x="15681" y="16693"/>
                </a:moveTo>
                <a:cubicBezTo>
                  <a:pt x="15669" y="16693"/>
                  <a:pt x="15621" y="16729"/>
                  <a:pt x="15621" y="16693"/>
                </a:cubicBezTo>
                <a:cubicBezTo>
                  <a:pt x="15657" y="16681"/>
                  <a:pt x="15669" y="16681"/>
                  <a:pt x="15669" y="16669"/>
                </a:cubicBezTo>
                <a:cubicBezTo>
                  <a:pt x="15681" y="16645"/>
                  <a:pt x="15705" y="16681"/>
                  <a:pt x="15728" y="16645"/>
                </a:cubicBezTo>
                <a:lnTo>
                  <a:pt x="15728" y="16693"/>
                </a:lnTo>
                <a:cubicBezTo>
                  <a:pt x="15681" y="16729"/>
                  <a:pt x="15657" y="16729"/>
                  <a:pt x="15681" y="16693"/>
                </a:cubicBezTo>
                <a:close/>
                <a:moveTo>
                  <a:pt x="16014" y="16526"/>
                </a:moveTo>
                <a:cubicBezTo>
                  <a:pt x="16014" y="16514"/>
                  <a:pt x="16062" y="16490"/>
                  <a:pt x="16074" y="16455"/>
                </a:cubicBezTo>
                <a:cubicBezTo>
                  <a:pt x="16062" y="16443"/>
                  <a:pt x="16026" y="16490"/>
                  <a:pt x="16014" y="16502"/>
                </a:cubicBezTo>
                <a:cubicBezTo>
                  <a:pt x="15978" y="16502"/>
                  <a:pt x="16038" y="16431"/>
                  <a:pt x="15978" y="16467"/>
                </a:cubicBezTo>
                <a:cubicBezTo>
                  <a:pt x="15978" y="16443"/>
                  <a:pt x="16086" y="16431"/>
                  <a:pt x="16121" y="16431"/>
                </a:cubicBezTo>
                <a:cubicBezTo>
                  <a:pt x="16062" y="16490"/>
                  <a:pt x="16098" y="16490"/>
                  <a:pt x="16014" y="16526"/>
                </a:cubicBezTo>
                <a:close/>
                <a:moveTo>
                  <a:pt x="16443" y="15788"/>
                </a:moveTo>
                <a:lnTo>
                  <a:pt x="16479" y="15812"/>
                </a:lnTo>
                <a:lnTo>
                  <a:pt x="16395" y="15907"/>
                </a:lnTo>
                <a:cubicBezTo>
                  <a:pt x="16371" y="15883"/>
                  <a:pt x="16431" y="15836"/>
                  <a:pt x="16443" y="15788"/>
                </a:cubicBezTo>
                <a:close/>
                <a:moveTo>
                  <a:pt x="16574" y="15931"/>
                </a:moveTo>
                <a:cubicBezTo>
                  <a:pt x="16598" y="15871"/>
                  <a:pt x="16550" y="15919"/>
                  <a:pt x="16502" y="15979"/>
                </a:cubicBezTo>
                <a:cubicBezTo>
                  <a:pt x="16490" y="15919"/>
                  <a:pt x="16609" y="15871"/>
                  <a:pt x="16669" y="15836"/>
                </a:cubicBezTo>
                <a:cubicBezTo>
                  <a:pt x="16693" y="15848"/>
                  <a:pt x="16609" y="15907"/>
                  <a:pt x="16574" y="15931"/>
                </a:cubicBezTo>
                <a:close/>
                <a:moveTo>
                  <a:pt x="16657" y="15609"/>
                </a:moveTo>
                <a:cubicBezTo>
                  <a:pt x="16633" y="15717"/>
                  <a:pt x="16609" y="15812"/>
                  <a:pt x="16443" y="15907"/>
                </a:cubicBezTo>
                <a:cubicBezTo>
                  <a:pt x="16455" y="15836"/>
                  <a:pt x="16609" y="15740"/>
                  <a:pt x="16562" y="15657"/>
                </a:cubicBezTo>
                <a:cubicBezTo>
                  <a:pt x="16717" y="15514"/>
                  <a:pt x="16800" y="15383"/>
                  <a:pt x="16895" y="15324"/>
                </a:cubicBezTo>
                <a:cubicBezTo>
                  <a:pt x="16895" y="15431"/>
                  <a:pt x="16752" y="15574"/>
                  <a:pt x="16657" y="15609"/>
                </a:cubicBezTo>
                <a:close/>
                <a:moveTo>
                  <a:pt x="17086" y="15121"/>
                </a:moveTo>
                <a:cubicBezTo>
                  <a:pt x="16990" y="15205"/>
                  <a:pt x="16955" y="15240"/>
                  <a:pt x="16919" y="15324"/>
                </a:cubicBezTo>
                <a:lnTo>
                  <a:pt x="16871" y="15276"/>
                </a:lnTo>
                <a:cubicBezTo>
                  <a:pt x="16979" y="15193"/>
                  <a:pt x="17050" y="15026"/>
                  <a:pt x="17157" y="14919"/>
                </a:cubicBezTo>
                <a:cubicBezTo>
                  <a:pt x="17157" y="15014"/>
                  <a:pt x="17074" y="15062"/>
                  <a:pt x="17086" y="15121"/>
                </a:cubicBezTo>
                <a:close/>
                <a:moveTo>
                  <a:pt x="18086" y="13573"/>
                </a:moveTo>
                <a:cubicBezTo>
                  <a:pt x="18038" y="13573"/>
                  <a:pt x="18062" y="13514"/>
                  <a:pt x="18026" y="13514"/>
                </a:cubicBezTo>
                <a:cubicBezTo>
                  <a:pt x="18050" y="13478"/>
                  <a:pt x="18098" y="13359"/>
                  <a:pt x="18122" y="13407"/>
                </a:cubicBezTo>
                <a:cubicBezTo>
                  <a:pt x="18098" y="13359"/>
                  <a:pt x="18181" y="13252"/>
                  <a:pt x="18229" y="13181"/>
                </a:cubicBezTo>
                <a:cubicBezTo>
                  <a:pt x="18157" y="13335"/>
                  <a:pt x="18145" y="13466"/>
                  <a:pt x="18086" y="13573"/>
                </a:cubicBezTo>
                <a:close/>
                <a:moveTo>
                  <a:pt x="18098" y="13990"/>
                </a:moveTo>
                <a:cubicBezTo>
                  <a:pt x="18086" y="13966"/>
                  <a:pt x="18050" y="13990"/>
                  <a:pt x="18038" y="14014"/>
                </a:cubicBezTo>
                <a:cubicBezTo>
                  <a:pt x="18003" y="14002"/>
                  <a:pt x="18038" y="13954"/>
                  <a:pt x="18086" y="13895"/>
                </a:cubicBezTo>
                <a:cubicBezTo>
                  <a:pt x="18086" y="13943"/>
                  <a:pt x="18110" y="13895"/>
                  <a:pt x="18110" y="13943"/>
                </a:cubicBezTo>
                <a:cubicBezTo>
                  <a:pt x="18145" y="13895"/>
                  <a:pt x="18169" y="13812"/>
                  <a:pt x="18205" y="13847"/>
                </a:cubicBezTo>
                <a:cubicBezTo>
                  <a:pt x="18157" y="13871"/>
                  <a:pt x="18122" y="13931"/>
                  <a:pt x="18098" y="13990"/>
                </a:cubicBezTo>
                <a:close/>
                <a:moveTo>
                  <a:pt x="18229" y="13716"/>
                </a:moveTo>
                <a:cubicBezTo>
                  <a:pt x="18229" y="13645"/>
                  <a:pt x="18264" y="13633"/>
                  <a:pt x="18300" y="13573"/>
                </a:cubicBezTo>
                <a:cubicBezTo>
                  <a:pt x="18300" y="13645"/>
                  <a:pt x="18276" y="13657"/>
                  <a:pt x="18229" y="13716"/>
                </a:cubicBezTo>
                <a:close/>
                <a:moveTo>
                  <a:pt x="18324" y="12823"/>
                </a:moveTo>
                <a:cubicBezTo>
                  <a:pt x="18300" y="12800"/>
                  <a:pt x="18324" y="12764"/>
                  <a:pt x="18336" y="12704"/>
                </a:cubicBezTo>
                <a:cubicBezTo>
                  <a:pt x="18360" y="12716"/>
                  <a:pt x="18348" y="12811"/>
                  <a:pt x="18324" y="12823"/>
                </a:cubicBezTo>
                <a:close/>
                <a:moveTo>
                  <a:pt x="18288" y="12478"/>
                </a:moveTo>
                <a:cubicBezTo>
                  <a:pt x="18288" y="12419"/>
                  <a:pt x="18324" y="12395"/>
                  <a:pt x="18348" y="12300"/>
                </a:cubicBezTo>
                <a:cubicBezTo>
                  <a:pt x="18384" y="12311"/>
                  <a:pt x="18324" y="12466"/>
                  <a:pt x="18288" y="12478"/>
                </a:cubicBezTo>
                <a:close/>
                <a:moveTo>
                  <a:pt x="18419" y="11978"/>
                </a:moveTo>
                <a:cubicBezTo>
                  <a:pt x="18455" y="12002"/>
                  <a:pt x="18395" y="12061"/>
                  <a:pt x="18395" y="12145"/>
                </a:cubicBezTo>
                <a:cubicBezTo>
                  <a:pt x="18336" y="12157"/>
                  <a:pt x="18407" y="12038"/>
                  <a:pt x="18419" y="11978"/>
                </a:cubicBezTo>
                <a:close/>
                <a:moveTo>
                  <a:pt x="18407" y="12383"/>
                </a:moveTo>
                <a:cubicBezTo>
                  <a:pt x="18395" y="12288"/>
                  <a:pt x="18407" y="12240"/>
                  <a:pt x="18443" y="12109"/>
                </a:cubicBezTo>
                <a:cubicBezTo>
                  <a:pt x="18455" y="12157"/>
                  <a:pt x="18419" y="12276"/>
                  <a:pt x="18479" y="12157"/>
                </a:cubicBezTo>
                <a:cubicBezTo>
                  <a:pt x="18526" y="12204"/>
                  <a:pt x="18443" y="12288"/>
                  <a:pt x="18407" y="12383"/>
                </a:cubicBezTo>
                <a:close/>
                <a:moveTo>
                  <a:pt x="18586" y="11347"/>
                </a:moveTo>
                <a:cubicBezTo>
                  <a:pt x="18538" y="11585"/>
                  <a:pt x="18562" y="11668"/>
                  <a:pt x="18562" y="11776"/>
                </a:cubicBezTo>
                <a:cubicBezTo>
                  <a:pt x="18538" y="11835"/>
                  <a:pt x="18514" y="11799"/>
                  <a:pt x="18503" y="11835"/>
                </a:cubicBezTo>
                <a:cubicBezTo>
                  <a:pt x="18562" y="11823"/>
                  <a:pt x="18514" y="11990"/>
                  <a:pt x="18479" y="12109"/>
                </a:cubicBezTo>
                <a:cubicBezTo>
                  <a:pt x="18443" y="12097"/>
                  <a:pt x="18419" y="12097"/>
                  <a:pt x="18419" y="12061"/>
                </a:cubicBezTo>
                <a:cubicBezTo>
                  <a:pt x="18443" y="12049"/>
                  <a:pt x="18467" y="11954"/>
                  <a:pt x="18455" y="11930"/>
                </a:cubicBezTo>
                <a:cubicBezTo>
                  <a:pt x="18407" y="11990"/>
                  <a:pt x="18443" y="11859"/>
                  <a:pt x="18407" y="11835"/>
                </a:cubicBezTo>
                <a:cubicBezTo>
                  <a:pt x="18419" y="11799"/>
                  <a:pt x="18443" y="11799"/>
                  <a:pt x="18455" y="11823"/>
                </a:cubicBezTo>
                <a:cubicBezTo>
                  <a:pt x="18467" y="11645"/>
                  <a:pt x="18562" y="11454"/>
                  <a:pt x="18574" y="11276"/>
                </a:cubicBezTo>
                <a:cubicBezTo>
                  <a:pt x="18586" y="11276"/>
                  <a:pt x="18586" y="11323"/>
                  <a:pt x="18598" y="11287"/>
                </a:cubicBezTo>
                <a:cubicBezTo>
                  <a:pt x="18538" y="11323"/>
                  <a:pt x="18622" y="11216"/>
                  <a:pt x="18586" y="11216"/>
                </a:cubicBezTo>
                <a:cubicBezTo>
                  <a:pt x="18574" y="11240"/>
                  <a:pt x="18562" y="11228"/>
                  <a:pt x="18562" y="11216"/>
                </a:cubicBezTo>
                <a:cubicBezTo>
                  <a:pt x="18574" y="11157"/>
                  <a:pt x="18586" y="11109"/>
                  <a:pt x="18598" y="11049"/>
                </a:cubicBezTo>
                <a:cubicBezTo>
                  <a:pt x="18645" y="11037"/>
                  <a:pt x="18574" y="11157"/>
                  <a:pt x="18622" y="11157"/>
                </a:cubicBezTo>
                <a:cubicBezTo>
                  <a:pt x="18634" y="11049"/>
                  <a:pt x="18717" y="10906"/>
                  <a:pt x="18669" y="10859"/>
                </a:cubicBezTo>
                <a:cubicBezTo>
                  <a:pt x="18645" y="10966"/>
                  <a:pt x="18645" y="11002"/>
                  <a:pt x="18598" y="11049"/>
                </a:cubicBezTo>
                <a:lnTo>
                  <a:pt x="18598" y="11037"/>
                </a:lnTo>
                <a:cubicBezTo>
                  <a:pt x="18622" y="10942"/>
                  <a:pt x="18645" y="10859"/>
                  <a:pt x="18645" y="10752"/>
                </a:cubicBezTo>
                <a:cubicBezTo>
                  <a:pt x="18657" y="10752"/>
                  <a:pt x="18669" y="10740"/>
                  <a:pt x="18693" y="10740"/>
                </a:cubicBezTo>
                <a:lnTo>
                  <a:pt x="18693" y="10740"/>
                </a:lnTo>
                <a:cubicBezTo>
                  <a:pt x="18717" y="10787"/>
                  <a:pt x="18717" y="10859"/>
                  <a:pt x="18705" y="10918"/>
                </a:cubicBezTo>
                <a:cubicBezTo>
                  <a:pt x="18693" y="10978"/>
                  <a:pt x="18657" y="11049"/>
                  <a:pt x="18669" y="11109"/>
                </a:cubicBezTo>
                <a:cubicBezTo>
                  <a:pt x="18645" y="11168"/>
                  <a:pt x="18634" y="11157"/>
                  <a:pt x="18610" y="11168"/>
                </a:cubicBezTo>
                <a:cubicBezTo>
                  <a:pt x="18645" y="11216"/>
                  <a:pt x="18598" y="11442"/>
                  <a:pt x="18586" y="11478"/>
                </a:cubicBezTo>
                <a:cubicBezTo>
                  <a:pt x="18562" y="11466"/>
                  <a:pt x="18622" y="11371"/>
                  <a:pt x="18586" y="11347"/>
                </a:cubicBezTo>
                <a:close/>
                <a:moveTo>
                  <a:pt x="18586" y="12514"/>
                </a:moveTo>
                <a:cubicBezTo>
                  <a:pt x="18634" y="12442"/>
                  <a:pt x="18598" y="12395"/>
                  <a:pt x="18645" y="12347"/>
                </a:cubicBezTo>
                <a:cubicBezTo>
                  <a:pt x="18705" y="12347"/>
                  <a:pt x="18634" y="12561"/>
                  <a:pt x="18586" y="12514"/>
                </a:cubicBezTo>
                <a:close/>
                <a:moveTo>
                  <a:pt x="18645" y="12300"/>
                </a:moveTo>
                <a:cubicBezTo>
                  <a:pt x="18705" y="12276"/>
                  <a:pt x="18741" y="12169"/>
                  <a:pt x="18800" y="12169"/>
                </a:cubicBezTo>
                <a:cubicBezTo>
                  <a:pt x="18765" y="12264"/>
                  <a:pt x="18717" y="12347"/>
                  <a:pt x="18645" y="12300"/>
                </a:cubicBezTo>
                <a:close/>
                <a:moveTo>
                  <a:pt x="19169" y="8275"/>
                </a:moveTo>
                <a:lnTo>
                  <a:pt x="19169" y="8275"/>
                </a:lnTo>
                <a:close/>
                <a:moveTo>
                  <a:pt x="19217" y="8168"/>
                </a:moveTo>
                <a:cubicBezTo>
                  <a:pt x="19229" y="8132"/>
                  <a:pt x="19229" y="8275"/>
                  <a:pt x="19241" y="8359"/>
                </a:cubicBezTo>
                <a:cubicBezTo>
                  <a:pt x="19181" y="8335"/>
                  <a:pt x="19193" y="8228"/>
                  <a:pt x="19217" y="8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98" name="Google Shape;198;p30"/>
          <p:cNvSpPr/>
          <p:nvPr/>
        </p:nvSpPr>
        <p:spPr>
          <a:xfrm rot="-1954176">
            <a:off x="1270560" y="3233045"/>
            <a:ext cx="935009" cy="902915"/>
          </a:xfrm>
          <a:custGeom>
            <a:avLst/>
            <a:gdLst/>
            <a:ahLst/>
            <a:cxnLst/>
            <a:rect l="l" t="t" r="r" b="b"/>
            <a:pathLst>
              <a:path w="19432" h="18765" extrusionOk="0">
                <a:moveTo>
                  <a:pt x="19431" y="8954"/>
                </a:moveTo>
                <a:cubicBezTo>
                  <a:pt x="19419" y="8692"/>
                  <a:pt x="19407" y="8418"/>
                  <a:pt x="19396" y="8168"/>
                </a:cubicBezTo>
                <a:cubicBezTo>
                  <a:pt x="19396" y="8109"/>
                  <a:pt x="19372" y="8037"/>
                  <a:pt x="19372" y="7978"/>
                </a:cubicBezTo>
                <a:cubicBezTo>
                  <a:pt x="19360" y="7918"/>
                  <a:pt x="19360" y="7847"/>
                  <a:pt x="19348" y="7799"/>
                </a:cubicBezTo>
                <a:lnTo>
                  <a:pt x="19300" y="7442"/>
                </a:lnTo>
                <a:cubicBezTo>
                  <a:pt x="19241" y="7347"/>
                  <a:pt x="19253" y="6989"/>
                  <a:pt x="19134" y="6918"/>
                </a:cubicBezTo>
                <a:cubicBezTo>
                  <a:pt x="19134" y="6787"/>
                  <a:pt x="19122" y="6727"/>
                  <a:pt x="19062" y="6608"/>
                </a:cubicBezTo>
                <a:cubicBezTo>
                  <a:pt x="19157" y="6632"/>
                  <a:pt x="19038" y="6454"/>
                  <a:pt x="19098" y="6465"/>
                </a:cubicBezTo>
                <a:cubicBezTo>
                  <a:pt x="19038" y="6370"/>
                  <a:pt x="19062" y="6215"/>
                  <a:pt x="19003" y="6192"/>
                </a:cubicBezTo>
                <a:cubicBezTo>
                  <a:pt x="19038" y="6334"/>
                  <a:pt x="19098" y="6430"/>
                  <a:pt x="19050" y="6489"/>
                </a:cubicBezTo>
                <a:cubicBezTo>
                  <a:pt x="19015" y="6334"/>
                  <a:pt x="18955" y="6204"/>
                  <a:pt x="18979" y="6096"/>
                </a:cubicBezTo>
                <a:cubicBezTo>
                  <a:pt x="18931" y="5989"/>
                  <a:pt x="18812" y="5799"/>
                  <a:pt x="18824" y="5715"/>
                </a:cubicBezTo>
                <a:cubicBezTo>
                  <a:pt x="18765" y="5727"/>
                  <a:pt x="18800" y="5572"/>
                  <a:pt x="18741" y="5537"/>
                </a:cubicBezTo>
                <a:cubicBezTo>
                  <a:pt x="18705" y="5537"/>
                  <a:pt x="18717" y="5572"/>
                  <a:pt x="18705" y="5549"/>
                </a:cubicBezTo>
                <a:cubicBezTo>
                  <a:pt x="18645" y="5477"/>
                  <a:pt x="18657" y="5334"/>
                  <a:pt x="18598" y="5263"/>
                </a:cubicBezTo>
                <a:cubicBezTo>
                  <a:pt x="18622" y="5299"/>
                  <a:pt x="18622" y="5322"/>
                  <a:pt x="18598" y="5322"/>
                </a:cubicBezTo>
                <a:cubicBezTo>
                  <a:pt x="18574" y="5263"/>
                  <a:pt x="18598" y="5251"/>
                  <a:pt x="18562" y="5180"/>
                </a:cubicBezTo>
                <a:cubicBezTo>
                  <a:pt x="18514" y="5191"/>
                  <a:pt x="18574" y="5275"/>
                  <a:pt x="18574" y="5322"/>
                </a:cubicBezTo>
                <a:cubicBezTo>
                  <a:pt x="18634" y="5358"/>
                  <a:pt x="18741" y="5620"/>
                  <a:pt x="18717" y="5668"/>
                </a:cubicBezTo>
                <a:cubicBezTo>
                  <a:pt x="18681" y="5596"/>
                  <a:pt x="18634" y="5572"/>
                  <a:pt x="18645" y="5489"/>
                </a:cubicBezTo>
                <a:cubicBezTo>
                  <a:pt x="18598" y="5489"/>
                  <a:pt x="18645" y="5549"/>
                  <a:pt x="18622" y="5549"/>
                </a:cubicBezTo>
                <a:cubicBezTo>
                  <a:pt x="18645" y="5620"/>
                  <a:pt x="18693" y="5608"/>
                  <a:pt x="18705" y="5692"/>
                </a:cubicBezTo>
                <a:cubicBezTo>
                  <a:pt x="18669" y="5692"/>
                  <a:pt x="18634" y="5656"/>
                  <a:pt x="18598" y="5632"/>
                </a:cubicBezTo>
                <a:cubicBezTo>
                  <a:pt x="18634" y="5727"/>
                  <a:pt x="18669" y="5680"/>
                  <a:pt x="18705" y="5751"/>
                </a:cubicBezTo>
                <a:cubicBezTo>
                  <a:pt x="18693" y="5787"/>
                  <a:pt x="18645" y="5692"/>
                  <a:pt x="18657" y="5775"/>
                </a:cubicBezTo>
                <a:cubicBezTo>
                  <a:pt x="18681" y="5775"/>
                  <a:pt x="18681" y="5787"/>
                  <a:pt x="18693" y="5799"/>
                </a:cubicBezTo>
                <a:lnTo>
                  <a:pt x="18657" y="5799"/>
                </a:lnTo>
                <a:cubicBezTo>
                  <a:pt x="18645" y="5811"/>
                  <a:pt x="18634" y="5811"/>
                  <a:pt x="18622" y="5834"/>
                </a:cubicBezTo>
                <a:cubicBezTo>
                  <a:pt x="18622" y="5811"/>
                  <a:pt x="18634" y="5811"/>
                  <a:pt x="18634" y="5811"/>
                </a:cubicBezTo>
                <a:cubicBezTo>
                  <a:pt x="18586" y="5751"/>
                  <a:pt x="18598" y="5739"/>
                  <a:pt x="18586" y="5680"/>
                </a:cubicBezTo>
                <a:cubicBezTo>
                  <a:pt x="18562" y="5692"/>
                  <a:pt x="18586" y="5799"/>
                  <a:pt x="18598" y="5846"/>
                </a:cubicBezTo>
                <a:cubicBezTo>
                  <a:pt x="18574" y="5858"/>
                  <a:pt x="18538" y="5870"/>
                  <a:pt x="18503" y="5894"/>
                </a:cubicBezTo>
                <a:cubicBezTo>
                  <a:pt x="18503" y="5894"/>
                  <a:pt x="18479" y="5894"/>
                  <a:pt x="18479" y="5870"/>
                </a:cubicBezTo>
                <a:cubicBezTo>
                  <a:pt x="18479" y="5858"/>
                  <a:pt x="18467" y="5834"/>
                  <a:pt x="18467" y="5811"/>
                </a:cubicBezTo>
                <a:cubicBezTo>
                  <a:pt x="18467" y="5787"/>
                  <a:pt x="18467" y="5775"/>
                  <a:pt x="18443" y="5739"/>
                </a:cubicBezTo>
                <a:cubicBezTo>
                  <a:pt x="18407" y="5668"/>
                  <a:pt x="18395" y="5608"/>
                  <a:pt x="18419" y="5561"/>
                </a:cubicBezTo>
                <a:cubicBezTo>
                  <a:pt x="18348" y="5513"/>
                  <a:pt x="18264" y="5215"/>
                  <a:pt x="18264" y="5132"/>
                </a:cubicBezTo>
                <a:cubicBezTo>
                  <a:pt x="18229" y="5132"/>
                  <a:pt x="18205" y="5096"/>
                  <a:pt x="18169" y="5037"/>
                </a:cubicBezTo>
                <a:lnTo>
                  <a:pt x="18169" y="4977"/>
                </a:lnTo>
                <a:cubicBezTo>
                  <a:pt x="18169" y="4953"/>
                  <a:pt x="18157" y="4953"/>
                  <a:pt x="18122" y="4953"/>
                </a:cubicBezTo>
                <a:cubicBezTo>
                  <a:pt x="18110" y="4906"/>
                  <a:pt x="18098" y="4882"/>
                  <a:pt x="18110" y="4858"/>
                </a:cubicBezTo>
                <a:lnTo>
                  <a:pt x="18003" y="4763"/>
                </a:lnTo>
                <a:cubicBezTo>
                  <a:pt x="17991" y="4727"/>
                  <a:pt x="17979" y="4703"/>
                  <a:pt x="17979" y="4668"/>
                </a:cubicBezTo>
                <a:lnTo>
                  <a:pt x="17991" y="4668"/>
                </a:lnTo>
                <a:cubicBezTo>
                  <a:pt x="17943" y="4560"/>
                  <a:pt x="17895" y="4477"/>
                  <a:pt x="17836" y="4382"/>
                </a:cubicBezTo>
                <a:lnTo>
                  <a:pt x="17836" y="4382"/>
                </a:lnTo>
                <a:cubicBezTo>
                  <a:pt x="17741" y="4179"/>
                  <a:pt x="17598" y="3989"/>
                  <a:pt x="17467" y="3810"/>
                </a:cubicBezTo>
                <a:cubicBezTo>
                  <a:pt x="17431" y="3715"/>
                  <a:pt x="17360" y="3644"/>
                  <a:pt x="17324" y="3537"/>
                </a:cubicBezTo>
                <a:cubicBezTo>
                  <a:pt x="17300" y="3548"/>
                  <a:pt x="17288" y="3537"/>
                  <a:pt x="17264" y="3525"/>
                </a:cubicBezTo>
                <a:cubicBezTo>
                  <a:pt x="17241" y="3429"/>
                  <a:pt x="17157" y="3334"/>
                  <a:pt x="17074" y="3239"/>
                </a:cubicBezTo>
                <a:cubicBezTo>
                  <a:pt x="17050" y="3179"/>
                  <a:pt x="17026" y="3108"/>
                  <a:pt x="16979" y="3048"/>
                </a:cubicBezTo>
                <a:cubicBezTo>
                  <a:pt x="16979" y="3048"/>
                  <a:pt x="16979" y="3036"/>
                  <a:pt x="16990" y="3036"/>
                </a:cubicBezTo>
                <a:lnTo>
                  <a:pt x="16955" y="2989"/>
                </a:lnTo>
                <a:lnTo>
                  <a:pt x="16907" y="2941"/>
                </a:lnTo>
                <a:cubicBezTo>
                  <a:pt x="16848" y="2882"/>
                  <a:pt x="16788" y="2810"/>
                  <a:pt x="16740" y="2751"/>
                </a:cubicBezTo>
                <a:cubicBezTo>
                  <a:pt x="16681" y="2691"/>
                  <a:pt x="16621" y="2632"/>
                  <a:pt x="16598" y="2560"/>
                </a:cubicBezTo>
                <a:cubicBezTo>
                  <a:pt x="16455" y="2346"/>
                  <a:pt x="16324" y="2120"/>
                  <a:pt x="16181" y="1929"/>
                </a:cubicBezTo>
                <a:cubicBezTo>
                  <a:pt x="16014" y="1739"/>
                  <a:pt x="15847" y="1548"/>
                  <a:pt x="15609" y="1429"/>
                </a:cubicBezTo>
                <a:cubicBezTo>
                  <a:pt x="15562" y="1381"/>
                  <a:pt x="15562" y="1453"/>
                  <a:pt x="15526" y="1429"/>
                </a:cubicBezTo>
                <a:cubicBezTo>
                  <a:pt x="15383" y="1286"/>
                  <a:pt x="15205" y="1191"/>
                  <a:pt x="15014" y="1048"/>
                </a:cubicBezTo>
                <a:cubicBezTo>
                  <a:pt x="14824" y="929"/>
                  <a:pt x="14633" y="810"/>
                  <a:pt x="14454" y="715"/>
                </a:cubicBezTo>
                <a:cubicBezTo>
                  <a:pt x="14193" y="548"/>
                  <a:pt x="13978" y="358"/>
                  <a:pt x="13692" y="250"/>
                </a:cubicBezTo>
                <a:cubicBezTo>
                  <a:pt x="13526" y="191"/>
                  <a:pt x="13383" y="155"/>
                  <a:pt x="13228" y="143"/>
                </a:cubicBezTo>
                <a:cubicBezTo>
                  <a:pt x="13085" y="131"/>
                  <a:pt x="12966" y="143"/>
                  <a:pt x="12823" y="191"/>
                </a:cubicBezTo>
                <a:cubicBezTo>
                  <a:pt x="12573" y="84"/>
                  <a:pt x="12228" y="203"/>
                  <a:pt x="12014" y="24"/>
                </a:cubicBezTo>
                <a:cubicBezTo>
                  <a:pt x="11954" y="24"/>
                  <a:pt x="11954" y="84"/>
                  <a:pt x="11859" y="60"/>
                </a:cubicBezTo>
                <a:cubicBezTo>
                  <a:pt x="11799" y="36"/>
                  <a:pt x="11799" y="12"/>
                  <a:pt x="11776" y="0"/>
                </a:cubicBezTo>
                <a:cubicBezTo>
                  <a:pt x="11752" y="72"/>
                  <a:pt x="11799" y="60"/>
                  <a:pt x="11740" y="96"/>
                </a:cubicBezTo>
                <a:cubicBezTo>
                  <a:pt x="11930" y="119"/>
                  <a:pt x="12014" y="143"/>
                  <a:pt x="12192" y="131"/>
                </a:cubicBezTo>
                <a:cubicBezTo>
                  <a:pt x="12228" y="143"/>
                  <a:pt x="12252" y="179"/>
                  <a:pt x="12311" y="191"/>
                </a:cubicBezTo>
                <a:cubicBezTo>
                  <a:pt x="12692" y="191"/>
                  <a:pt x="13157" y="238"/>
                  <a:pt x="13645" y="393"/>
                </a:cubicBezTo>
                <a:cubicBezTo>
                  <a:pt x="14109" y="560"/>
                  <a:pt x="14502" y="905"/>
                  <a:pt x="14847" y="989"/>
                </a:cubicBezTo>
                <a:cubicBezTo>
                  <a:pt x="14907" y="1036"/>
                  <a:pt x="14847" y="1084"/>
                  <a:pt x="14883" y="1131"/>
                </a:cubicBezTo>
                <a:cubicBezTo>
                  <a:pt x="15074" y="1167"/>
                  <a:pt x="15145" y="1346"/>
                  <a:pt x="15324" y="1453"/>
                </a:cubicBezTo>
                <a:cubicBezTo>
                  <a:pt x="15466" y="1548"/>
                  <a:pt x="15609" y="1560"/>
                  <a:pt x="15764" y="1667"/>
                </a:cubicBezTo>
                <a:cubicBezTo>
                  <a:pt x="15895" y="1786"/>
                  <a:pt x="16002" y="1882"/>
                  <a:pt x="16086" y="2001"/>
                </a:cubicBezTo>
                <a:cubicBezTo>
                  <a:pt x="16181" y="2120"/>
                  <a:pt x="16276" y="2263"/>
                  <a:pt x="16419" y="2405"/>
                </a:cubicBezTo>
                <a:lnTo>
                  <a:pt x="16419" y="2441"/>
                </a:lnTo>
                <a:cubicBezTo>
                  <a:pt x="16336" y="2382"/>
                  <a:pt x="16300" y="2334"/>
                  <a:pt x="16193" y="2239"/>
                </a:cubicBezTo>
                <a:cubicBezTo>
                  <a:pt x="16205" y="2215"/>
                  <a:pt x="16252" y="2286"/>
                  <a:pt x="16264" y="2274"/>
                </a:cubicBezTo>
                <a:cubicBezTo>
                  <a:pt x="16193" y="2203"/>
                  <a:pt x="16121" y="2143"/>
                  <a:pt x="16062" y="2096"/>
                </a:cubicBezTo>
                <a:cubicBezTo>
                  <a:pt x="16002" y="2036"/>
                  <a:pt x="15955" y="1989"/>
                  <a:pt x="15907" y="1905"/>
                </a:cubicBezTo>
                <a:cubicBezTo>
                  <a:pt x="15883" y="1941"/>
                  <a:pt x="15788" y="1858"/>
                  <a:pt x="15740" y="1870"/>
                </a:cubicBezTo>
                <a:cubicBezTo>
                  <a:pt x="15836" y="1965"/>
                  <a:pt x="15955" y="2060"/>
                  <a:pt x="15955" y="2167"/>
                </a:cubicBezTo>
                <a:cubicBezTo>
                  <a:pt x="15859" y="2120"/>
                  <a:pt x="15883" y="2036"/>
                  <a:pt x="15824" y="2036"/>
                </a:cubicBezTo>
                <a:cubicBezTo>
                  <a:pt x="15883" y="2143"/>
                  <a:pt x="15943" y="2203"/>
                  <a:pt x="16026" y="2263"/>
                </a:cubicBezTo>
                <a:cubicBezTo>
                  <a:pt x="16098" y="2322"/>
                  <a:pt x="16193" y="2382"/>
                  <a:pt x="16276" y="2477"/>
                </a:cubicBezTo>
                <a:cubicBezTo>
                  <a:pt x="16264" y="2501"/>
                  <a:pt x="16252" y="2501"/>
                  <a:pt x="16240" y="2501"/>
                </a:cubicBezTo>
                <a:cubicBezTo>
                  <a:pt x="16276" y="2584"/>
                  <a:pt x="16371" y="2632"/>
                  <a:pt x="16443" y="2691"/>
                </a:cubicBezTo>
                <a:cubicBezTo>
                  <a:pt x="16455" y="2715"/>
                  <a:pt x="16479" y="2739"/>
                  <a:pt x="16490" y="2763"/>
                </a:cubicBezTo>
                <a:cubicBezTo>
                  <a:pt x="16479" y="2763"/>
                  <a:pt x="16455" y="2751"/>
                  <a:pt x="16443" y="2751"/>
                </a:cubicBezTo>
                <a:lnTo>
                  <a:pt x="16490" y="2834"/>
                </a:lnTo>
                <a:cubicBezTo>
                  <a:pt x="16479" y="2822"/>
                  <a:pt x="16455" y="2822"/>
                  <a:pt x="16455" y="2822"/>
                </a:cubicBezTo>
                <a:lnTo>
                  <a:pt x="16502" y="2870"/>
                </a:lnTo>
                <a:lnTo>
                  <a:pt x="16502" y="2917"/>
                </a:lnTo>
                <a:cubicBezTo>
                  <a:pt x="16383" y="2858"/>
                  <a:pt x="16276" y="2822"/>
                  <a:pt x="16157" y="2798"/>
                </a:cubicBezTo>
                <a:cubicBezTo>
                  <a:pt x="16145" y="2763"/>
                  <a:pt x="16133" y="2751"/>
                  <a:pt x="16133" y="2715"/>
                </a:cubicBezTo>
                <a:lnTo>
                  <a:pt x="16098" y="2751"/>
                </a:lnTo>
                <a:lnTo>
                  <a:pt x="16133" y="2775"/>
                </a:lnTo>
                <a:cubicBezTo>
                  <a:pt x="16121" y="2775"/>
                  <a:pt x="16098" y="2775"/>
                  <a:pt x="16086" y="2763"/>
                </a:cubicBezTo>
                <a:cubicBezTo>
                  <a:pt x="16086" y="2763"/>
                  <a:pt x="16074" y="2751"/>
                  <a:pt x="16074" y="2739"/>
                </a:cubicBezTo>
                <a:cubicBezTo>
                  <a:pt x="16086" y="2715"/>
                  <a:pt x="16062" y="2655"/>
                  <a:pt x="16038" y="2703"/>
                </a:cubicBezTo>
                <a:cubicBezTo>
                  <a:pt x="16062" y="2715"/>
                  <a:pt x="16074" y="2739"/>
                  <a:pt x="16062" y="2751"/>
                </a:cubicBezTo>
                <a:lnTo>
                  <a:pt x="16062" y="2751"/>
                </a:lnTo>
                <a:cubicBezTo>
                  <a:pt x="16026" y="2739"/>
                  <a:pt x="15978" y="2715"/>
                  <a:pt x="15955" y="2691"/>
                </a:cubicBezTo>
                <a:cubicBezTo>
                  <a:pt x="15919" y="2655"/>
                  <a:pt x="15907" y="2596"/>
                  <a:pt x="15883" y="2572"/>
                </a:cubicBezTo>
                <a:cubicBezTo>
                  <a:pt x="15836" y="2524"/>
                  <a:pt x="15728" y="2524"/>
                  <a:pt x="15693" y="2572"/>
                </a:cubicBezTo>
                <a:cubicBezTo>
                  <a:pt x="15681" y="2584"/>
                  <a:pt x="15681" y="2596"/>
                  <a:pt x="15669" y="2632"/>
                </a:cubicBezTo>
                <a:cubicBezTo>
                  <a:pt x="15633" y="2620"/>
                  <a:pt x="15597" y="2584"/>
                  <a:pt x="15562" y="2572"/>
                </a:cubicBezTo>
                <a:cubicBezTo>
                  <a:pt x="15574" y="2513"/>
                  <a:pt x="15562" y="2441"/>
                  <a:pt x="15538" y="2382"/>
                </a:cubicBezTo>
                <a:cubicBezTo>
                  <a:pt x="15538" y="2358"/>
                  <a:pt x="15502" y="2358"/>
                  <a:pt x="15490" y="2358"/>
                </a:cubicBezTo>
                <a:lnTo>
                  <a:pt x="15478" y="2382"/>
                </a:lnTo>
                <a:lnTo>
                  <a:pt x="15478" y="2394"/>
                </a:lnTo>
                <a:cubicBezTo>
                  <a:pt x="15431" y="2382"/>
                  <a:pt x="15371" y="2334"/>
                  <a:pt x="15359" y="2274"/>
                </a:cubicBezTo>
                <a:cubicBezTo>
                  <a:pt x="15336" y="2286"/>
                  <a:pt x="15336" y="2298"/>
                  <a:pt x="15336" y="2334"/>
                </a:cubicBezTo>
                <a:cubicBezTo>
                  <a:pt x="15383" y="2358"/>
                  <a:pt x="15419" y="2382"/>
                  <a:pt x="15455" y="2417"/>
                </a:cubicBezTo>
                <a:lnTo>
                  <a:pt x="15455" y="2441"/>
                </a:lnTo>
                <a:cubicBezTo>
                  <a:pt x="15478" y="2465"/>
                  <a:pt x="15490" y="2477"/>
                  <a:pt x="15502" y="2513"/>
                </a:cubicBezTo>
                <a:cubicBezTo>
                  <a:pt x="15395" y="2405"/>
                  <a:pt x="15300" y="2334"/>
                  <a:pt x="15205" y="2263"/>
                </a:cubicBezTo>
                <a:cubicBezTo>
                  <a:pt x="15181" y="2239"/>
                  <a:pt x="15157" y="2227"/>
                  <a:pt x="15145" y="2215"/>
                </a:cubicBezTo>
                <a:lnTo>
                  <a:pt x="15157" y="2203"/>
                </a:lnTo>
                <a:cubicBezTo>
                  <a:pt x="15157" y="2179"/>
                  <a:pt x="15145" y="2179"/>
                  <a:pt x="15145" y="2167"/>
                </a:cubicBezTo>
                <a:lnTo>
                  <a:pt x="15133" y="2179"/>
                </a:lnTo>
                <a:cubicBezTo>
                  <a:pt x="15062" y="2143"/>
                  <a:pt x="15002" y="2108"/>
                  <a:pt x="14919" y="2084"/>
                </a:cubicBezTo>
                <a:cubicBezTo>
                  <a:pt x="14895" y="2048"/>
                  <a:pt x="14883" y="2036"/>
                  <a:pt x="14859" y="2001"/>
                </a:cubicBezTo>
                <a:cubicBezTo>
                  <a:pt x="14835" y="1989"/>
                  <a:pt x="14824" y="1977"/>
                  <a:pt x="14788" y="1965"/>
                </a:cubicBezTo>
                <a:cubicBezTo>
                  <a:pt x="14407" y="1608"/>
                  <a:pt x="13883" y="1262"/>
                  <a:pt x="13311" y="989"/>
                </a:cubicBezTo>
                <a:cubicBezTo>
                  <a:pt x="12704" y="715"/>
                  <a:pt x="12037" y="536"/>
                  <a:pt x="11490" y="477"/>
                </a:cubicBezTo>
                <a:cubicBezTo>
                  <a:pt x="11371" y="417"/>
                  <a:pt x="11252" y="369"/>
                  <a:pt x="11109" y="334"/>
                </a:cubicBezTo>
                <a:cubicBezTo>
                  <a:pt x="10978" y="310"/>
                  <a:pt x="10847" y="298"/>
                  <a:pt x="10680" y="298"/>
                </a:cubicBezTo>
                <a:cubicBezTo>
                  <a:pt x="10502" y="143"/>
                  <a:pt x="10180" y="119"/>
                  <a:pt x="9847" y="131"/>
                </a:cubicBezTo>
                <a:cubicBezTo>
                  <a:pt x="9775" y="131"/>
                  <a:pt x="9680" y="143"/>
                  <a:pt x="9609" y="143"/>
                </a:cubicBezTo>
                <a:cubicBezTo>
                  <a:pt x="9537" y="143"/>
                  <a:pt x="9466" y="155"/>
                  <a:pt x="9382" y="155"/>
                </a:cubicBezTo>
                <a:cubicBezTo>
                  <a:pt x="9240" y="155"/>
                  <a:pt x="9120" y="155"/>
                  <a:pt x="9025" y="131"/>
                </a:cubicBezTo>
                <a:cubicBezTo>
                  <a:pt x="8870" y="322"/>
                  <a:pt x="8347" y="274"/>
                  <a:pt x="8168" y="215"/>
                </a:cubicBezTo>
                <a:cubicBezTo>
                  <a:pt x="8132" y="298"/>
                  <a:pt x="8061" y="322"/>
                  <a:pt x="7977" y="334"/>
                </a:cubicBezTo>
                <a:cubicBezTo>
                  <a:pt x="7882" y="358"/>
                  <a:pt x="7787" y="358"/>
                  <a:pt x="7692" y="334"/>
                </a:cubicBezTo>
                <a:cubicBezTo>
                  <a:pt x="7692" y="310"/>
                  <a:pt x="7811" y="250"/>
                  <a:pt x="7680" y="274"/>
                </a:cubicBezTo>
                <a:cubicBezTo>
                  <a:pt x="7620" y="274"/>
                  <a:pt x="7620" y="322"/>
                  <a:pt x="7585" y="334"/>
                </a:cubicBezTo>
                <a:cubicBezTo>
                  <a:pt x="7525" y="310"/>
                  <a:pt x="7442" y="298"/>
                  <a:pt x="7394" y="250"/>
                </a:cubicBezTo>
                <a:cubicBezTo>
                  <a:pt x="7275" y="262"/>
                  <a:pt x="7263" y="310"/>
                  <a:pt x="7144" y="322"/>
                </a:cubicBezTo>
                <a:cubicBezTo>
                  <a:pt x="7168" y="274"/>
                  <a:pt x="7168" y="238"/>
                  <a:pt x="7239" y="203"/>
                </a:cubicBezTo>
                <a:cubicBezTo>
                  <a:pt x="7406" y="131"/>
                  <a:pt x="7454" y="191"/>
                  <a:pt x="7537" y="191"/>
                </a:cubicBezTo>
                <a:cubicBezTo>
                  <a:pt x="7525" y="143"/>
                  <a:pt x="7465" y="143"/>
                  <a:pt x="7561" y="119"/>
                </a:cubicBezTo>
                <a:cubicBezTo>
                  <a:pt x="7620" y="215"/>
                  <a:pt x="7763" y="36"/>
                  <a:pt x="7870" y="131"/>
                </a:cubicBezTo>
                <a:cubicBezTo>
                  <a:pt x="7811" y="143"/>
                  <a:pt x="7763" y="155"/>
                  <a:pt x="7751" y="191"/>
                </a:cubicBezTo>
                <a:cubicBezTo>
                  <a:pt x="7870" y="143"/>
                  <a:pt x="8025" y="96"/>
                  <a:pt x="8120" y="72"/>
                </a:cubicBezTo>
                <a:cubicBezTo>
                  <a:pt x="8097" y="72"/>
                  <a:pt x="8037" y="72"/>
                  <a:pt x="8097" y="60"/>
                </a:cubicBezTo>
                <a:cubicBezTo>
                  <a:pt x="7501" y="24"/>
                  <a:pt x="6942" y="143"/>
                  <a:pt x="6430" y="322"/>
                </a:cubicBezTo>
                <a:cubicBezTo>
                  <a:pt x="5906" y="500"/>
                  <a:pt x="5418" y="774"/>
                  <a:pt x="4918" y="1072"/>
                </a:cubicBezTo>
                <a:cubicBezTo>
                  <a:pt x="4846" y="1048"/>
                  <a:pt x="4727" y="1108"/>
                  <a:pt x="4620" y="1155"/>
                </a:cubicBezTo>
                <a:cubicBezTo>
                  <a:pt x="4370" y="1381"/>
                  <a:pt x="4167" y="1512"/>
                  <a:pt x="4215" y="1727"/>
                </a:cubicBezTo>
                <a:cubicBezTo>
                  <a:pt x="4525" y="1501"/>
                  <a:pt x="4763" y="1274"/>
                  <a:pt x="5346" y="989"/>
                </a:cubicBezTo>
                <a:cubicBezTo>
                  <a:pt x="5477" y="977"/>
                  <a:pt x="5608" y="989"/>
                  <a:pt x="5668" y="1084"/>
                </a:cubicBezTo>
                <a:cubicBezTo>
                  <a:pt x="5251" y="1346"/>
                  <a:pt x="4727" y="1512"/>
                  <a:pt x="4370" y="1846"/>
                </a:cubicBezTo>
                <a:cubicBezTo>
                  <a:pt x="4334" y="1882"/>
                  <a:pt x="4310" y="1929"/>
                  <a:pt x="4263" y="1965"/>
                </a:cubicBezTo>
                <a:cubicBezTo>
                  <a:pt x="3953" y="2203"/>
                  <a:pt x="3775" y="2298"/>
                  <a:pt x="3572" y="2465"/>
                </a:cubicBezTo>
                <a:cubicBezTo>
                  <a:pt x="3155" y="2775"/>
                  <a:pt x="2798" y="3227"/>
                  <a:pt x="2453" y="3608"/>
                </a:cubicBezTo>
                <a:cubicBezTo>
                  <a:pt x="2382" y="3703"/>
                  <a:pt x="2227" y="3727"/>
                  <a:pt x="2227" y="3882"/>
                </a:cubicBezTo>
                <a:cubicBezTo>
                  <a:pt x="2334" y="3775"/>
                  <a:pt x="2441" y="3667"/>
                  <a:pt x="2524" y="3572"/>
                </a:cubicBezTo>
                <a:cubicBezTo>
                  <a:pt x="2620" y="3465"/>
                  <a:pt x="2703" y="3358"/>
                  <a:pt x="2751" y="3275"/>
                </a:cubicBezTo>
                <a:cubicBezTo>
                  <a:pt x="2870" y="3179"/>
                  <a:pt x="3013" y="3048"/>
                  <a:pt x="3167" y="2917"/>
                </a:cubicBezTo>
                <a:cubicBezTo>
                  <a:pt x="3334" y="2775"/>
                  <a:pt x="3477" y="2632"/>
                  <a:pt x="3608" y="2524"/>
                </a:cubicBezTo>
                <a:lnTo>
                  <a:pt x="3834" y="2394"/>
                </a:lnTo>
                <a:cubicBezTo>
                  <a:pt x="3906" y="2346"/>
                  <a:pt x="3965" y="2298"/>
                  <a:pt x="4048" y="2263"/>
                </a:cubicBezTo>
                <a:cubicBezTo>
                  <a:pt x="4179" y="2167"/>
                  <a:pt x="4298" y="2084"/>
                  <a:pt x="4429" y="1989"/>
                </a:cubicBezTo>
                <a:cubicBezTo>
                  <a:pt x="4679" y="1798"/>
                  <a:pt x="4965" y="1608"/>
                  <a:pt x="5358" y="1441"/>
                </a:cubicBezTo>
                <a:cubicBezTo>
                  <a:pt x="5441" y="1512"/>
                  <a:pt x="5513" y="1441"/>
                  <a:pt x="5656" y="1393"/>
                </a:cubicBezTo>
                <a:cubicBezTo>
                  <a:pt x="5691" y="1501"/>
                  <a:pt x="5799" y="1501"/>
                  <a:pt x="5953" y="1441"/>
                </a:cubicBezTo>
                <a:cubicBezTo>
                  <a:pt x="6013" y="1381"/>
                  <a:pt x="5870" y="1393"/>
                  <a:pt x="5930" y="1334"/>
                </a:cubicBezTo>
                <a:cubicBezTo>
                  <a:pt x="6025" y="1334"/>
                  <a:pt x="6108" y="1334"/>
                  <a:pt x="6156" y="1393"/>
                </a:cubicBezTo>
                <a:cubicBezTo>
                  <a:pt x="6084" y="1429"/>
                  <a:pt x="6013" y="1465"/>
                  <a:pt x="5965" y="1465"/>
                </a:cubicBezTo>
                <a:cubicBezTo>
                  <a:pt x="6025" y="1548"/>
                  <a:pt x="6192" y="1453"/>
                  <a:pt x="6227" y="1560"/>
                </a:cubicBezTo>
                <a:cubicBezTo>
                  <a:pt x="6096" y="1632"/>
                  <a:pt x="5977" y="1703"/>
                  <a:pt x="5858" y="1786"/>
                </a:cubicBezTo>
                <a:cubicBezTo>
                  <a:pt x="5739" y="1870"/>
                  <a:pt x="5632" y="1941"/>
                  <a:pt x="5537" y="2036"/>
                </a:cubicBezTo>
                <a:cubicBezTo>
                  <a:pt x="5322" y="2215"/>
                  <a:pt x="5120" y="2382"/>
                  <a:pt x="4858" y="2513"/>
                </a:cubicBezTo>
                <a:cubicBezTo>
                  <a:pt x="4775" y="2513"/>
                  <a:pt x="4703" y="2465"/>
                  <a:pt x="4596" y="2501"/>
                </a:cubicBezTo>
                <a:cubicBezTo>
                  <a:pt x="4596" y="2596"/>
                  <a:pt x="4787" y="2513"/>
                  <a:pt x="4858" y="2560"/>
                </a:cubicBezTo>
                <a:cubicBezTo>
                  <a:pt x="4822" y="2632"/>
                  <a:pt x="4727" y="2703"/>
                  <a:pt x="4656" y="2775"/>
                </a:cubicBezTo>
                <a:cubicBezTo>
                  <a:pt x="4644" y="2810"/>
                  <a:pt x="4608" y="2822"/>
                  <a:pt x="4596" y="2858"/>
                </a:cubicBezTo>
                <a:lnTo>
                  <a:pt x="4584" y="2858"/>
                </a:lnTo>
                <a:cubicBezTo>
                  <a:pt x="4489" y="2870"/>
                  <a:pt x="4382" y="2917"/>
                  <a:pt x="4346" y="3001"/>
                </a:cubicBezTo>
                <a:cubicBezTo>
                  <a:pt x="4346" y="3013"/>
                  <a:pt x="4322" y="3036"/>
                  <a:pt x="4310" y="3048"/>
                </a:cubicBezTo>
                <a:cubicBezTo>
                  <a:pt x="4239" y="3108"/>
                  <a:pt x="4179" y="3156"/>
                  <a:pt x="4120" y="3215"/>
                </a:cubicBezTo>
                <a:lnTo>
                  <a:pt x="4108" y="3215"/>
                </a:lnTo>
                <a:cubicBezTo>
                  <a:pt x="4108" y="3227"/>
                  <a:pt x="4084" y="3227"/>
                  <a:pt x="4084" y="3239"/>
                </a:cubicBezTo>
                <a:cubicBezTo>
                  <a:pt x="4072" y="3251"/>
                  <a:pt x="4060" y="3251"/>
                  <a:pt x="4060" y="3275"/>
                </a:cubicBezTo>
                <a:cubicBezTo>
                  <a:pt x="3989" y="3334"/>
                  <a:pt x="3894" y="3334"/>
                  <a:pt x="3786" y="3334"/>
                </a:cubicBezTo>
                <a:cubicBezTo>
                  <a:pt x="3763" y="3334"/>
                  <a:pt x="3751" y="3346"/>
                  <a:pt x="3727" y="3370"/>
                </a:cubicBezTo>
                <a:cubicBezTo>
                  <a:pt x="3727" y="3394"/>
                  <a:pt x="3715" y="3417"/>
                  <a:pt x="3703" y="3417"/>
                </a:cubicBezTo>
                <a:cubicBezTo>
                  <a:pt x="3667" y="3453"/>
                  <a:pt x="3644" y="3513"/>
                  <a:pt x="3584" y="3453"/>
                </a:cubicBezTo>
                <a:cubicBezTo>
                  <a:pt x="3525" y="3465"/>
                  <a:pt x="3513" y="3489"/>
                  <a:pt x="3477" y="3537"/>
                </a:cubicBezTo>
                <a:cubicBezTo>
                  <a:pt x="3453" y="3608"/>
                  <a:pt x="3405" y="3667"/>
                  <a:pt x="3298" y="3667"/>
                </a:cubicBezTo>
                <a:cubicBezTo>
                  <a:pt x="3286" y="3667"/>
                  <a:pt x="3251" y="3667"/>
                  <a:pt x="3239" y="3691"/>
                </a:cubicBezTo>
                <a:cubicBezTo>
                  <a:pt x="3179" y="3763"/>
                  <a:pt x="3072" y="3810"/>
                  <a:pt x="3048" y="3906"/>
                </a:cubicBezTo>
                <a:cubicBezTo>
                  <a:pt x="3036" y="3965"/>
                  <a:pt x="2977" y="3953"/>
                  <a:pt x="2929" y="3965"/>
                </a:cubicBezTo>
                <a:cubicBezTo>
                  <a:pt x="2929" y="3989"/>
                  <a:pt x="2917" y="4013"/>
                  <a:pt x="2893" y="4013"/>
                </a:cubicBezTo>
                <a:cubicBezTo>
                  <a:pt x="2751" y="4060"/>
                  <a:pt x="2643" y="4144"/>
                  <a:pt x="2536" y="4251"/>
                </a:cubicBezTo>
                <a:cubicBezTo>
                  <a:pt x="2477" y="4310"/>
                  <a:pt x="2441" y="4358"/>
                  <a:pt x="2358" y="4406"/>
                </a:cubicBezTo>
                <a:cubicBezTo>
                  <a:pt x="2262" y="4441"/>
                  <a:pt x="2143" y="4489"/>
                  <a:pt x="2155" y="4644"/>
                </a:cubicBezTo>
                <a:cubicBezTo>
                  <a:pt x="2155" y="4656"/>
                  <a:pt x="2120" y="4680"/>
                  <a:pt x="2096" y="4715"/>
                </a:cubicBezTo>
                <a:lnTo>
                  <a:pt x="1989" y="4822"/>
                </a:lnTo>
                <a:cubicBezTo>
                  <a:pt x="1977" y="4834"/>
                  <a:pt x="1965" y="4882"/>
                  <a:pt x="1917" y="4834"/>
                </a:cubicBezTo>
                <a:cubicBezTo>
                  <a:pt x="1905" y="4799"/>
                  <a:pt x="1846" y="4787"/>
                  <a:pt x="1881" y="4739"/>
                </a:cubicBezTo>
                <a:cubicBezTo>
                  <a:pt x="1905" y="4727"/>
                  <a:pt x="1905" y="4715"/>
                  <a:pt x="1905" y="4680"/>
                </a:cubicBezTo>
                <a:cubicBezTo>
                  <a:pt x="1905" y="4668"/>
                  <a:pt x="1881" y="4656"/>
                  <a:pt x="1881" y="4620"/>
                </a:cubicBezTo>
                <a:cubicBezTo>
                  <a:pt x="1870" y="4620"/>
                  <a:pt x="1870" y="4644"/>
                  <a:pt x="1858" y="4644"/>
                </a:cubicBezTo>
                <a:cubicBezTo>
                  <a:pt x="1798" y="4680"/>
                  <a:pt x="1750" y="4763"/>
                  <a:pt x="1750" y="4834"/>
                </a:cubicBezTo>
                <a:cubicBezTo>
                  <a:pt x="1750" y="4882"/>
                  <a:pt x="1762" y="4894"/>
                  <a:pt x="1739" y="4918"/>
                </a:cubicBezTo>
                <a:cubicBezTo>
                  <a:pt x="1691" y="4965"/>
                  <a:pt x="1643" y="5025"/>
                  <a:pt x="1560" y="5025"/>
                </a:cubicBezTo>
                <a:cubicBezTo>
                  <a:pt x="1465" y="5025"/>
                  <a:pt x="1524" y="5084"/>
                  <a:pt x="1524" y="5120"/>
                </a:cubicBezTo>
                <a:cubicBezTo>
                  <a:pt x="1512" y="5180"/>
                  <a:pt x="1489" y="5263"/>
                  <a:pt x="1429" y="5275"/>
                </a:cubicBezTo>
                <a:cubicBezTo>
                  <a:pt x="1369" y="5311"/>
                  <a:pt x="1334" y="5334"/>
                  <a:pt x="1310" y="5382"/>
                </a:cubicBezTo>
                <a:cubicBezTo>
                  <a:pt x="1322" y="5322"/>
                  <a:pt x="1334" y="5263"/>
                  <a:pt x="1346" y="5215"/>
                </a:cubicBezTo>
                <a:cubicBezTo>
                  <a:pt x="1465" y="4882"/>
                  <a:pt x="1762" y="4525"/>
                  <a:pt x="1881" y="4191"/>
                </a:cubicBezTo>
                <a:cubicBezTo>
                  <a:pt x="2036" y="4144"/>
                  <a:pt x="1917" y="4084"/>
                  <a:pt x="2084" y="3965"/>
                </a:cubicBezTo>
                <a:cubicBezTo>
                  <a:pt x="2060" y="3929"/>
                  <a:pt x="2036" y="3846"/>
                  <a:pt x="1989" y="3870"/>
                </a:cubicBezTo>
                <a:cubicBezTo>
                  <a:pt x="1977" y="3870"/>
                  <a:pt x="1941" y="3882"/>
                  <a:pt x="1917" y="3894"/>
                </a:cubicBezTo>
                <a:cubicBezTo>
                  <a:pt x="1846" y="4084"/>
                  <a:pt x="1739" y="4191"/>
                  <a:pt x="1679" y="4370"/>
                </a:cubicBezTo>
                <a:cubicBezTo>
                  <a:pt x="1322" y="4727"/>
                  <a:pt x="1131" y="5156"/>
                  <a:pt x="977" y="5620"/>
                </a:cubicBezTo>
                <a:lnTo>
                  <a:pt x="929" y="5620"/>
                </a:lnTo>
                <a:cubicBezTo>
                  <a:pt x="929" y="5632"/>
                  <a:pt x="953" y="5644"/>
                  <a:pt x="965" y="5668"/>
                </a:cubicBezTo>
                <a:cubicBezTo>
                  <a:pt x="965" y="5680"/>
                  <a:pt x="965" y="5680"/>
                  <a:pt x="953" y="5692"/>
                </a:cubicBezTo>
                <a:cubicBezTo>
                  <a:pt x="929" y="5739"/>
                  <a:pt x="917" y="5787"/>
                  <a:pt x="917" y="5823"/>
                </a:cubicBezTo>
                <a:cubicBezTo>
                  <a:pt x="893" y="5846"/>
                  <a:pt x="869" y="5858"/>
                  <a:pt x="846" y="5870"/>
                </a:cubicBezTo>
                <a:cubicBezTo>
                  <a:pt x="798" y="5906"/>
                  <a:pt x="750" y="5942"/>
                  <a:pt x="750" y="6001"/>
                </a:cubicBezTo>
                <a:cubicBezTo>
                  <a:pt x="750" y="6204"/>
                  <a:pt x="750" y="6204"/>
                  <a:pt x="560" y="6323"/>
                </a:cubicBezTo>
                <a:cubicBezTo>
                  <a:pt x="548" y="6334"/>
                  <a:pt x="536" y="6334"/>
                  <a:pt x="512" y="6334"/>
                </a:cubicBezTo>
                <a:cubicBezTo>
                  <a:pt x="512" y="6358"/>
                  <a:pt x="488" y="6394"/>
                  <a:pt x="453" y="6394"/>
                </a:cubicBezTo>
                <a:cubicBezTo>
                  <a:pt x="453" y="6442"/>
                  <a:pt x="536" y="6489"/>
                  <a:pt x="453" y="6537"/>
                </a:cubicBezTo>
                <a:cubicBezTo>
                  <a:pt x="417" y="6573"/>
                  <a:pt x="381" y="6596"/>
                  <a:pt x="357" y="6644"/>
                </a:cubicBezTo>
                <a:cubicBezTo>
                  <a:pt x="334" y="6656"/>
                  <a:pt x="334" y="6680"/>
                  <a:pt x="322" y="6692"/>
                </a:cubicBezTo>
                <a:lnTo>
                  <a:pt x="322" y="6680"/>
                </a:lnTo>
                <a:cubicBezTo>
                  <a:pt x="322" y="6692"/>
                  <a:pt x="310" y="6704"/>
                  <a:pt x="310" y="6715"/>
                </a:cubicBezTo>
                <a:cubicBezTo>
                  <a:pt x="298" y="6739"/>
                  <a:pt x="274" y="6751"/>
                  <a:pt x="250" y="6763"/>
                </a:cubicBezTo>
                <a:cubicBezTo>
                  <a:pt x="191" y="6799"/>
                  <a:pt x="250" y="6858"/>
                  <a:pt x="262" y="6882"/>
                </a:cubicBezTo>
                <a:cubicBezTo>
                  <a:pt x="179" y="7001"/>
                  <a:pt x="262" y="7168"/>
                  <a:pt x="155" y="7275"/>
                </a:cubicBezTo>
                <a:cubicBezTo>
                  <a:pt x="155" y="7347"/>
                  <a:pt x="179" y="7442"/>
                  <a:pt x="155" y="7513"/>
                </a:cubicBezTo>
                <a:cubicBezTo>
                  <a:pt x="143" y="7597"/>
                  <a:pt x="96" y="7680"/>
                  <a:pt x="119" y="7763"/>
                </a:cubicBezTo>
                <a:cubicBezTo>
                  <a:pt x="131" y="7835"/>
                  <a:pt x="84" y="7870"/>
                  <a:pt x="24" y="7894"/>
                </a:cubicBezTo>
                <a:cubicBezTo>
                  <a:pt x="12" y="7894"/>
                  <a:pt x="0" y="7942"/>
                  <a:pt x="12" y="7942"/>
                </a:cubicBezTo>
                <a:cubicBezTo>
                  <a:pt x="60" y="8001"/>
                  <a:pt x="24" y="8061"/>
                  <a:pt x="12" y="8120"/>
                </a:cubicBezTo>
                <a:cubicBezTo>
                  <a:pt x="84" y="8216"/>
                  <a:pt x="72" y="8323"/>
                  <a:pt x="72" y="8430"/>
                </a:cubicBezTo>
                <a:cubicBezTo>
                  <a:pt x="72" y="8537"/>
                  <a:pt x="96" y="8656"/>
                  <a:pt x="12" y="8751"/>
                </a:cubicBezTo>
                <a:cubicBezTo>
                  <a:pt x="0" y="8763"/>
                  <a:pt x="12" y="8811"/>
                  <a:pt x="36" y="8823"/>
                </a:cubicBezTo>
                <a:cubicBezTo>
                  <a:pt x="84" y="8835"/>
                  <a:pt x="119" y="8847"/>
                  <a:pt x="119" y="8894"/>
                </a:cubicBezTo>
                <a:lnTo>
                  <a:pt x="119" y="9013"/>
                </a:lnTo>
                <a:cubicBezTo>
                  <a:pt x="131" y="9180"/>
                  <a:pt x="84" y="9347"/>
                  <a:pt x="179" y="9502"/>
                </a:cubicBezTo>
                <a:cubicBezTo>
                  <a:pt x="191" y="9525"/>
                  <a:pt x="179" y="9561"/>
                  <a:pt x="155" y="9597"/>
                </a:cubicBezTo>
                <a:cubicBezTo>
                  <a:pt x="143" y="9621"/>
                  <a:pt x="119" y="9644"/>
                  <a:pt x="143" y="9668"/>
                </a:cubicBezTo>
                <a:cubicBezTo>
                  <a:pt x="191" y="9716"/>
                  <a:pt x="179" y="9775"/>
                  <a:pt x="179" y="9835"/>
                </a:cubicBezTo>
                <a:cubicBezTo>
                  <a:pt x="155" y="9954"/>
                  <a:pt x="155" y="10014"/>
                  <a:pt x="191" y="10073"/>
                </a:cubicBezTo>
                <a:cubicBezTo>
                  <a:pt x="238" y="10144"/>
                  <a:pt x="262" y="10240"/>
                  <a:pt x="334" y="10299"/>
                </a:cubicBezTo>
                <a:cubicBezTo>
                  <a:pt x="369" y="10323"/>
                  <a:pt x="393" y="10359"/>
                  <a:pt x="393" y="10383"/>
                </a:cubicBezTo>
                <a:cubicBezTo>
                  <a:pt x="393" y="10478"/>
                  <a:pt x="429" y="10561"/>
                  <a:pt x="453" y="10633"/>
                </a:cubicBezTo>
                <a:cubicBezTo>
                  <a:pt x="441" y="10787"/>
                  <a:pt x="512" y="10918"/>
                  <a:pt x="572" y="11049"/>
                </a:cubicBezTo>
                <a:cubicBezTo>
                  <a:pt x="596" y="11073"/>
                  <a:pt x="607" y="11097"/>
                  <a:pt x="607" y="11097"/>
                </a:cubicBezTo>
                <a:cubicBezTo>
                  <a:pt x="727" y="11073"/>
                  <a:pt x="738" y="11192"/>
                  <a:pt x="810" y="11216"/>
                </a:cubicBezTo>
                <a:cubicBezTo>
                  <a:pt x="893" y="11264"/>
                  <a:pt x="965" y="11287"/>
                  <a:pt x="1024" y="11323"/>
                </a:cubicBezTo>
                <a:cubicBezTo>
                  <a:pt x="1036" y="11347"/>
                  <a:pt x="1048" y="11383"/>
                  <a:pt x="1072" y="11430"/>
                </a:cubicBezTo>
                <a:cubicBezTo>
                  <a:pt x="1072" y="11442"/>
                  <a:pt x="1072" y="11442"/>
                  <a:pt x="1084" y="11454"/>
                </a:cubicBezTo>
                <a:cubicBezTo>
                  <a:pt x="1096" y="11490"/>
                  <a:pt x="1108" y="11526"/>
                  <a:pt x="1108" y="11561"/>
                </a:cubicBezTo>
                <a:cubicBezTo>
                  <a:pt x="1072" y="11609"/>
                  <a:pt x="1036" y="11645"/>
                  <a:pt x="1084" y="11728"/>
                </a:cubicBezTo>
                <a:cubicBezTo>
                  <a:pt x="1131" y="11799"/>
                  <a:pt x="1143" y="11907"/>
                  <a:pt x="1167" y="11990"/>
                </a:cubicBezTo>
                <a:cubicBezTo>
                  <a:pt x="1191" y="12026"/>
                  <a:pt x="1191" y="12049"/>
                  <a:pt x="1215" y="12061"/>
                </a:cubicBezTo>
                <a:cubicBezTo>
                  <a:pt x="1262" y="12085"/>
                  <a:pt x="1274" y="12097"/>
                  <a:pt x="1262" y="12145"/>
                </a:cubicBezTo>
                <a:cubicBezTo>
                  <a:pt x="1250" y="12180"/>
                  <a:pt x="1250" y="12240"/>
                  <a:pt x="1215" y="12276"/>
                </a:cubicBezTo>
                <a:cubicBezTo>
                  <a:pt x="1143" y="12347"/>
                  <a:pt x="1250" y="12395"/>
                  <a:pt x="1250" y="12454"/>
                </a:cubicBezTo>
                <a:cubicBezTo>
                  <a:pt x="1250" y="12478"/>
                  <a:pt x="1310" y="12478"/>
                  <a:pt x="1322" y="12466"/>
                </a:cubicBezTo>
                <a:cubicBezTo>
                  <a:pt x="1381" y="12419"/>
                  <a:pt x="1429" y="12383"/>
                  <a:pt x="1465" y="12335"/>
                </a:cubicBezTo>
                <a:cubicBezTo>
                  <a:pt x="1512" y="12288"/>
                  <a:pt x="1500" y="12264"/>
                  <a:pt x="1465" y="12216"/>
                </a:cubicBezTo>
                <a:cubicBezTo>
                  <a:pt x="1441" y="12121"/>
                  <a:pt x="1453" y="12026"/>
                  <a:pt x="1465" y="11919"/>
                </a:cubicBezTo>
                <a:cubicBezTo>
                  <a:pt x="1465" y="11907"/>
                  <a:pt x="1489" y="11907"/>
                  <a:pt x="1489" y="11907"/>
                </a:cubicBezTo>
                <a:lnTo>
                  <a:pt x="1500" y="11919"/>
                </a:lnTo>
                <a:cubicBezTo>
                  <a:pt x="1500" y="11990"/>
                  <a:pt x="1572" y="12026"/>
                  <a:pt x="1620" y="12085"/>
                </a:cubicBezTo>
                <a:cubicBezTo>
                  <a:pt x="1631" y="12109"/>
                  <a:pt x="1560" y="12157"/>
                  <a:pt x="1620" y="12169"/>
                </a:cubicBezTo>
                <a:cubicBezTo>
                  <a:pt x="1703" y="12204"/>
                  <a:pt x="1739" y="12264"/>
                  <a:pt x="1762" y="12335"/>
                </a:cubicBezTo>
                <a:cubicBezTo>
                  <a:pt x="1798" y="12419"/>
                  <a:pt x="1846" y="12514"/>
                  <a:pt x="1870" y="12597"/>
                </a:cubicBezTo>
                <a:cubicBezTo>
                  <a:pt x="1917" y="12704"/>
                  <a:pt x="1965" y="12800"/>
                  <a:pt x="2024" y="12883"/>
                </a:cubicBezTo>
                <a:cubicBezTo>
                  <a:pt x="2036" y="12919"/>
                  <a:pt x="2048" y="12942"/>
                  <a:pt x="2048" y="12954"/>
                </a:cubicBezTo>
                <a:cubicBezTo>
                  <a:pt x="2036" y="13061"/>
                  <a:pt x="2084" y="13133"/>
                  <a:pt x="2155" y="13181"/>
                </a:cubicBezTo>
                <a:cubicBezTo>
                  <a:pt x="2227" y="13240"/>
                  <a:pt x="2227" y="13312"/>
                  <a:pt x="2227" y="13395"/>
                </a:cubicBezTo>
                <a:cubicBezTo>
                  <a:pt x="2227" y="13431"/>
                  <a:pt x="2215" y="13490"/>
                  <a:pt x="2262" y="13526"/>
                </a:cubicBezTo>
                <a:cubicBezTo>
                  <a:pt x="2346" y="13597"/>
                  <a:pt x="2358" y="13704"/>
                  <a:pt x="2417" y="13788"/>
                </a:cubicBezTo>
                <a:cubicBezTo>
                  <a:pt x="2453" y="13835"/>
                  <a:pt x="2453" y="13776"/>
                  <a:pt x="2465" y="13764"/>
                </a:cubicBezTo>
                <a:cubicBezTo>
                  <a:pt x="2477" y="13752"/>
                  <a:pt x="2477" y="13728"/>
                  <a:pt x="2501" y="13716"/>
                </a:cubicBezTo>
                <a:cubicBezTo>
                  <a:pt x="2501" y="13728"/>
                  <a:pt x="2512" y="13728"/>
                  <a:pt x="2512" y="13752"/>
                </a:cubicBezTo>
                <a:cubicBezTo>
                  <a:pt x="2512" y="13871"/>
                  <a:pt x="2536" y="13966"/>
                  <a:pt x="2477" y="14085"/>
                </a:cubicBezTo>
                <a:cubicBezTo>
                  <a:pt x="2441" y="14169"/>
                  <a:pt x="2465" y="14252"/>
                  <a:pt x="2512" y="14347"/>
                </a:cubicBezTo>
                <a:cubicBezTo>
                  <a:pt x="2596" y="14478"/>
                  <a:pt x="2596" y="14502"/>
                  <a:pt x="2739" y="14550"/>
                </a:cubicBezTo>
                <a:cubicBezTo>
                  <a:pt x="2834" y="14597"/>
                  <a:pt x="2870" y="14609"/>
                  <a:pt x="2870" y="14716"/>
                </a:cubicBezTo>
                <a:cubicBezTo>
                  <a:pt x="2870" y="14800"/>
                  <a:pt x="2870" y="14895"/>
                  <a:pt x="2941" y="14955"/>
                </a:cubicBezTo>
                <a:cubicBezTo>
                  <a:pt x="2953" y="14966"/>
                  <a:pt x="2977" y="14978"/>
                  <a:pt x="2977" y="15002"/>
                </a:cubicBezTo>
                <a:cubicBezTo>
                  <a:pt x="2977" y="15133"/>
                  <a:pt x="3072" y="15205"/>
                  <a:pt x="3155" y="15276"/>
                </a:cubicBezTo>
                <a:cubicBezTo>
                  <a:pt x="3215" y="15336"/>
                  <a:pt x="3274" y="15419"/>
                  <a:pt x="3358" y="15443"/>
                </a:cubicBezTo>
                <a:cubicBezTo>
                  <a:pt x="3405" y="15538"/>
                  <a:pt x="3477" y="15598"/>
                  <a:pt x="3536" y="15669"/>
                </a:cubicBezTo>
                <a:cubicBezTo>
                  <a:pt x="3596" y="15752"/>
                  <a:pt x="3727" y="15752"/>
                  <a:pt x="3763" y="15871"/>
                </a:cubicBezTo>
                <a:cubicBezTo>
                  <a:pt x="3763" y="15895"/>
                  <a:pt x="3786" y="15895"/>
                  <a:pt x="3810" y="15859"/>
                </a:cubicBezTo>
                <a:cubicBezTo>
                  <a:pt x="3822" y="15848"/>
                  <a:pt x="3810" y="15812"/>
                  <a:pt x="3822" y="15800"/>
                </a:cubicBezTo>
                <a:cubicBezTo>
                  <a:pt x="3822" y="15800"/>
                  <a:pt x="3822" y="15788"/>
                  <a:pt x="3834" y="15788"/>
                </a:cubicBezTo>
                <a:cubicBezTo>
                  <a:pt x="3882" y="15812"/>
                  <a:pt x="3941" y="15859"/>
                  <a:pt x="3989" y="15895"/>
                </a:cubicBezTo>
                <a:cubicBezTo>
                  <a:pt x="3953" y="15859"/>
                  <a:pt x="3906" y="15788"/>
                  <a:pt x="3870" y="15740"/>
                </a:cubicBezTo>
                <a:lnTo>
                  <a:pt x="3870" y="15728"/>
                </a:lnTo>
                <a:cubicBezTo>
                  <a:pt x="3882" y="15681"/>
                  <a:pt x="3834" y="15669"/>
                  <a:pt x="3786" y="15657"/>
                </a:cubicBezTo>
                <a:cubicBezTo>
                  <a:pt x="3763" y="15657"/>
                  <a:pt x="3727" y="15621"/>
                  <a:pt x="3727" y="15598"/>
                </a:cubicBezTo>
                <a:cubicBezTo>
                  <a:pt x="3727" y="15574"/>
                  <a:pt x="3715" y="15562"/>
                  <a:pt x="3703" y="15550"/>
                </a:cubicBezTo>
                <a:lnTo>
                  <a:pt x="3715" y="15550"/>
                </a:lnTo>
                <a:lnTo>
                  <a:pt x="3691" y="15514"/>
                </a:lnTo>
                <a:cubicBezTo>
                  <a:pt x="3644" y="15443"/>
                  <a:pt x="3548" y="15383"/>
                  <a:pt x="3513" y="15312"/>
                </a:cubicBezTo>
                <a:cubicBezTo>
                  <a:pt x="3477" y="15252"/>
                  <a:pt x="3405" y="15193"/>
                  <a:pt x="3405" y="15133"/>
                </a:cubicBezTo>
                <a:cubicBezTo>
                  <a:pt x="3405" y="15062"/>
                  <a:pt x="3453" y="14978"/>
                  <a:pt x="3477" y="14919"/>
                </a:cubicBezTo>
                <a:cubicBezTo>
                  <a:pt x="3489" y="14895"/>
                  <a:pt x="3489" y="14859"/>
                  <a:pt x="3513" y="14847"/>
                </a:cubicBezTo>
                <a:cubicBezTo>
                  <a:pt x="3513" y="14836"/>
                  <a:pt x="3525" y="14836"/>
                  <a:pt x="3525" y="14836"/>
                </a:cubicBezTo>
                <a:cubicBezTo>
                  <a:pt x="3548" y="14824"/>
                  <a:pt x="3536" y="14824"/>
                  <a:pt x="3536" y="14859"/>
                </a:cubicBezTo>
                <a:cubicBezTo>
                  <a:pt x="3548" y="14943"/>
                  <a:pt x="3596" y="14955"/>
                  <a:pt x="3655" y="14955"/>
                </a:cubicBezTo>
                <a:cubicBezTo>
                  <a:pt x="3715" y="14955"/>
                  <a:pt x="3703" y="14978"/>
                  <a:pt x="3691" y="15026"/>
                </a:cubicBezTo>
                <a:cubicBezTo>
                  <a:pt x="3655" y="15086"/>
                  <a:pt x="3727" y="15062"/>
                  <a:pt x="3763" y="15086"/>
                </a:cubicBezTo>
                <a:cubicBezTo>
                  <a:pt x="3775" y="15097"/>
                  <a:pt x="3786" y="15133"/>
                  <a:pt x="3763" y="15133"/>
                </a:cubicBezTo>
                <a:cubicBezTo>
                  <a:pt x="3667" y="15133"/>
                  <a:pt x="3691" y="15193"/>
                  <a:pt x="3715" y="15240"/>
                </a:cubicBezTo>
                <a:cubicBezTo>
                  <a:pt x="3667" y="15276"/>
                  <a:pt x="3667" y="15336"/>
                  <a:pt x="3691" y="15395"/>
                </a:cubicBezTo>
                <a:cubicBezTo>
                  <a:pt x="3691" y="15419"/>
                  <a:pt x="3703" y="15419"/>
                  <a:pt x="3703" y="15431"/>
                </a:cubicBezTo>
                <a:cubicBezTo>
                  <a:pt x="3703" y="15431"/>
                  <a:pt x="3715" y="15431"/>
                  <a:pt x="3727" y="15419"/>
                </a:cubicBezTo>
                <a:lnTo>
                  <a:pt x="3786" y="15359"/>
                </a:lnTo>
                <a:cubicBezTo>
                  <a:pt x="3822" y="15240"/>
                  <a:pt x="3882" y="15193"/>
                  <a:pt x="4001" y="15193"/>
                </a:cubicBezTo>
                <a:cubicBezTo>
                  <a:pt x="4048" y="15217"/>
                  <a:pt x="4084" y="15217"/>
                  <a:pt x="4120" y="15217"/>
                </a:cubicBezTo>
                <a:cubicBezTo>
                  <a:pt x="4108" y="15252"/>
                  <a:pt x="4108" y="15276"/>
                  <a:pt x="4108" y="15300"/>
                </a:cubicBezTo>
                <a:lnTo>
                  <a:pt x="4084" y="15276"/>
                </a:lnTo>
                <a:lnTo>
                  <a:pt x="4108" y="15300"/>
                </a:lnTo>
                <a:cubicBezTo>
                  <a:pt x="4108" y="15312"/>
                  <a:pt x="4120" y="15324"/>
                  <a:pt x="4132" y="15336"/>
                </a:cubicBezTo>
                <a:cubicBezTo>
                  <a:pt x="4144" y="15359"/>
                  <a:pt x="4144" y="15383"/>
                  <a:pt x="4132" y="15419"/>
                </a:cubicBezTo>
                <a:cubicBezTo>
                  <a:pt x="4120" y="15395"/>
                  <a:pt x="4108" y="15395"/>
                  <a:pt x="4084" y="15383"/>
                </a:cubicBezTo>
                <a:cubicBezTo>
                  <a:pt x="4120" y="15336"/>
                  <a:pt x="4013" y="15240"/>
                  <a:pt x="4001" y="15300"/>
                </a:cubicBezTo>
                <a:cubicBezTo>
                  <a:pt x="4108" y="15312"/>
                  <a:pt x="4001" y="15359"/>
                  <a:pt x="4013" y="15371"/>
                </a:cubicBezTo>
                <a:cubicBezTo>
                  <a:pt x="4048" y="15383"/>
                  <a:pt x="4072" y="15431"/>
                  <a:pt x="4108" y="15455"/>
                </a:cubicBezTo>
                <a:cubicBezTo>
                  <a:pt x="4072" y="15514"/>
                  <a:pt x="4048" y="15574"/>
                  <a:pt x="4025" y="15633"/>
                </a:cubicBezTo>
                <a:cubicBezTo>
                  <a:pt x="4001" y="15740"/>
                  <a:pt x="4001" y="15836"/>
                  <a:pt x="4084" y="15907"/>
                </a:cubicBezTo>
                <a:cubicBezTo>
                  <a:pt x="4179" y="15967"/>
                  <a:pt x="4203" y="16050"/>
                  <a:pt x="4191" y="16157"/>
                </a:cubicBezTo>
                <a:lnTo>
                  <a:pt x="4191" y="16252"/>
                </a:lnTo>
                <a:lnTo>
                  <a:pt x="4191" y="16288"/>
                </a:lnTo>
                <a:cubicBezTo>
                  <a:pt x="4179" y="16288"/>
                  <a:pt x="4167" y="16288"/>
                  <a:pt x="4144" y="16276"/>
                </a:cubicBezTo>
                <a:cubicBezTo>
                  <a:pt x="4167" y="16288"/>
                  <a:pt x="4179" y="16312"/>
                  <a:pt x="4203" y="16324"/>
                </a:cubicBezTo>
                <a:lnTo>
                  <a:pt x="4203" y="16348"/>
                </a:lnTo>
                <a:cubicBezTo>
                  <a:pt x="4084" y="16288"/>
                  <a:pt x="3965" y="16205"/>
                  <a:pt x="3846" y="16098"/>
                </a:cubicBezTo>
                <a:cubicBezTo>
                  <a:pt x="3763" y="16014"/>
                  <a:pt x="3655" y="15931"/>
                  <a:pt x="3572" y="15848"/>
                </a:cubicBezTo>
                <a:cubicBezTo>
                  <a:pt x="3477" y="15752"/>
                  <a:pt x="3405" y="15681"/>
                  <a:pt x="3310" y="15621"/>
                </a:cubicBezTo>
                <a:cubicBezTo>
                  <a:pt x="3346" y="15657"/>
                  <a:pt x="3227" y="15598"/>
                  <a:pt x="3191" y="15538"/>
                </a:cubicBezTo>
                <a:cubicBezTo>
                  <a:pt x="3191" y="15633"/>
                  <a:pt x="3370" y="15812"/>
                  <a:pt x="3394" y="15967"/>
                </a:cubicBezTo>
                <a:cubicBezTo>
                  <a:pt x="3465" y="16026"/>
                  <a:pt x="3513" y="16086"/>
                  <a:pt x="3513" y="16145"/>
                </a:cubicBezTo>
                <a:cubicBezTo>
                  <a:pt x="3536" y="16169"/>
                  <a:pt x="3572" y="16193"/>
                  <a:pt x="3584" y="16193"/>
                </a:cubicBezTo>
                <a:cubicBezTo>
                  <a:pt x="3548" y="16288"/>
                  <a:pt x="3989" y="16574"/>
                  <a:pt x="3894" y="16610"/>
                </a:cubicBezTo>
                <a:cubicBezTo>
                  <a:pt x="3965" y="16633"/>
                  <a:pt x="4048" y="16645"/>
                  <a:pt x="4144" y="16705"/>
                </a:cubicBezTo>
                <a:cubicBezTo>
                  <a:pt x="4179" y="16693"/>
                  <a:pt x="4132" y="16669"/>
                  <a:pt x="4167" y="16645"/>
                </a:cubicBezTo>
                <a:cubicBezTo>
                  <a:pt x="4227" y="16681"/>
                  <a:pt x="4263" y="16705"/>
                  <a:pt x="4298" y="16693"/>
                </a:cubicBezTo>
                <a:cubicBezTo>
                  <a:pt x="4179" y="16621"/>
                  <a:pt x="4132" y="16669"/>
                  <a:pt x="4025" y="16610"/>
                </a:cubicBezTo>
                <a:cubicBezTo>
                  <a:pt x="4072" y="16574"/>
                  <a:pt x="4025" y="16526"/>
                  <a:pt x="3965" y="16514"/>
                </a:cubicBezTo>
                <a:cubicBezTo>
                  <a:pt x="3906" y="16526"/>
                  <a:pt x="4025" y="16562"/>
                  <a:pt x="4001" y="16586"/>
                </a:cubicBezTo>
                <a:cubicBezTo>
                  <a:pt x="3965" y="16574"/>
                  <a:pt x="3965" y="16610"/>
                  <a:pt x="3929" y="16574"/>
                </a:cubicBezTo>
                <a:cubicBezTo>
                  <a:pt x="4001" y="16550"/>
                  <a:pt x="3763" y="16467"/>
                  <a:pt x="3751" y="16383"/>
                </a:cubicBezTo>
                <a:cubicBezTo>
                  <a:pt x="3763" y="16371"/>
                  <a:pt x="3775" y="16348"/>
                  <a:pt x="3810" y="16371"/>
                </a:cubicBezTo>
                <a:cubicBezTo>
                  <a:pt x="3929" y="16490"/>
                  <a:pt x="3894" y="16395"/>
                  <a:pt x="3953" y="16407"/>
                </a:cubicBezTo>
                <a:cubicBezTo>
                  <a:pt x="4013" y="16443"/>
                  <a:pt x="3989" y="16467"/>
                  <a:pt x="4025" y="16514"/>
                </a:cubicBezTo>
                <a:cubicBezTo>
                  <a:pt x="4072" y="16467"/>
                  <a:pt x="4179" y="16526"/>
                  <a:pt x="4251" y="16586"/>
                </a:cubicBezTo>
                <a:cubicBezTo>
                  <a:pt x="4358" y="16621"/>
                  <a:pt x="4465" y="16633"/>
                  <a:pt x="4560" y="16645"/>
                </a:cubicBezTo>
                <a:lnTo>
                  <a:pt x="4584" y="16669"/>
                </a:lnTo>
                <a:cubicBezTo>
                  <a:pt x="4644" y="16705"/>
                  <a:pt x="4703" y="16752"/>
                  <a:pt x="4775" y="16800"/>
                </a:cubicBezTo>
                <a:cubicBezTo>
                  <a:pt x="4787" y="16812"/>
                  <a:pt x="4798" y="16800"/>
                  <a:pt x="4822" y="16764"/>
                </a:cubicBezTo>
                <a:cubicBezTo>
                  <a:pt x="4822" y="16705"/>
                  <a:pt x="4846" y="16645"/>
                  <a:pt x="4798" y="16586"/>
                </a:cubicBezTo>
                <a:cubicBezTo>
                  <a:pt x="4739" y="16526"/>
                  <a:pt x="4703" y="16443"/>
                  <a:pt x="4596" y="16443"/>
                </a:cubicBezTo>
                <a:cubicBezTo>
                  <a:pt x="4560" y="16443"/>
                  <a:pt x="4537" y="16431"/>
                  <a:pt x="4525" y="16407"/>
                </a:cubicBezTo>
                <a:cubicBezTo>
                  <a:pt x="4501" y="16383"/>
                  <a:pt x="4477" y="16348"/>
                  <a:pt x="4465" y="16324"/>
                </a:cubicBezTo>
                <a:lnTo>
                  <a:pt x="4477" y="16324"/>
                </a:lnTo>
                <a:cubicBezTo>
                  <a:pt x="4465" y="16324"/>
                  <a:pt x="4441" y="16312"/>
                  <a:pt x="4429" y="16288"/>
                </a:cubicBezTo>
                <a:cubicBezTo>
                  <a:pt x="4406" y="16252"/>
                  <a:pt x="4370" y="16193"/>
                  <a:pt x="4346" y="16145"/>
                </a:cubicBezTo>
                <a:cubicBezTo>
                  <a:pt x="4370" y="16074"/>
                  <a:pt x="4406" y="15979"/>
                  <a:pt x="4429" y="15907"/>
                </a:cubicBezTo>
                <a:cubicBezTo>
                  <a:pt x="4441" y="15871"/>
                  <a:pt x="4441" y="15848"/>
                  <a:pt x="4441" y="15836"/>
                </a:cubicBezTo>
                <a:cubicBezTo>
                  <a:pt x="4441" y="15812"/>
                  <a:pt x="4429" y="15812"/>
                  <a:pt x="4429" y="15812"/>
                </a:cubicBezTo>
                <a:cubicBezTo>
                  <a:pt x="4322" y="15907"/>
                  <a:pt x="4310" y="15776"/>
                  <a:pt x="4251" y="15740"/>
                </a:cubicBezTo>
                <a:cubicBezTo>
                  <a:pt x="4203" y="15717"/>
                  <a:pt x="4203" y="15669"/>
                  <a:pt x="4203" y="15621"/>
                </a:cubicBezTo>
                <a:cubicBezTo>
                  <a:pt x="4263" y="15609"/>
                  <a:pt x="4298" y="15728"/>
                  <a:pt x="4370" y="15693"/>
                </a:cubicBezTo>
                <a:lnTo>
                  <a:pt x="4382" y="15717"/>
                </a:lnTo>
                <a:cubicBezTo>
                  <a:pt x="4429" y="15776"/>
                  <a:pt x="4489" y="15848"/>
                  <a:pt x="4584" y="15895"/>
                </a:cubicBezTo>
                <a:cubicBezTo>
                  <a:pt x="4656" y="15955"/>
                  <a:pt x="4739" y="15990"/>
                  <a:pt x="4775" y="16038"/>
                </a:cubicBezTo>
                <a:cubicBezTo>
                  <a:pt x="4775" y="16026"/>
                  <a:pt x="4798" y="16014"/>
                  <a:pt x="4822" y="16014"/>
                </a:cubicBezTo>
                <a:cubicBezTo>
                  <a:pt x="4858" y="16074"/>
                  <a:pt x="5072" y="16098"/>
                  <a:pt x="4965" y="16109"/>
                </a:cubicBezTo>
                <a:cubicBezTo>
                  <a:pt x="5025" y="16157"/>
                  <a:pt x="5060" y="16145"/>
                  <a:pt x="5096" y="16133"/>
                </a:cubicBezTo>
                <a:cubicBezTo>
                  <a:pt x="4941" y="16074"/>
                  <a:pt x="4822" y="15967"/>
                  <a:pt x="4703" y="15955"/>
                </a:cubicBezTo>
                <a:cubicBezTo>
                  <a:pt x="4679" y="15871"/>
                  <a:pt x="4584" y="15836"/>
                  <a:pt x="4501" y="15788"/>
                </a:cubicBezTo>
                <a:cubicBezTo>
                  <a:pt x="4477" y="15776"/>
                  <a:pt x="4441" y="15752"/>
                  <a:pt x="4429" y="15728"/>
                </a:cubicBezTo>
                <a:cubicBezTo>
                  <a:pt x="4441" y="15728"/>
                  <a:pt x="4465" y="15717"/>
                  <a:pt x="4477" y="15717"/>
                </a:cubicBezTo>
                <a:lnTo>
                  <a:pt x="4477" y="15693"/>
                </a:lnTo>
                <a:cubicBezTo>
                  <a:pt x="4465" y="15681"/>
                  <a:pt x="4441" y="15669"/>
                  <a:pt x="4441" y="15657"/>
                </a:cubicBezTo>
                <a:cubicBezTo>
                  <a:pt x="4429" y="15621"/>
                  <a:pt x="4429" y="15598"/>
                  <a:pt x="4465" y="15574"/>
                </a:cubicBezTo>
                <a:cubicBezTo>
                  <a:pt x="4489" y="15562"/>
                  <a:pt x="4525" y="15562"/>
                  <a:pt x="4537" y="15574"/>
                </a:cubicBezTo>
                <a:cubicBezTo>
                  <a:pt x="4548" y="15598"/>
                  <a:pt x="4584" y="15609"/>
                  <a:pt x="4608" y="15621"/>
                </a:cubicBezTo>
                <a:cubicBezTo>
                  <a:pt x="4608" y="15657"/>
                  <a:pt x="4608" y="15681"/>
                  <a:pt x="4620" y="15717"/>
                </a:cubicBezTo>
                <a:cubicBezTo>
                  <a:pt x="4644" y="15728"/>
                  <a:pt x="4668" y="15740"/>
                  <a:pt x="4703" y="15740"/>
                </a:cubicBezTo>
                <a:cubicBezTo>
                  <a:pt x="4739" y="15740"/>
                  <a:pt x="4775" y="15740"/>
                  <a:pt x="4822" y="15752"/>
                </a:cubicBezTo>
                <a:cubicBezTo>
                  <a:pt x="4798" y="15752"/>
                  <a:pt x="4775" y="15752"/>
                  <a:pt x="4834" y="15788"/>
                </a:cubicBezTo>
                <a:cubicBezTo>
                  <a:pt x="4846" y="15788"/>
                  <a:pt x="4882" y="15788"/>
                  <a:pt x="4894" y="15800"/>
                </a:cubicBezTo>
                <a:lnTo>
                  <a:pt x="4906" y="15800"/>
                </a:lnTo>
                <a:cubicBezTo>
                  <a:pt x="5025" y="15848"/>
                  <a:pt x="5144" y="15931"/>
                  <a:pt x="5239" y="15955"/>
                </a:cubicBezTo>
                <a:cubicBezTo>
                  <a:pt x="5179" y="15919"/>
                  <a:pt x="5132" y="15895"/>
                  <a:pt x="5084" y="15848"/>
                </a:cubicBezTo>
                <a:lnTo>
                  <a:pt x="5179" y="15848"/>
                </a:lnTo>
                <a:lnTo>
                  <a:pt x="5191" y="15836"/>
                </a:lnTo>
                <a:cubicBezTo>
                  <a:pt x="5191" y="15836"/>
                  <a:pt x="5191" y="15812"/>
                  <a:pt x="5179" y="15812"/>
                </a:cubicBezTo>
                <a:cubicBezTo>
                  <a:pt x="5132" y="15788"/>
                  <a:pt x="5084" y="15788"/>
                  <a:pt x="5060" y="15812"/>
                </a:cubicBezTo>
                <a:cubicBezTo>
                  <a:pt x="5060" y="15812"/>
                  <a:pt x="5060" y="15836"/>
                  <a:pt x="5037" y="15836"/>
                </a:cubicBezTo>
                <a:cubicBezTo>
                  <a:pt x="5013" y="15812"/>
                  <a:pt x="4977" y="15800"/>
                  <a:pt x="4953" y="15776"/>
                </a:cubicBezTo>
                <a:cubicBezTo>
                  <a:pt x="4977" y="15752"/>
                  <a:pt x="5013" y="15728"/>
                  <a:pt x="5037" y="15740"/>
                </a:cubicBezTo>
                <a:lnTo>
                  <a:pt x="5144" y="15740"/>
                </a:lnTo>
                <a:cubicBezTo>
                  <a:pt x="5179" y="15776"/>
                  <a:pt x="5203" y="15800"/>
                  <a:pt x="5251" y="15812"/>
                </a:cubicBezTo>
                <a:cubicBezTo>
                  <a:pt x="5263" y="15788"/>
                  <a:pt x="5322" y="15848"/>
                  <a:pt x="5322" y="15800"/>
                </a:cubicBezTo>
                <a:lnTo>
                  <a:pt x="5322" y="15776"/>
                </a:lnTo>
                <a:cubicBezTo>
                  <a:pt x="5382" y="15800"/>
                  <a:pt x="5441" y="15800"/>
                  <a:pt x="5501" y="15800"/>
                </a:cubicBezTo>
                <a:cubicBezTo>
                  <a:pt x="5560" y="15800"/>
                  <a:pt x="5608" y="15812"/>
                  <a:pt x="5632" y="15895"/>
                </a:cubicBezTo>
                <a:cubicBezTo>
                  <a:pt x="5656" y="15931"/>
                  <a:pt x="5680" y="15967"/>
                  <a:pt x="5715" y="15979"/>
                </a:cubicBezTo>
                <a:cubicBezTo>
                  <a:pt x="5715" y="16014"/>
                  <a:pt x="5727" y="16026"/>
                  <a:pt x="5751" y="16050"/>
                </a:cubicBezTo>
                <a:cubicBezTo>
                  <a:pt x="5691" y="16050"/>
                  <a:pt x="5668" y="16109"/>
                  <a:pt x="5596" y="16086"/>
                </a:cubicBezTo>
                <a:cubicBezTo>
                  <a:pt x="5620" y="16098"/>
                  <a:pt x="5656" y="16109"/>
                  <a:pt x="5656" y="16145"/>
                </a:cubicBezTo>
                <a:cubicBezTo>
                  <a:pt x="5620" y="16157"/>
                  <a:pt x="5572" y="16133"/>
                  <a:pt x="5549" y="16169"/>
                </a:cubicBezTo>
                <a:cubicBezTo>
                  <a:pt x="5620" y="16193"/>
                  <a:pt x="5691" y="16229"/>
                  <a:pt x="5775" y="16312"/>
                </a:cubicBezTo>
                <a:cubicBezTo>
                  <a:pt x="5799" y="16252"/>
                  <a:pt x="5906" y="16324"/>
                  <a:pt x="5930" y="16336"/>
                </a:cubicBezTo>
                <a:cubicBezTo>
                  <a:pt x="5906" y="16348"/>
                  <a:pt x="5846" y="16336"/>
                  <a:pt x="5799" y="16312"/>
                </a:cubicBezTo>
                <a:cubicBezTo>
                  <a:pt x="5811" y="16383"/>
                  <a:pt x="5727" y="16288"/>
                  <a:pt x="5727" y="16336"/>
                </a:cubicBezTo>
                <a:cubicBezTo>
                  <a:pt x="5799" y="16383"/>
                  <a:pt x="6049" y="16336"/>
                  <a:pt x="6096" y="16467"/>
                </a:cubicBezTo>
                <a:cubicBezTo>
                  <a:pt x="5930" y="16395"/>
                  <a:pt x="5894" y="16431"/>
                  <a:pt x="5775" y="16407"/>
                </a:cubicBezTo>
                <a:cubicBezTo>
                  <a:pt x="5715" y="16467"/>
                  <a:pt x="5727" y="16514"/>
                  <a:pt x="5787" y="16550"/>
                </a:cubicBezTo>
                <a:lnTo>
                  <a:pt x="5799" y="16514"/>
                </a:lnTo>
                <a:cubicBezTo>
                  <a:pt x="5846" y="16526"/>
                  <a:pt x="5846" y="16550"/>
                  <a:pt x="5870" y="16562"/>
                </a:cubicBezTo>
                <a:cubicBezTo>
                  <a:pt x="5858" y="16562"/>
                  <a:pt x="5846" y="16574"/>
                  <a:pt x="5858" y="16586"/>
                </a:cubicBezTo>
                <a:cubicBezTo>
                  <a:pt x="5846" y="16621"/>
                  <a:pt x="5834" y="16562"/>
                  <a:pt x="5787" y="16562"/>
                </a:cubicBezTo>
                <a:cubicBezTo>
                  <a:pt x="5846" y="16610"/>
                  <a:pt x="5930" y="16645"/>
                  <a:pt x="5989" y="16705"/>
                </a:cubicBezTo>
                <a:cubicBezTo>
                  <a:pt x="6168" y="16752"/>
                  <a:pt x="6394" y="16919"/>
                  <a:pt x="6549" y="16919"/>
                </a:cubicBezTo>
                <a:cubicBezTo>
                  <a:pt x="6489" y="16883"/>
                  <a:pt x="6346" y="16860"/>
                  <a:pt x="6346" y="16788"/>
                </a:cubicBezTo>
                <a:cubicBezTo>
                  <a:pt x="6406" y="16741"/>
                  <a:pt x="6453" y="16860"/>
                  <a:pt x="6501" y="16812"/>
                </a:cubicBezTo>
                <a:cubicBezTo>
                  <a:pt x="6430" y="16764"/>
                  <a:pt x="6382" y="16788"/>
                  <a:pt x="6346" y="16729"/>
                </a:cubicBezTo>
                <a:cubicBezTo>
                  <a:pt x="6382" y="16741"/>
                  <a:pt x="6382" y="16705"/>
                  <a:pt x="6394" y="16705"/>
                </a:cubicBezTo>
                <a:cubicBezTo>
                  <a:pt x="6465" y="16752"/>
                  <a:pt x="6549" y="16812"/>
                  <a:pt x="6525" y="16836"/>
                </a:cubicBezTo>
                <a:cubicBezTo>
                  <a:pt x="6525" y="16800"/>
                  <a:pt x="6573" y="16883"/>
                  <a:pt x="6584" y="16860"/>
                </a:cubicBezTo>
                <a:cubicBezTo>
                  <a:pt x="6561" y="16836"/>
                  <a:pt x="6573" y="16812"/>
                  <a:pt x="6573" y="16788"/>
                </a:cubicBezTo>
                <a:cubicBezTo>
                  <a:pt x="6489" y="16752"/>
                  <a:pt x="6430" y="16705"/>
                  <a:pt x="6430" y="16669"/>
                </a:cubicBezTo>
                <a:cubicBezTo>
                  <a:pt x="6549" y="16645"/>
                  <a:pt x="6632" y="16717"/>
                  <a:pt x="6727" y="16717"/>
                </a:cubicBezTo>
                <a:cubicBezTo>
                  <a:pt x="6739" y="16752"/>
                  <a:pt x="6763" y="16800"/>
                  <a:pt x="6799" y="16812"/>
                </a:cubicBezTo>
                <a:cubicBezTo>
                  <a:pt x="6823" y="16836"/>
                  <a:pt x="6858" y="16824"/>
                  <a:pt x="6870" y="16824"/>
                </a:cubicBezTo>
                <a:cubicBezTo>
                  <a:pt x="6906" y="16812"/>
                  <a:pt x="6906" y="16788"/>
                  <a:pt x="6942" y="16800"/>
                </a:cubicBezTo>
                <a:cubicBezTo>
                  <a:pt x="6989" y="16824"/>
                  <a:pt x="7049" y="16848"/>
                  <a:pt x="7096" y="16883"/>
                </a:cubicBezTo>
                <a:cubicBezTo>
                  <a:pt x="7180" y="16979"/>
                  <a:pt x="7287" y="17038"/>
                  <a:pt x="7406" y="17086"/>
                </a:cubicBezTo>
                <a:lnTo>
                  <a:pt x="7406" y="17086"/>
                </a:lnTo>
                <a:lnTo>
                  <a:pt x="7394" y="17098"/>
                </a:lnTo>
                <a:cubicBezTo>
                  <a:pt x="7275" y="17086"/>
                  <a:pt x="7204" y="17110"/>
                  <a:pt x="7084" y="17050"/>
                </a:cubicBezTo>
                <a:cubicBezTo>
                  <a:pt x="7084" y="17062"/>
                  <a:pt x="7096" y="17062"/>
                  <a:pt x="7096" y="17062"/>
                </a:cubicBezTo>
                <a:lnTo>
                  <a:pt x="6870" y="17026"/>
                </a:lnTo>
                <a:cubicBezTo>
                  <a:pt x="6823" y="17098"/>
                  <a:pt x="6965" y="17026"/>
                  <a:pt x="6942" y="17086"/>
                </a:cubicBezTo>
                <a:cubicBezTo>
                  <a:pt x="6906" y="17098"/>
                  <a:pt x="6739" y="17050"/>
                  <a:pt x="6739" y="17002"/>
                </a:cubicBezTo>
                <a:cubicBezTo>
                  <a:pt x="6763" y="17026"/>
                  <a:pt x="6811" y="17038"/>
                  <a:pt x="6846" y="17050"/>
                </a:cubicBezTo>
                <a:cubicBezTo>
                  <a:pt x="6823" y="17026"/>
                  <a:pt x="6787" y="17002"/>
                  <a:pt x="6739" y="16991"/>
                </a:cubicBezTo>
                <a:lnTo>
                  <a:pt x="6739" y="16991"/>
                </a:lnTo>
                <a:lnTo>
                  <a:pt x="6739" y="16991"/>
                </a:lnTo>
                <a:cubicBezTo>
                  <a:pt x="6703" y="16979"/>
                  <a:pt x="6692" y="16967"/>
                  <a:pt x="6680" y="16943"/>
                </a:cubicBezTo>
                <a:cubicBezTo>
                  <a:pt x="6668" y="16943"/>
                  <a:pt x="6561" y="16943"/>
                  <a:pt x="6608" y="16967"/>
                </a:cubicBezTo>
                <a:lnTo>
                  <a:pt x="6620" y="16967"/>
                </a:lnTo>
                <a:cubicBezTo>
                  <a:pt x="6465" y="16931"/>
                  <a:pt x="6334" y="16871"/>
                  <a:pt x="6203" y="16848"/>
                </a:cubicBezTo>
                <a:cubicBezTo>
                  <a:pt x="6037" y="16788"/>
                  <a:pt x="5870" y="16741"/>
                  <a:pt x="5715" y="16741"/>
                </a:cubicBezTo>
                <a:cubicBezTo>
                  <a:pt x="5680" y="16669"/>
                  <a:pt x="5608" y="16645"/>
                  <a:pt x="5549" y="16633"/>
                </a:cubicBezTo>
                <a:cubicBezTo>
                  <a:pt x="5370" y="16574"/>
                  <a:pt x="5239" y="16467"/>
                  <a:pt x="5144" y="16383"/>
                </a:cubicBezTo>
                <a:cubicBezTo>
                  <a:pt x="5084" y="16455"/>
                  <a:pt x="5013" y="16264"/>
                  <a:pt x="4918" y="16264"/>
                </a:cubicBezTo>
                <a:cubicBezTo>
                  <a:pt x="4918" y="16252"/>
                  <a:pt x="4906" y="16229"/>
                  <a:pt x="4941" y="16229"/>
                </a:cubicBezTo>
                <a:cubicBezTo>
                  <a:pt x="4763" y="16217"/>
                  <a:pt x="4739" y="16026"/>
                  <a:pt x="4560" y="15967"/>
                </a:cubicBezTo>
                <a:cubicBezTo>
                  <a:pt x="4644" y="16026"/>
                  <a:pt x="4465" y="15979"/>
                  <a:pt x="4608" y="16074"/>
                </a:cubicBezTo>
                <a:cubicBezTo>
                  <a:pt x="4656" y="16050"/>
                  <a:pt x="4596" y="15990"/>
                  <a:pt x="4644" y="16026"/>
                </a:cubicBezTo>
                <a:cubicBezTo>
                  <a:pt x="4596" y="16086"/>
                  <a:pt x="4763" y="16157"/>
                  <a:pt x="4775" y="16252"/>
                </a:cubicBezTo>
                <a:cubicBezTo>
                  <a:pt x="4906" y="16252"/>
                  <a:pt x="4977" y="16371"/>
                  <a:pt x="5120" y="16455"/>
                </a:cubicBezTo>
                <a:cubicBezTo>
                  <a:pt x="5120" y="16490"/>
                  <a:pt x="5120" y="16574"/>
                  <a:pt x="5191" y="16562"/>
                </a:cubicBezTo>
                <a:cubicBezTo>
                  <a:pt x="5120" y="16526"/>
                  <a:pt x="5215" y="16526"/>
                  <a:pt x="5239" y="16514"/>
                </a:cubicBezTo>
                <a:cubicBezTo>
                  <a:pt x="5310" y="16550"/>
                  <a:pt x="5370" y="16610"/>
                  <a:pt x="5441" y="16645"/>
                </a:cubicBezTo>
                <a:cubicBezTo>
                  <a:pt x="5394" y="16669"/>
                  <a:pt x="5358" y="16681"/>
                  <a:pt x="5334" y="16681"/>
                </a:cubicBezTo>
                <a:cubicBezTo>
                  <a:pt x="5358" y="16693"/>
                  <a:pt x="5370" y="16693"/>
                  <a:pt x="5382" y="16693"/>
                </a:cubicBezTo>
                <a:cubicBezTo>
                  <a:pt x="5382" y="16705"/>
                  <a:pt x="5382" y="16705"/>
                  <a:pt x="5358" y="16741"/>
                </a:cubicBezTo>
                <a:cubicBezTo>
                  <a:pt x="5441" y="16800"/>
                  <a:pt x="5453" y="16764"/>
                  <a:pt x="5501" y="16764"/>
                </a:cubicBezTo>
                <a:cubicBezTo>
                  <a:pt x="5441" y="16824"/>
                  <a:pt x="5715" y="16907"/>
                  <a:pt x="5775" y="16979"/>
                </a:cubicBezTo>
                <a:cubicBezTo>
                  <a:pt x="5775" y="16943"/>
                  <a:pt x="5799" y="16943"/>
                  <a:pt x="5846" y="16967"/>
                </a:cubicBezTo>
                <a:cubicBezTo>
                  <a:pt x="5834" y="16979"/>
                  <a:pt x="5811" y="16979"/>
                  <a:pt x="5834" y="16991"/>
                </a:cubicBezTo>
                <a:cubicBezTo>
                  <a:pt x="6215" y="17122"/>
                  <a:pt x="6584" y="17229"/>
                  <a:pt x="6942" y="17336"/>
                </a:cubicBezTo>
                <a:cubicBezTo>
                  <a:pt x="7084" y="17312"/>
                  <a:pt x="7442" y="17383"/>
                  <a:pt x="7394" y="17503"/>
                </a:cubicBezTo>
                <a:cubicBezTo>
                  <a:pt x="7823" y="17633"/>
                  <a:pt x="8299" y="17657"/>
                  <a:pt x="8787" y="17705"/>
                </a:cubicBezTo>
                <a:cubicBezTo>
                  <a:pt x="8954" y="17645"/>
                  <a:pt x="9168" y="17681"/>
                  <a:pt x="9311" y="17693"/>
                </a:cubicBezTo>
                <a:cubicBezTo>
                  <a:pt x="9299" y="17693"/>
                  <a:pt x="9359" y="17657"/>
                  <a:pt x="9406" y="17669"/>
                </a:cubicBezTo>
                <a:cubicBezTo>
                  <a:pt x="9549" y="17717"/>
                  <a:pt x="9299" y="17776"/>
                  <a:pt x="9168" y="17764"/>
                </a:cubicBezTo>
                <a:cubicBezTo>
                  <a:pt x="9287" y="17764"/>
                  <a:pt x="9168" y="17860"/>
                  <a:pt x="9144" y="17884"/>
                </a:cubicBezTo>
                <a:cubicBezTo>
                  <a:pt x="8894" y="17907"/>
                  <a:pt x="8704" y="17895"/>
                  <a:pt x="8478" y="17907"/>
                </a:cubicBezTo>
                <a:cubicBezTo>
                  <a:pt x="8418" y="17895"/>
                  <a:pt x="8418" y="17872"/>
                  <a:pt x="8347" y="17872"/>
                </a:cubicBezTo>
                <a:cubicBezTo>
                  <a:pt x="8239" y="17907"/>
                  <a:pt x="8156" y="17824"/>
                  <a:pt x="8037" y="17824"/>
                </a:cubicBezTo>
                <a:cubicBezTo>
                  <a:pt x="7977" y="17824"/>
                  <a:pt x="7918" y="17872"/>
                  <a:pt x="7858" y="17872"/>
                </a:cubicBezTo>
                <a:cubicBezTo>
                  <a:pt x="7775" y="17848"/>
                  <a:pt x="7716" y="17788"/>
                  <a:pt x="7656" y="17788"/>
                </a:cubicBezTo>
                <a:lnTo>
                  <a:pt x="7525" y="17788"/>
                </a:lnTo>
                <a:cubicBezTo>
                  <a:pt x="7525" y="17788"/>
                  <a:pt x="7537" y="17764"/>
                  <a:pt x="7561" y="17776"/>
                </a:cubicBezTo>
                <a:cubicBezTo>
                  <a:pt x="7501" y="17764"/>
                  <a:pt x="7454" y="17788"/>
                  <a:pt x="7394" y="17788"/>
                </a:cubicBezTo>
                <a:cubicBezTo>
                  <a:pt x="7382" y="17788"/>
                  <a:pt x="7382" y="17753"/>
                  <a:pt x="7382" y="17753"/>
                </a:cubicBezTo>
                <a:cubicBezTo>
                  <a:pt x="7299" y="17705"/>
                  <a:pt x="7204" y="17753"/>
                  <a:pt x="7108" y="17729"/>
                </a:cubicBezTo>
                <a:cubicBezTo>
                  <a:pt x="7049" y="17693"/>
                  <a:pt x="7204" y="17693"/>
                  <a:pt x="7096" y="17669"/>
                </a:cubicBezTo>
                <a:cubicBezTo>
                  <a:pt x="7084" y="17717"/>
                  <a:pt x="6989" y="17693"/>
                  <a:pt x="6942" y="17705"/>
                </a:cubicBezTo>
                <a:cubicBezTo>
                  <a:pt x="6906" y="17610"/>
                  <a:pt x="6692" y="17645"/>
                  <a:pt x="6739" y="17586"/>
                </a:cubicBezTo>
                <a:cubicBezTo>
                  <a:pt x="6668" y="17574"/>
                  <a:pt x="6561" y="17574"/>
                  <a:pt x="6453" y="17538"/>
                </a:cubicBezTo>
                <a:cubicBezTo>
                  <a:pt x="6346" y="17514"/>
                  <a:pt x="6263" y="17491"/>
                  <a:pt x="6192" y="17467"/>
                </a:cubicBezTo>
                <a:cubicBezTo>
                  <a:pt x="6215" y="17479"/>
                  <a:pt x="6203" y="17491"/>
                  <a:pt x="6203" y="17514"/>
                </a:cubicBezTo>
                <a:cubicBezTo>
                  <a:pt x="6037" y="17455"/>
                  <a:pt x="5989" y="17431"/>
                  <a:pt x="5906" y="17419"/>
                </a:cubicBezTo>
                <a:cubicBezTo>
                  <a:pt x="5906" y="17407"/>
                  <a:pt x="5918" y="17407"/>
                  <a:pt x="5930" y="17407"/>
                </a:cubicBezTo>
                <a:cubicBezTo>
                  <a:pt x="5811" y="17360"/>
                  <a:pt x="5691" y="17336"/>
                  <a:pt x="5608" y="17288"/>
                </a:cubicBezTo>
                <a:cubicBezTo>
                  <a:pt x="5513" y="17241"/>
                  <a:pt x="5430" y="17193"/>
                  <a:pt x="5358" y="17169"/>
                </a:cubicBezTo>
                <a:cubicBezTo>
                  <a:pt x="5322" y="17169"/>
                  <a:pt x="5310" y="17181"/>
                  <a:pt x="5275" y="17181"/>
                </a:cubicBezTo>
                <a:cubicBezTo>
                  <a:pt x="5239" y="17122"/>
                  <a:pt x="5215" y="17133"/>
                  <a:pt x="5179" y="17157"/>
                </a:cubicBezTo>
                <a:cubicBezTo>
                  <a:pt x="5144" y="17110"/>
                  <a:pt x="5179" y="17074"/>
                  <a:pt x="5120" y="17062"/>
                </a:cubicBezTo>
                <a:cubicBezTo>
                  <a:pt x="5179" y="17122"/>
                  <a:pt x="5013" y="17062"/>
                  <a:pt x="4965" y="17050"/>
                </a:cubicBezTo>
                <a:cubicBezTo>
                  <a:pt x="4977" y="17014"/>
                  <a:pt x="4918" y="17002"/>
                  <a:pt x="4953" y="16991"/>
                </a:cubicBezTo>
                <a:cubicBezTo>
                  <a:pt x="4953" y="16955"/>
                  <a:pt x="5013" y="17002"/>
                  <a:pt x="5025" y="16991"/>
                </a:cubicBezTo>
                <a:cubicBezTo>
                  <a:pt x="4894" y="16931"/>
                  <a:pt x="4882" y="16955"/>
                  <a:pt x="4834" y="17002"/>
                </a:cubicBezTo>
                <a:cubicBezTo>
                  <a:pt x="4882" y="17050"/>
                  <a:pt x="4953" y="17074"/>
                  <a:pt x="5001" y="17122"/>
                </a:cubicBezTo>
                <a:cubicBezTo>
                  <a:pt x="5072" y="17074"/>
                  <a:pt x="5263" y="17229"/>
                  <a:pt x="5310" y="17276"/>
                </a:cubicBezTo>
                <a:cubicBezTo>
                  <a:pt x="5275" y="17252"/>
                  <a:pt x="5275" y="17288"/>
                  <a:pt x="5263" y="17276"/>
                </a:cubicBezTo>
                <a:cubicBezTo>
                  <a:pt x="5263" y="17252"/>
                  <a:pt x="5275" y="17241"/>
                  <a:pt x="5263" y="17229"/>
                </a:cubicBezTo>
                <a:cubicBezTo>
                  <a:pt x="5120" y="17241"/>
                  <a:pt x="5001" y="17133"/>
                  <a:pt x="4846" y="17050"/>
                </a:cubicBezTo>
                <a:cubicBezTo>
                  <a:pt x="4882" y="17122"/>
                  <a:pt x="4787" y="17062"/>
                  <a:pt x="4775" y="17110"/>
                </a:cubicBezTo>
                <a:cubicBezTo>
                  <a:pt x="4941" y="17181"/>
                  <a:pt x="5096" y="17252"/>
                  <a:pt x="5251" y="17336"/>
                </a:cubicBezTo>
                <a:cubicBezTo>
                  <a:pt x="5191" y="17276"/>
                  <a:pt x="5322" y="17336"/>
                  <a:pt x="5358" y="17312"/>
                </a:cubicBezTo>
                <a:cubicBezTo>
                  <a:pt x="5382" y="17348"/>
                  <a:pt x="5489" y="17431"/>
                  <a:pt x="5537" y="17431"/>
                </a:cubicBezTo>
                <a:cubicBezTo>
                  <a:pt x="5501" y="17419"/>
                  <a:pt x="5513" y="17407"/>
                  <a:pt x="5537" y="17395"/>
                </a:cubicBezTo>
                <a:cubicBezTo>
                  <a:pt x="5596" y="17479"/>
                  <a:pt x="5739" y="17514"/>
                  <a:pt x="5858" y="17574"/>
                </a:cubicBezTo>
                <a:cubicBezTo>
                  <a:pt x="5727" y="17514"/>
                  <a:pt x="5787" y="17574"/>
                  <a:pt x="5668" y="17538"/>
                </a:cubicBezTo>
                <a:cubicBezTo>
                  <a:pt x="5751" y="17586"/>
                  <a:pt x="5799" y="17633"/>
                  <a:pt x="5894" y="17610"/>
                </a:cubicBezTo>
                <a:lnTo>
                  <a:pt x="5870" y="17645"/>
                </a:lnTo>
                <a:cubicBezTo>
                  <a:pt x="5977" y="17657"/>
                  <a:pt x="6108" y="17717"/>
                  <a:pt x="6251" y="17776"/>
                </a:cubicBezTo>
                <a:cubicBezTo>
                  <a:pt x="6322" y="17812"/>
                  <a:pt x="6382" y="17836"/>
                  <a:pt x="6453" y="17872"/>
                </a:cubicBezTo>
                <a:cubicBezTo>
                  <a:pt x="6525" y="17884"/>
                  <a:pt x="6608" y="17895"/>
                  <a:pt x="6668" y="17907"/>
                </a:cubicBezTo>
                <a:cubicBezTo>
                  <a:pt x="6668" y="17931"/>
                  <a:pt x="6644" y="17943"/>
                  <a:pt x="6680" y="17955"/>
                </a:cubicBezTo>
                <a:cubicBezTo>
                  <a:pt x="6930" y="17967"/>
                  <a:pt x="7263" y="18134"/>
                  <a:pt x="7382" y="18110"/>
                </a:cubicBezTo>
                <a:cubicBezTo>
                  <a:pt x="7382" y="18145"/>
                  <a:pt x="7263" y="18145"/>
                  <a:pt x="7215" y="18110"/>
                </a:cubicBezTo>
                <a:cubicBezTo>
                  <a:pt x="7215" y="18193"/>
                  <a:pt x="7358" y="18169"/>
                  <a:pt x="7418" y="18169"/>
                </a:cubicBezTo>
                <a:lnTo>
                  <a:pt x="7418" y="18193"/>
                </a:lnTo>
                <a:cubicBezTo>
                  <a:pt x="7513" y="18193"/>
                  <a:pt x="7573" y="18145"/>
                  <a:pt x="7656" y="18145"/>
                </a:cubicBezTo>
                <a:cubicBezTo>
                  <a:pt x="7775" y="18169"/>
                  <a:pt x="7811" y="18229"/>
                  <a:pt x="7977" y="18241"/>
                </a:cubicBezTo>
                <a:cubicBezTo>
                  <a:pt x="7930" y="18181"/>
                  <a:pt x="8132" y="18253"/>
                  <a:pt x="8216" y="18241"/>
                </a:cubicBezTo>
                <a:cubicBezTo>
                  <a:pt x="8097" y="18229"/>
                  <a:pt x="8156" y="18205"/>
                  <a:pt x="8251" y="18229"/>
                </a:cubicBezTo>
                <a:cubicBezTo>
                  <a:pt x="8358" y="18229"/>
                  <a:pt x="8478" y="18241"/>
                  <a:pt x="8478" y="18288"/>
                </a:cubicBezTo>
                <a:cubicBezTo>
                  <a:pt x="8406" y="18265"/>
                  <a:pt x="8394" y="18312"/>
                  <a:pt x="8347" y="18312"/>
                </a:cubicBezTo>
                <a:cubicBezTo>
                  <a:pt x="8478" y="18312"/>
                  <a:pt x="8406" y="18324"/>
                  <a:pt x="8430" y="18384"/>
                </a:cubicBezTo>
                <a:cubicBezTo>
                  <a:pt x="8537" y="18372"/>
                  <a:pt x="8549" y="18419"/>
                  <a:pt x="8620" y="18419"/>
                </a:cubicBezTo>
                <a:cubicBezTo>
                  <a:pt x="8597" y="18372"/>
                  <a:pt x="8513" y="18372"/>
                  <a:pt x="8478" y="18348"/>
                </a:cubicBezTo>
                <a:cubicBezTo>
                  <a:pt x="8513" y="18348"/>
                  <a:pt x="8525" y="18348"/>
                  <a:pt x="8561" y="18324"/>
                </a:cubicBezTo>
                <a:cubicBezTo>
                  <a:pt x="8620" y="18348"/>
                  <a:pt x="8644" y="18419"/>
                  <a:pt x="8692" y="18360"/>
                </a:cubicBezTo>
                <a:cubicBezTo>
                  <a:pt x="8692" y="18372"/>
                  <a:pt x="8692" y="18407"/>
                  <a:pt x="8704" y="18407"/>
                </a:cubicBezTo>
                <a:cubicBezTo>
                  <a:pt x="8513" y="18407"/>
                  <a:pt x="8394" y="18419"/>
                  <a:pt x="8263" y="18407"/>
                </a:cubicBezTo>
                <a:cubicBezTo>
                  <a:pt x="8144" y="18384"/>
                  <a:pt x="8001" y="18360"/>
                  <a:pt x="7846" y="18312"/>
                </a:cubicBezTo>
                <a:cubicBezTo>
                  <a:pt x="7739" y="18312"/>
                  <a:pt x="7632" y="18288"/>
                  <a:pt x="7513" y="18265"/>
                </a:cubicBezTo>
                <a:cubicBezTo>
                  <a:pt x="7406" y="18241"/>
                  <a:pt x="7287" y="18229"/>
                  <a:pt x="7192" y="18241"/>
                </a:cubicBezTo>
                <a:cubicBezTo>
                  <a:pt x="7192" y="18205"/>
                  <a:pt x="7108" y="18205"/>
                  <a:pt x="7132" y="18181"/>
                </a:cubicBezTo>
                <a:cubicBezTo>
                  <a:pt x="6834" y="18145"/>
                  <a:pt x="6561" y="17943"/>
                  <a:pt x="6311" y="17967"/>
                </a:cubicBezTo>
                <a:cubicBezTo>
                  <a:pt x="6370" y="18003"/>
                  <a:pt x="6477" y="18014"/>
                  <a:pt x="6453" y="18050"/>
                </a:cubicBezTo>
                <a:cubicBezTo>
                  <a:pt x="6382" y="18026"/>
                  <a:pt x="6049" y="17955"/>
                  <a:pt x="6156" y="17895"/>
                </a:cubicBezTo>
                <a:cubicBezTo>
                  <a:pt x="6096" y="17884"/>
                  <a:pt x="6049" y="17884"/>
                  <a:pt x="5977" y="17848"/>
                </a:cubicBezTo>
                <a:cubicBezTo>
                  <a:pt x="5941" y="17895"/>
                  <a:pt x="6096" y="17895"/>
                  <a:pt x="6084" y="17931"/>
                </a:cubicBezTo>
                <a:cubicBezTo>
                  <a:pt x="5977" y="17895"/>
                  <a:pt x="5739" y="17836"/>
                  <a:pt x="5703" y="17753"/>
                </a:cubicBezTo>
                <a:cubicBezTo>
                  <a:pt x="5489" y="17669"/>
                  <a:pt x="5322" y="17598"/>
                  <a:pt x="5179" y="17526"/>
                </a:cubicBezTo>
                <a:cubicBezTo>
                  <a:pt x="5025" y="17455"/>
                  <a:pt x="4894" y="17372"/>
                  <a:pt x="4787" y="17276"/>
                </a:cubicBezTo>
                <a:cubicBezTo>
                  <a:pt x="4751" y="17312"/>
                  <a:pt x="4763" y="17229"/>
                  <a:pt x="4715" y="17217"/>
                </a:cubicBezTo>
                <a:cubicBezTo>
                  <a:pt x="4656" y="17193"/>
                  <a:pt x="4703" y="17276"/>
                  <a:pt x="4668" y="17252"/>
                </a:cubicBezTo>
                <a:cubicBezTo>
                  <a:pt x="4656" y="17241"/>
                  <a:pt x="4644" y="17252"/>
                  <a:pt x="4632" y="17241"/>
                </a:cubicBezTo>
                <a:cubicBezTo>
                  <a:pt x="4537" y="17217"/>
                  <a:pt x="4572" y="17169"/>
                  <a:pt x="4525" y="17133"/>
                </a:cubicBezTo>
                <a:cubicBezTo>
                  <a:pt x="4477" y="17157"/>
                  <a:pt x="4394" y="17074"/>
                  <a:pt x="4310" y="17038"/>
                </a:cubicBezTo>
                <a:cubicBezTo>
                  <a:pt x="4346" y="16943"/>
                  <a:pt x="4167" y="16919"/>
                  <a:pt x="4096" y="16860"/>
                </a:cubicBezTo>
                <a:cubicBezTo>
                  <a:pt x="3929" y="16752"/>
                  <a:pt x="3763" y="16598"/>
                  <a:pt x="3596" y="16467"/>
                </a:cubicBezTo>
                <a:cubicBezTo>
                  <a:pt x="3441" y="16336"/>
                  <a:pt x="3274" y="16217"/>
                  <a:pt x="3167" y="16109"/>
                </a:cubicBezTo>
                <a:cubicBezTo>
                  <a:pt x="3334" y="16288"/>
                  <a:pt x="3417" y="16300"/>
                  <a:pt x="3536" y="16467"/>
                </a:cubicBezTo>
                <a:cubicBezTo>
                  <a:pt x="3679" y="16526"/>
                  <a:pt x="3798" y="16633"/>
                  <a:pt x="3917" y="16741"/>
                </a:cubicBezTo>
                <a:cubicBezTo>
                  <a:pt x="4048" y="16836"/>
                  <a:pt x="4179" y="16931"/>
                  <a:pt x="4310" y="17002"/>
                </a:cubicBezTo>
                <a:cubicBezTo>
                  <a:pt x="4298" y="17038"/>
                  <a:pt x="4334" y="17062"/>
                  <a:pt x="4334" y="17074"/>
                </a:cubicBezTo>
                <a:cubicBezTo>
                  <a:pt x="4298" y="17074"/>
                  <a:pt x="4239" y="17050"/>
                  <a:pt x="4215" y="17050"/>
                </a:cubicBezTo>
                <a:cubicBezTo>
                  <a:pt x="4275" y="17122"/>
                  <a:pt x="4537" y="17181"/>
                  <a:pt x="4632" y="17336"/>
                </a:cubicBezTo>
                <a:cubicBezTo>
                  <a:pt x="4656" y="17300"/>
                  <a:pt x="4715" y="17360"/>
                  <a:pt x="4763" y="17395"/>
                </a:cubicBezTo>
                <a:cubicBezTo>
                  <a:pt x="4870" y="17348"/>
                  <a:pt x="5191" y="17514"/>
                  <a:pt x="5299" y="17586"/>
                </a:cubicBezTo>
                <a:cubicBezTo>
                  <a:pt x="5287" y="17598"/>
                  <a:pt x="5108" y="17491"/>
                  <a:pt x="5168" y="17550"/>
                </a:cubicBezTo>
                <a:cubicBezTo>
                  <a:pt x="5227" y="17586"/>
                  <a:pt x="5299" y="17610"/>
                  <a:pt x="5287" y="17645"/>
                </a:cubicBezTo>
                <a:cubicBezTo>
                  <a:pt x="5239" y="17633"/>
                  <a:pt x="5168" y="17574"/>
                  <a:pt x="5144" y="17598"/>
                </a:cubicBezTo>
                <a:cubicBezTo>
                  <a:pt x="5203" y="17645"/>
                  <a:pt x="5358" y="17693"/>
                  <a:pt x="5299" y="17753"/>
                </a:cubicBezTo>
                <a:cubicBezTo>
                  <a:pt x="5382" y="17788"/>
                  <a:pt x="5287" y="17693"/>
                  <a:pt x="5382" y="17729"/>
                </a:cubicBezTo>
                <a:cubicBezTo>
                  <a:pt x="5382" y="17753"/>
                  <a:pt x="5406" y="17753"/>
                  <a:pt x="5430" y="17764"/>
                </a:cubicBezTo>
                <a:cubicBezTo>
                  <a:pt x="5430" y="17824"/>
                  <a:pt x="5370" y="17812"/>
                  <a:pt x="5322" y="17812"/>
                </a:cubicBezTo>
                <a:cubicBezTo>
                  <a:pt x="5418" y="17884"/>
                  <a:pt x="5430" y="17836"/>
                  <a:pt x="5441" y="17824"/>
                </a:cubicBezTo>
                <a:cubicBezTo>
                  <a:pt x="5501" y="17884"/>
                  <a:pt x="5370" y="17836"/>
                  <a:pt x="5418" y="17895"/>
                </a:cubicBezTo>
                <a:cubicBezTo>
                  <a:pt x="5501" y="17955"/>
                  <a:pt x="5608" y="18003"/>
                  <a:pt x="5656" y="18014"/>
                </a:cubicBezTo>
                <a:cubicBezTo>
                  <a:pt x="5620" y="18003"/>
                  <a:pt x="5620" y="17991"/>
                  <a:pt x="5620" y="17967"/>
                </a:cubicBezTo>
                <a:cubicBezTo>
                  <a:pt x="5668" y="17991"/>
                  <a:pt x="5727" y="17967"/>
                  <a:pt x="5739" y="18014"/>
                </a:cubicBezTo>
                <a:cubicBezTo>
                  <a:pt x="5715" y="18003"/>
                  <a:pt x="5680" y="17991"/>
                  <a:pt x="5668" y="18003"/>
                </a:cubicBezTo>
                <a:cubicBezTo>
                  <a:pt x="5787" y="18074"/>
                  <a:pt x="6001" y="18122"/>
                  <a:pt x="6049" y="18205"/>
                </a:cubicBezTo>
                <a:cubicBezTo>
                  <a:pt x="6108" y="18205"/>
                  <a:pt x="6025" y="18169"/>
                  <a:pt x="6096" y="18169"/>
                </a:cubicBezTo>
                <a:cubicBezTo>
                  <a:pt x="6227" y="18193"/>
                  <a:pt x="6203" y="18253"/>
                  <a:pt x="6287" y="18288"/>
                </a:cubicBezTo>
                <a:cubicBezTo>
                  <a:pt x="6311" y="18265"/>
                  <a:pt x="6275" y="18205"/>
                  <a:pt x="6334" y="18229"/>
                </a:cubicBezTo>
                <a:cubicBezTo>
                  <a:pt x="6406" y="18253"/>
                  <a:pt x="6561" y="18265"/>
                  <a:pt x="6525" y="18312"/>
                </a:cubicBezTo>
                <a:cubicBezTo>
                  <a:pt x="6501" y="18312"/>
                  <a:pt x="6346" y="18288"/>
                  <a:pt x="6406" y="18312"/>
                </a:cubicBezTo>
                <a:cubicBezTo>
                  <a:pt x="6549" y="18324"/>
                  <a:pt x="6632" y="18372"/>
                  <a:pt x="6703" y="18348"/>
                </a:cubicBezTo>
                <a:cubicBezTo>
                  <a:pt x="6799" y="18384"/>
                  <a:pt x="6680" y="18407"/>
                  <a:pt x="6763" y="18431"/>
                </a:cubicBezTo>
                <a:cubicBezTo>
                  <a:pt x="6799" y="18431"/>
                  <a:pt x="6787" y="18384"/>
                  <a:pt x="6823" y="18384"/>
                </a:cubicBezTo>
                <a:cubicBezTo>
                  <a:pt x="6858" y="18419"/>
                  <a:pt x="7096" y="18538"/>
                  <a:pt x="6989" y="18443"/>
                </a:cubicBezTo>
                <a:cubicBezTo>
                  <a:pt x="7096" y="18479"/>
                  <a:pt x="7108" y="18491"/>
                  <a:pt x="7239" y="18526"/>
                </a:cubicBezTo>
                <a:cubicBezTo>
                  <a:pt x="7239" y="18503"/>
                  <a:pt x="7239" y="18479"/>
                  <a:pt x="7275" y="18479"/>
                </a:cubicBezTo>
                <a:cubicBezTo>
                  <a:pt x="7465" y="18538"/>
                  <a:pt x="7656" y="18562"/>
                  <a:pt x="7835" y="18586"/>
                </a:cubicBezTo>
                <a:cubicBezTo>
                  <a:pt x="8013" y="18598"/>
                  <a:pt x="8192" y="18622"/>
                  <a:pt x="8370" y="18657"/>
                </a:cubicBezTo>
                <a:cubicBezTo>
                  <a:pt x="8394" y="18646"/>
                  <a:pt x="8347" y="18622"/>
                  <a:pt x="8370" y="18610"/>
                </a:cubicBezTo>
                <a:cubicBezTo>
                  <a:pt x="8513" y="18646"/>
                  <a:pt x="8608" y="18657"/>
                  <a:pt x="8716" y="18610"/>
                </a:cubicBezTo>
                <a:cubicBezTo>
                  <a:pt x="8716" y="18622"/>
                  <a:pt x="8704" y="18646"/>
                  <a:pt x="8692" y="18646"/>
                </a:cubicBezTo>
                <a:cubicBezTo>
                  <a:pt x="8787" y="18622"/>
                  <a:pt x="8906" y="18657"/>
                  <a:pt x="9001" y="18681"/>
                </a:cubicBezTo>
                <a:cubicBezTo>
                  <a:pt x="8930" y="18729"/>
                  <a:pt x="8811" y="18681"/>
                  <a:pt x="8775" y="18765"/>
                </a:cubicBezTo>
                <a:cubicBezTo>
                  <a:pt x="8942" y="18765"/>
                  <a:pt x="9013" y="18657"/>
                  <a:pt x="9204" y="18681"/>
                </a:cubicBezTo>
                <a:cubicBezTo>
                  <a:pt x="9240" y="18657"/>
                  <a:pt x="9144" y="18646"/>
                  <a:pt x="9204" y="18646"/>
                </a:cubicBezTo>
                <a:cubicBezTo>
                  <a:pt x="9287" y="18657"/>
                  <a:pt x="9299" y="18657"/>
                  <a:pt x="9359" y="18622"/>
                </a:cubicBezTo>
                <a:cubicBezTo>
                  <a:pt x="9359" y="18669"/>
                  <a:pt x="9430" y="18669"/>
                  <a:pt x="9478" y="18681"/>
                </a:cubicBezTo>
                <a:cubicBezTo>
                  <a:pt x="9668" y="18622"/>
                  <a:pt x="9859" y="18705"/>
                  <a:pt x="10025" y="18610"/>
                </a:cubicBezTo>
                <a:lnTo>
                  <a:pt x="10335" y="18610"/>
                </a:lnTo>
                <a:cubicBezTo>
                  <a:pt x="10442" y="18598"/>
                  <a:pt x="10561" y="18586"/>
                  <a:pt x="10680" y="18562"/>
                </a:cubicBezTo>
                <a:cubicBezTo>
                  <a:pt x="10906" y="18526"/>
                  <a:pt x="11109" y="18479"/>
                  <a:pt x="11264" y="18419"/>
                </a:cubicBezTo>
                <a:cubicBezTo>
                  <a:pt x="11287" y="18443"/>
                  <a:pt x="11395" y="18407"/>
                  <a:pt x="11395" y="18443"/>
                </a:cubicBezTo>
                <a:cubicBezTo>
                  <a:pt x="11514" y="18372"/>
                  <a:pt x="11621" y="18419"/>
                  <a:pt x="11692" y="18348"/>
                </a:cubicBezTo>
                <a:cubicBezTo>
                  <a:pt x="11668" y="18348"/>
                  <a:pt x="11633" y="18360"/>
                  <a:pt x="11633" y="18324"/>
                </a:cubicBezTo>
                <a:cubicBezTo>
                  <a:pt x="11692" y="18300"/>
                  <a:pt x="11692" y="18300"/>
                  <a:pt x="11799" y="18265"/>
                </a:cubicBezTo>
                <a:cubicBezTo>
                  <a:pt x="11811" y="18288"/>
                  <a:pt x="11811" y="18312"/>
                  <a:pt x="11859" y="18300"/>
                </a:cubicBezTo>
                <a:cubicBezTo>
                  <a:pt x="11907" y="18193"/>
                  <a:pt x="12121" y="18229"/>
                  <a:pt x="12228" y="18205"/>
                </a:cubicBezTo>
                <a:cubicBezTo>
                  <a:pt x="12228" y="18181"/>
                  <a:pt x="12180" y="18193"/>
                  <a:pt x="12168" y="18181"/>
                </a:cubicBezTo>
                <a:cubicBezTo>
                  <a:pt x="12264" y="18145"/>
                  <a:pt x="12418" y="18074"/>
                  <a:pt x="12466" y="18134"/>
                </a:cubicBezTo>
                <a:cubicBezTo>
                  <a:pt x="12407" y="18169"/>
                  <a:pt x="12359" y="18122"/>
                  <a:pt x="12347" y="18169"/>
                </a:cubicBezTo>
                <a:cubicBezTo>
                  <a:pt x="12383" y="18145"/>
                  <a:pt x="12383" y="18181"/>
                  <a:pt x="12407" y="18181"/>
                </a:cubicBezTo>
                <a:cubicBezTo>
                  <a:pt x="12633" y="18014"/>
                  <a:pt x="12978" y="17907"/>
                  <a:pt x="13133" y="17872"/>
                </a:cubicBezTo>
                <a:cubicBezTo>
                  <a:pt x="13192" y="17836"/>
                  <a:pt x="13216" y="17788"/>
                  <a:pt x="13228" y="17776"/>
                </a:cubicBezTo>
                <a:cubicBezTo>
                  <a:pt x="13300" y="17753"/>
                  <a:pt x="13371" y="17776"/>
                  <a:pt x="13478" y="17705"/>
                </a:cubicBezTo>
                <a:cubicBezTo>
                  <a:pt x="13466" y="17717"/>
                  <a:pt x="13514" y="17693"/>
                  <a:pt x="13573" y="17657"/>
                </a:cubicBezTo>
                <a:cubicBezTo>
                  <a:pt x="13585" y="17645"/>
                  <a:pt x="13812" y="17514"/>
                  <a:pt x="13883" y="17526"/>
                </a:cubicBezTo>
                <a:cubicBezTo>
                  <a:pt x="13907" y="17550"/>
                  <a:pt x="13716" y="17633"/>
                  <a:pt x="13788" y="17610"/>
                </a:cubicBezTo>
                <a:cubicBezTo>
                  <a:pt x="13871" y="17574"/>
                  <a:pt x="13883" y="17538"/>
                  <a:pt x="13966" y="17526"/>
                </a:cubicBezTo>
                <a:cubicBezTo>
                  <a:pt x="13942" y="17491"/>
                  <a:pt x="13966" y="17479"/>
                  <a:pt x="14002" y="17455"/>
                </a:cubicBezTo>
                <a:cubicBezTo>
                  <a:pt x="14038" y="17431"/>
                  <a:pt x="14073" y="17419"/>
                  <a:pt x="14109" y="17419"/>
                </a:cubicBezTo>
                <a:cubicBezTo>
                  <a:pt x="14050" y="17479"/>
                  <a:pt x="13954" y="17526"/>
                  <a:pt x="13942" y="17586"/>
                </a:cubicBezTo>
                <a:cubicBezTo>
                  <a:pt x="14073" y="17514"/>
                  <a:pt x="14276" y="17300"/>
                  <a:pt x="14312" y="17407"/>
                </a:cubicBezTo>
                <a:cubicBezTo>
                  <a:pt x="14312" y="17395"/>
                  <a:pt x="14347" y="17372"/>
                  <a:pt x="14359" y="17372"/>
                </a:cubicBezTo>
                <a:cubicBezTo>
                  <a:pt x="14288" y="17455"/>
                  <a:pt x="14347" y="17455"/>
                  <a:pt x="14288" y="17526"/>
                </a:cubicBezTo>
                <a:cubicBezTo>
                  <a:pt x="14395" y="17395"/>
                  <a:pt x="14526" y="17336"/>
                  <a:pt x="14645" y="17276"/>
                </a:cubicBezTo>
                <a:cubicBezTo>
                  <a:pt x="14764" y="17193"/>
                  <a:pt x="14895" y="17133"/>
                  <a:pt x="14955" y="16991"/>
                </a:cubicBezTo>
                <a:cubicBezTo>
                  <a:pt x="14966" y="17002"/>
                  <a:pt x="14955" y="17038"/>
                  <a:pt x="14966" y="17050"/>
                </a:cubicBezTo>
                <a:cubicBezTo>
                  <a:pt x="15026" y="17002"/>
                  <a:pt x="15002" y="16979"/>
                  <a:pt x="15085" y="16931"/>
                </a:cubicBezTo>
                <a:cubicBezTo>
                  <a:pt x="15097" y="16943"/>
                  <a:pt x="15133" y="16931"/>
                  <a:pt x="15133" y="16955"/>
                </a:cubicBezTo>
                <a:cubicBezTo>
                  <a:pt x="15181" y="16919"/>
                  <a:pt x="15240" y="16871"/>
                  <a:pt x="15252" y="16836"/>
                </a:cubicBezTo>
                <a:cubicBezTo>
                  <a:pt x="15157" y="16919"/>
                  <a:pt x="15121" y="16919"/>
                  <a:pt x="15074" y="16895"/>
                </a:cubicBezTo>
                <a:cubicBezTo>
                  <a:pt x="15216" y="16812"/>
                  <a:pt x="15240" y="16717"/>
                  <a:pt x="15395" y="16681"/>
                </a:cubicBezTo>
                <a:cubicBezTo>
                  <a:pt x="15312" y="16717"/>
                  <a:pt x="15371" y="16752"/>
                  <a:pt x="15276" y="16800"/>
                </a:cubicBezTo>
                <a:cubicBezTo>
                  <a:pt x="15324" y="16812"/>
                  <a:pt x="15336" y="16860"/>
                  <a:pt x="15395" y="16800"/>
                </a:cubicBezTo>
                <a:cubicBezTo>
                  <a:pt x="15383" y="16776"/>
                  <a:pt x="15371" y="16764"/>
                  <a:pt x="15383" y="16741"/>
                </a:cubicBezTo>
                <a:cubicBezTo>
                  <a:pt x="15395" y="16800"/>
                  <a:pt x="15681" y="16621"/>
                  <a:pt x="15788" y="16514"/>
                </a:cubicBezTo>
                <a:cubicBezTo>
                  <a:pt x="15776" y="16455"/>
                  <a:pt x="15717" y="16526"/>
                  <a:pt x="15693" y="16479"/>
                </a:cubicBezTo>
                <a:cubicBezTo>
                  <a:pt x="15728" y="16467"/>
                  <a:pt x="15776" y="16443"/>
                  <a:pt x="15812" y="16395"/>
                </a:cubicBezTo>
                <a:cubicBezTo>
                  <a:pt x="15800" y="16455"/>
                  <a:pt x="15800" y="16443"/>
                  <a:pt x="15847" y="16467"/>
                </a:cubicBezTo>
                <a:cubicBezTo>
                  <a:pt x="15907" y="16419"/>
                  <a:pt x="15847" y="16407"/>
                  <a:pt x="15895" y="16383"/>
                </a:cubicBezTo>
                <a:cubicBezTo>
                  <a:pt x="15919" y="16419"/>
                  <a:pt x="16014" y="16300"/>
                  <a:pt x="16038" y="16324"/>
                </a:cubicBezTo>
                <a:cubicBezTo>
                  <a:pt x="16086" y="16217"/>
                  <a:pt x="16145" y="16217"/>
                  <a:pt x="16145" y="16264"/>
                </a:cubicBezTo>
                <a:cubicBezTo>
                  <a:pt x="16193" y="16169"/>
                  <a:pt x="16217" y="16157"/>
                  <a:pt x="16252" y="16086"/>
                </a:cubicBezTo>
                <a:cubicBezTo>
                  <a:pt x="16288" y="16062"/>
                  <a:pt x="16264" y="16098"/>
                  <a:pt x="16276" y="16109"/>
                </a:cubicBezTo>
                <a:cubicBezTo>
                  <a:pt x="16348" y="16026"/>
                  <a:pt x="16336" y="16038"/>
                  <a:pt x="16407" y="16002"/>
                </a:cubicBezTo>
                <a:cubicBezTo>
                  <a:pt x="16431" y="15979"/>
                  <a:pt x="16431" y="15931"/>
                  <a:pt x="16443" y="15907"/>
                </a:cubicBezTo>
                <a:cubicBezTo>
                  <a:pt x="16490" y="15883"/>
                  <a:pt x="16514" y="15824"/>
                  <a:pt x="16490" y="15919"/>
                </a:cubicBezTo>
                <a:cubicBezTo>
                  <a:pt x="16693" y="15740"/>
                  <a:pt x="16633" y="15574"/>
                  <a:pt x="16752" y="15490"/>
                </a:cubicBezTo>
                <a:cubicBezTo>
                  <a:pt x="16693" y="15407"/>
                  <a:pt x="16800" y="15347"/>
                  <a:pt x="16883" y="15312"/>
                </a:cubicBezTo>
                <a:cubicBezTo>
                  <a:pt x="16883" y="15264"/>
                  <a:pt x="16812" y="15324"/>
                  <a:pt x="16848" y="15276"/>
                </a:cubicBezTo>
                <a:cubicBezTo>
                  <a:pt x="16907" y="15252"/>
                  <a:pt x="16943" y="15205"/>
                  <a:pt x="16990" y="15109"/>
                </a:cubicBezTo>
                <a:cubicBezTo>
                  <a:pt x="17038" y="15133"/>
                  <a:pt x="17002" y="15169"/>
                  <a:pt x="17002" y="15193"/>
                </a:cubicBezTo>
                <a:cubicBezTo>
                  <a:pt x="17026" y="15133"/>
                  <a:pt x="17098" y="15086"/>
                  <a:pt x="17086" y="15074"/>
                </a:cubicBezTo>
                <a:cubicBezTo>
                  <a:pt x="17050" y="15097"/>
                  <a:pt x="17038" y="15097"/>
                  <a:pt x="17002" y="15097"/>
                </a:cubicBezTo>
                <a:cubicBezTo>
                  <a:pt x="17038" y="15050"/>
                  <a:pt x="17038" y="15026"/>
                  <a:pt x="17086" y="14978"/>
                </a:cubicBezTo>
                <a:lnTo>
                  <a:pt x="17110" y="15014"/>
                </a:lnTo>
                <a:cubicBezTo>
                  <a:pt x="17181" y="14800"/>
                  <a:pt x="17407" y="14609"/>
                  <a:pt x="17407" y="14502"/>
                </a:cubicBezTo>
                <a:cubicBezTo>
                  <a:pt x="17443" y="14431"/>
                  <a:pt x="17467" y="14478"/>
                  <a:pt x="17502" y="14443"/>
                </a:cubicBezTo>
                <a:cubicBezTo>
                  <a:pt x="17479" y="14431"/>
                  <a:pt x="17467" y="14443"/>
                  <a:pt x="17455" y="14443"/>
                </a:cubicBezTo>
                <a:cubicBezTo>
                  <a:pt x="17467" y="14383"/>
                  <a:pt x="17693" y="14193"/>
                  <a:pt x="17562" y="14276"/>
                </a:cubicBezTo>
                <a:cubicBezTo>
                  <a:pt x="17622" y="14193"/>
                  <a:pt x="17681" y="14181"/>
                  <a:pt x="17693" y="14097"/>
                </a:cubicBezTo>
                <a:cubicBezTo>
                  <a:pt x="17669" y="14145"/>
                  <a:pt x="17633" y="14133"/>
                  <a:pt x="17669" y="14085"/>
                </a:cubicBezTo>
                <a:cubicBezTo>
                  <a:pt x="17669" y="14133"/>
                  <a:pt x="17693" y="14121"/>
                  <a:pt x="17729" y="14062"/>
                </a:cubicBezTo>
                <a:cubicBezTo>
                  <a:pt x="17729" y="14026"/>
                  <a:pt x="17741" y="13978"/>
                  <a:pt x="17752" y="13943"/>
                </a:cubicBezTo>
                <a:cubicBezTo>
                  <a:pt x="17752" y="14014"/>
                  <a:pt x="17824" y="13847"/>
                  <a:pt x="17848" y="13823"/>
                </a:cubicBezTo>
                <a:cubicBezTo>
                  <a:pt x="17824" y="13835"/>
                  <a:pt x="17812" y="13859"/>
                  <a:pt x="17812" y="13847"/>
                </a:cubicBezTo>
                <a:cubicBezTo>
                  <a:pt x="17824" y="13800"/>
                  <a:pt x="17872" y="13681"/>
                  <a:pt x="17919" y="13657"/>
                </a:cubicBezTo>
                <a:cubicBezTo>
                  <a:pt x="17931" y="13669"/>
                  <a:pt x="17872" y="13740"/>
                  <a:pt x="17883" y="13740"/>
                </a:cubicBezTo>
                <a:cubicBezTo>
                  <a:pt x="17943" y="13681"/>
                  <a:pt x="17931" y="13645"/>
                  <a:pt x="17967" y="13562"/>
                </a:cubicBezTo>
                <a:cubicBezTo>
                  <a:pt x="18050" y="13562"/>
                  <a:pt x="18026" y="13323"/>
                  <a:pt x="18110" y="13347"/>
                </a:cubicBezTo>
                <a:cubicBezTo>
                  <a:pt x="18050" y="13419"/>
                  <a:pt x="18038" y="13502"/>
                  <a:pt x="18026" y="13585"/>
                </a:cubicBezTo>
                <a:cubicBezTo>
                  <a:pt x="18003" y="13657"/>
                  <a:pt x="17991" y="13716"/>
                  <a:pt x="17919" y="13740"/>
                </a:cubicBezTo>
                <a:cubicBezTo>
                  <a:pt x="17979" y="13788"/>
                  <a:pt x="17895" y="13835"/>
                  <a:pt x="17860" y="13943"/>
                </a:cubicBezTo>
                <a:cubicBezTo>
                  <a:pt x="17895" y="13943"/>
                  <a:pt x="17860" y="13978"/>
                  <a:pt x="17872" y="14002"/>
                </a:cubicBezTo>
                <a:cubicBezTo>
                  <a:pt x="17943" y="13907"/>
                  <a:pt x="17907" y="13919"/>
                  <a:pt x="17907" y="13895"/>
                </a:cubicBezTo>
                <a:cubicBezTo>
                  <a:pt x="17931" y="13883"/>
                  <a:pt x="17943" y="13823"/>
                  <a:pt x="17979" y="13847"/>
                </a:cubicBezTo>
                <a:cubicBezTo>
                  <a:pt x="17967" y="13883"/>
                  <a:pt x="17931" y="13907"/>
                  <a:pt x="17943" y="13919"/>
                </a:cubicBezTo>
                <a:cubicBezTo>
                  <a:pt x="17991" y="13835"/>
                  <a:pt x="18038" y="13788"/>
                  <a:pt x="18062" y="13788"/>
                </a:cubicBezTo>
                <a:cubicBezTo>
                  <a:pt x="18074" y="13728"/>
                  <a:pt x="18110" y="13681"/>
                  <a:pt x="18157" y="13609"/>
                </a:cubicBezTo>
                <a:lnTo>
                  <a:pt x="18288" y="13347"/>
                </a:lnTo>
                <a:cubicBezTo>
                  <a:pt x="18288" y="13300"/>
                  <a:pt x="18241" y="13359"/>
                  <a:pt x="18253" y="13288"/>
                </a:cubicBezTo>
                <a:cubicBezTo>
                  <a:pt x="18455" y="13014"/>
                  <a:pt x="18479" y="12704"/>
                  <a:pt x="18586" y="12478"/>
                </a:cubicBezTo>
                <a:cubicBezTo>
                  <a:pt x="18574" y="12419"/>
                  <a:pt x="18491" y="12490"/>
                  <a:pt x="18538" y="12395"/>
                </a:cubicBezTo>
                <a:cubicBezTo>
                  <a:pt x="18586" y="12347"/>
                  <a:pt x="18598" y="12359"/>
                  <a:pt x="18622" y="12395"/>
                </a:cubicBezTo>
                <a:cubicBezTo>
                  <a:pt x="18645" y="12169"/>
                  <a:pt x="18765" y="12049"/>
                  <a:pt x="18836" y="11811"/>
                </a:cubicBezTo>
                <a:cubicBezTo>
                  <a:pt x="18765" y="11692"/>
                  <a:pt x="18943" y="11383"/>
                  <a:pt x="18895" y="11216"/>
                </a:cubicBezTo>
                <a:cubicBezTo>
                  <a:pt x="18884" y="11335"/>
                  <a:pt x="18860" y="11466"/>
                  <a:pt x="18788" y="11514"/>
                </a:cubicBezTo>
                <a:cubicBezTo>
                  <a:pt x="18776" y="11407"/>
                  <a:pt x="18824" y="11145"/>
                  <a:pt x="18895" y="11180"/>
                </a:cubicBezTo>
                <a:cubicBezTo>
                  <a:pt x="18884" y="11049"/>
                  <a:pt x="19003" y="10942"/>
                  <a:pt x="18943" y="10883"/>
                </a:cubicBezTo>
                <a:cubicBezTo>
                  <a:pt x="19026" y="10871"/>
                  <a:pt x="19074" y="10609"/>
                  <a:pt x="19074" y="10442"/>
                </a:cubicBezTo>
                <a:cubicBezTo>
                  <a:pt x="19074" y="10466"/>
                  <a:pt x="19086" y="10406"/>
                  <a:pt x="19110" y="10347"/>
                </a:cubicBezTo>
                <a:cubicBezTo>
                  <a:pt x="19122" y="10192"/>
                  <a:pt x="19146" y="10014"/>
                  <a:pt x="19169" y="9835"/>
                </a:cubicBezTo>
                <a:lnTo>
                  <a:pt x="19169" y="9430"/>
                </a:lnTo>
                <a:lnTo>
                  <a:pt x="19205" y="9430"/>
                </a:lnTo>
                <a:cubicBezTo>
                  <a:pt x="19193" y="9275"/>
                  <a:pt x="19193" y="9132"/>
                  <a:pt x="19181" y="8978"/>
                </a:cubicBezTo>
                <a:lnTo>
                  <a:pt x="19193" y="8978"/>
                </a:lnTo>
                <a:cubicBezTo>
                  <a:pt x="19181" y="8906"/>
                  <a:pt x="19181" y="8882"/>
                  <a:pt x="19169" y="8823"/>
                </a:cubicBezTo>
                <a:cubicBezTo>
                  <a:pt x="19169" y="8775"/>
                  <a:pt x="19146" y="8716"/>
                  <a:pt x="19146" y="8668"/>
                </a:cubicBezTo>
                <a:cubicBezTo>
                  <a:pt x="19181" y="8609"/>
                  <a:pt x="19193" y="8490"/>
                  <a:pt x="19193" y="8430"/>
                </a:cubicBezTo>
                <a:cubicBezTo>
                  <a:pt x="19193" y="8478"/>
                  <a:pt x="19229" y="8466"/>
                  <a:pt x="19229" y="8525"/>
                </a:cubicBezTo>
                <a:cubicBezTo>
                  <a:pt x="19205" y="8620"/>
                  <a:pt x="19205" y="8763"/>
                  <a:pt x="19253" y="8835"/>
                </a:cubicBezTo>
                <a:cubicBezTo>
                  <a:pt x="19241" y="8882"/>
                  <a:pt x="19241" y="8882"/>
                  <a:pt x="19205" y="8859"/>
                </a:cubicBezTo>
                <a:cubicBezTo>
                  <a:pt x="19241" y="9144"/>
                  <a:pt x="19193" y="9371"/>
                  <a:pt x="19253" y="9621"/>
                </a:cubicBezTo>
                <a:cubicBezTo>
                  <a:pt x="19205" y="9561"/>
                  <a:pt x="19205" y="9859"/>
                  <a:pt x="19253" y="9799"/>
                </a:cubicBezTo>
                <a:cubicBezTo>
                  <a:pt x="19229" y="9966"/>
                  <a:pt x="19181" y="10168"/>
                  <a:pt x="19169" y="10383"/>
                </a:cubicBezTo>
                <a:cubicBezTo>
                  <a:pt x="19146" y="10490"/>
                  <a:pt x="19146" y="10585"/>
                  <a:pt x="19146" y="10692"/>
                </a:cubicBezTo>
                <a:lnTo>
                  <a:pt x="19146" y="10847"/>
                </a:lnTo>
                <a:lnTo>
                  <a:pt x="19146" y="10966"/>
                </a:lnTo>
                <a:cubicBezTo>
                  <a:pt x="19169" y="10847"/>
                  <a:pt x="19241" y="10621"/>
                  <a:pt x="19205" y="10514"/>
                </a:cubicBezTo>
                <a:cubicBezTo>
                  <a:pt x="19253" y="10573"/>
                  <a:pt x="19241" y="10406"/>
                  <a:pt x="19205" y="10395"/>
                </a:cubicBezTo>
                <a:lnTo>
                  <a:pt x="19253" y="10395"/>
                </a:lnTo>
                <a:cubicBezTo>
                  <a:pt x="19419" y="10061"/>
                  <a:pt x="19431" y="9490"/>
                  <a:pt x="19431" y="8954"/>
                </a:cubicBezTo>
                <a:close/>
                <a:moveTo>
                  <a:pt x="15883" y="2084"/>
                </a:moveTo>
                <a:cubicBezTo>
                  <a:pt x="15919" y="2060"/>
                  <a:pt x="15955" y="2120"/>
                  <a:pt x="15967" y="2155"/>
                </a:cubicBezTo>
                <a:cubicBezTo>
                  <a:pt x="15943" y="2167"/>
                  <a:pt x="15883" y="2096"/>
                  <a:pt x="15883" y="2084"/>
                </a:cubicBezTo>
                <a:close/>
                <a:moveTo>
                  <a:pt x="5441" y="17395"/>
                </a:moveTo>
                <a:cubicBezTo>
                  <a:pt x="5441" y="17336"/>
                  <a:pt x="5549" y="17419"/>
                  <a:pt x="5560" y="17407"/>
                </a:cubicBezTo>
                <a:cubicBezTo>
                  <a:pt x="5608" y="17455"/>
                  <a:pt x="5489" y="17419"/>
                  <a:pt x="5441" y="17395"/>
                </a:cubicBezTo>
                <a:close/>
                <a:moveTo>
                  <a:pt x="6156" y="17812"/>
                </a:moveTo>
                <a:cubicBezTo>
                  <a:pt x="6192" y="17753"/>
                  <a:pt x="6239" y="17824"/>
                  <a:pt x="6311" y="17860"/>
                </a:cubicBezTo>
                <a:cubicBezTo>
                  <a:pt x="6299" y="17884"/>
                  <a:pt x="6203" y="17824"/>
                  <a:pt x="6156" y="17812"/>
                </a:cubicBezTo>
                <a:close/>
                <a:moveTo>
                  <a:pt x="6334" y="17633"/>
                </a:moveTo>
                <a:cubicBezTo>
                  <a:pt x="6358" y="17598"/>
                  <a:pt x="6442" y="17633"/>
                  <a:pt x="6477" y="17657"/>
                </a:cubicBezTo>
                <a:cubicBezTo>
                  <a:pt x="6453" y="17693"/>
                  <a:pt x="6382" y="17633"/>
                  <a:pt x="6334" y="17633"/>
                </a:cubicBezTo>
                <a:close/>
                <a:moveTo>
                  <a:pt x="7906" y="18276"/>
                </a:moveTo>
                <a:lnTo>
                  <a:pt x="7989" y="18276"/>
                </a:lnTo>
                <a:cubicBezTo>
                  <a:pt x="7989" y="18288"/>
                  <a:pt x="7977" y="18300"/>
                  <a:pt x="8001" y="18312"/>
                </a:cubicBezTo>
                <a:cubicBezTo>
                  <a:pt x="7989" y="18336"/>
                  <a:pt x="7870" y="18300"/>
                  <a:pt x="7906" y="18276"/>
                </a:cubicBezTo>
                <a:close/>
                <a:moveTo>
                  <a:pt x="8632" y="18407"/>
                </a:moveTo>
                <a:cubicBezTo>
                  <a:pt x="8620" y="18372"/>
                  <a:pt x="8680" y="18372"/>
                  <a:pt x="8680" y="18360"/>
                </a:cubicBezTo>
                <a:cubicBezTo>
                  <a:pt x="8489" y="18312"/>
                  <a:pt x="8299" y="18348"/>
                  <a:pt x="8239" y="18241"/>
                </a:cubicBezTo>
                <a:cubicBezTo>
                  <a:pt x="8406" y="18288"/>
                  <a:pt x="8466" y="18253"/>
                  <a:pt x="8585" y="18229"/>
                </a:cubicBezTo>
                <a:cubicBezTo>
                  <a:pt x="8620" y="18241"/>
                  <a:pt x="8632" y="18253"/>
                  <a:pt x="8680" y="18276"/>
                </a:cubicBezTo>
                <a:cubicBezTo>
                  <a:pt x="8644" y="18300"/>
                  <a:pt x="8620" y="18288"/>
                  <a:pt x="8561" y="18276"/>
                </a:cubicBezTo>
                <a:cubicBezTo>
                  <a:pt x="8573" y="18312"/>
                  <a:pt x="8632" y="18348"/>
                  <a:pt x="8739" y="18360"/>
                </a:cubicBezTo>
                <a:cubicBezTo>
                  <a:pt x="8763" y="18407"/>
                  <a:pt x="8704" y="18419"/>
                  <a:pt x="8632" y="18407"/>
                </a:cubicBezTo>
                <a:close/>
                <a:moveTo>
                  <a:pt x="18479" y="11407"/>
                </a:moveTo>
                <a:cubicBezTo>
                  <a:pt x="18514" y="11407"/>
                  <a:pt x="18467" y="11490"/>
                  <a:pt x="18467" y="11526"/>
                </a:cubicBezTo>
                <a:cubicBezTo>
                  <a:pt x="18455" y="11514"/>
                  <a:pt x="18455" y="11502"/>
                  <a:pt x="18455" y="11490"/>
                </a:cubicBezTo>
                <a:cubicBezTo>
                  <a:pt x="18455" y="11466"/>
                  <a:pt x="18467" y="11454"/>
                  <a:pt x="18479" y="11407"/>
                </a:cubicBezTo>
                <a:cubicBezTo>
                  <a:pt x="18479" y="11418"/>
                  <a:pt x="18479" y="11418"/>
                  <a:pt x="18479" y="11407"/>
                </a:cubicBezTo>
                <a:close/>
                <a:moveTo>
                  <a:pt x="18276" y="13050"/>
                </a:moveTo>
                <a:cubicBezTo>
                  <a:pt x="18229" y="13133"/>
                  <a:pt x="18241" y="13121"/>
                  <a:pt x="18205" y="13228"/>
                </a:cubicBezTo>
                <a:cubicBezTo>
                  <a:pt x="18169" y="13252"/>
                  <a:pt x="18122" y="13204"/>
                  <a:pt x="18169" y="13133"/>
                </a:cubicBezTo>
                <a:cubicBezTo>
                  <a:pt x="18217" y="13228"/>
                  <a:pt x="18217" y="13038"/>
                  <a:pt x="18276" y="13050"/>
                </a:cubicBezTo>
                <a:close/>
                <a:moveTo>
                  <a:pt x="12168" y="17717"/>
                </a:moveTo>
                <a:cubicBezTo>
                  <a:pt x="12168" y="17753"/>
                  <a:pt x="12049" y="17764"/>
                  <a:pt x="12014" y="17800"/>
                </a:cubicBezTo>
                <a:cubicBezTo>
                  <a:pt x="12026" y="17717"/>
                  <a:pt x="12085" y="17753"/>
                  <a:pt x="12168" y="17717"/>
                </a:cubicBezTo>
                <a:close/>
                <a:moveTo>
                  <a:pt x="11002" y="18253"/>
                </a:moveTo>
                <a:cubicBezTo>
                  <a:pt x="10859" y="18276"/>
                  <a:pt x="10799" y="18253"/>
                  <a:pt x="10668" y="18241"/>
                </a:cubicBezTo>
                <a:cubicBezTo>
                  <a:pt x="10728" y="18181"/>
                  <a:pt x="10859" y="18217"/>
                  <a:pt x="11002" y="18169"/>
                </a:cubicBezTo>
                <a:cubicBezTo>
                  <a:pt x="11002" y="18193"/>
                  <a:pt x="10978" y="18217"/>
                  <a:pt x="11002" y="18253"/>
                </a:cubicBezTo>
                <a:close/>
                <a:moveTo>
                  <a:pt x="10299" y="18253"/>
                </a:moveTo>
                <a:cubicBezTo>
                  <a:pt x="10287" y="18300"/>
                  <a:pt x="10228" y="18253"/>
                  <a:pt x="10204" y="18253"/>
                </a:cubicBezTo>
                <a:cubicBezTo>
                  <a:pt x="10192" y="18229"/>
                  <a:pt x="10263" y="18241"/>
                  <a:pt x="10263" y="18217"/>
                </a:cubicBezTo>
                <a:cubicBezTo>
                  <a:pt x="10347" y="18193"/>
                  <a:pt x="10228" y="18276"/>
                  <a:pt x="10299" y="18253"/>
                </a:cubicBezTo>
                <a:close/>
                <a:moveTo>
                  <a:pt x="10585" y="18241"/>
                </a:moveTo>
                <a:cubicBezTo>
                  <a:pt x="10561" y="18276"/>
                  <a:pt x="10502" y="18288"/>
                  <a:pt x="10502" y="18312"/>
                </a:cubicBezTo>
                <a:cubicBezTo>
                  <a:pt x="10478" y="18288"/>
                  <a:pt x="10311" y="18348"/>
                  <a:pt x="10299" y="18300"/>
                </a:cubicBezTo>
                <a:cubicBezTo>
                  <a:pt x="10383" y="18312"/>
                  <a:pt x="10442" y="18229"/>
                  <a:pt x="10585" y="18241"/>
                </a:cubicBezTo>
                <a:close/>
                <a:moveTo>
                  <a:pt x="10406" y="18062"/>
                </a:moveTo>
                <a:cubicBezTo>
                  <a:pt x="10323" y="18074"/>
                  <a:pt x="10263" y="18110"/>
                  <a:pt x="10144" y="18122"/>
                </a:cubicBezTo>
                <a:cubicBezTo>
                  <a:pt x="10085" y="18062"/>
                  <a:pt x="10204" y="18026"/>
                  <a:pt x="10323" y="18003"/>
                </a:cubicBezTo>
                <a:cubicBezTo>
                  <a:pt x="10466" y="17979"/>
                  <a:pt x="10621" y="17955"/>
                  <a:pt x="10680" y="17931"/>
                </a:cubicBezTo>
                <a:cubicBezTo>
                  <a:pt x="10787" y="17943"/>
                  <a:pt x="10799" y="17991"/>
                  <a:pt x="10680" y="18026"/>
                </a:cubicBezTo>
                <a:cubicBezTo>
                  <a:pt x="10680" y="18014"/>
                  <a:pt x="10704" y="18014"/>
                  <a:pt x="10704" y="18003"/>
                </a:cubicBezTo>
                <a:close/>
                <a:moveTo>
                  <a:pt x="10180" y="18276"/>
                </a:moveTo>
                <a:cubicBezTo>
                  <a:pt x="10013" y="18312"/>
                  <a:pt x="9632" y="18312"/>
                  <a:pt x="9716" y="18253"/>
                </a:cubicBezTo>
                <a:cubicBezTo>
                  <a:pt x="9835" y="18300"/>
                  <a:pt x="10002" y="18229"/>
                  <a:pt x="10180" y="18276"/>
                </a:cubicBezTo>
                <a:close/>
                <a:moveTo>
                  <a:pt x="10799" y="17979"/>
                </a:moveTo>
                <a:cubicBezTo>
                  <a:pt x="10787" y="17943"/>
                  <a:pt x="10847" y="17931"/>
                  <a:pt x="10883" y="17931"/>
                </a:cubicBezTo>
                <a:cubicBezTo>
                  <a:pt x="10894" y="17955"/>
                  <a:pt x="10847" y="17991"/>
                  <a:pt x="10799" y="17979"/>
                </a:cubicBezTo>
                <a:close/>
                <a:moveTo>
                  <a:pt x="10966" y="17586"/>
                </a:moveTo>
                <a:cubicBezTo>
                  <a:pt x="10823" y="17622"/>
                  <a:pt x="10656" y="17633"/>
                  <a:pt x="10537" y="17645"/>
                </a:cubicBezTo>
                <a:cubicBezTo>
                  <a:pt x="10490" y="17657"/>
                  <a:pt x="10561" y="17705"/>
                  <a:pt x="10609" y="17693"/>
                </a:cubicBezTo>
                <a:cubicBezTo>
                  <a:pt x="10597" y="17741"/>
                  <a:pt x="10525" y="17705"/>
                  <a:pt x="10478" y="17705"/>
                </a:cubicBezTo>
                <a:cubicBezTo>
                  <a:pt x="10478" y="17693"/>
                  <a:pt x="10490" y="17681"/>
                  <a:pt x="10490" y="17645"/>
                </a:cubicBezTo>
                <a:cubicBezTo>
                  <a:pt x="10478" y="17622"/>
                  <a:pt x="10383" y="17657"/>
                  <a:pt x="10347" y="17657"/>
                </a:cubicBezTo>
                <a:cubicBezTo>
                  <a:pt x="10478" y="17574"/>
                  <a:pt x="10621" y="17538"/>
                  <a:pt x="10787" y="17526"/>
                </a:cubicBezTo>
                <a:cubicBezTo>
                  <a:pt x="10883" y="17514"/>
                  <a:pt x="10954" y="17514"/>
                  <a:pt x="11061" y="17503"/>
                </a:cubicBezTo>
                <a:cubicBezTo>
                  <a:pt x="11145" y="17479"/>
                  <a:pt x="11252" y="17455"/>
                  <a:pt x="11359" y="17419"/>
                </a:cubicBezTo>
                <a:cubicBezTo>
                  <a:pt x="11359" y="17443"/>
                  <a:pt x="11359" y="17455"/>
                  <a:pt x="11383" y="17455"/>
                </a:cubicBezTo>
                <a:cubicBezTo>
                  <a:pt x="11323" y="17479"/>
                  <a:pt x="11264" y="17514"/>
                  <a:pt x="11192" y="17526"/>
                </a:cubicBezTo>
                <a:cubicBezTo>
                  <a:pt x="11156" y="17538"/>
                  <a:pt x="11121" y="17538"/>
                  <a:pt x="11085" y="17562"/>
                </a:cubicBezTo>
                <a:cubicBezTo>
                  <a:pt x="11037" y="17586"/>
                  <a:pt x="11014" y="17586"/>
                  <a:pt x="10966" y="17586"/>
                </a:cubicBezTo>
                <a:close/>
                <a:moveTo>
                  <a:pt x="5906" y="16098"/>
                </a:moveTo>
                <a:lnTo>
                  <a:pt x="5941" y="16098"/>
                </a:lnTo>
                <a:lnTo>
                  <a:pt x="5941" y="16098"/>
                </a:lnTo>
                <a:lnTo>
                  <a:pt x="5941" y="16109"/>
                </a:lnTo>
                <a:cubicBezTo>
                  <a:pt x="5906" y="16109"/>
                  <a:pt x="5894" y="16098"/>
                  <a:pt x="5906" y="16098"/>
                </a:cubicBezTo>
                <a:close/>
                <a:moveTo>
                  <a:pt x="4715" y="15586"/>
                </a:moveTo>
                <a:lnTo>
                  <a:pt x="4703" y="15609"/>
                </a:lnTo>
                <a:cubicBezTo>
                  <a:pt x="4703" y="15609"/>
                  <a:pt x="4679" y="15609"/>
                  <a:pt x="4679" y="15586"/>
                </a:cubicBezTo>
                <a:cubicBezTo>
                  <a:pt x="4679" y="15586"/>
                  <a:pt x="4679" y="15574"/>
                  <a:pt x="4703" y="15574"/>
                </a:cubicBezTo>
                <a:cubicBezTo>
                  <a:pt x="4703" y="15574"/>
                  <a:pt x="4703" y="15562"/>
                  <a:pt x="4715" y="15562"/>
                </a:cubicBezTo>
                <a:lnTo>
                  <a:pt x="4715" y="15562"/>
                </a:lnTo>
                <a:lnTo>
                  <a:pt x="4715" y="15562"/>
                </a:lnTo>
                <a:cubicBezTo>
                  <a:pt x="4703" y="15574"/>
                  <a:pt x="4703" y="15574"/>
                  <a:pt x="4715" y="15586"/>
                </a:cubicBezTo>
                <a:close/>
                <a:moveTo>
                  <a:pt x="8525" y="1679"/>
                </a:moveTo>
                <a:cubicBezTo>
                  <a:pt x="8513" y="1691"/>
                  <a:pt x="8478" y="1703"/>
                  <a:pt x="8454" y="1703"/>
                </a:cubicBezTo>
                <a:lnTo>
                  <a:pt x="8430" y="1703"/>
                </a:lnTo>
                <a:lnTo>
                  <a:pt x="8358" y="1703"/>
                </a:lnTo>
                <a:cubicBezTo>
                  <a:pt x="8406" y="1679"/>
                  <a:pt x="8466" y="1679"/>
                  <a:pt x="8525" y="1679"/>
                </a:cubicBezTo>
                <a:close/>
                <a:moveTo>
                  <a:pt x="18895" y="6656"/>
                </a:moveTo>
                <a:cubicBezTo>
                  <a:pt x="18919" y="6715"/>
                  <a:pt x="18895" y="6739"/>
                  <a:pt x="18884" y="6763"/>
                </a:cubicBezTo>
                <a:cubicBezTo>
                  <a:pt x="18872" y="6704"/>
                  <a:pt x="18860" y="6632"/>
                  <a:pt x="18836" y="6561"/>
                </a:cubicBezTo>
                <a:lnTo>
                  <a:pt x="18836" y="6525"/>
                </a:lnTo>
                <a:cubicBezTo>
                  <a:pt x="18884" y="6656"/>
                  <a:pt x="18836" y="6656"/>
                  <a:pt x="18895" y="6656"/>
                </a:cubicBezTo>
                <a:close/>
                <a:moveTo>
                  <a:pt x="18931" y="6787"/>
                </a:moveTo>
                <a:cubicBezTo>
                  <a:pt x="18943" y="6823"/>
                  <a:pt x="18943" y="6858"/>
                  <a:pt x="18943" y="6882"/>
                </a:cubicBezTo>
                <a:lnTo>
                  <a:pt x="18931" y="6882"/>
                </a:lnTo>
                <a:cubicBezTo>
                  <a:pt x="18919" y="6870"/>
                  <a:pt x="18919" y="6858"/>
                  <a:pt x="18895" y="6858"/>
                </a:cubicBezTo>
                <a:cubicBezTo>
                  <a:pt x="18895" y="6811"/>
                  <a:pt x="18895" y="6787"/>
                  <a:pt x="18931" y="6787"/>
                </a:cubicBezTo>
                <a:close/>
                <a:moveTo>
                  <a:pt x="18860" y="9930"/>
                </a:moveTo>
                <a:cubicBezTo>
                  <a:pt x="18860" y="9906"/>
                  <a:pt x="18860" y="9883"/>
                  <a:pt x="18836" y="9883"/>
                </a:cubicBezTo>
                <a:cubicBezTo>
                  <a:pt x="18836" y="9823"/>
                  <a:pt x="18860" y="9775"/>
                  <a:pt x="18872" y="9728"/>
                </a:cubicBezTo>
                <a:cubicBezTo>
                  <a:pt x="18884" y="9740"/>
                  <a:pt x="18884" y="9763"/>
                  <a:pt x="18895" y="9775"/>
                </a:cubicBezTo>
                <a:cubicBezTo>
                  <a:pt x="18895" y="9740"/>
                  <a:pt x="18895" y="9716"/>
                  <a:pt x="18884" y="9680"/>
                </a:cubicBezTo>
                <a:lnTo>
                  <a:pt x="18884" y="9668"/>
                </a:lnTo>
                <a:lnTo>
                  <a:pt x="18884" y="9656"/>
                </a:lnTo>
                <a:cubicBezTo>
                  <a:pt x="18884" y="9633"/>
                  <a:pt x="18884" y="9633"/>
                  <a:pt x="18895" y="9621"/>
                </a:cubicBezTo>
                <a:cubicBezTo>
                  <a:pt x="18895" y="9668"/>
                  <a:pt x="18931" y="9668"/>
                  <a:pt x="18919" y="9740"/>
                </a:cubicBezTo>
                <a:cubicBezTo>
                  <a:pt x="18824" y="9847"/>
                  <a:pt x="18884" y="9787"/>
                  <a:pt x="18860" y="9930"/>
                </a:cubicBezTo>
                <a:close/>
                <a:moveTo>
                  <a:pt x="11025" y="1810"/>
                </a:moveTo>
                <a:lnTo>
                  <a:pt x="11002" y="1810"/>
                </a:lnTo>
                <a:cubicBezTo>
                  <a:pt x="11014" y="1798"/>
                  <a:pt x="11014" y="1798"/>
                  <a:pt x="11025" y="1810"/>
                </a:cubicBezTo>
                <a:cubicBezTo>
                  <a:pt x="11025" y="1798"/>
                  <a:pt x="11025" y="1810"/>
                  <a:pt x="11025" y="1810"/>
                </a:cubicBezTo>
                <a:close/>
                <a:moveTo>
                  <a:pt x="17098" y="4203"/>
                </a:moveTo>
                <a:cubicBezTo>
                  <a:pt x="17050" y="4203"/>
                  <a:pt x="17026" y="4191"/>
                  <a:pt x="17026" y="4144"/>
                </a:cubicBezTo>
                <a:lnTo>
                  <a:pt x="17026" y="4144"/>
                </a:lnTo>
                <a:cubicBezTo>
                  <a:pt x="17038" y="4168"/>
                  <a:pt x="17074" y="4191"/>
                  <a:pt x="17098" y="4203"/>
                </a:cubicBezTo>
                <a:close/>
                <a:moveTo>
                  <a:pt x="18824" y="9204"/>
                </a:moveTo>
                <a:cubicBezTo>
                  <a:pt x="18824" y="9168"/>
                  <a:pt x="18824" y="9132"/>
                  <a:pt x="18812" y="9085"/>
                </a:cubicBezTo>
                <a:lnTo>
                  <a:pt x="18812" y="9073"/>
                </a:lnTo>
                <a:cubicBezTo>
                  <a:pt x="18824" y="9037"/>
                  <a:pt x="18836" y="9013"/>
                  <a:pt x="18872" y="9001"/>
                </a:cubicBezTo>
                <a:lnTo>
                  <a:pt x="18872" y="9121"/>
                </a:lnTo>
                <a:cubicBezTo>
                  <a:pt x="18872" y="9204"/>
                  <a:pt x="18884" y="9287"/>
                  <a:pt x="18884" y="9371"/>
                </a:cubicBezTo>
                <a:cubicBezTo>
                  <a:pt x="18872" y="9371"/>
                  <a:pt x="18836" y="9371"/>
                  <a:pt x="18836" y="9418"/>
                </a:cubicBezTo>
                <a:cubicBezTo>
                  <a:pt x="18860" y="9418"/>
                  <a:pt x="18884" y="9394"/>
                  <a:pt x="18884" y="9442"/>
                </a:cubicBezTo>
                <a:cubicBezTo>
                  <a:pt x="18872" y="9513"/>
                  <a:pt x="18860" y="9573"/>
                  <a:pt x="18836" y="9621"/>
                </a:cubicBezTo>
                <a:cubicBezTo>
                  <a:pt x="18836" y="9502"/>
                  <a:pt x="18824" y="9359"/>
                  <a:pt x="18824" y="9204"/>
                </a:cubicBezTo>
                <a:close/>
                <a:moveTo>
                  <a:pt x="18872" y="8882"/>
                </a:moveTo>
                <a:lnTo>
                  <a:pt x="18872" y="8894"/>
                </a:lnTo>
                <a:close/>
                <a:moveTo>
                  <a:pt x="17633" y="4799"/>
                </a:moveTo>
                <a:cubicBezTo>
                  <a:pt x="17610" y="4775"/>
                  <a:pt x="17610" y="4727"/>
                  <a:pt x="17645" y="4703"/>
                </a:cubicBezTo>
                <a:lnTo>
                  <a:pt x="17669" y="4703"/>
                </a:lnTo>
                <a:cubicBezTo>
                  <a:pt x="17705" y="4739"/>
                  <a:pt x="17741" y="4799"/>
                  <a:pt x="17788" y="4882"/>
                </a:cubicBezTo>
                <a:cubicBezTo>
                  <a:pt x="17729" y="4882"/>
                  <a:pt x="17693" y="4858"/>
                  <a:pt x="17633" y="4799"/>
                </a:cubicBezTo>
                <a:close/>
                <a:moveTo>
                  <a:pt x="17586" y="4620"/>
                </a:moveTo>
                <a:cubicBezTo>
                  <a:pt x="17550" y="4608"/>
                  <a:pt x="17514" y="4572"/>
                  <a:pt x="17502" y="4537"/>
                </a:cubicBezTo>
                <a:close/>
                <a:moveTo>
                  <a:pt x="18824" y="9894"/>
                </a:moveTo>
                <a:lnTo>
                  <a:pt x="18824" y="9978"/>
                </a:lnTo>
                <a:close/>
                <a:moveTo>
                  <a:pt x="19110" y="7704"/>
                </a:moveTo>
                <a:cubicBezTo>
                  <a:pt x="19110" y="7692"/>
                  <a:pt x="19122" y="7680"/>
                  <a:pt x="19134" y="7644"/>
                </a:cubicBezTo>
                <a:cubicBezTo>
                  <a:pt x="19134" y="7692"/>
                  <a:pt x="19134" y="7716"/>
                  <a:pt x="19122" y="7739"/>
                </a:cubicBezTo>
                <a:cubicBezTo>
                  <a:pt x="19122" y="7716"/>
                  <a:pt x="19110" y="7716"/>
                  <a:pt x="19110" y="7704"/>
                </a:cubicBezTo>
                <a:close/>
                <a:moveTo>
                  <a:pt x="19074" y="7466"/>
                </a:moveTo>
                <a:lnTo>
                  <a:pt x="19074" y="7442"/>
                </a:lnTo>
                <a:cubicBezTo>
                  <a:pt x="19098" y="7454"/>
                  <a:pt x="19098" y="7466"/>
                  <a:pt x="19110" y="7477"/>
                </a:cubicBezTo>
                <a:cubicBezTo>
                  <a:pt x="19110" y="7477"/>
                  <a:pt x="19098" y="7477"/>
                  <a:pt x="19074" y="7466"/>
                </a:cubicBezTo>
                <a:close/>
                <a:moveTo>
                  <a:pt x="19003" y="7216"/>
                </a:moveTo>
                <a:cubicBezTo>
                  <a:pt x="18967" y="7287"/>
                  <a:pt x="19015" y="7358"/>
                  <a:pt x="19038" y="7347"/>
                </a:cubicBezTo>
                <a:cubicBezTo>
                  <a:pt x="19038" y="7382"/>
                  <a:pt x="19015" y="7394"/>
                  <a:pt x="19015" y="7394"/>
                </a:cubicBezTo>
                <a:cubicBezTo>
                  <a:pt x="19003" y="7382"/>
                  <a:pt x="19003" y="7358"/>
                  <a:pt x="18991" y="7347"/>
                </a:cubicBezTo>
                <a:lnTo>
                  <a:pt x="18991" y="7323"/>
                </a:lnTo>
                <a:lnTo>
                  <a:pt x="18943" y="7275"/>
                </a:lnTo>
                <a:cubicBezTo>
                  <a:pt x="18931" y="7251"/>
                  <a:pt x="18931" y="7239"/>
                  <a:pt x="18931" y="7239"/>
                </a:cubicBezTo>
                <a:cubicBezTo>
                  <a:pt x="18919" y="7216"/>
                  <a:pt x="18943" y="7180"/>
                  <a:pt x="18967" y="7180"/>
                </a:cubicBezTo>
                <a:cubicBezTo>
                  <a:pt x="18991" y="7204"/>
                  <a:pt x="19003" y="7204"/>
                  <a:pt x="19003" y="7216"/>
                </a:cubicBezTo>
                <a:close/>
                <a:moveTo>
                  <a:pt x="18824" y="6525"/>
                </a:moveTo>
                <a:lnTo>
                  <a:pt x="18824" y="6525"/>
                </a:lnTo>
                <a:lnTo>
                  <a:pt x="18824" y="6501"/>
                </a:lnTo>
                <a:close/>
                <a:moveTo>
                  <a:pt x="8656" y="1703"/>
                </a:moveTo>
                <a:cubicBezTo>
                  <a:pt x="8644" y="1703"/>
                  <a:pt x="8632" y="1703"/>
                  <a:pt x="8620" y="1691"/>
                </a:cubicBezTo>
                <a:cubicBezTo>
                  <a:pt x="8644" y="1703"/>
                  <a:pt x="8656" y="1703"/>
                  <a:pt x="8656" y="1703"/>
                </a:cubicBezTo>
                <a:close/>
                <a:moveTo>
                  <a:pt x="11692" y="17753"/>
                </a:moveTo>
                <a:cubicBezTo>
                  <a:pt x="11716" y="17812"/>
                  <a:pt x="11633" y="17764"/>
                  <a:pt x="11573" y="17800"/>
                </a:cubicBezTo>
                <a:cubicBezTo>
                  <a:pt x="11597" y="17764"/>
                  <a:pt x="11633" y="17753"/>
                  <a:pt x="11692" y="17753"/>
                </a:cubicBezTo>
                <a:close/>
                <a:moveTo>
                  <a:pt x="16562" y="15419"/>
                </a:moveTo>
                <a:cubicBezTo>
                  <a:pt x="16598" y="15455"/>
                  <a:pt x="16502" y="15490"/>
                  <a:pt x="16443" y="15562"/>
                </a:cubicBezTo>
                <a:cubicBezTo>
                  <a:pt x="16431" y="15550"/>
                  <a:pt x="16395" y="15562"/>
                  <a:pt x="16383" y="15550"/>
                </a:cubicBezTo>
                <a:cubicBezTo>
                  <a:pt x="16455" y="15502"/>
                  <a:pt x="16514" y="15443"/>
                  <a:pt x="16562" y="15419"/>
                </a:cubicBezTo>
                <a:close/>
                <a:moveTo>
                  <a:pt x="16681" y="15264"/>
                </a:moveTo>
                <a:cubicBezTo>
                  <a:pt x="16693" y="15276"/>
                  <a:pt x="16717" y="15288"/>
                  <a:pt x="16729" y="15264"/>
                </a:cubicBezTo>
                <a:cubicBezTo>
                  <a:pt x="16752" y="15288"/>
                  <a:pt x="16669" y="15383"/>
                  <a:pt x="16621" y="15395"/>
                </a:cubicBezTo>
                <a:cubicBezTo>
                  <a:pt x="16609" y="15371"/>
                  <a:pt x="16633" y="15324"/>
                  <a:pt x="16681" y="15264"/>
                </a:cubicBezTo>
                <a:close/>
                <a:moveTo>
                  <a:pt x="18526" y="11311"/>
                </a:moveTo>
                <a:lnTo>
                  <a:pt x="18526" y="11311"/>
                </a:lnTo>
                <a:cubicBezTo>
                  <a:pt x="18526" y="11347"/>
                  <a:pt x="18526" y="11347"/>
                  <a:pt x="18514" y="11347"/>
                </a:cubicBezTo>
                <a:cubicBezTo>
                  <a:pt x="18514" y="11335"/>
                  <a:pt x="18514" y="11323"/>
                  <a:pt x="18526" y="11311"/>
                </a:cubicBezTo>
                <a:close/>
                <a:moveTo>
                  <a:pt x="18800" y="10359"/>
                </a:moveTo>
                <a:lnTo>
                  <a:pt x="18800" y="10299"/>
                </a:lnTo>
                <a:cubicBezTo>
                  <a:pt x="18800" y="10299"/>
                  <a:pt x="18812" y="10275"/>
                  <a:pt x="18824" y="10275"/>
                </a:cubicBezTo>
                <a:cubicBezTo>
                  <a:pt x="18812" y="10311"/>
                  <a:pt x="18812" y="10335"/>
                  <a:pt x="18800" y="10359"/>
                </a:cubicBezTo>
                <a:close/>
                <a:moveTo>
                  <a:pt x="18836" y="10204"/>
                </a:moveTo>
                <a:cubicBezTo>
                  <a:pt x="18836" y="10180"/>
                  <a:pt x="18824" y="10133"/>
                  <a:pt x="18824" y="10097"/>
                </a:cubicBezTo>
                <a:cubicBezTo>
                  <a:pt x="18836" y="10073"/>
                  <a:pt x="18836" y="10037"/>
                  <a:pt x="18860" y="10002"/>
                </a:cubicBezTo>
                <a:cubicBezTo>
                  <a:pt x="18872" y="10085"/>
                  <a:pt x="18860" y="10133"/>
                  <a:pt x="18836" y="10204"/>
                </a:cubicBezTo>
                <a:cubicBezTo>
                  <a:pt x="18860" y="10204"/>
                  <a:pt x="18860" y="10204"/>
                  <a:pt x="18836" y="10204"/>
                </a:cubicBezTo>
                <a:close/>
                <a:moveTo>
                  <a:pt x="19157" y="8132"/>
                </a:moveTo>
                <a:cubicBezTo>
                  <a:pt x="19169" y="8073"/>
                  <a:pt x="19169" y="8013"/>
                  <a:pt x="19157" y="7942"/>
                </a:cubicBezTo>
                <a:cubicBezTo>
                  <a:pt x="19229" y="7978"/>
                  <a:pt x="19193" y="8132"/>
                  <a:pt x="19157" y="8192"/>
                </a:cubicBezTo>
                <a:close/>
                <a:moveTo>
                  <a:pt x="19122" y="7775"/>
                </a:moveTo>
                <a:cubicBezTo>
                  <a:pt x="19134" y="7811"/>
                  <a:pt x="19157" y="7847"/>
                  <a:pt x="19169" y="7906"/>
                </a:cubicBezTo>
                <a:cubicBezTo>
                  <a:pt x="19122" y="7954"/>
                  <a:pt x="19110" y="7823"/>
                  <a:pt x="19122" y="7775"/>
                </a:cubicBezTo>
                <a:close/>
                <a:moveTo>
                  <a:pt x="18943" y="6608"/>
                </a:moveTo>
                <a:lnTo>
                  <a:pt x="18895" y="6620"/>
                </a:lnTo>
                <a:cubicBezTo>
                  <a:pt x="18884" y="6573"/>
                  <a:pt x="18919" y="6513"/>
                  <a:pt x="18872" y="6501"/>
                </a:cubicBezTo>
                <a:cubicBezTo>
                  <a:pt x="18860" y="6430"/>
                  <a:pt x="18895" y="6513"/>
                  <a:pt x="18919" y="6513"/>
                </a:cubicBezTo>
                <a:cubicBezTo>
                  <a:pt x="18919" y="6489"/>
                  <a:pt x="18895" y="6465"/>
                  <a:pt x="18884" y="6442"/>
                </a:cubicBezTo>
                <a:cubicBezTo>
                  <a:pt x="18895" y="6442"/>
                  <a:pt x="18895" y="6430"/>
                  <a:pt x="18919" y="6406"/>
                </a:cubicBezTo>
                <a:cubicBezTo>
                  <a:pt x="18931" y="6465"/>
                  <a:pt x="18955" y="6525"/>
                  <a:pt x="18943" y="6608"/>
                </a:cubicBezTo>
                <a:close/>
                <a:moveTo>
                  <a:pt x="18860" y="6204"/>
                </a:moveTo>
                <a:cubicBezTo>
                  <a:pt x="18836" y="6204"/>
                  <a:pt x="18824" y="6156"/>
                  <a:pt x="18824" y="6132"/>
                </a:cubicBezTo>
                <a:lnTo>
                  <a:pt x="18824" y="6132"/>
                </a:lnTo>
                <a:cubicBezTo>
                  <a:pt x="18836" y="6132"/>
                  <a:pt x="18836" y="6108"/>
                  <a:pt x="18860" y="6108"/>
                </a:cubicBezTo>
                <a:cubicBezTo>
                  <a:pt x="18884" y="6168"/>
                  <a:pt x="18836" y="6156"/>
                  <a:pt x="18860" y="6204"/>
                </a:cubicBezTo>
                <a:close/>
                <a:moveTo>
                  <a:pt x="18645" y="5965"/>
                </a:moveTo>
                <a:lnTo>
                  <a:pt x="18645" y="5965"/>
                </a:lnTo>
                <a:cubicBezTo>
                  <a:pt x="18705" y="5989"/>
                  <a:pt x="18741" y="6025"/>
                  <a:pt x="18753" y="6084"/>
                </a:cubicBezTo>
                <a:cubicBezTo>
                  <a:pt x="18753" y="6108"/>
                  <a:pt x="18776" y="6108"/>
                  <a:pt x="18800" y="6108"/>
                </a:cubicBezTo>
                <a:cubicBezTo>
                  <a:pt x="18800" y="6132"/>
                  <a:pt x="18800" y="6156"/>
                  <a:pt x="18812" y="6168"/>
                </a:cubicBezTo>
                <a:cubicBezTo>
                  <a:pt x="18800" y="6168"/>
                  <a:pt x="18800" y="6204"/>
                  <a:pt x="18800" y="6204"/>
                </a:cubicBezTo>
                <a:cubicBezTo>
                  <a:pt x="18765" y="6096"/>
                  <a:pt x="18705" y="6120"/>
                  <a:pt x="18776" y="6180"/>
                </a:cubicBezTo>
                <a:cubicBezTo>
                  <a:pt x="18776" y="6204"/>
                  <a:pt x="18776" y="6215"/>
                  <a:pt x="18800" y="6227"/>
                </a:cubicBezTo>
                <a:lnTo>
                  <a:pt x="18681" y="6227"/>
                </a:lnTo>
                <a:cubicBezTo>
                  <a:pt x="18657" y="6227"/>
                  <a:pt x="18645" y="6204"/>
                  <a:pt x="18645" y="6180"/>
                </a:cubicBezTo>
                <a:cubicBezTo>
                  <a:pt x="18657" y="6156"/>
                  <a:pt x="18693" y="6108"/>
                  <a:pt x="18681" y="6084"/>
                </a:cubicBezTo>
                <a:cubicBezTo>
                  <a:pt x="18681" y="6049"/>
                  <a:pt x="18634" y="6025"/>
                  <a:pt x="18634" y="5977"/>
                </a:cubicBezTo>
                <a:cubicBezTo>
                  <a:pt x="18634" y="5977"/>
                  <a:pt x="18634" y="5965"/>
                  <a:pt x="18645" y="5965"/>
                </a:cubicBezTo>
                <a:close/>
                <a:moveTo>
                  <a:pt x="18217" y="5180"/>
                </a:moveTo>
                <a:cubicBezTo>
                  <a:pt x="18205" y="5180"/>
                  <a:pt x="18181" y="5156"/>
                  <a:pt x="18169" y="5180"/>
                </a:cubicBezTo>
                <a:cubicBezTo>
                  <a:pt x="18157" y="5156"/>
                  <a:pt x="18157" y="5132"/>
                  <a:pt x="18145" y="5120"/>
                </a:cubicBezTo>
                <a:lnTo>
                  <a:pt x="18145" y="5072"/>
                </a:lnTo>
                <a:cubicBezTo>
                  <a:pt x="18169" y="5096"/>
                  <a:pt x="18205" y="5144"/>
                  <a:pt x="18217" y="5180"/>
                </a:cubicBezTo>
                <a:close/>
                <a:moveTo>
                  <a:pt x="16609" y="2953"/>
                </a:moveTo>
                <a:lnTo>
                  <a:pt x="16633" y="2989"/>
                </a:lnTo>
                <a:lnTo>
                  <a:pt x="16633" y="3001"/>
                </a:lnTo>
                <a:cubicBezTo>
                  <a:pt x="16574" y="2989"/>
                  <a:pt x="16562" y="2929"/>
                  <a:pt x="16538" y="2858"/>
                </a:cubicBezTo>
                <a:cubicBezTo>
                  <a:pt x="16550" y="2882"/>
                  <a:pt x="16574" y="2929"/>
                  <a:pt x="16609" y="2953"/>
                </a:cubicBezTo>
                <a:close/>
                <a:moveTo>
                  <a:pt x="15740" y="2679"/>
                </a:moveTo>
                <a:cubicBezTo>
                  <a:pt x="15740" y="2691"/>
                  <a:pt x="15740" y="2691"/>
                  <a:pt x="15740" y="2679"/>
                </a:cubicBezTo>
                <a:cubicBezTo>
                  <a:pt x="15740" y="2691"/>
                  <a:pt x="15728" y="2679"/>
                  <a:pt x="15740" y="2679"/>
                </a:cubicBezTo>
                <a:cubicBezTo>
                  <a:pt x="15717" y="2679"/>
                  <a:pt x="15728" y="2679"/>
                  <a:pt x="15740" y="2679"/>
                </a:cubicBezTo>
                <a:close/>
                <a:moveTo>
                  <a:pt x="8180" y="1739"/>
                </a:moveTo>
                <a:lnTo>
                  <a:pt x="8180" y="1762"/>
                </a:lnTo>
                <a:cubicBezTo>
                  <a:pt x="8216" y="1762"/>
                  <a:pt x="8227" y="1751"/>
                  <a:pt x="8227" y="1739"/>
                </a:cubicBezTo>
                <a:lnTo>
                  <a:pt x="8347" y="1739"/>
                </a:lnTo>
                <a:cubicBezTo>
                  <a:pt x="8335" y="1762"/>
                  <a:pt x="8299" y="1798"/>
                  <a:pt x="8275" y="1810"/>
                </a:cubicBezTo>
                <a:cubicBezTo>
                  <a:pt x="8227" y="1846"/>
                  <a:pt x="8192" y="1822"/>
                  <a:pt x="8168" y="1762"/>
                </a:cubicBezTo>
                <a:cubicBezTo>
                  <a:pt x="8156" y="1762"/>
                  <a:pt x="8132" y="1786"/>
                  <a:pt x="8120" y="1786"/>
                </a:cubicBezTo>
                <a:cubicBezTo>
                  <a:pt x="8049" y="1822"/>
                  <a:pt x="8013" y="1822"/>
                  <a:pt x="7977" y="1762"/>
                </a:cubicBezTo>
                <a:lnTo>
                  <a:pt x="7977" y="1762"/>
                </a:lnTo>
                <a:cubicBezTo>
                  <a:pt x="8049" y="1751"/>
                  <a:pt x="8108" y="1739"/>
                  <a:pt x="8180" y="1739"/>
                </a:cubicBezTo>
                <a:close/>
                <a:moveTo>
                  <a:pt x="7608" y="1822"/>
                </a:moveTo>
                <a:cubicBezTo>
                  <a:pt x="7680" y="1810"/>
                  <a:pt x="7739" y="1810"/>
                  <a:pt x="7799" y="1810"/>
                </a:cubicBezTo>
                <a:cubicBezTo>
                  <a:pt x="7787" y="1822"/>
                  <a:pt x="7763" y="1822"/>
                  <a:pt x="7739" y="1822"/>
                </a:cubicBezTo>
                <a:cubicBezTo>
                  <a:pt x="7727" y="1822"/>
                  <a:pt x="7692" y="1822"/>
                  <a:pt x="7680" y="1846"/>
                </a:cubicBezTo>
                <a:cubicBezTo>
                  <a:pt x="7620" y="1929"/>
                  <a:pt x="7501" y="1858"/>
                  <a:pt x="7430" y="1917"/>
                </a:cubicBezTo>
                <a:cubicBezTo>
                  <a:pt x="7382" y="1965"/>
                  <a:pt x="7346" y="1929"/>
                  <a:pt x="7323" y="1905"/>
                </a:cubicBezTo>
                <a:cubicBezTo>
                  <a:pt x="7406" y="1870"/>
                  <a:pt x="7513" y="1846"/>
                  <a:pt x="7608" y="1822"/>
                </a:cubicBezTo>
                <a:close/>
                <a:moveTo>
                  <a:pt x="2643" y="13800"/>
                </a:moveTo>
                <a:cubicBezTo>
                  <a:pt x="2632" y="13800"/>
                  <a:pt x="2632" y="13776"/>
                  <a:pt x="2632" y="13764"/>
                </a:cubicBezTo>
                <a:cubicBezTo>
                  <a:pt x="2632" y="13740"/>
                  <a:pt x="2632" y="13740"/>
                  <a:pt x="2643" y="13740"/>
                </a:cubicBezTo>
                <a:lnTo>
                  <a:pt x="2667" y="13728"/>
                </a:lnTo>
                <a:lnTo>
                  <a:pt x="2667" y="13728"/>
                </a:lnTo>
                <a:lnTo>
                  <a:pt x="2667" y="13728"/>
                </a:lnTo>
                <a:cubicBezTo>
                  <a:pt x="2679" y="13740"/>
                  <a:pt x="2679" y="13764"/>
                  <a:pt x="2679" y="13776"/>
                </a:cubicBezTo>
                <a:cubicBezTo>
                  <a:pt x="2691" y="13776"/>
                  <a:pt x="2691" y="13800"/>
                  <a:pt x="2643" y="13800"/>
                </a:cubicBezTo>
                <a:close/>
                <a:moveTo>
                  <a:pt x="2929" y="14550"/>
                </a:moveTo>
                <a:cubicBezTo>
                  <a:pt x="2929" y="14562"/>
                  <a:pt x="2917" y="14574"/>
                  <a:pt x="2893" y="14574"/>
                </a:cubicBezTo>
                <a:lnTo>
                  <a:pt x="2882" y="14562"/>
                </a:lnTo>
                <a:lnTo>
                  <a:pt x="2882" y="14490"/>
                </a:lnTo>
                <a:lnTo>
                  <a:pt x="2882" y="14490"/>
                </a:lnTo>
                <a:lnTo>
                  <a:pt x="2882" y="14490"/>
                </a:lnTo>
                <a:cubicBezTo>
                  <a:pt x="2870" y="14490"/>
                  <a:pt x="2858" y="14478"/>
                  <a:pt x="2834" y="14478"/>
                </a:cubicBezTo>
                <a:lnTo>
                  <a:pt x="2834" y="14455"/>
                </a:lnTo>
                <a:cubicBezTo>
                  <a:pt x="2870" y="14455"/>
                  <a:pt x="2870" y="14478"/>
                  <a:pt x="2870" y="14502"/>
                </a:cubicBezTo>
                <a:lnTo>
                  <a:pt x="2870" y="14502"/>
                </a:lnTo>
                <a:lnTo>
                  <a:pt x="2870" y="14502"/>
                </a:lnTo>
                <a:cubicBezTo>
                  <a:pt x="2917" y="14490"/>
                  <a:pt x="2929" y="14502"/>
                  <a:pt x="2929" y="14550"/>
                </a:cubicBezTo>
                <a:close/>
                <a:moveTo>
                  <a:pt x="3108" y="14716"/>
                </a:moveTo>
                <a:lnTo>
                  <a:pt x="3108" y="14716"/>
                </a:lnTo>
                <a:lnTo>
                  <a:pt x="3108" y="14716"/>
                </a:lnTo>
                <a:cubicBezTo>
                  <a:pt x="3096" y="14693"/>
                  <a:pt x="3072" y="14693"/>
                  <a:pt x="3060" y="14681"/>
                </a:cubicBezTo>
                <a:cubicBezTo>
                  <a:pt x="3084" y="14669"/>
                  <a:pt x="3096" y="14657"/>
                  <a:pt x="3108" y="14657"/>
                </a:cubicBezTo>
                <a:cubicBezTo>
                  <a:pt x="3120" y="14657"/>
                  <a:pt x="3144" y="14669"/>
                  <a:pt x="3155" y="14681"/>
                </a:cubicBezTo>
                <a:cubicBezTo>
                  <a:pt x="3144" y="14693"/>
                  <a:pt x="3120" y="14716"/>
                  <a:pt x="3108" y="14716"/>
                </a:cubicBezTo>
                <a:close/>
                <a:moveTo>
                  <a:pt x="3227" y="14847"/>
                </a:moveTo>
                <a:cubicBezTo>
                  <a:pt x="3227" y="14859"/>
                  <a:pt x="3227" y="14895"/>
                  <a:pt x="3191" y="14895"/>
                </a:cubicBezTo>
                <a:lnTo>
                  <a:pt x="3191" y="14871"/>
                </a:lnTo>
                <a:cubicBezTo>
                  <a:pt x="3203" y="14847"/>
                  <a:pt x="3215" y="14847"/>
                  <a:pt x="3227" y="14847"/>
                </a:cubicBezTo>
                <a:cubicBezTo>
                  <a:pt x="3227" y="14847"/>
                  <a:pt x="3227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ubicBezTo>
                  <a:pt x="3227" y="14800"/>
                  <a:pt x="3227" y="14776"/>
                  <a:pt x="3263" y="14740"/>
                </a:cubicBezTo>
                <a:cubicBezTo>
                  <a:pt x="3274" y="14728"/>
                  <a:pt x="3334" y="14728"/>
                  <a:pt x="3334" y="14740"/>
                </a:cubicBezTo>
                <a:cubicBezTo>
                  <a:pt x="3334" y="14764"/>
                  <a:pt x="3334" y="14776"/>
                  <a:pt x="3322" y="14788"/>
                </a:cubicBezTo>
                <a:cubicBezTo>
                  <a:pt x="3286" y="14800"/>
                  <a:pt x="3274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lose/>
                <a:moveTo>
                  <a:pt x="3465" y="14895"/>
                </a:moveTo>
                <a:cubicBezTo>
                  <a:pt x="3417" y="14978"/>
                  <a:pt x="3334" y="15062"/>
                  <a:pt x="3334" y="15169"/>
                </a:cubicBezTo>
                <a:cubicBezTo>
                  <a:pt x="3334" y="15169"/>
                  <a:pt x="3298" y="15193"/>
                  <a:pt x="3286" y="15193"/>
                </a:cubicBezTo>
                <a:cubicBezTo>
                  <a:pt x="3274" y="15193"/>
                  <a:pt x="3239" y="15157"/>
                  <a:pt x="3263" y="15157"/>
                </a:cubicBezTo>
                <a:cubicBezTo>
                  <a:pt x="3286" y="15038"/>
                  <a:pt x="3334" y="14955"/>
                  <a:pt x="3405" y="14847"/>
                </a:cubicBezTo>
                <a:cubicBezTo>
                  <a:pt x="3405" y="14836"/>
                  <a:pt x="3441" y="14847"/>
                  <a:pt x="3465" y="14847"/>
                </a:cubicBezTo>
                <a:lnTo>
                  <a:pt x="3465" y="14847"/>
                </a:lnTo>
                <a:lnTo>
                  <a:pt x="3477" y="14859"/>
                </a:lnTo>
                <a:lnTo>
                  <a:pt x="3477" y="14859"/>
                </a:lnTo>
                <a:cubicBezTo>
                  <a:pt x="3465" y="14883"/>
                  <a:pt x="3465" y="14895"/>
                  <a:pt x="3465" y="14895"/>
                </a:cubicBezTo>
                <a:close/>
                <a:moveTo>
                  <a:pt x="4358" y="15633"/>
                </a:moveTo>
                <a:cubicBezTo>
                  <a:pt x="4346" y="15657"/>
                  <a:pt x="4322" y="15669"/>
                  <a:pt x="4310" y="15669"/>
                </a:cubicBezTo>
                <a:cubicBezTo>
                  <a:pt x="4310" y="15657"/>
                  <a:pt x="4334" y="15633"/>
                  <a:pt x="4358" y="15633"/>
                </a:cubicBezTo>
                <a:cubicBezTo>
                  <a:pt x="4406" y="15609"/>
                  <a:pt x="4429" y="15657"/>
                  <a:pt x="4429" y="15693"/>
                </a:cubicBezTo>
                <a:lnTo>
                  <a:pt x="4429" y="15717"/>
                </a:lnTo>
                <a:close/>
                <a:moveTo>
                  <a:pt x="4715" y="15728"/>
                </a:moveTo>
                <a:cubicBezTo>
                  <a:pt x="4715" y="15728"/>
                  <a:pt x="4715" y="15740"/>
                  <a:pt x="4715" y="15728"/>
                </a:cubicBezTo>
                <a:lnTo>
                  <a:pt x="4715" y="15728"/>
                </a:lnTo>
                <a:lnTo>
                  <a:pt x="4715" y="15728"/>
                </a:lnTo>
                <a:cubicBezTo>
                  <a:pt x="4727" y="15728"/>
                  <a:pt x="4727" y="15728"/>
                  <a:pt x="4715" y="15728"/>
                </a:cubicBezTo>
                <a:cubicBezTo>
                  <a:pt x="4727" y="15717"/>
                  <a:pt x="4727" y="15717"/>
                  <a:pt x="4715" y="15728"/>
                </a:cubicBezTo>
                <a:cubicBezTo>
                  <a:pt x="4727" y="15728"/>
                  <a:pt x="4727" y="15728"/>
                  <a:pt x="4715" y="15728"/>
                </a:cubicBezTo>
                <a:close/>
                <a:moveTo>
                  <a:pt x="6739" y="17300"/>
                </a:moveTo>
                <a:cubicBezTo>
                  <a:pt x="6561" y="17217"/>
                  <a:pt x="6370" y="17133"/>
                  <a:pt x="6156" y="17098"/>
                </a:cubicBezTo>
                <a:cubicBezTo>
                  <a:pt x="6084" y="17062"/>
                  <a:pt x="6025" y="17026"/>
                  <a:pt x="5941" y="16967"/>
                </a:cubicBezTo>
                <a:cubicBezTo>
                  <a:pt x="5918" y="16967"/>
                  <a:pt x="5918" y="16943"/>
                  <a:pt x="5906" y="16943"/>
                </a:cubicBezTo>
                <a:cubicBezTo>
                  <a:pt x="5941" y="16967"/>
                  <a:pt x="5977" y="16967"/>
                  <a:pt x="6013" y="16967"/>
                </a:cubicBezTo>
                <a:cubicBezTo>
                  <a:pt x="6096" y="16979"/>
                  <a:pt x="6180" y="16991"/>
                  <a:pt x="6251" y="17026"/>
                </a:cubicBezTo>
                <a:cubicBezTo>
                  <a:pt x="6322" y="17038"/>
                  <a:pt x="6418" y="17062"/>
                  <a:pt x="6501" y="17110"/>
                </a:cubicBezTo>
                <a:cubicBezTo>
                  <a:pt x="6656" y="17038"/>
                  <a:pt x="6858" y="17300"/>
                  <a:pt x="7013" y="17288"/>
                </a:cubicBezTo>
                <a:cubicBezTo>
                  <a:pt x="6954" y="17205"/>
                  <a:pt x="7192" y="17276"/>
                  <a:pt x="7335" y="17288"/>
                </a:cubicBezTo>
                <a:cubicBezTo>
                  <a:pt x="7323" y="17336"/>
                  <a:pt x="7335" y="17383"/>
                  <a:pt x="7335" y="17455"/>
                </a:cubicBezTo>
                <a:cubicBezTo>
                  <a:pt x="7108" y="17443"/>
                  <a:pt x="6918" y="17360"/>
                  <a:pt x="6739" y="17300"/>
                </a:cubicBezTo>
                <a:close/>
                <a:moveTo>
                  <a:pt x="9525" y="17764"/>
                </a:moveTo>
                <a:cubicBezTo>
                  <a:pt x="9573" y="17741"/>
                  <a:pt x="9597" y="17800"/>
                  <a:pt x="9668" y="17776"/>
                </a:cubicBezTo>
                <a:cubicBezTo>
                  <a:pt x="9668" y="17764"/>
                  <a:pt x="9644" y="17764"/>
                  <a:pt x="9632" y="17764"/>
                </a:cubicBezTo>
                <a:cubicBezTo>
                  <a:pt x="9632" y="17753"/>
                  <a:pt x="9692" y="17753"/>
                  <a:pt x="9692" y="17741"/>
                </a:cubicBezTo>
                <a:cubicBezTo>
                  <a:pt x="9656" y="17705"/>
                  <a:pt x="9549" y="17741"/>
                  <a:pt x="9490" y="17741"/>
                </a:cubicBezTo>
                <a:cubicBezTo>
                  <a:pt x="9585" y="17681"/>
                  <a:pt x="9811" y="17681"/>
                  <a:pt x="9871" y="17633"/>
                </a:cubicBezTo>
                <a:cubicBezTo>
                  <a:pt x="9894" y="17657"/>
                  <a:pt x="9882" y="17705"/>
                  <a:pt x="9871" y="17705"/>
                </a:cubicBezTo>
                <a:cubicBezTo>
                  <a:pt x="9894" y="17753"/>
                  <a:pt x="9906" y="17705"/>
                  <a:pt x="9954" y="17717"/>
                </a:cubicBezTo>
                <a:cubicBezTo>
                  <a:pt x="10013" y="17705"/>
                  <a:pt x="9882" y="17705"/>
                  <a:pt x="9906" y="17657"/>
                </a:cubicBezTo>
                <a:cubicBezTo>
                  <a:pt x="10073" y="17645"/>
                  <a:pt x="10121" y="17657"/>
                  <a:pt x="10180" y="17622"/>
                </a:cubicBezTo>
                <a:cubicBezTo>
                  <a:pt x="10252" y="17633"/>
                  <a:pt x="10180" y="17633"/>
                  <a:pt x="10311" y="17622"/>
                </a:cubicBezTo>
                <a:cubicBezTo>
                  <a:pt x="10347" y="17705"/>
                  <a:pt x="10180" y="17657"/>
                  <a:pt x="10132" y="17693"/>
                </a:cubicBezTo>
                <a:cubicBezTo>
                  <a:pt x="10204" y="17753"/>
                  <a:pt x="10406" y="17598"/>
                  <a:pt x="10418" y="17693"/>
                </a:cubicBezTo>
                <a:cubicBezTo>
                  <a:pt x="10347" y="17693"/>
                  <a:pt x="10287" y="17705"/>
                  <a:pt x="10204" y="17717"/>
                </a:cubicBezTo>
                <a:cubicBezTo>
                  <a:pt x="10132" y="17741"/>
                  <a:pt x="10061" y="17741"/>
                  <a:pt x="9990" y="17753"/>
                </a:cubicBezTo>
                <a:cubicBezTo>
                  <a:pt x="9835" y="17800"/>
                  <a:pt x="9668" y="17812"/>
                  <a:pt x="9525" y="17764"/>
                </a:cubicBezTo>
                <a:close/>
                <a:moveTo>
                  <a:pt x="9573" y="18288"/>
                </a:moveTo>
                <a:cubicBezTo>
                  <a:pt x="9549" y="18336"/>
                  <a:pt x="9609" y="18300"/>
                  <a:pt x="9656" y="18300"/>
                </a:cubicBezTo>
                <a:cubicBezTo>
                  <a:pt x="9585" y="18312"/>
                  <a:pt x="9466" y="18336"/>
                  <a:pt x="9335" y="18336"/>
                </a:cubicBezTo>
                <a:cubicBezTo>
                  <a:pt x="9192" y="18336"/>
                  <a:pt x="9049" y="18312"/>
                  <a:pt x="8918" y="18336"/>
                </a:cubicBezTo>
                <a:cubicBezTo>
                  <a:pt x="9061" y="18241"/>
                  <a:pt x="9335" y="18336"/>
                  <a:pt x="9573" y="18288"/>
                </a:cubicBezTo>
                <a:close/>
                <a:moveTo>
                  <a:pt x="8835" y="18360"/>
                </a:moveTo>
                <a:cubicBezTo>
                  <a:pt x="8978" y="18372"/>
                  <a:pt x="9001" y="18372"/>
                  <a:pt x="9132" y="18395"/>
                </a:cubicBezTo>
                <a:cubicBezTo>
                  <a:pt x="9001" y="18336"/>
                  <a:pt x="9418" y="18360"/>
                  <a:pt x="9466" y="18395"/>
                </a:cubicBezTo>
                <a:cubicBezTo>
                  <a:pt x="9359" y="18419"/>
                  <a:pt x="9228" y="18419"/>
                  <a:pt x="9109" y="18407"/>
                </a:cubicBezTo>
                <a:cubicBezTo>
                  <a:pt x="8989" y="18407"/>
                  <a:pt x="8870" y="18395"/>
                  <a:pt x="8799" y="18419"/>
                </a:cubicBezTo>
                <a:cubicBezTo>
                  <a:pt x="8775" y="18395"/>
                  <a:pt x="8823" y="18395"/>
                  <a:pt x="8835" y="18360"/>
                </a:cubicBezTo>
                <a:close/>
                <a:moveTo>
                  <a:pt x="8763" y="18479"/>
                </a:moveTo>
                <a:cubicBezTo>
                  <a:pt x="8775" y="18431"/>
                  <a:pt x="8835" y="18467"/>
                  <a:pt x="8882" y="18479"/>
                </a:cubicBezTo>
                <a:cubicBezTo>
                  <a:pt x="8870" y="18515"/>
                  <a:pt x="8775" y="18479"/>
                  <a:pt x="8763" y="18479"/>
                </a:cubicBezTo>
                <a:close/>
                <a:moveTo>
                  <a:pt x="10347" y="18538"/>
                </a:moveTo>
                <a:lnTo>
                  <a:pt x="10347" y="18491"/>
                </a:lnTo>
                <a:cubicBezTo>
                  <a:pt x="10323" y="18491"/>
                  <a:pt x="10323" y="18491"/>
                  <a:pt x="10311" y="18515"/>
                </a:cubicBezTo>
                <a:cubicBezTo>
                  <a:pt x="10263" y="18526"/>
                  <a:pt x="10204" y="18526"/>
                  <a:pt x="10144" y="18538"/>
                </a:cubicBezTo>
                <a:cubicBezTo>
                  <a:pt x="10037" y="18550"/>
                  <a:pt x="9930" y="18574"/>
                  <a:pt x="9811" y="18574"/>
                </a:cubicBezTo>
                <a:cubicBezTo>
                  <a:pt x="9573" y="18586"/>
                  <a:pt x="9335" y="18598"/>
                  <a:pt x="9097" y="18550"/>
                </a:cubicBezTo>
                <a:cubicBezTo>
                  <a:pt x="9061" y="18550"/>
                  <a:pt x="9073" y="18586"/>
                  <a:pt x="9049" y="18586"/>
                </a:cubicBezTo>
                <a:cubicBezTo>
                  <a:pt x="8989" y="18586"/>
                  <a:pt x="8942" y="18562"/>
                  <a:pt x="8918" y="18550"/>
                </a:cubicBezTo>
                <a:cubicBezTo>
                  <a:pt x="8918" y="18503"/>
                  <a:pt x="9037" y="18538"/>
                  <a:pt x="9109" y="18538"/>
                </a:cubicBezTo>
                <a:cubicBezTo>
                  <a:pt x="9109" y="18526"/>
                  <a:pt x="9109" y="18503"/>
                  <a:pt x="9073" y="18491"/>
                </a:cubicBezTo>
                <a:cubicBezTo>
                  <a:pt x="9299" y="18491"/>
                  <a:pt x="9716" y="18491"/>
                  <a:pt x="10049" y="18407"/>
                </a:cubicBezTo>
                <a:cubicBezTo>
                  <a:pt x="10121" y="18419"/>
                  <a:pt x="10192" y="18419"/>
                  <a:pt x="10240" y="18443"/>
                </a:cubicBezTo>
                <a:cubicBezTo>
                  <a:pt x="10299" y="18431"/>
                  <a:pt x="10228" y="18407"/>
                  <a:pt x="10228" y="18384"/>
                </a:cubicBezTo>
                <a:cubicBezTo>
                  <a:pt x="10287" y="18372"/>
                  <a:pt x="10335" y="18431"/>
                  <a:pt x="10359" y="18384"/>
                </a:cubicBezTo>
                <a:cubicBezTo>
                  <a:pt x="10430" y="18384"/>
                  <a:pt x="10383" y="18407"/>
                  <a:pt x="10383" y="18431"/>
                </a:cubicBezTo>
                <a:cubicBezTo>
                  <a:pt x="10502" y="18407"/>
                  <a:pt x="10585" y="18372"/>
                  <a:pt x="10656" y="18360"/>
                </a:cubicBezTo>
                <a:cubicBezTo>
                  <a:pt x="10668" y="18312"/>
                  <a:pt x="10585" y="18348"/>
                  <a:pt x="10537" y="18360"/>
                </a:cubicBezTo>
                <a:cubicBezTo>
                  <a:pt x="10597" y="18300"/>
                  <a:pt x="10764" y="18300"/>
                  <a:pt x="10835" y="18312"/>
                </a:cubicBezTo>
                <a:cubicBezTo>
                  <a:pt x="10859" y="18360"/>
                  <a:pt x="10740" y="18419"/>
                  <a:pt x="10883" y="18407"/>
                </a:cubicBezTo>
                <a:cubicBezTo>
                  <a:pt x="10787" y="18467"/>
                  <a:pt x="10502" y="18419"/>
                  <a:pt x="10466" y="18479"/>
                </a:cubicBezTo>
                <a:cubicBezTo>
                  <a:pt x="10644" y="18479"/>
                  <a:pt x="10954" y="18384"/>
                  <a:pt x="11061" y="18455"/>
                </a:cubicBezTo>
                <a:cubicBezTo>
                  <a:pt x="10823" y="18526"/>
                  <a:pt x="10597" y="18491"/>
                  <a:pt x="10347" y="18538"/>
                </a:cubicBezTo>
                <a:close/>
                <a:moveTo>
                  <a:pt x="11395" y="18241"/>
                </a:moveTo>
                <a:cubicBezTo>
                  <a:pt x="11395" y="18217"/>
                  <a:pt x="11371" y="18229"/>
                  <a:pt x="11371" y="18193"/>
                </a:cubicBezTo>
                <a:cubicBezTo>
                  <a:pt x="11454" y="18169"/>
                  <a:pt x="11442" y="18217"/>
                  <a:pt x="11537" y="18181"/>
                </a:cubicBezTo>
                <a:cubicBezTo>
                  <a:pt x="11514" y="18217"/>
                  <a:pt x="11442" y="18229"/>
                  <a:pt x="11395" y="18241"/>
                </a:cubicBezTo>
                <a:close/>
                <a:moveTo>
                  <a:pt x="12014" y="18014"/>
                </a:moveTo>
                <a:cubicBezTo>
                  <a:pt x="11728" y="18062"/>
                  <a:pt x="11502" y="18134"/>
                  <a:pt x="11216" y="18181"/>
                </a:cubicBezTo>
                <a:cubicBezTo>
                  <a:pt x="11240" y="18193"/>
                  <a:pt x="11299" y="18169"/>
                  <a:pt x="11311" y="18181"/>
                </a:cubicBezTo>
                <a:cubicBezTo>
                  <a:pt x="11311" y="18229"/>
                  <a:pt x="11180" y="18241"/>
                  <a:pt x="11180" y="18193"/>
                </a:cubicBezTo>
                <a:cubicBezTo>
                  <a:pt x="11121" y="18229"/>
                  <a:pt x="11121" y="18241"/>
                  <a:pt x="11145" y="18288"/>
                </a:cubicBezTo>
                <a:cubicBezTo>
                  <a:pt x="11037" y="18253"/>
                  <a:pt x="11025" y="18229"/>
                  <a:pt x="11061" y="18193"/>
                </a:cubicBezTo>
                <a:cubicBezTo>
                  <a:pt x="11085" y="18169"/>
                  <a:pt x="11192" y="18157"/>
                  <a:pt x="11323" y="18122"/>
                </a:cubicBezTo>
                <a:cubicBezTo>
                  <a:pt x="11287" y="18110"/>
                  <a:pt x="11252" y="18122"/>
                  <a:pt x="11204" y="18122"/>
                </a:cubicBezTo>
                <a:cubicBezTo>
                  <a:pt x="11192" y="18098"/>
                  <a:pt x="11311" y="18098"/>
                  <a:pt x="11311" y="18062"/>
                </a:cubicBezTo>
                <a:cubicBezTo>
                  <a:pt x="11335" y="18062"/>
                  <a:pt x="11335" y="18098"/>
                  <a:pt x="11335" y="18110"/>
                </a:cubicBezTo>
                <a:cubicBezTo>
                  <a:pt x="11549" y="18038"/>
                  <a:pt x="11561" y="18038"/>
                  <a:pt x="11799" y="17955"/>
                </a:cubicBezTo>
                <a:cubicBezTo>
                  <a:pt x="11847" y="18003"/>
                  <a:pt x="11918" y="17931"/>
                  <a:pt x="11966" y="17955"/>
                </a:cubicBezTo>
                <a:cubicBezTo>
                  <a:pt x="12026" y="17931"/>
                  <a:pt x="11895" y="17943"/>
                  <a:pt x="11954" y="17919"/>
                </a:cubicBezTo>
                <a:cubicBezTo>
                  <a:pt x="12109" y="17884"/>
                  <a:pt x="12097" y="17919"/>
                  <a:pt x="12264" y="17836"/>
                </a:cubicBezTo>
                <a:cubicBezTo>
                  <a:pt x="12252" y="17812"/>
                  <a:pt x="12133" y="17895"/>
                  <a:pt x="12145" y="17836"/>
                </a:cubicBezTo>
                <a:cubicBezTo>
                  <a:pt x="12252" y="17824"/>
                  <a:pt x="12323" y="17776"/>
                  <a:pt x="12395" y="17741"/>
                </a:cubicBezTo>
                <a:cubicBezTo>
                  <a:pt x="12407" y="17764"/>
                  <a:pt x="12407" y="17776"/>
                  <a:pt x="12395" y="17800"/>
                </a:cubicBezTo>
                <a:cubicBezTo>
                  <a:pt x="12454" y="17776"/>
                  <a:pt x="12454" y="17753"/>
                  <a:pt x="12442" y="17717"/>
                </a:cubicBezTo>
                <a:cubicBezTo>
                  <a:pt x="12549" y="17657"/>
                  <a:pt x="12573" y="17693"/>
                  <a:pt x="12633" y="17705"/>
                </a:cubicBezTo>
                <a:cubicBezTo>
                  <a:pt x="12561" y="17860"/>
                  <a:pt x="12145" y="17919"/>
                  <a:pt x="12014" y="18014"/>
                </a:cubicBezTo>
                <a:close/>
                <a:moveTo>
                  <a:pt x="14073" y="17455"/>
                </a:moveTo>
                <a:cubicBezTo>
                  <a:pt x="14073" y="17395"/>
                  <a:pt x="14169" y="17383"/>
                  <a:pt x="14228" y="17324"/>
                </a:cubicBezTo>
                <a:cubicBezTo>
                  <a:pt x="14240" y="17360"/>
                  <a:pt x="14121" y="17407"/>
                  <a:pt x="14073" y="17455"/>
                </a:cubicBezTo>
                <a:close/>
                <a:moveTo>
                  <a:pt x="14728" y="17324"/>
                </a:moveTo>
                <a:cubicBezTo>
                  <a:pt x="14693" y="17407"/>
                  <a:pt x="14704" y="17300"/>
                  <a:pt x="14633" y="17348"/>
                </a:cubicBezTo>
                <a:cubicBezTo>
                  <a:pt x="14633" y="17336"/>
                  <a:pt x="14669" y="17300"/>
                  <a:pt x="14704" y="17288"/>
                </a:cubicBezTo>
                <a:cubicBezTo>
                  <a:pt x="14716" y="17300"/>
                  <a:pt x="14716" y="17324"/>
                  <a:pt x="14728" y="17324"/>
                </a:cubicBezTo>
                <a:cubicBezTo>
                  <a:pt x="14764" y="17324"/>
                  <a:pt x="14752" y="17324"/>
                  <a:pt x="14728" y="17324"/>
                </a:cubicBezTo>
                <a:close/>
                <a:moveTo>
                  <a:pt x="14657" y="17122"/>
                </a:moveTo>
                <a:lnTo>
                  <a:pt x="14728" y="17086"/>
                </a:lnTo>
                <a:lnTo>
                  <a:pt x="14752" y="17110"/>
                </a:lnTo>
                <a:cubicBezTo>
                  <a:pt x="14716" y="17122"/>
                  <a:pt x="14669" y="17157"/>
                  <a:pt x="14657" y="17122"/>
                </a:cubicBezTo>
                <a:close/>
                <a:moveTo>
                  <a:pt x="14764" y="17050"/>
                </a:moveTo>
                <a:cubicBezTo>
                  <a:pt x="14752" y="17026"/>
                  <a:pt x="14800" y="16979"/>
                  <a:pt x="14871" y="16943"/>
                </a:cubicBezTo>
                <a:lnTo>
                  <a:pt x="14895" y="16979"/>
                </a:lnTo>
                <a:cubicBezTo>
                  <a:pt x="14835" y="17026"/>
                  <a:pt x="14788" y="17050"/>
                  <a:pt x="14764" y="17050"/>
                </a:cubicBezTo>
                <a:close/>
                <a:moveTo>
                  <a:pt x="14716" y="16991"/>
                </a:moveTo>
                <a:cubicBezTo>
                  <a:pt x="14597" y="17086"/>
                  <a:pt x="14466" y="17157"/>
                  <a:pt x="14407" y="17217"/>
                </a:cubicBezTo>
                <a:cubicBezTo>
                  <a:pt x="14419" y="17169"/>
                  <a:pt x="14526" y="17086"/>
                  <a:pt x="14645" y="16991"/>
                </a:cubicBezTo>
                <a:cubicBezTo>
                  <a:pt x="14776" y="16907"/>
                  <a:pt x="14907" y="16800"/>
                  <a:pt x="15002" y="16729"/>
                </a:cubicBezTo>
                <a:cubicBezTo>
                  <a:pt x="14955" y="16800"/>
                  <a:pt x="14835" y="16907"/>
                  <a:pt x="14716" y="16991"/>
                </a:cubicBezTo>
                <a:close/>
                <a:moveTo>
                  <a:pt x="15609" y="16800"/>
                </a:moveTo>
                <a:cubicBezTo>
                  <a:pt x="15562" y="16764"/>
                  <a:pt x="15562" y="16764"/>
                  <a:pt x="15562" y="16705"/>
                </a:cubicBezTo>
                <a:cubicBezTo>
                  <a:pt x="15609" y="16729"/>
                  <a:pt x="15681" y="16741"/>
                  <a:pt x="15609" y="16800"/>
                </a:cubicBezTo>
                <a:close/>
                <a:moveTo>
                  <a:pt x="15681" y="16693"/>
                </a:moveTo>
                <a:cubicBezTo>
                  <a:pt x="15669" y="16693"/>
                  <a:pt x="15621" y="16729"/>
                  <a:pt x="15621" y="16693"/>
                </a:cubicBezTo>
                <a:cubicBezTo>
                  <a:pt x="15657" y="16681"/>
                  <a:pt x="15669" y="16681"/>
                  <a:pt x="15669" y="16669"/>
                </a:cubicBezTo>
                <a:cubicBezTo>
                  <a:pt x="15681" y="16645"/>
                  <a:pt x="15705" y="16681"/>
                  <a:pt x="15728" y="16645"/>
                </a:cubicBezTo>
                <a:lnTo>
                  <a:pt x="15728" y="16693"/>
                </a:lnTo>
                <a:cubicBezTo>
                  <a:pt x="15681" y="16729"/>
                  <a:pt x="15657" y="16729"/>
                  <a:pt x="15681" y="16693"/>
                </a:cubicBezTo>
                <a:close/>
                <a:moveTo>
                  <a:pt x="16014" y="16526"/>
                </a:moveTo>
                <a:cubicBezTo>
                  <a:pt x="16014" y="16514"/>
                  <a:pt x="16062" y="16490"/>
                  <a:pt x="16074" y="16455"/>
                </a:cubicBezTo>
                <a:cubicBezTo>
                  <a:pt x="16062" y="16443"/>
                  <a:pt x="16026" y="16490"/>
                  <a:pt x="16014" y="16502"/>
                </a:cubicBezTo>
                <a:cubicBezTo>
                  <a:pt x="15978" y="16502"/>
                  <a:pt x="16038" y="16431"/>
                  <a:pt x="15978" y="16467"/>
                </a:cubicBezTo>
                <a:cubicBezTo>
                  <a:pt x="15978" y="16443"/>
                  <a:pt x="16086" y="16431"/>
                  <a:pt x="16121" y="16431"/>
                </a:cubicBezTo>
                <a:cubicBezTo>
                  <a:pt x="16062" y="16490"/>
                  <a:pt x="16098" y="16490"/>
                  <a:pt x="16014" y="16526"/>
                </a:cubicBezTo>
                <a:close/>
                <a:moveTo>
                  <a:pt x="16443" y="15788"/>
                </a:moveTo>
                <a:lnTo>
                  <a:pt x="16479" y="15812"/>
                </a:lnTo>
                <a:lnTo>
                  <a:pt x="16395" y="15907"/>
                </a:lnTo>
                <a:cubicBezTo>
                  <a:pt x="16371" y="15883"/>
                  <a:pt x="16431" y="15836"/>
                  <a:pt x="16443" y="15788"/>
                </a:cubicBezTo>
                <a:close/>
                <a:moveTo>
                  <a:pt x="16574" y="15931"/>
                </a:moveTo>
                <a:cubicBezTo>
                  <a:pt x="16598" y="15871"/>
                  <a:pt x="16550" y="15919"/>
                  <a:pt x="16502" y="15979"/>
                </a:cubicBezTo>
                <a:cubicBezTo>
                  <a:pt x="16490" y="15919"/>
                  <a:pt x="16609" y="15871"/>
                  <a:pt x="16669" y="15836"/>
                </a:cubicBezTo>
                <a:cubicBezTo>
                  <a:pt x="16693" y="15848"/>
                  <a:pt x="16609" y="15907"/>
                  <a:pt x="16574" y="15931"/>
                </a:cubicBezTo>
                <a:close/>
                <a:moveTo>
                  <a:pt x="16657" y="15609"/>
                </a:moveTo>
                <a:cubicBezTo>
                  <a:pt x="16633" y="15717"/>
                  <a:pt x="16609" y="15812"/>
                  <a:pt x="16443" y="15907"/>
                </a:cubicBezTo>
                <a:cubicBezTo>
                  <a:pt x="16455" y="15836"/>
                  <a:pt x="16609" y="15740"/>
                  <a:pt x="16562" y="15657"/>
                </a:cubicBezTo>
                <a:cubicBezTo>
                  <a:pt x="16717" y="15514"/>
                  <a:pt x="16800" y="15383"/>
                  <a:pt x="16895" y="15324"/>
                </a:cubicBezTo>
                <a:cubicBezTo>
                  <a:pt x="16895" y="15431"/>
                  <a:pt x="16752" y="15574"/>
                  <a:pt x="16657" y="15609"/>
                </a:cubicBezTo>
                <a:close/>
                <a:moveTo>
                  <a:pt x="17086" y="15121"/>
                </a:moveTo>
                <a:cubicBezTo>
                  <a:pt x="16990" y="15205"/>
                  <a:pt x="16955" y="15240"/>
                  <a:pt x="16919" y="15324"/>
                </a:cubicBezTo>
                <a:lnTo>
                  <a:pt x="16871" y="15276"/>
                </a:lnTo>
                <a:cubicBezTo>
                  <a:pt x="16979" y="15193"/>
                  <a:pt x="17050" y="15026"/>
                  <a:pt x="17157" y="14919"/>
                </a:cubicBezTo>
                <a:cubicBezTo>
                  <a:pt x="17157" y="15014"/>
                  <a:pt x="17074" y="15062"/>
                  <a:pt x="17086" y="15121"/>
                </a:cubicBezTo>
                <a:close/>
                <a:moveTo>
                  <a:pt x="18086" y="13573"/>
                </a:moveTo>
                <a:cubicBezTo>
                  <a:pt x="18038" y="13573"/>
                  <a:pt x="18062" y="13514"/>
                  <a:pt x="18026" y="13514"/>
                </a:cubicBezTo>
                <a:cubicBezTo>
                  <a:pt x="18050" y="13478"/>
                  <a:pt x="18098" y="13359"/>
                  <a:pt x="18122" y="13407"/>
                </a:cubicBezTo>
                <a:cubicBezTo>
                  <a:pt x="18098" y="13359"/>
                  <a:pt x="18181" y="13252"/>
                  <a:pt x="18229" y="13181"/>
                </a:cubicBezTo>
                <a:cubicBezTo>
                  <a:pt x="18157" y="13335"/>
                  <a:pt x="18145" y="13466"/>
                  <a:pt x="18086" y="13573"/>
                </a:cubicBezTo>
                <a:close/>
                <a:moveTo>
                  <a:pt x="18098" y="13990"/>
                </a:moveTo>
                <a:cubicBezTo>
                  <a:pt x="18086" y="13966"/>
                  <a:pt x="18050" y="13990"/>
                  <a:pt x="18038" y="14014"/>
                </a:cubicBezTo>
                <a:cubicBezTo>
                  <a:pt x="18003" y="14002"/>
                  <a:pt x="18038" y="13954"/>
                  <a:pt x="18086" y="13895"/>
                </a:cubicBezTo>
                <a:cubicBezTo>
                  <a:pt x="18086" y="13943"/>
                  <a:pt x="18110" y="13895"/>
                  <a:pt x="18110" y="13943"/>
                </a:cubicBezTo>
                <a:cubicBezTo>
                  <a:pt x="18145" y="13895"/>
                  <a:pt x="18169" y="13812"/>
                  <a:pt x="18205" y="13847"/>
                </a:cubicBezTo>
                <a:cubicBezTo>
                  <a:pt x="18157" y="13871"/>
                  <a:pt x="18122" y="13931"/>
                  <a:pt x="18098" y="13990"/>
                </a:cubicBezTo>
                <a:close/>
                <a:moveTo>
                  <a:pt x="18229" y="13716"/>
                </a:moveTo>
                <a:cubicBezTo>
                  <a:pt x="18229" y="13645"/>
                  <a:pt x="18264" y="13633"/>
                  <a:pt x="18300" y="13573"/>
                </a:cubicBezTo>
                <a:cubicBezTo>
                  <a:pt x="18300" y="13645"/>
                  <a:pt x="18276" y="13657"/>
                  <a:pt x="18229" y="13716"/>
                </a:cubicBezTo>
                <a:close/>
                <a:moveTo>
                  <a:pt x="18324" y="12823"/>
                </a:moveTo>
                <a:cubicBezTo>
                  <a:pt x="18300" y="12800"/>
                  <a:pt x="18324" y="12764"/>
                  <a:pt x="18336" y="12704"/>
                </a:cubicBezTo>
                <a:cubicBezTo>
                  <a:pt x="18360" y="12716"/>
                  <a:pt x="18348" y="12811"/>
                  <a:pt x="18324" y="12823"/>
                </a:cubicBezTo>
                <a:close/>
                <a:moveTo>
                  <a:pt x="18288" y="12478"/>
                </a:moveTo>
                <a:cubicBezTo>
                  <a:pt x="18288" y="12419"/>
                  <a:pt x="18324" y="12395"/>
                  <a:pt x="18348" y="12300"/>
                </a:cubicBezTo>
                <a:cubicBezTo>
                  <a:pt x="18384" y="12311"/>
                  <a:pt x="18324" y="12466"/>
                  <a:pt x="18288" y="12478"/>
                </a:cubicBezTo>
                <a:close/>
                <a:moveTo>
                  <a:pt x="18419" y="11978"/>
                </a:moveTo>
                <a:cubicBezTo>
                  <a:pt x="18455" y="12002"/>
                  <a:pt x="18395" y="12061"/>
                  <a:pt x="18395" y="12145"/>
                </a:cubicBezTo>
                <a:cubicBezTo>
                  <a:pt x="18336" y="12157"/>
                  <a:pt x="18407" y="12038"/>
                  <a:pt x="18419" y="11978"/>
                </a:cubicBezTo>
                <a:close/>
                <a:moveTo>
                  <a:pt x="18407" y="12383"/>
                </a:moveTo>
                <a:cubicBezTo>
                  <a:pt x="18395" y="12288"/>
                  <a:pt x="18407" y="12240"/>
                  <a:pt x="18443" y="12109"/>
                </a:cubicBezTo>
                <a:cubicBezTo>
                  <a:pt x="18455" y="12157"/>
                  <a:pt x="18419" y="12276"/>
                  <a:pt x="18479" y="12157"/>
                </a:cubicBezTo>
                <a:cubicBezTo>
                  <a:pt x="18526" y="12204"/>
                  <a:pt x="18443" y="12288"/>
                  <a:pt x="18407" y="12383"/>
                </a:cubicBezTo>
                <a:close/>
                <a:moveTo>
                  <a:pt x="18586" y="11347"/>
                </a:moveTo>
                <a:cubicBezTo>
                  <a:pt x="18538" y="11585"/>
                  <a:pt x="18562" y="11668"/>
                  <a:pt x="18562" y="11776"/>
                </a:cubicBezTo>
                <a:cubicBezTo>
                  <a:pt x="18538" y="11835"/>
                  <a:pt x="18514" y="11799"/>
                  <a:pt x="18503" y="11835"/>
                </a:cubicBezTo>
                <a:cubicBezTo>
                  <a:pt x="18562" y="11823"/>
                  <a:pt x="18514" y="11990"/>
                  <a:pt x="18479" y="12109"/>
                </a:cubicBezTo>
                <a:cubicBezTo>
                  <a:pt x="18443" y="12097"/>
                  <a:pt x="18419" y="12097"/>
                  <a:pt x="18419" y="12061"/>
                </a:cubicBezTo>
                <a:cubicBezTo>
                  <a:pt x="18443" y="12049"/>
                  <a:pt x="18467" y="11954"/>
                  <a:pt x="18455" y="11930"/>
                </a:cubicBezTo>
                <a:cubicBezTo>
                  <a:pt x="18407" y="11990"/>
                  <a:pt x="18443" y="11859"/>
                  <a:pt x="18407" y="11835"/>
                </a:cubicBezTo>
                <a:cubicBezTo>
                  <a:pt x="18419" y="11799"/>
                  <a:pt x="18443" y="11799"/>
                  <a:pt x="18455" y="11823"/>
                </a:cubicBezTo>
                <a:cubicBezTo>
                  <a:pt x="18467" y="11645"/>
                  <a:pt x="18562" y="11454"/>
                  <a:pt x="18574" y="11276"/>
                </a:cubicBezTo>
                <a:cubicBezTo>
                  <a:pt x="18586" y="11276"/>
                  <a:pt x="18586" y="11323"/>
                  <a:pt x="18598" y="11287"/>
                </a:cubicBezTo>
                <a:cubicBezTo>
                  <a:pt x="18538" y="11323"/>
                  <a:pt x="18622" y="11216"/>
                  <a:pt x="18586" y="11216"/>
                </a:cubicBezTo>
                <a:cubicBezTo>
                  <a:pt x="18574" y="11240"/>
                  <a:pt x="18562" y="11228"/>
                  <a:pt x="18562" y="11216"/>
                </a:cubicBezTo>
                <a:cubicBezTo>
                  <a:pt x="18574" y="11157"/>
                  <a:pt x="18586" y="11109"/>
                  <a:pt x="18598" y="11049"/>
                </a:cubicBezTo>
                <a:cubicBezTo>
                  <a:pt x="18645" y="11037"/>
                  <a:pt x="18574" y="11157"/>
                  <a:pt x="18622" y="11157"/>
                </a:cubicBezTo>
                <a:cubicBezTo>
                  <a:pt x="18634" y="11049"/>
                  <a:pt x="18717" y="10906"/>
                  <a:pt x="18669" y="10859"/>
                </a:cubicBezTo>
                <a:cubicBezTo>
                  <a:pt x="18645" y="10966"/>
                  <a:pt x="18645" y="11002"/>
                  <a:pt x="18598" y="11049"/>
                </a:cubicBezTo>
                <a:lnTo>
                  <a:pt x="18598" y="11037"/>
                </a:lnTo>
                <a:cubicBezTo>
                  <a:pt x="18622" y="10942"/>
                  <a:pt x="18645" y="10859"/>
                  <a:pt x="18645" y="10752"/>
                </a:cubicBezTo>
                <a:cubicBezTo>
                  <a:pt x="18657" y="10752"/>
                  <a:pt x="18669" y="10740"/>
                  <a:pt x="18693" y="10740"/>
                </a:cubicBezTo>
                <a:lnTo>
                  <a:pt x="18693" y="10740"/>
                </a:lnTo>
                <a:cubicBezTo>
                  <a:pt x="18717" y="10787"/>
                  <a:pt x="18717" y="10859"/>
                  <a:pt x="18705" y="10918"/>
                </a:cubicBezTo>
                <a:cubicBezTo>
                  <a:pt x="18693" y="10978"/>
                  <a:pt x="18657" y="11049"/>
                  <a:pt x="18669" y="11109"/>
                </a:cubicBezTo>
                <a:cubicBezTo>
                  <a:pt x="18645" y="11168"/>
                  <a:pt x="18634" y="11157"/>
                  <a:pt x="18610" y="11168"/>
                </a:cubicBezTo>
                <a:cubicBezTo>
                  <a:pt x="18645" y="11216"/>
                  <a:pt x="18598" y="11442"/>
                  <a:pt x="18586" y="11478"/>
                </a:cubicBezTo>
                <a:cubicBezTo>
                  <a:pt x="18562" y="11466"/>
                  <a:pt x="18622" y="11371"/>
                  <a:pt x="18586" y="11347"/>
                </a:cubicBezTo>
                <a:close/>
                <a:moveTo>
                  <a:pt x="18586" y="12514"/>
                </a:moveTo>
                <a:cubicBezTo>
                  <a:pt x="18634" y="12442"/>
                  <a:pt x="18598" y="12395"/>
                  <a:pt x="18645" y="12347"/>
                </a:cubicBezTo>
                <a:cubicBezTo>
                  <a:pt x="18705" y="12347"/>
                  <a:pt x="18634" y="12561"/>
                  <a:pt x="18586" y="12514"/>
                </a:cubicBezTo>
                <a:close/>
                <a:moveTo>
                  <a:pt x="18645" y="12300"/>
                </a:moveTo>
                <a:cubicBezTo>
                  <a:pt x="18705" y="12276"/>
                  <a:pt x="18741" y="12169"/>
                  <a:pt x="18800" y="12169"/>
                </a:cubicBezTo>
                <a:cubicBezTo>
                  <a:pt x="18765" y="12264"/>
                  <a:pt x="18717" y="12347"/>
                  <a:pt x="18645" y="12300"/>
                </a:cubicBezTo>
                <a:close/>
                <a:moveTo>
                  <a:pt x="19169" y="8275"/>
                </a:moveTo>
                <a:lnTo>
                  <a:pt x="19169" y="8275"/>
                </a:lnTo>
                <a:close/>
                <a:moveTo>
                  <a:pt x="19217" y="8168"/>
                </a:moveTo>
                <a:cubicBezTo>
                  <a:pt x="19229" y="8132"/>
                  <a:pt x="19229" y="8275"/>
                  <a:pt x="19241" y="8359"/>
                </a:cubicBezTo>
                <a:cubicBezTo>
                  <a:pt x="19181" y="8335"/>
                  <a:pt x="19193" y="8228"/>
                  <a:pt x="19217" y="8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1270555" y="1861438"/>
            <a:ext cx="935019" cy="902925"/>
          </a:xfrm>
          <a:custGeom>
            <a:avLst/>
            <a:gdLst/>
            <a:ahLst/>
            <a:cxnLst/>
            <a:rect l="l" t="t" r="r" b="b"/>
            <a:pathLst>
              <a:path w="19432" h="18765" extrusionOk="0">
                <a:moveTo>
                  <a:pt x="19431" y="8954"/>
                </a:moveTo>
                <a:cubicBezTo>
                  <a:pt x="19419" y="8692"/>
                  <a:pt x="19407" y="8418"/>
                  <a:pt x="19396" y="8168"/>
                </a:cubicBezTo>
                <a:cubicBezTo>
                  <a:pt x="19396" y="8109"/>
                  <a:pt x="19372" y="8037"/>
                  <a:pt x="19372" y="7978"/>
                </a:cubicBezTo>
                <a:cubicBezTo>
                  <a:pt x="19360" y="7918"/>
                  <a:pt x="19360" y="7847"/>
                  <a:pt x="19348" y="7799"/>
                </a:cubicBezTo>
                <a:lnTo>
                  <a:pt x="19300" y="7442"/>
                </a:lnTo>
                <a:cubicBezTo>
                  <a:pt x="19241" y="7347"/>
                  <a:pt x="19253" y="6989"/>
                  <a:pt x="19134" y="6918"/>
                </a:cubicBezTo>
                <a:cubicBezTo>
                  <a:pt x="19134" y="6787"/>
                  <a:pt x="19122" y="6727"/>
                  <a:pt x="19062" y="6608"/>
                </a:cubicBezTo>
                <a:cubicBezTo>
                  <a:pt x="19157" y="6632"/>
                  <a:pt x="19038" y="6454"/>
                  <a:pt x="19098" y="6465"/>
                </a:cubicBezTo>
                <a:cubicBezTo>
                  <a:pt x="19038" y="6370"/>
                  <a:pt x="19062" y="6215"/>
                  <a:pt x="19003" y="6192"/>
                </a:cubicBezTo>
                <a:cubicBezTo>
                  <a:pt x="19038" y="6334"/>
                  <a:pt x="19098" y="6430"/>
                  <a:pt x="19050" y="6489"/>
                </a:cubicBezTo>
                <a:cubicBezTo>
                  <a:pt x="19015" y="6334"/>
                  <a:pt x="18955" y="6204"/>
                  <a:pt x="18979" y="6096"/>
                </a:cubicBezTo>
                <a:cubicBezTo>
                  <a:pt x="18931" y="5989"/>
                  <a:pt x="18812" y="5799"/>
                  <a:pt x="18824" y="5715"/>
                </a:cubicBezTo>
                <a:cubicBezTo>
                  <a:pt x="18765" y="5727"/>
                  <a:pt x="18800" y="5572"/>
                  <a:pt x="18741" y="5537"/>
                </a:cubicBezTo>
                <a:cubicBezTo>
                  <a:pt x="18705" y="5537"/>
                  <a:pt x="18717" y="5572"/>
                  <a:pt x="18705" y="5549"/>
                </a:cubicBezTo>
                <a:cubicBezTo>
                  <a:pt x="18645" y="5477"/>
                  <a:pt x="18657" y="5334"/>
                  <a:pt x="18598" y="5263"/>
                </a:cubicBezTo>
                <a:cubicBezTo>
                  <a:pt x="18622" y="5299"/>
                  <a:pt x="18622" y="5322"/>
                  <a:pt x="18598" y="5322"/>
                </a:cubicBezTo>
                <a:cubicBezTo>
                  <a:pt x="18574" y="5263"/>
                  <a:pt x="18598" y="5251"/>
                  <a:pt x="18562" y="5180"/>
                </a:cubicBezTo>
                <a:cubicBezTo>
                  <a:pt x="18514" y="5191"/>
                  <a:pt x="18574" y="5275"/>
                  <a:pt x="18574" y="5322"/>
                </a:cubicBezTo>
                <a:cubicBezTo>
                  <a:pt x="18634" y="5358"/>
                  <a:pt x="18741" y="5620"/>
                  <a:pt x="18717" y="5668"/>
                </a:cubicBezTo>
                <a:cubicBezTo>
                  <a:pt x="18681" y="5596"/>
                  <a:pt x="18634" y="5572"/>
                  <a:pt x="18645" y="5489"/>
                </a:cubicBezTo>
                <a:cubicBezTo>
                  <a:pt x="18598" y="5489"/>
                  <a:pt x="18645" y="5549"/>
                  <a:pt x="18622" y="5549"/>
                </a:cubicBezTo>
                <a:cubicBezTo>
                  <a:pt x="18645" y="5620"/>
                  <a:pt x="18693" y="5608"/>
                  <a:pt x="18705" y="5692"/>
                </a:cubicBezTo>
                <a:cubicBezTo>
                  <a:pt x="18669" y="5692"/>
                  <a:pt x="18634" y="5656"/>
                  <a:pt x="18598" y="5632"/>
                </a:cubicBezTo>
                <a:cubicBezTo>
                  <a:pt x="18634" y="5727"/>
                  <a:pt x="18669" y="5680"/>
                  <a:pt x="18705" y="5751"/>
                </a:cubicBezTo>
                <a:cubicBezTo>
                  <a:pt x="18693" y="5787"/>
                  <a:pt x="18645" y="5692"/>
                  <a:pt x="18657" y="5775"/>
                </a:cubicBezTo>
                <a:cubicBezTo>
                  <a:pt x="18681" y="5775"/>
                  <a:pt x="18681" y="5787"/>
                  <a:pt x="18693" y="5799"/>
                </a:cubicBezTo>
                <a:lnTo>
                  <a:pt x="18657" y="5799"/>
                </a:lnTo>
                <a:cubicBezTo>
                  <a:pt x="18645" y="5811"/>
                  <a:pt x="18634" y="5811"/>
                  <a:pt x="18622" y="5834"/>
                </a:cubicBezTo>
                <a:cubicBezTo>
                  <a:pt x="18622" y="5811"/>
                  <a:pt x="18634" y="5811"/>
                  <a:pt x="18634" y="5811"/>
                </a:cubicBezTo>
                <a:cubicBezTo>
                  <a:pt x="18586" y="5751"/>
                  <a:pt x="18598" y="5739"/>
                  <a:pt x="18586" y="5680"/>
                </a:cubicBezTo>
                <a:cubicBezTo>
                  <a:pt x="18562" y="5692"/>
                  <a:pt x="18586" y="5799"/>
                  <a:pt x="18598" y="5846"/>
                </a:cubicBezTo>
                <a:cubicBezTo>
                  <a:pt x="18574" y="5858"/>
                  <a:pt x="18538" y="5870"/>
                  <a:pt x="18503" y="5894"/>
                </a:cubicBezTo>
                <a:cubicBezTo>
                  <a:pt x="18503" y="5894"/>
                  <a:pt x="18479" y="5894"/>
                  <a:pt x="18479" y="5870"/>
                </a:cubicBezTo>
                <a:cubicBezTo>
                  <a:pt x="18479" y="5858"/>
                  <a:pt x="18467" y="5834"/>
                  <a:pt x="18467" y="5811"/>
                </a:cubicBezTo>
                <a:cubicBezTo>
                  <a:pt x="18467" y="5787"/>
                  <a:pt x="18467" y="5775"/>
                  <a:pt x="18443" y="5739"/>
                </a:cubicBezTo>
                <a:cubicBezTo>
                  <a:pt x="18407" y="5668"/>
                  <a:pt x="18395" y="5608"/>
                  <a:pt x="18419" y="5561"/>
                </a:cubicBezTo>
                <a:cubicBezTo>
                  <a:pt x="18348" y="5513"/>
                  <a:pt x="18264" y="5215"/>
                  <a:pt x="18264" y="5132"/>
                </a:cubicBezTo>
                <a:cubicBezTo>
                  <a:pt x="18229" y="5132"/>
                  <a:pt x="18205" y="5096"/>
                  <a:pt x="18169" y="5037"/>
                </a:cubicBezTo>
                <a:lnTo>
                  <a:pt x="18169" y="4977"/>
                </a:lnTo>
                <a:cubicBezTo>
                  <a:pt x="18169" y="4953"/>
                  <a:pt x="18157" y="4953"/>
                  <a:pt x="18122" y="4953"/>
                </a:cubicBezTo>
                <a:cubicBezTo>
                  <a:pt x="18110" y="4906"/>
                  <a:pt x="18098" y="4882"/>
                  <a:pt x="18110" y="4858"/>
                </a:cubicBezTo>
                <a:lnTo>
                  <a:pt x="18003" y="4763"/>
                </a:lnTo>
                <a:cubicBezTo>
                  <a:pt x="17991" y="4727"/>
                  <a:pt x="17979" y="4703"/>
                  <a:pt x="17979" y="4668"/>
                </a:cubicBezTo>
                <a:lnTo>
                  <a:pt x="17991" y="4668"/>
                </a:lnTo>
                <a:cubicBezTo>
                  <a:pt x="17943" y="4560"/>
                  <a:pt x="17895" y="4477"/>
                  <a:pt x="17836" y="4382"/>
                </a:cubicBezTo>
                <a:lnTo>
                  <a:pt x="17836" y="4382"/>
                </a:lnTo>
                <a:cubicBezTo>
                  <a:pt x="17741" y="4179"/>
                  <a:pt x="17598" y="3989"/>
                  <a:pt x="17467" y="3810"/>
                </a:cubicBezTo>
                <a:cubicBezTo>
                  <a:pt x="17431" y="3715"/>
                  <a:pt x="17360" y="3644"/>
                  <a:pt x="17324" y="3537"/>
                </a:cubicBezTo>
                <a:cubicBezTo>
                  <a:pt x="17300" y="3548"/>
                  <a:pt x="17288" y="3537"/>
                  <a:pt x="17264" y="3525"/>
                </a:cubicBezTo>
                <a:cubicBezTo>
                  <a:pt x="17241" y="3429"/>
                  <a:pt x="17157" y="3334"/>
                  <a:pt x="17074" y="3239"/>
                </a:cubicBezTo>
                <a:cubicBezTo>
                  <a:pt x="17050" y="3179"/>
                  <a:pt x="17026" y="3108"/>
                  <a:pt x="16979" y="3048"/>
                </a:cubicBezTo>
                <a:cubicBezTo>
                  <a:pt x="16979" y="3048"/>
                  <a:pt x="16979" y="3036"/>
                  <a:pt x="16990" y="3036"/>
                </a:cubicBezTo>
                <a:lnTo>
                  <a:pt x="16955" y="2989"/>
                </a:lnTo>
                <a:lnTo>
                  <a:pt x="16907" y="2941"/>
                </a:lnTo>
                <a:cubicBezTo>
                  <a:pt x="16848" y="2882"/>
                  <a:pt x="16788" y="2810"/>
                  <a:pt x="16740" y="2751"/>
                </a:cubicBezTo>
                <a:cubicBezTo>
                  <a:pt x="16681" y="2691"/>
                  <a:pt x="16621" y="2632"/>
                  <a:pt x="16598" y="2560"/>
                </a:cubicBezTo>
                <a:cubicBezTo>
                  <a:pt x="16455" y="2346"/>
                  <a:pt x="16324" y="2120"/>
                  <a:pt x="16181" y="1929"/>
                </a:cubicBezTo>
                <a:cubicBezTo>
                  <a:pt x="16014" y="1739"/>
                  <a:pt x="15847" y="1548"/>
                  <a:pt x="15609" y="1429"/>
                </a:cubicBezTo>
                <a:cubicBezTo>
                  <a:pt x="15562" y="1381"/>
                  <a:pt x="15562" y="1453"/>
                  <a:pt x="15526" y="1429"/>
                </a:cubicBezTo>
                <a:cubicBezTo>
                  <a:pt x="15383" y="1286"/>
                  <a:pt x="15205" y="1191"/>
                  <a:pt x="15014" y="1048"/>
                </a:cubicBezTo>
                <a:cubicBezTo>
                  <a:pt x="14824" y="929"/>
                  <a:pt x="14633" y="810"/>
                  <a:pt x="14454" y="715"/>
                </a:cubicBezTo>
                <a:cubicBezTo>
                  <a:pt x="14193" y="548"/>
                  <a:pt x="13978" y="358"/>
                  <a:pt x="13692" y="250"/>
                </a:cubicBezTo>
                <a:cubicBezTo>
                  <a:pt x="13526" y="191"/>
                  <a:pt x="13383" y="155"/>
                  <a:pt x="13228" y="143"/>
                </a:cubicBezTo>
                <a:cubicBezTo>
                  <a:pt x="13085" y="131"/>
                  <a:pt x="12966" y="143"/>
                  <a:pt x="12823" y="191"/>
                </a:cubicBezTo>
                <a:cubicBezTo>
                  <a:pt x="12573" y="84"/>
                  <a:pt x="12228" y="203"/>
                  <a:pt x="12014" y="24"/>
                </a:cubicBezTo>
                <a:cubicBezTo>
                  <a:pt x="11954" y="24"/>
                  <a:pt x="11954" y="84"/>
                  <a:pt x="11859" y="60"/>
                </a:cubicBezTo>
                <a:cubicBezTo>
                  <a:pt x="11799" y="36"/>
                  <a:pt x="11799" y="12"/>
                  <a:pt x="11776" y="0"/>
                </a:cubicBezTo>
                <a:cubicBezTo>
                  <a:pt x="11752" y="72"/>
                  <a:pt x="11799" y="60"/>
                  <a:pt x="11740" y="96"/>
                </a:cubicBezTo>
                <a:cubicBezTo>
                  <a:pt x="11930" y="119"/>
                  <a:pt x="12014" y="143"/>
                  <a:pt x="12192" y="131"/>
                </a:cubicBezTo>
                <a:cubicBezTo>
                  <a:pt x="12228" y="143"/>
                  <a:pt x="12252" y="179"/>
                  <a:pt x="12311" y="191"/>
                </a:cubicBezTo>
                <a:cubicBezTo>
                  <a:pt x="12692" y="191"/>
                  <a:pt x="13157" y="238"/>
                  <a:pt x="13645" y="393"/>
                </a:cubicBezTo>
                <a:cubicBezTo>
                  <a:pt x="14109" y="560"/>
                  <a:pt x="14502" y="905"/>
                  <a:pt x="14847" y="989"/>
                </a:cubicBezTo>
                <a:cubicBezTo>
                  <a:pt x="14907" y="1036"/>
                  <a:pt x="14847" y="1084"/>
                  <a:pt x="14883" y="1131"/>
                </a:cubicBezTo>
                <a:cubicBezTo>
                  <a:pt x="15074" y="1167"/>
                  <a:pt x="15145" y="1346"/>
                  <a:pt x="15324" y="1453"/>
                </a:cubicBezTo>
                <a:cubicBezTo>
                  <a:pt x="15466" y="1548"/>
                  <a:pt x="15609" y="1560"/>
                  <a:pt x="15764" y="1667"/>
                </a:cubicBezTo>
                <a:cubicBezTo>
                  <a:pt x="15895" y="1786"/>
                  <a:pt x="16002" y="1882"/>
                  <a:pt x="16086" y="2001"/>
                </a:cubicBezTo>
                <a:cubicBezTo>
                  <a:pt x="16181" y="2120"/>
                  <a:pt x="16276" y="2263"/>
                  <a:pt x="16419" y="2405"/>
                </a:cubicBezTo>
                <a:lnTo>
                  <a:pt x="16419" y="2441"/>
                </a:lnTo>
                <a:cubicBezTo>
                  <a:pt x="16336" y="2382"/>
                  <a:pt x="16300" y="2334"/>
                  <a:pt x="16193" y="2239"/>
                </a:cubicBezTo>
                <a:cubicBezTo>
                  <a:pt x="16205" y="2215"/>
                  <a:pt x="16252" y="2286"/>
                  <a:pt x="16264" y="2274"/>
                </a:cubicBezTo>
                <a:cubicBezTo>
                  <a:pt x="16193" y="2203"/>
                  <a:pt x="16121" y="2143"/>
                  <a:pt x="16062" y="2096"/>
                </a:cubicBezTo>
                <a:cubicBezTo>
                  <a:pt x="16002" y="2036"/>
                  <a:pt x="15955" y="1989"/>
                  <a:pt x="15907" y="1905"/>
                </a:cubicBezTo>
                <a:cubicBezTo>
                  <a:pt x="15883" y="1941"/>
                  <a:pt x="15788" y="1858"/>
                  <a:pt x="15740" y="1870"/>
                </a:cubicBezTo>
                <a:cubicBezTo>
                  <a:pt x="15836" y="1965"/>
                  <a:pt x="15955" y="2060"/>
                  <a:pt x="15955" y="2167"/>
                </a:cubicBezTo>
                <a:cubicBezTo>
                  <a:pt x="15859" y="2120"/>
                  <a:pt x="15883" y="2036"/>
                  <a:pt x="15824" y="2036"/>
                </a:cubicBezTo>
                <a:cubicBezTo>
                  <a:pt x="15883" y="2143"/>
                  <a:pt x="15943" y="2203"/>
                  <a:pt x="16026" y="2263"/>
                </a:cubicBezTo>
                <a:cubicBezTo>
                  <a:pt x="16098" y="2322"/>
                  <a:pt x="16193" y="2382"/>
                  <a:pt x="16276" y="2477"/>
                </a:cubicBezTo>
                <a:cubicBezTo>
                  <a:pt x="16264" y="2501"/>
                  <a:pt x="16252" y="2501"/>
                  <a:pt x="16240" y="2501"/>
                </a:cubicBezTo>
                <a:cubicBezTo>
                  <a:pt x="16276" y="2584"/>
                  <a:pt x="16371" y="2632"/>
                  <a:pt x="16443" y="2691"/>
                </a:cubicBezTo>
                <a:cubicBezTo>
                  <a:pt x="16455" y="2715"/>
                  <a:pt x="16479" y="2739"/>
                  <a:pt x="16490" y="2763"/>
                </a:cubicBezTo>
                <a:cubicBezTo>
                  <a:pt x="16479" y="2763"/>
                  <a:pt x="16455" y="2751"/>
                  <a:pt x="16443" y="2751"/>
                </a:cubicBezTo>
                <a:lnTo>
                  <a:pt x="16490" y="2834"/>
                </a:lnTo>
                <a:cubicBezTo>
                  <a:pt x="16479" y="2822"/>
                  <a:pt x="16455" y="2822"/>
                  <a:pt x="16455" y="2822"/>
                </a:cubicBezTo>
                <a:lnTo>
                  <a:pt x="16502" y="2870"/>
                </a:lnTo>
                <a:lnTo>
                  <a:pt x="16502" y="2917"/>
                </a:lnTo>
                <a:cubicBezTo>
                  <a:pt x="16383" y="2858"/>
                  <a:pt x="16276" y="2822"/>
                  <a:pt x="16157" y="2798"/>
                </a:cubicBezTo>
                <a:cubicBezTo>
                  <a:pt x="16145" y="2763"/>
                  <a:pt x="16133" y="2751"/>
                  <a:pt x="16133" y="2715"/>
                </a:cubicBezTo>
                <a:lnTo>
                  <a:pt x="16098" y="2751"/>
                </a:lnTo>
                <a:lnTo>
                  <a:pt x="16133" y="2775"/>
                </a:lnTo>
                <a:cubicBezTo>
                  <a:pt x="16121" y="2775"/>
                  <a:pt x="16098" y="2775"/>
                  <a:pt x="16086" y="2763"/>
                </a:cubicBezTo>
                <a:cubicBezTo>
                  <a:pt x="16086" y="2763"/>
                  <a:pt x="16074" y="2751"/>
                  <a:pt x="16074" y="2739"/>
                </a:cubicBezTo>
                <a:cubicBezTo>
                  <a:pt x="16086" y="2715"/>
                  <a:pt x="16062" y="2655"/>
                  <a:pt x="16038" y="2703"/>
                </a:cubicBezTo>
                <a:cubicBezTo>
                  <a:pt x="16062" y="2715"/>
                  <a:pt x="16074" y="2739"/>
                  <a:pt x="16062" y="2751"/>
                </a:cubicBezTo>
                <a:lnTo>
                  <a:pt x="16062" y="2751"/>
                </a:lnTo>
                <a:cubicBezTo>
                  <a:pt x="16026" y="2739"/>
                  <a:pt x="15978" y="2715"/>
                  <a:pt x="15955" y="2691"/>
                </a:cubicBezTo>
                <a:cubicBezTo>
                  <a:pt x="15919" y="2655"/>
                  <a:pt x="15907" y="2596"/>
                  <a:pt x="15883" y="2572"/>
                </a:cubicBezTo>
                <a:cubicBezTo>
                  <a:pt x="15836" y="2524"/>
                  <a:pt x="15728" y="2524"/>
                  <a:pt x="15693" y="2572"/>
                </a:cubicBezTo>
                <a:cubicBezTo>
                  <a:pt x="15681" y="2584"/>
                  <a:pt x="15681" y="2596"/>
                  <a:pt x="15669" y="2632"/>
                </a:cubicBezTo>
                <a:cubicBezTo>
                  <a:pt x="15633" y="2620"/>
                  <a:pt x="15597" y="2584"/>
                  <a:pt x="15562" y="2572"/>
                </a:cubicBezTo>
                <a:cubicBezTo>
                  <a:pt x="15574" y="2513"/>
                  <a:pt x="15562" y="2441"/>
                  <a:pt x="15538" y="2382"/>
                </a:cubicBezTo>
                <a:cubicBezTo>
                  <a:pt x="15538" y="2358"/>
                  <a:pt x="15502" y="2358"/>
                  <a:pt x="15490" y="2358"/>
                </a:cubicBezTo>
                <a:lnTo>
                  <a:pt x="15478" y="2382"/>
                </a:lnTo>
                <a:lnTo>
                  <a:pt x="15478" y="2394"/>
                </a:lnTo>
                <a:cubicBezTo>
                  <a:pt x="15431" y="2382"/>
                  <a:pt x="15371" y="2334"/>
                  <a:pt x="15359" y="2274"/>
                </a:cubicBezTo>
                <a:cubicBezTo>
                  <a:pt x="15336" y="2286"/>
                  <a:pt x="15336" y="2298"/>
                  <a:pt x="15336" y="2334"/>
                </a:cubicBezTo>
                <a:cubicBezTo>
                  <a:pt x="15383" y="2358"/>
                  <a:pt x="15419" y="2382"/>
                  <a:pt x="15455" y="2417"/>
                </a:cubicBezTo>
                <a:lnTo>
                  <a:pt x="15455" y="2441"/>
                </a:lnTo>
                <a:cubicBezTo>
                  <a:pt x="15478" y="2465"/>
                  <a:pt x="15490" y="2477"/>
                  <a:pt x="15502" y="2513"/>
                </a:cubicBezTo>
                <a:cubicBezTo>
                  <a:pt x="15395" y="2405"/>
                  <a:pt x="15300" y="2334"/>
                  <a:pt x="15205" y="2263"/>
                </a:cubicBezTo>
                <a:cubicBezTo>
                  <a:pt x="15181" y="2239"/>
                  <a:pt x="15157" y="2227"/>
                  <a:pt x="15145" y="2215"/>
                </a:cubicBezTo>
                <a:lnTo>
                  <a:pt x="15157" y="2203"/>
                </a:lnTo>
                <a:cubicBezTo>
                  <a:pt x="15157" y="2179"/>
                  <a:pt x="15145" y="2179"/>
                  <a:pt x="15145" y="2167"/>
                </a:cubicBezTo>
                <a:lnTo>
                  <a:pt x="15133" y="2179"/>
                </a:lnTo>
                <a:cubicBezTo>
                  <a:pt x="15062" y="2143"/>
                  <a:pt x="15002" y="2108"/>
                  <a:pt x="14919" y="2084"/>
                </a:cubicBezTo>
                <a:cubicBezTo>
                  <a:pt x="14895" y="2048"/>
                  <a:pt x="14883" y="2036"/>
                  <a:pt x="14859" y="2001"/>
                </a:cubicBezTo>
                <a:cubicBezTo>
                  <a:pt x="14835" y="1989"/>
                  <a:pt x="14824" y="1977"/>
                  <a:pt x="14788" y="1965"/>
                </a:cubicBezTo>
                <a:cubicBezTo>
                  <a:pt x="14407" y="1608"/>
                  <a:pt x="13883" y="1262"/>
                  <a:pt x="13311" y="989"/>
                </a:cubicBezTo>
                <a:cubicBezTo>
                  <a:pt x="12704" y="715"/>
                  <a:pt x="12037" y="536"/>
                  <a:pt x="11490" y="477"/>
                </a:cubicBezTo>
                <a:cubicBezTo>
                  <a:pt x="11371" y="417"/>
                  <a:pt x="11252" y="369"/>
                  <a:pt x="11109" y="334"/>
                </a:cubicBezTo>
                <a:cubicBezTo>
                  <a:pt x="10978" y="310"/>
                  <a:pt x="10847" y="298"/>
                  <a:pt x="10680" y="298"/>
                </a:cubicBezTo>
                <a:cubicBezTo>
                  <a:pt x="10502" y="143"/>
                  <a:pt x="10180" y="119"/>
                  <a:pt x="9847" y="131"/>
                </a:cubicBezTo>
                <a:cubicBezTo>
                  <a:pt x="9775" y="131"/>
                  <a:pt x="9680" y="143"/>
                  <a:pt x="9609" y="143"/>
                </a:cubicBezTo>
                <a:cubicBezTo>
                  <a:pt x="9537" y="143"/>
                  <a:pt x="9466" y="155"/>
                  <a:pt x="9382" y="155"/>
                </a:cubicBezTo>
                <a:cubicBezTo>
                  <a:pt x="9240" y="155"/>
                  <a:pt x="9120" y="155"/>
                  <a:pt x="9025" y="131"/>
                </a:cubicBezTo>
                <a:cubicBezTo>
                  <a:pt x="8870" y="322"/>
                  <a:pt x="8347" y="274"/>
                  <a:pt x="8168" y="215"/>
                </a:cubicBezTo>
                <a:cubicBezTo>
                  <a:pt x="8132" y="298"/>
                  <a:pt x="8061" y="322"/>
                  <a:pt x="7977" y="334"/>
                </a:cubicBezTo>
                <a:cubicBezTo>
                  <a:pt x="7882" y="358"/>
                  <a:pt x="7787" y="358"/>
                  <a:pt x="7692" y="334"/>
                </a:cubicBezTo>
                <a:cubicBezTo>
                  <a:pt x="7692" y="310"/>
                  <a:pt x="7811" y="250"/>
                  <a:pt x="7680" y="274"/>
                </a:cubicBezTo>
                <a:cubicBezTo>
                  <a:pt x="7620" y="274"/>
                  <a:pt x="7620" y="322"/>
                  <a:pt x="7585" y="334"/>
                </a:cubicBezTo>
                <a:cubicBezTo>
                  <a:pt x="7525" y="310"/>
                  <a:pt x="7442" y="298"/>
                  <a:pt x="7394" y="250"/>
                </a:cubicBezTo>
                <a:cubicBezTo>
                  <a:pt x="7275" y="262"/>
                  <a:pt x="7263" y="310"/>
                  <a:pt x="7144" y="322"/>
                </a:cubicBezTo>
                <a:cubicBezTo>
                  <a:pt x="7168" y="274"/>
                  <a:pt x="7168" y="238"/>
                  <a:pt x="7239" y="203"/>
                </a:cubicBezTo>
                <a:cubicBezTo>
                  <a:pt x="7406" y="131"/>
                  <a:pt x="7454" y="191"/>
                  <a:pt x="7537" y="191"/>
                </a:cubicBezTo>
                <a:cubicBezTo>
                  <a:pt x="7525" y="143"/>
                  <a:pt x="7465" y="143"/>
                  <a:pt x="7561" y="119"/>
                </a:cubicBezTo>
                <a:cubicBezTo>
                  <a:pt x="7620" y="215"/>
                  <a:pt x="7763" y="36"/>
                  <a:pt x="7870" y="131"/>
                </a:cubicBezTo>
                <a:cubicBezTo>
                  <a:pt x="7811" y="143"/>
                  <a:pt x="7763" y="155"/>
                  <a:pt x="7751" y="191"/>
                </a:cubicBezTo>
                <a:cubicBezTo>
                  <a:pt x="7870" y="143"/>
                  <a:pt x="8025" y="96"/>
                  <a:pt x="8120" y="72"/>
                </a:cubicBezTo>
                <a:cubicBezTo>
                  <a:pt x="8097" y="72"/>
                  <a:pt x="8037" y="72"/>
                  <a:pt x="8097" y="60"/>
                </a:cubicBezTo>
                <a:cubicBezTo>
                  <a:pt x="7501" y="24"/>
                  <a:pt x="6942" y="143"/>
                  <a:pt x="6430" y="322"/>
                </a:cubicBezTo>
                <a:cubicBezTo>
                  <a:pt x="5906" y="500"/>
                  <a:pt x="5418" y="774"/>
                  <a:pt x="4918" y="1072"/>
                </a:cubicBezTo>
                <a:cubicBezTo>
                  <a:pt x="4846" y="1048"/>
                  <a:pt x="4727" y="1108"/>
                  <a:pt x="4620" y="1155"/>
                </a:cubicBezTo>
                <a:cubicBezTo>
                  <a:pt x="4370" y="1381"/>
                  <a:pt x="4167" y="1512"/>
                  <a:pt x="4215" y="1727"/>
                </a:cubicBezTo>
                <a:cubicBezTo>
                  <a:pt x="4525" y="1501"/>
                  <a:pt x="4763" y="1274"/>
                  <a:pt x="5346" y="989"/>
                </a:cubicBezTo>
                <a:cubicBezTo>
                  <a:pt x="5477" y="977"/>
                  <a:pt x="5608" y="989"/>
                  <a:pt x="5668" y="1084"/>
                </a:cubicBezTo>
                <a:cubicBezTo>
                  <a:pt x="5251" y="1346"/>
                  <a:pt x="4727" y="1512"/>
                  <a:pt x="4370" y="1846"/>
                </a:cubicBezTo>
                <a:cubicBezTo>
                  <a:pt x="4334" y="1882"/>
                  <a:pt x="4310" y="1929"/>
                  <a:pt x="4263" y="1965"/>
                </a:cubicBezTo>
                <a:cubicBezTo>
                  <a:pt x="3953" y="2203"/>
                  <a:pt x="3775" y="2298"/>
                  <a:pt x="3572" y="2465"/>
                </a:cubicBezTo>
                <a:cubicBezTo>
                  <a:pt x="3155" y="2775"/>
                  <a:pt x="2798" y="3227"/>
                  <a:pt x="2453" y="3608"/>
                </a:cubicBezTo>
                <a:cubicBezTo>
                  <a:pt x="2382" y="3703"/>
                  <a:pt x="2227" y="3727"/>
                  <a:pt x="2227" y="3882"/>
                </a:cubicBezTo>
                <a:cubicBezTo>
                  <a:pt x="2334" y="3775"/>
                  <a:pt x="2441" y="3667"/>
                  <a:pt x="2524" y="3572"/>
                </a:cubicBezTo>
                <a:cubicBezTo>
                  <a:pt x="2620" y="3465"/>
                  <a:pt x="2703" y="3358"/>
                  <a:pt x="2751" y="3275"/>
                </a:cubicBezTo>
                <a:cubicBezTo>
                  <a:pt x="2870" y="3179"/>
                  <a:pt x="3013" y="3048"/>
                  <a:pt x="3167" y="2917"/>
                </a:cubicBezTo>
                <a:cubicBezTo>
                  <a:pt x="3334" y="2775"/>
                  <a:pt x="3477" y="2632"/>
                  <a:pt x="3608" y="2524"/>
                </a:cubicBezTo>
                <a:lnTo>
                  <a:pt x="3834" y="2394"/>
                </a:lnTo>
                <a:cubicBezTo>
                  <a:pt x="3906" y="2346"/>
                  <a:pt x="3965" y="2298"/>
                  <a:pt x="4048" y="2263"/>
                </a:cubicBezTo>
                <a:cubicBezTo>
                  <a:pt x="4179" y="2167"/>
                  <a:pt x="4298" y="2084"/>
                  <a:pt x="4429" y="1989"/>
                </a:cubicBezTo>
                <a:cubicBezTo>
                  <a:pt x="4679" y="1798"/>
                  <a:pt x="4965" y="1608"/>
                  <a:pt x="5358" y="1441"/>
                </a:cubicBezTo>
                <a:cubicBezTo>
                  <a:pt x="5441" y="1512"/>
                  <a:pt x="5513" y="1441"/>
                  <a:pt x="5656" y="1393"/>
                </a:cubicBezTo>
                <a:cubicBezTo>
                  <a:pt x="5691" y="1501"/>
                  <a:pt x="5799" y="1501"/>
                  <a:pt x="5953" y="1441"/>
                </a:cubicBezTo>
                <a:cubicBezTo>
                  <a:pt x="6013" y="1381"/>
                  <a:pt x="5870" y="1393"/>
                  <a:pt x="5930" y="1334"/>
                </a:cubicBezTo>
                <a:cubicBezTo>
                  <a:pt x="6025" y="1334"/>
                  <a:pt x="6108" y="1334"/>
                  <a:pt x="6156" y="1393"/>
                </a:cubicBezTo>
                <a:cubicBezTo>
                  <a:pt x="6084" y="1429"/>
                  <a:pt x="6013" y="1465"/>
                  <a:pt x="5965" y="1465"/>
                </a:cubicBezTo>
                <a:cubicBezTo>
                  <a:pt x="6025" y="1548"/>
                  <a:pt x="6192" y="1453"/>
                  <a:pt x="6227" y="1560"/>
                </a:cubicBezTo>
                <a:cubicBezTo>
                  <a:pt x="6096" y="1632"/>
                  <a:pt x="5977" y="1703"/>
                  <a:pt x="5858" y="1786"/>
                </a:cubicBezTo>
                <a:cubicBezTo>
                  <a:pt x="5739" y="1870"/>
                  <a:pt x="5632" y="1941"/>
                  <a:pt x="5537" y="2036"/>
                </a:cubicBezTo>
                <a:cubicBezTo>
                  <a:pt x="5322" y="2215"/>
                  <a:pt x="5120" y="2382"/>
                  <a:pt x="4858" y="2513"/>
                </a:cubicBezTo>
                <a:cubicBezTo>
                  <a:pt x="4775" y="2513"/>
                  <a:pt x="4703" y="2465"/>
                  <a:pt x="4596" y="2501"/>
                </a:cubicBezTo>
                <a:cubicBezTo>
                  <a:pt x="4596" y="2596"/>
                  <a:pt x="4787" y="2513"/>
                  <a:pt x="4858" y="2560"/>
                </a:cubicBezTo>
                <a:cubicBezTo>
                  <a:pt x="4822" y="2632"/>
                  <a:pt x="4727" y="2703"/>
                  <a:pt x="4656" y="2775"/>
                </a:cubicBezTo>
                <a:cubicBezTo>
                  <a:pt x="4644" y="2810"/>
                  <a:pt x="4608" y="2822"/>
                  <a:pt x="4596" y="2858"/>
                </a:cubicBezTo>
                <a:lnTo>
                  <a:pt x="4584" y="2858"/>
                </a:lnTo>
                <a:cubicBezTo>
                  <a:pt x="4489" y="2870"/>
                  <a:pt x="4382" y="2917"/>
                  <a:pt x="4346" y="3001"/>
                </a:cubicBezTo>
                <a:cubicBezTo>
                  <a:pt x="4346" y="3013"/>
                  <a:pt x="4322" y="3036"/>
                  <a:pt x="4310" y="3048"/>
                </a:cubicBezTo>
                <a:cubicBezTo>
                  <a:pt x="4239" y="3108"/>
                  <a:pt x="4179" y="3156"/>
                  <a:pt x="4120" y="3215"/>
                </a:cubicBezTo>
                <a:lnTo>
                  <a:pt x="4108" y="3215"/>
                </a:lnTo>
                <a:cubicBezTo>
                  <a:pt x="4108" y="3227"/>
                  <a:pt x="4084" y="3227"/>
                  <a:pt x="4084" y="3239"/>
                </a:cubicBezTo>
                <a:cubicBezTo>
                  <a:pt x="4072" y="3251"/>
                  <a:pt x="4060" y="3251"/>
                  <a:pt x="4060" y="3275"/>
                </a:cubicBezTo>
                <a:cubicBezTo>
                  <a:pt x="3989" y="3334"/>
                  <a:pt x="3894" y="3334"/>
                  <a:pt x="3786" y="3334"/>
                </a:cubicBezTo>
                <a:cubicBezTo>
                  <a:pt x="3763" y="3334"/>
                  <a:pt x="3751" y="3346"/>
                  <a:pt x="3727" y="3370"/>
                </a:cubicBezTo>
                <a:cubicBezTo>
                  <a:pt x="3727" y="3394"/>
                  <a:pt x="3715" y="3417"/>
                  <a:pt x="3703" y="3417"/>
                </a:cubicBezTo>
                <a:cubicBezTo>
                  <a:pt x="3667" y="3453"/>
                  <a:pt x="3644" y="3513"/>
                  <a:pt x="3584" y="3453"/>
                </a:cubicBezTo>
                <a:cubicBezTo>
                  <a:pt x="3525" y="3465"/>
                  <a:pt x="3513" y="3489"/>
                  <a:pt x="3477" y="3537"/>
                </a:cubicBezTo>
                <a:cubicBezTo>
                  <a:pt x="3453" y="3608"/>
                  <a:pt x="3405" y="3667"/>
                  <a:pt x="3298" y="3667"/>
                </a:cubicBezTo>
                <a:cubicBezTo>
                  <a:pt x="3286" y="3667"/>
                  <a:pt x="3251" y="3667"/>
                  <a:pt x="3239" y="3691"/>
                </a:cubicBezTo>
                <a:cubicBezTo>
                  <a:pt x="3179" y="3763"/>
                  <a:pt x="3072" y="3810"/>
                  <a:pt x="3048" y="3906"/>
                </a:cubicBezTo>
                <a:cubicBezTo>
                  <a:pt x="3036" y="3965"/>
                  <a:pt x="2977" y="3953"/>
                  <a:pt x="2929" y="3965"/>
                </a:cubicBezTo>
                <a:cubicBezTo>
                  <a:pt x="2929" y="3989"/>
                  <a:pt x="2917" y="4013"/>
                  <a:pt x="2893" y="4013"/>
                </a:cubicBezTo>
                <a:cubicBezTo>
                  <a:pt x="2751" y="4060"/>
                  <a:pt x="2643" y="4144"/>
                  <a:pt x="2536" y="4251"/>
                </a:cubicBezTo>
                <a:cubicBezTo>
                  <a:pt x="2477" y="4310"/>
                  <a:pt x="2441" y="4358"/>
                  <a:pt x="2358" y="4406"/>
                </a:cubicBezTo>
                <a:cubicBezTo>
                  <a:pt x="2262" y="4441"/>
                  <a:pt x="2143" y="4489"/>
                  <a:pt x="2155" y="4644"/>
                </a:cubicBezTo>
                <a:cubicBezTo>
                  <a:pt x="2155" y="4656"/>
                  <a:pt x="2120" y="4680"/>
                  <a:pt x="2096" y="4715"/>
                </a:cubicBezTo>
                <a:lnTo>
                  <a:pt x="1989" y="4822"/>
                </a:lnTo>
                <a:cubicBezTo>
                  <a:pt x="1977" y="4834"/>
                  <a:pt x="1965" y="4882"/>
                  <a:pt x="1917" y="4834"/>
                </a:cubicBezTo>
                <a:cubicBezTo>
                  <a:pt x="1905" y="4799"/>
                  <a:pt x="1846" y="4787"/>
                  <a:pt x="1881" y="4739"/>
                </a:cubicBezTo>
                <a:cubicBezTo>
                  <a:pt x="1905" y="4727"/>
                  <a:pt x="1905" y="4715"/>
                  <a:pt x="1905" y="4680"/>
                </a:cubicBezTo>
                <a:cubicBezTo>
                  <a:pt x="1905" y="4668"/>
                  <a:pt x="1881" y="4656"/>
                  <a:pt x="1881" y="4620"/>
                </a:cubicBezTo>
                <a:cubicBezTo>
                  <a:pt x="1870" y="4620"/>
                  <a:pt x="1870" y="4644"/>
                  <a:pt x="1858" y="4644"/>
                </a:cubicBezTo>
                <a:cubicBezTo>
                  <a:pt x="1798" y="4680"/>
                  <a:pt x="1750" y="4763"/>
                  <a:pt x="1750" y="4834"/>
                </a:cubicBezTo>
                <a:cubicBezTo>
                  <a:pt x="1750" y="4882"/>
                  <a:pt x="1762" y="4894"/>
                  <a:pt x="1739" y="4918"/>
                </a:cubicBezTo>
                <a:cubicBezTo>
                  <a:pt x="1691" y="4965"/>
                  <a:pt x="1643" y="5025"/>
                  <a:pt x="1560" y="5025"/>
                </a:cubicBezTo>
                <a:cubicBezTo>
                  <a:pt x="1465" y="5025"/>
                  <a:pt x="1524" y="5084"/>
                  <a:pt x="1524" y="5120"/>
                </a:cubicBezTo>
                <a:cubicBezTo>
                  <a:pt x="1512" y="5180"/>
                  <a:pt x="1489" y="5263"/>
                  <a:pt x="1429" y="5275"/>
                </a:cubicBezTo>
                <a:cubicBezTo>
                  <a:pt x="1369" y="5311"/>
                  <a:pt x="1334" y="5334"/>
                  <a:pt x="1310" y="5382"/>
                </a:cubicBezTo>
                <a:cubicBezTo>
                  <a:pt x="1322" y="5322"/>
                  <a:pt x="1334" y="5263"/>
                  <a:pt x="1346" y="5215"/>
                </a:cubicBezTo>
                <a:cubicBezTo>
                  <a:pt x="1465" y="4882"/>
                  <a:pt x="1762" y="4525"/>
                  <a:pt x="1881" y="4191"/>
                </a:cubicBezTo>
                <a:cubicBezTo>
                  <a:pt x="2036" y="4144"/>
                  <a:pt x="1917" y="4084"/>
                  <a:pt x="2084" y="3965"/>
                </a:cubicBezTo>
                <a:cubicBezTo>
                  <a:pt x="2060" y="3929"/>
                  <a:pt x="2036" y="3846"/>
                  <a:pt x="1989" y="3870"/>
                </a:cubicBezTo>
                <a:cubicBezTo>
                  <a:pt x="1977" y="3870"/>
                  <a:pt x="1941" y="3882"/>
                  <a:pt x="1917" y="3894"/>
                </a:cubicBezTo>
                <a:cubicBezTo>
                  <a:pt x="1846" y="4084"/>
                  <a:pt x="1739" y="4191"/>
                  <a:pt x="1679" y="4370"/>
                </a:cubicBezTo>
                <a:cubicBezTo>
                  <a:pt x="1322" y="4727"/>
                  <a:pt x="1131" y="5156"/>
                  <a:pt x="977" y="5620"/>
                </a:cubicBezTo>
                <a:lnTo>
                  <a:pt x="929" y="5620"/>
                </a:lnTo>
                <a:cubicBezTo>
                  <a:pt x="929" y="5632"/>
                  <a:pt x="953" y="5644"/>
                  <a:pt x="965" y="5668"/>
                </a:cubicBezTo>
                <a:cubicBezTo>
                  <a:pt x="965" y="5680"/>
                  <a:pt x="965" y="5680"/>
                  <a:pt x="953" y="5692"/>
                </a:cubicBezTo>
                <a:cubicBezTo>
                  <a:pt x="929" y="5739"/>
                  <a:pt x="917" y="5787"/>
                  <a:pt x="917" y="5823"/>
                </a:cubicBezTo>
                <a:cubicBezTo>
                  <a:pt x="893" y="5846"/>
                  <a:pt x="869" y="5858"/>
                  <a:pt x="846" y="5870"/>
                </a:cubicBezTo>
                <a:cubicBezTo>
                  <a:pt x="798" y="5906"/>
                  <a:pt x="750" y="5942"/>
                  <a:pt x="750" y="6001"/>
                </a:cubicBezTo>
                <a:cubicBezTo>
                  <a:pt x="750" y="6204"/>
                  <a:pt x="750" y="6204"/>
                  <a:pt x="560" y="6323"/>
                </a:cubicBezTo>
                <a:cubicBezTo>
                  <a:pt x="548" y="6334"/>
                  <a:pt x="536" y="6334"/>
                  <a:pt x="512" y="6334"/>
                </a:cubicBezTo>
                <a:cubicBezTo>
                  <a:pt x="512" y="6358"/>
                  <a:pt x="488" y="6394"/>
                  <a:pt x="453" y="6394"/>
                </a:cubicBezTo>
                <a:cubicBezTo>
                  <a:pt x="453" y="6442"/>
                  <a:pt x="536" y="6489"/>
                  <a:pt x="453" y="6537"/>
                </a:cubicBezTo>
                <a:cubicBezTo>
                  <a:pt x="417" y="6573"/>
                  <a:pt x="381" y="6596"/>
                  <a:pt x="357" y="6644"/>
                </a:cubicBezTo>
                <a:cubicBezTo>
                  <a:pt x="334" y="6656"/>
                  <a:pt x="334" y="6680"/>
                  <a:pt x="322" y="6692"/>
                </a:cubicBezTo>
                <a:lnTo>
                  <a:pt x="322" y="6680"/>
                </a:lnTo>
                <a:cubicBezTo>
                  <a:pt x="322" y="6692"/>
                  <a:pt x="310" y="6704"/>
                  <a:pt x="310" y="6715"/>
                </a:cubicBezTo>
                <a:cubicBezTo>
                  <a:pt x="298" y="6739"/>
                  <a:pt x="274" y="6751"/>
                  <a:pt x="250" y="6763"/>
                </a:cubicBezTo>
                <a:cubicBezTo>
                  <a:pt x="191" y="6799"/>
                  <a:pt x="250" y="6858"/>
                  <a:pt x="262" y="6882"/>
                </a:cubicBezTo>
                <a:cubicBezTo>
                  <a:pt x="179" y="7001"/>
                  <a:pt x="262" y="7168"/>
                  <a:pt x="155" y="7275"/>
                </a:cubicBezTo>
                <a:cubicBezTo>
                  <a:pt x="155" y="7347"/>
                  <a:pt x="179" y="7442"/>
                  <a:pt x="155" y="7513"/>
                </a:cubicBezTo>
                <a:cubicBezTo>
                  <a:pt x="143" y="7597"/>
                  <a:pt x="96" y="7680"/>
                  <a:pt x="119" y="7763"/>
                </a:cubicBezTo>
                <a:cubicBezTo>
                  <a:pt x="131" y="7835"/>
                  <a:pt x="84" y="7870"/>
                  <a:pt x="24" y="7894"/>
                </a:cubicBezTo>
                <a:cubicBezTo>
                  <a:pt x="12" y="7894"/>
                  <a:pt x="0" y="7942"/>
                  <a:pt x="12" y="7942"/>
                </a:cubicBezTo>
                <a:cubicBezTo>
                  <a:pt x="60" y="8001"/>
                  <a:pt x="24" y="8061"/>
                  <a:pt x="12" y="8120"/>
                </a:cubicBezTo>
                <a:cubicBezTo>
                  <a:pt x="84" y="8216"/>
                  <a:pt x="72" y="8323"/>
                  <a:pt x="72" y="8430"/>
                </a:cubicBezTo>
                <a:cubicBezTo>
                  <a:pt x="72" y="8537"/>
                  <a:pt x="96" y="8656"/>
                  <a:pt x="12" y="8751"/>
                </a:cubicBezTo>
                <a:cubicBezTo>
                  <a:pt x="0" y="8763"/>
                  <a:pt x="12" y="8811"/>
                  <a:pt x="36" y="8823"/>
                </a:cubicBezTo>
                <a:cubicBezTo>
                  <a:pt x="84" y="8835"/>
                  <a:pt x="119" y="8847"/>
                  <a:pt x="119" y="8894"/>
                </a:cubicBezTo>
                <a:lnTo>
                  <a:pt x="119" y="9013"/>
                </a:lnTo>
                <a:cubicBezTo>
                  <a:pt x="131" y="9180"/>
                  <a:pt x="84" y="9347"/>
                  <a:pt x="179" y="9502"/>
                </a:cubicBezTo>
                <a:cubicBezTo>
                  <a:pt x="191" y="9525"/>
                  <a:pt x="179" y="9561"/>
                  <a:pt x="155" y="9597"/>
                </a:cubicBezTo>
                <a:cubicBezTo>
                  <a:pt x="143" y="9621"/>
                  <a:pt x="119" y="9644"/>
                  <a:pt x="143" y="9668"/>
                </a:cubicBezTo>
                <a:cubicBezTo>
                  <a:pt x="191" y="9716"/>
                  <a:pt x="179" y="9775"/>
                  <a:pt x="179" y="9835"/>
                </a:cubicBezTo>
                <a:cubicBezTo>
                  <a:pt x="155" y="9954"/>
                  <a:pt x="155" y="10014"/>
                  <a:pt x="191" y="10073"/>
                </a:cubicBezTo>
                <a:cubicBezTo>
                  <a:pt x="238" y="10144"/>
                  <a:pt x="262" y="10240"/>
                  <a:pt x="334" y="10299"/>
                </a:cubicBezTo>
                <a:cubicBezTo>
                  <a:pt x="369" y="10323"/>
                  <a:pt x="393" y="10359"/>
                  <a:pt x="393" y="10383"/>
                </a:cubicBezTo>
                <a:cubicBezTo>
                  <a:pt x="393" y="10478"/>
                  <a:pt x="429" y="10561"/>
                  <a:pt x="453" y="10633"/>
                </a:cubicBezTo>
                <a:cubicBezTo>
                  <a:pt x="441" y="10787"/>
                  <a:pt x="512" y="10918"/>
                  <a:pt x="572" y="11049"/>
                </a:cubicBezTo>
                <a:cubicBezTo>
                  <a:pt x="596" y="11073"/>
                  <a:pt x="607" y="11097"/>
                  <a:pt x="607" y="11097"/>
                </a:cubicBezTo>
                <a:cubicBezTo>
                  <a:pt x="727" y="11073"/>
                  <a:pt x="738" y="11192"/>
                  <a:pt x="810" y="11216"/>
                </a:cubicBezTo>
                <a:cubicBezTo>
                  <a:pt x="893" y="11264"/>
                  <a:pt x="965" y="11287"/>
                  <a:pt x="1024" y="11323"/>
                </a:cubicBezTo>
                <a:cubicBezTo>
                  <a:pt x="1036" y="11347"/>
                  <a:pt x="1048" y="11383"/>
                  <a:pt x="1072" y="11430"/>
                </a:cubicBezTo>
                <a:cubicBezTo>
                  <a:pt x="1072" y="11442"/>
                  <a:pt x="1072" y="11442"/>
                  <a:pt x="1084" y="11454"/>
                </a:cubicBezTo>
                <a:cubicBezTo>
                  <a:pt x="1096" y="11490"/>
                  <a:pt x="1108" y="11526"/>
                  <a:pt x="1108" y="11561"/>
                </a:cubicBezTo>
                <a:cubicBezTo>
                  <a:pt x="1072" y="11609"/>
                  <a:pt x="1036" y="11645"/>
                  <a:pt x="1084" y="11728"/>
                </a:cubicBezTo>
                <a:cubicBezTo>
                  <a:pt x="1131" y="11799"/>
                  <a:pt x="1143" y="11907"/>
                  <a:pt x="1167" y="11990"/>
                </a:cubicBezTo>
                <a:cubicBezTo>
                  <a:pt x="1191" y="12026"/>
                  <a:pt x="1191" y="12049"/>
                  <a:pt x="1215" y="12061"/>
                </a:cubicBezTo>
                <a:cubicBezTo>
                  <a:pt x="1262" y="12085"/>
                  <a:pt x="1274" y="12097"/>
                  <a:pt x="1262" y="12145"/>
                </a:cubicBezTo>
                <a:cubicBezTo>
                  <a:pt x="1250" y="12180"/>
                  <a:pt x="1250" y="12240"/>
                  <a:pt x="1215" y="12276"/>
                </a:cubicBezTo>
                <a:cubicBezTo>
                  <a:pt x="1143" y="12347"/>
                  <a:pt x="1250" y="12395"/>
                  <a:pt x="1250" y="12454"/>
                </a:cubicBezTo>
                <a:cubicBezTo>
                  <a:pt x="1250" y="12478"/>
                  <a:pt x="1310" y="12478"/>
                  <a:pt x="1322" y="12466"/>
                </a:cubicBezTo>
                <a:cubicBezTo>
                  <a:pt x="1381" y="12419"/>
                  <a:pt x="1429" y="12383"/>
                  <a:pt x="1465" y="12335"/>
                </a:cubicBezTo>
                <a:cubicBezTo>
                  <a:pt x="1512" y="12288"/>
                  <a:pt x="1500" y="12264"/>
                  <a:pt x="1465" y="12216"/>
                </a:cubicBezTo>
                <a:cubicBezTo>
                  <a:pt x="1441" y="12121"/>
                  <a:pt x="1453" y="12026"/>
                  <a:pt x="1465" y="11919"/>
                </a:cubicBezTo>
                <a:cubicBezTo>
                  <a:pt x="1465" y="11907"/>
                  <a:pt x="1489" y="11907"/>
                  <a:pt x="1489" y="11907"/>
                </a:cubicBezTo>
                <a:lnTo>
                  <a:pt x="1500" y="11919"/>
                </a:lnTo>
                <a:cubicBezTo>
                  <a:pt x="1500" y="11990"/>
                  <a:pt x="1572" y="12026"/>
                  <a:pt x="1620" y="12085"/>
                </a:cubicBezTo>
                <a:cubicBezTo>
                  <a:pt x="1631" y="12109"/>
                  <a:pt x="1560" y="12157"/>
                  <a:pt x="1620" y="12169"/>
                </a:cubicBezTo>
                <a:cubicBezTo>
                  <a:pt x="1703" y="12204"/>
                  <a:pt x="1739" y="12264"/>
                  <a:pt x="1762" y="12335"/>
                </a:cubicBezTo>
                <a:cubicBezTo>
                  <a:pt x="1798" y="12419"/>
                  <a:pt x="1846" y="12514"/>
                  <a:pt x="1870" y="12597"/>
                </a:cubicBezTo>
                <a:cubicBezTo>
                  <a:pt x="1917" y="12704"/>
                  <a:pt x="1965" y="12800"/>
                  <a:pt x="2024" y="12883"/>
                </a:cubicBezTo>
                <a:cubicBezTo>
                  <a:pt x="2036" y="12919"/>
                  <a:pt x="2048" y="12942"/>
                  <a:pt x="2048" y="12954"/>
                </a:cubicBezTo>
                <a:cubicBezTo>
                  <a:pt x="2036" y="13061"/>
                  <a:pt x="2084" y="13133"/>
                  <a:pt x="2155" y="13181"/>
                </a:cubicBezTo>
                <a:cubicBezTo>
                  <a:pt x="2227" y="13240"/>
                  <a:pt x="2227" y="13312"/>
                  <a:pt x="2227" y="13395"/>
                </a:cubicBezTo>
                <a:cubicBezTo>
                  <a:pt x="2227" y="13431"/>
                  <a:pt x="2215" y="13490"/>
                  <a:pt x="2262" y="13526"/>
                </a:cubicBezTo>
                <a:cubicBezTo>
                  <a:pt x="2346" y="13597"/>
                  <a:pt x="2358" y="13704"/>
                  <a:pt x="2417" y="13788"/>
                </a:cubicBezTo>
                <a:cubicBezTo>
                  <a:pt x="2453" y="13835"/>
                  <a:pt x="2453" y="13776"/>
                  <a:pt x="2465" y="13764"/>
                </a:cubicBezTo>
                <a:cubicBezTo>
                  <a:pt x="2477" y="13752"/>
                  <a:pt x="2477" y="13728"/>
                  <a:pt x="2501" y="13716"/>
                </a:cubicBezTo>
                <a:cubicBezTo>
                  <a:pt x="2501" y="13728"/>
                  <a:pt x="2512" y="13728"/>
                  <a:pt x="2512" y="13752"/>
                </a:cubicBezTo>
                <a:cubicBezTo>
                  <a:pt x="2512" y="13871"/>
                  <a:pt x="2536" y="13966"/>
                  <a:pt x="2477" y="14085"/>
                </a:cubicBezTo>
                <a:cubicBezTo>
                  <a:pt x="2441" y="14169"/>
                  <a:pt x="2465" y="14252"/>
                  <a:pt x="2512" y="14347"/>
                </a:cubicBezTo>
                <a:cubicBezTo>
                  <a:pt x="2596" y="14478"/>
                  <a:pt x="2596" y="14502"/>
                  <a:pt x="2739" y="14550"/>
                </a:cubicBezTo>
                <a:cubicBezTo>
                  <a:pt x="2834" y="14597"/>
                  <a:pt x="2870" y="14609"/>
                  <a:pt x="2870" y="14716"/>
                </a:cubicBezTo>
                <a:cubicBezTo>
                  <a:pt x="2870" y="14800"/>
                  <a:pt x="2870" y="14895"/>
                  <a:pt x="2941" y="14955"/>
                </a:cubicBezTo>
                <a:cubicBezTo>
                  <a:pt x="2953" y="14966"/>
                  <a:pt x="2977" y="14978"/>
                  <a:pt x="2977" y="15002"/>
                </a:cubicBezTo>
                <a:cubicBezTo>
                  <a:pt x="2977" y="15133"/>
                  <a:pt x="3072" y="15205"/>
                  <a:pt x="3155" y="15276"/>
                </a:cubicBezTo>
                <a:cubicBezTo>
                  <a:pt x="3215" y="15336"/>
                  <a:pt x="3274" y="15419"/>
                  <a:pt x="3358" y="15443"/>
                </a:cubicBezTo>
                <a:cubicBezTo>
                  <a:pt x="3405" y="15538"/>
                  <a:pt x="3477" y="15598"/>
                  <a:pt x="3536" y="15669"/>
                </a:cubicBezTo>
                <a:cubicBezTo>
                  <a:pt x="3596" y="15752"/>
                  <a:pt x="3727" y="15752"/>
                  <a:pt x="3763" y="15871"/>
                </a:cubicBezTo>
                <a:cubicBezTo>
                  <a:pt x="3763" y="15895"/>
                  <a:pt x="3786" y="15895"/>
                  <a:pt x="3810" y="15859"/>
                </a:cubicBezTo>
                <a:cubicBezTo>
                  <a:pt x="3822" y="15848"/>
                  <a:pt x="3810" y="15812"/>
                  <a:pt x="3822" y="15800"/>
                </a:cubicBezTo>
                <a:cubicBezTo>
                  <a:pt x="3822" y="15800"/>
                  <a:pt x="3822" y="15788"/>
                  <a:pt x="3834" y="15788"/>
                </a:cubicBezTo>
                <a:cubicBezTo>
                  <a:pt x="3882" y="15812"/>
                  <a:pt x="3941" y="15859"/>
                  <a:pt x="3989" y="15895"/>
                </a:cubicBezTo>
                <a:cubicBezTo>
                  <a:pt x="3953" y="15859"/>
                  <a:pt x="3906" y="15788"/>
                  <a:pt x="3870" y="15740"/>
                </a:cubicBezTo>
                <a:lnTo>
                  <a:pt x="3870" y="15728"/>
                </a:lnTo>
                <a:cubicBezTo>
                  <a:pt x="3882" y="15681"/>
                  <a:pt x="3834" y="15669"/>
                  <a:pt x="3786" y="15657"/>
                </a:cubicBezTo>
                <a:cubicBezTo>
                  <a:pt x="3763" y="15657"/>
                  <a:pt x="3727" y="15621"/>
                  <a:pt x="3727" y="15598"/>
                </a:cubicBezTo>
                <a:cubicBezTo>
                  <a:pt x="3727" y="15574"/>
                  <a:pt x="3715" y="15562"/>
                  <a:pt x="3703" y="15550"/>
                </a:cubicBezTo>
                <a:lnTo>
                  <a:pt x="3715" y="15550"/>
                </a:lnTo>
                <a:lnTo>
                  <a:pt x="3691" y="15514"/>
                </a:lnTo>
                <a:cubicBezTo>
                  <a:pt x="3644" y="15443"/>
                  <a:pt x="3548" y="15383"/>
                  <a:pt x="3513" y="15312"/>
                </a:cubicBezTo>
                <a:cubicBezTo>
                  <a:pt x="3477" y="15252"/>
                  <a:pt x="3405" y="15193"/>
                  <a:pt x="3405" y="15133"/>
                </a:cubicBezTo>
                <a:cubicBezTo>
                  <a:pt x="3405" y="15062"/>
                  <a:pt x="3453" y="14978"/>
                  <a:pt x="3477" y="14919"/>
                </a:cubicBezTo>
                <a:cubicBezTo>
                  <a:pt x="3489" y="14895"/>
                  <a:pt x="3489" y="14859"/>
                  <a:pt x="3513" y="14847"/>
                </a:cubicBezTo>
                <a:cubicBezTo>
                  <a:pt x="3513" y="14836"/>
                  <a:pt x="3525" y="14836"/>
                  <a:pt x="3525" y="14836"/>
                </a:cubicBezTo>
                <a:cubicBezTo>
                  <a:pt x="3548" y="14824"/>
                  <a:pt x="3536" y="14824"/>
                  <a:pt x="3536" y="14859"/>
                </a:cubicBezTo>
                <a:cubicBezTo>
                  <a:pt x="3548" y="14943"/>
                  <a:pt x="3596" y="14955"/>
                  <a:pt x="3655" y="14955"/>
                </a:cubicBezTo>
                <a:cubicBezTo>
                  <a:pt x="3715" y="14955"/>
                  <a:pt x="3703" y="14978"/>
                  <a:pt x="3691" y="15026"/>
                </a:cubicBezTo>
                <a:cubicBezTo>
                  <a:pt x="3655" y="15086"/>
                  <a:pt x="3727" y="15062"/>
                  <a:pt x="3763" y="15086"/>
                </a:cubicBezTo>
                <a:cubicBezTo>
                  <a:pt x="3775" y="15097"/>
                  <a:pt x="3786" y="15133"/>
                  <a:pt x="3763" y="15133"/>
                </a:cubicBezTo>
                <a:cubicBezTo>
                  <a:pt x="3667" y="15133"/>
                  <a:pt x="3691" y="15193"/>
                  <a:pt x="3715" y="15240"/>
                </a:cubicBezTo>
                <a:cubicBezTo>
                  <a:pt x="3667" y="15276"/>
                  <a:pt x="3667" y="15336"/>
                  <a:pt x="3691" y="15395"/>
                </a:cubicBezTo>
                <a:cubicBezTo>
                  <a:pt x="3691" y="15419"/>
                  <a:pt x="3703" y="15419"/>
                  <a:pt x="3703" y="15431"/>
                </a:cubicBezTo>
                <a:cubicBezTo>
                  <a:pt x="3703" y="15431"/>
                  <a:pt x="3715" y="15431"/>
                  <a:pt x="3727" y="15419"/>
                </a:cubicBezTo>
                <a:lnTo>
                  <a:pt x="3786" y="15359"/>
                </a:lnTo>
                <a:cubicBezTo>
                  <a:pt x="3822" y="15240"/>
                  <a:pt x="3882" y="15193"/>
                  <a:pt x="4001" y="15193"/>
                </a:cubicBezTo>
                <a:cubicBezTo>
                  <a:pt x="4048" y="15217"/>
                  <a:pt x="4084" y="15217"/>
                  <a:pt x="4120" y="15217"/>
                </a:cubicBezTo>
                <a:cubicBezTo>
                  <a:pt x="4108" y="15252"/>
                  <a:pt x="4108" y="15276"/>
                  <a:pt x="4108" y="15300"/>
                </a:cubicBezTo>
                <a:lnTo>
                  <a:pt x="4084" y="15276"/>
                </a:lnTo>
                <a:lnTo>
                  <a:pt x="4108" y="15300"/>
                </a:lnTo>
                <a:cubicBezTo>
                  <a:pt x="4108" y="15312"/>
                  <a:pt x="4120" y="15324"/>
                  <a:pt x="4132" y="15336"/>
                </a:cubicBezTo>
                <a:cubicBezTo>
                  <a:pt x="4144" y="15359"/>
                  <a:pt x="4144" y="15383"/>
                  <a:pt x="4132" y="15419"/>
                </a:cubicBezTo>
                <a:cubicBezTo>
                  <a:pt x="4120" y="15395"/>
                  <a:pt x="4108" y="15395"/>
                  <a:pt x="4084" y="15383"/>
                </a:cubicBezTo>
                <a:cubicBezTo>
                  <a:pt x="4120" y="15336"/>
                  <a:pt x="4013" y="15240"/>
                  <a:pt x="4001" y="15300"/>
                </a:cubicBezTo>
                <a:cubicBezTo>
                  <a:pt x="4108" y="15312"/>
                  <a:pt x="4001" y="15359"/>
                  <a:pt x="4013" y="15371"/>
                </a:cubicBezTo>
                <a:cubicBezTo>
                  <a:pt x="4048" y="15383"/>
                  <a:pt x="4072" y="15431"/>
                  <a:pt x="4108" y="15455"/>
                </a:cubicBezTo>
                <a:cubicBezTo>
                  <a:pt x="4072" y="15514"/>
                  <a:pt x="4048" y="15574"/>
                  <a:pt x="4025" y="15633"/>
                </a:cubicBezTo>
                <a:cubicBezTo>
                  <a:pt x="4001" y="15740"/>
                  <a:pt x="4001" y="15836"/>
                  <a:pt x="4084" y="15907"/>
                </a:cubicBezTo>
                <a:cubicBezTo>
                  <a:pt x="4179" y="15967"/>
                  <a:pt x="4203" y="16050"/>
                  <a:pt x="4191" y="16157"/>
                </a:cubicBezTo>
                <a:lnTo>
                  <a:pt x="4191" y="16252"/>
                </a:lnTo>
                <a:lnTo>
                  <a:pt x="4191" y="16288"/>
                </a:lnTo>
                <a:cubicBezTo>
                  <a:pt x="4179" y="16288"/>
                  <a:pt x="4167" y="16288"/>
                  <a:pt x="4144" y="16276"/>
                </a:cubicBezTo>
                <a:cubicBezTo>
                  <a:pt x="4167" y="16288"/>
                  <a:pt x="4179" y="16312"/>
                  <a:pt x="4203" y="16324"/>
                </a:cubicBezTo>
                <a:lnTo>
                  <a:pt x="4203" y="16348"/>
                </a:lnTo>
                <a:cubicBezTo>
                  <a:pt x="4084" y="16288"/>
                  <a:pt x="3965" y="16205"/>
                  <a:pt x="3846" y="16098"/>
                </a:cubicBezTo>
                <a:cubicBezTo>
                  <a:pt x="3763" y="16014"/>
                  <a:pt x="3655" y="15931"/>
                  <a:pt x="3572" y="15848"/>
                </a:cubicBezTo>
                <a:cubicBezTo>
                  <a:pt x="3477" y="15752"/>
                  <a:pt x="3405" y="15681"/>
                  <a:pt x="3310" y="15621"/>
                </a:cubicBezTo>
                <a:cubicBezTo>
                  <a:pt x="3346" y="15657"/>
                  <a:pt x="3227" y="15598"/>
                  <a:pt x="3191" y="15538"/>
                </a:cubicBezTo>
                <a:cubicBezTo>
                  <a:pt x="3191" y="15633"/>
                  <a:pt x="3370" y="15812"/>
                  <a:pt x="3394" y="15967"/>
                </a:cubicBezTo>
                <a:cubicBezTo>
                  <a:pt x="3465" y="16026"/>
                  <a:pt x="3513" y="16086"/>
                  <a:pt x="3513" y="16145"/>
                </a:cubicBezTo>
                <a:cubicBezTo>
                  <a:pt x="3536" y="16169"/>
                  <a:pt x="3572" y="16193"/>
                  <a:pt x="3584" y="16193"/>
                </a:cubicBezTo>
                <a:cubicBezTo>
                  <a:pt x="3548" y="16288"/>
                  <a:pt x="3989" y="16574"/>
                  <a:pt x="3894" y="16610"/>
                </a:cubicBezTo>
                <a:cubicBezTo>
                  <a:pt x="3965" y="16633"/>
                  <a:pt x="4048" y="16645"/>
                  <a:pt x="4144" y="16705"/>
                </a:cubicBezTo>
                <a:cubicBezTo>
                  <a:pt x="4179" y="16693"/>
                  <a:pt x="4132" y="16669"/>
                  <a:pt x="4167" y="16645"/>
                </a:cubicBezTo>
                <a:cubicBezTo>
                  <a:pt x="4227" y="16681"/>
                  <a:pt x="4263" y="16705"/>
                  <a:pt x="4298" y="16693"/>
                </a:cubicBezTo>
                <a:cubicBezTo>
                  <a:pt x="4179" y="16621"/>
                  <a:pt x="4132" y="16669"/>
                  <a:pt x="4025" y="16610"/>
                </a:cubicBezTo>
                <a:cubicBezTo>
                  <a:pt x="4072" y="16574"/>
                  <a:pt x="4025" y="16526"/>
                  <a:pt x="3965" y="16514"/>
                </a:cubicBezTo>
                <a:cubicBezTo>
                  <a:pt x="3906" y="16526"/>
                  <a:pt x="4025" y="16562"/>
                  <a:pt x="4001" y="16586"/>
                </a:cubicBezTo>
                <a:cubicBezTo>
                  <a:pt x="3965" y="16574"/>
                  <a:pt x="3965" y="16610"/>
                  <a:pt x="3929" y="16574"/>
                </a:cubicBezTo>
                <a:cubicBezTo>
                  <a:pt x="4001" y="16550"/>
                  <a:pt x="3763" y="16467"/>
                  <a:pt x="3751" y="16383"/>
                </a:cubicBezTo>
                <a:cubicBezTo>
                  <a:pt x="3763" y="16371"/>
                  <a:pt x="3775" y="16348"/>
                  <a:pt x="3810" y="16371"/>
                </a:cubicBezTo>
                <a:cubicBezTo>
                  <a:pt x="3929" y="16490"/>
                  <a:pt x="3894" y="16395"/>
                  <a:pt x="3953" y="16407"/>
                </a:cubicBezTo>
                <a:cubicBezTo>
                  <a:pt x="4013" y="16443"/>
                  <a:pt x="3989" y="16467"/>
                  <a:pt x="4025" y="16514"/>
                </a:cubicBezTo>
                <a:cubicBezTo>
                  <a:pt x="4072" y="16467"/>
                  <a:pt x="4179" y="16526"/>
                  <a:pt x="4251" y="16586"/>
                </a:cubicBezTo>
                <a:cubicBezTo>
                  <a:pt x="4358" y="16621"/>
                  <a:pt x="4465" y="16633"/>
                  <a:pt x="4560" y="16645"/>
                </a:cubicBezTo>
                <a:lnTo>
                  <a:pt x="4584" y="16669"/>
                </a:lnTo>
                <a:cubicBezTo>
                  <a:pt x="4644" y="16705"/>
                  <a:pt x="4703" y="16752"/>
                  <a:pt x="4775" y="16800"/>
                </a:cubicBezTo>
                <a:cubicBezTo>
                  <a:pt x="4787" y="16812"/>
                  <a:pt x="4798" y="16800"/>
                  <a:pt x="4822" y="16764"/>
                </a:cubicBezTo>
                <a:cubicBezTo>
                  <a:pt x="4822" y="16705"/>
                  <a:pt x="4846" y="16645"/>
                  <a:pt x="4798" y="16586"/>
                </a:cubicBezTo>
                <a:cubicBezTo>
                  <a:pt x="4739" y="16526"/>
                  <a:pt x="4703" y="16443"/>
                  <a:pt x="4596" y="16443"/>
                </a:cubicBezTo>
                <a:cubicBezTo>
                  <a:pt x="4560" y="16443"/>
                  <a:pt x="4537" y="16431"/>
                  <a:pt x="4525" y="16407"/>
                </a:cubicBezTo>
                <a:cubicBezTo>
                  <a:pt x="4501" y="16383"/>
                  <a:pt x="4477" y="16348"/>
                  <a:pt x="4465" y="16324"/>
                </a:cubicBezTo>
                <a:lnTo>
                  <a:pt x="4477" y="16324"/>
                </a:lnTo>
                <a:cubicBezTo>
                  <a:pt x="4465" y="16324"/>
                  <a:pt x="4441" y="16312"/>
                  <a:pt x="4429" y="16288"/>
                </a:cubicBezTo>
                <a:cubicBezTo>
                  <a:pt x="4406" y="16252"/>
                  <a:pt x="4370" y="16193"/>
                  <a:pt x="4346" y="16145"/>
                </a:cubicBezTo>
                <a:cubicBezTo>
                  <a:pt x="4370" y="16074"/>
                  <a:pt x="4406" y="15979"/>
                  <a:pt x="4429" y="15907"/>
                </a:cubicBezTo>
                <a:cubicBezTo>
                  <a:pt x="4441" y="15871"/>
                  <a:pt x="4441" y="15848"/>
                  <a:pt x="4441" y="15836"/>
                </a:cubicBezTo>
                <a:cubicBezTo>
                  <a:pt x="4441" y="15812"/>
                  <a:pt x="4429" y="15812"/>
                  <a:pt x="4429" y="15812"/>
                </a:cubicBezTo>
                <a:cubicBezTo>
                  <a:pt x="4322" y="15907"/>
                  <a:pt x="4310" y="15776"/>
                  <a:pt x="4251" y="15740"/>
                </a:cubicBezTo>
                <a:cubicBezTo>
                  <a:pt x="4203" y="15717"/>
                  <a:pt x="4203" y="15669"/>
                  <a:pt x="4203" y="15621"/>
                </a:cubicBezTo>
                <a:cubicBezTo>
                  <a:pt x="4263" y="15609"/>
                  <a:pt x="4298" y="15728"/>
                  <a:pt x="4370" y="15693"/>
                </a:cubicBezTo>
                <a:lnTo>
                  <a:pt x="4382" y="15717"/>
                </a:lnTo>
                <a:cubicBezTo>
                  <a:pt x="4429" y="15776"/>
                  <a:pt x="4489" y="15848"/>
                  <a:pt x="4584" y="15895"/>
                </a:cubicBezTo>
                <a:cubicBezTo>
                  <a:pt x="4656" y="15955"/>
                  <a:pt x="4739" y="15990"/>
                  <a:pt x="4775" y="16038"/>
                </a:cubicBezTo>
                <a:cubicBezTo>
                  <a:pt x="4775" y="16026"/>
                  <a:pt x="4798" y="16014"/>
                  <a:pt x="4822" y="16014"/>
                </a:cubicBezTo>
                <a:cubicBezTo>
                  <a:pt x="4858" y="16074"/>
                  <a:pt x="5072" y="16098"/>
                  <a:pt x="4965" y="16109"/>
                </a:cubicBezTo>
                <a:cubicBezTo>
                  <a:pt x="5025" y="16157"/>
                  <a:pt x="5060" y="16145"/>
                  <a:pt x="5096" y="16133"/>
                </a:cubicBezTo>
                <a:cubicBezTo>
                  <a:pt x="4941" y="16074"/>
                  <a:pt x="4822" y="15967"/>
                  <a:pt x="4703" y="15955"/>
                </a:cubicBezTo>
                <a:cubicBezTo>
                  <a:pt x="4679" y="15871"/>
                  <a:pt x="4584" y="15836"/>
                  <a:pt x="4501" y="15788"/>
                </a:cubicBezTo>
                <a:cubicBezTo>
                  <a:pt x="4477" y="15776"/>
                  <a:pt x="4441" y="15752"/>
                  <a:pt x="4429" y="15728"/>
                </a:cubicBezTo>
                <a:cubicBezTo>
                  <a:pt x="4441" y="15728"/>
                  <a:pt x="4465" y="15717"/>
                  <a:pt x="4477" y="15717"/>
                </a:cubicBezTo>
                <a:lnTo>
                  <a:pt x="4477" y="15693"/>
                </a:lnTo>
                <a:cubicBezTo>
                  <a:pt x="4465" y="15681"/>
                  <a:pt x="4441" y="15669"/>
                  <a:pt x="4441" y="15657"/>
                </a:cubicBezTo>
                <a:cubicBezTo>
                  <a:pt x="4429" y="15621"/>
                  <a:pt x="4429" y="15598"/>
                  <a:pt x="4465" y="15574"/>
                </a:cubicBezTo>
                <a:cubicBezTo>
                  <a:pt x="4489" y="15562"/>
                  <a:pt x="4525" y="15562"/>
                  <a:pt x="4537" y="15574"/>
                </a:cubicBezTo>
                <a:cubicBezTo>
                  <a:pt x="4548" y="15598"/>
                  <a:pt x="4584" y="15609"/>
                  <a:pt x="4608" y="15621"/>
                </a:cubicBezTo>
                <a:cubicBezTo>
                  <a:pt x="4608" y="15657"/>
                  <a:pt x="4608" y="15681"/>
                  <a:pt x="4620" y="15717"/>
                </a:cubicBezTo>
                <a:cubicBezTo>
                  <a:pt x="4644" y="15728"/>
                  <a:pt x="4668" y="15740"/>
                  <a:pt x="4703" y="15740"/>
                </a:cubicBezTo>
                <a:cubicBezTo>
                  <a:pt x="4739" y="15740"/>
                  <a:pt x="4775" y="15740"/>
                  <a:pt x="4822" y="15752"/>
                </a:cubicBezTo>
                <a:cubicBezTo>
                  <a:pt x="4798" y="15752"/>
                  <a:pt x="4775" y="15752"/>
                  <a:pt x="4834" y="15788"/>
                </a:cubicBezTo>
                <a:cubicBezTo>
                  <a:pt x="4846" y="15788"/>
                  <a:pt x="4882" y="15788"/>
                  <a:pt x="4894" y="15800"/>
                </a:cubicBezTo>
                <a:lnTo>
                  <a:pt x="4906" y="15800"/>
                </a:lnTo>
                <a:cubicBezTo>
                  <a:pt x="5025" y="15848"/>
                  <a:pt x="5144" y="15931"/>
                  <a:pt x="5239" y="15955"/>
                </a:cubicBezTo>
                <a:cubicBezTo>
                  <a:pt x="5179" y="15919"/>
                  <a:pt x="5132" y="15895"/>
                  <a:pt x="5084" y="15848"/>
                </a:cubicBezTo>
                <a:lnTo>
                  <a:pt x="5179" y="15848"/>
                </a:lnTo>
                <a:lnTo>
                  <a:pt x="5191" y="15836"/>
                </a:lnTo>
                <a:cubicBezTo>
                  <a:pt x="5191" y="15836"/>
                  <a:pt x="5191" y="15812"/>
                  <a:pt x="5179" y="15812"/>
                </a:cubicBezTo>
                <a:cubicBezTo>
                  <a:pt x="5132" y="15788"/>
                  <a:pt x="5084" y="15788"/>
                  <a:pt x="5060" y="15812"/>
                </a:cubicBezTo>
                <a:cubicBezTo>
                  <a:pt x="5060" y="15812"/>
                  <a:pt x="5060" y="15836"/>
                  <a:pt x="5037" y="15836"/>
                </a:cubicBezTo>
                <a:cubicBezTo>
                  <a:pt x="5013" y="15812"/>
                  <a:pt x="4977" y="15800"/>
                  <a:pt x="4953" y="15776"/>
                </a:cubicBezTo>
                <a:cubicBezTo>
                  <a:pt x="4977" y="15752"/>
                  <a:pt x="5013" y="15728"/>
                  <a:pt x="5037" y="15740"/>
                </a:cubicBezTo>
                <a:lnTo>
                  <a:pt x="5144" y="15740"/>
                </a:lnTo>
                <a:cubicBezTo>
                  <a:pt x="5179" y="15776"/>
                  <a:pt x="5203" y="15800"/>
                  <a:pt x="5251" y="15812"/>
                </a:cubicBezTo>
                <a:cubicBezTo>
                  <a:pt x="5263" y="15788"/>
                  <a:pt x="5322" y="15848"/>
                  <a:pt x="5322" y="15800"/>
                </a:cubicBezTo>
                <a:lnTo>
                  <a:pt x="5322" y="15776"/>
                </a:lnTo>
                <a:cubicBezTo>
                  <a:pt x="5382" y="15800"/>
                  <a:pt x="5441" y="15800"/>
                  <a:pt x="5501" y="15800"/>
                </a:cubicBezTo>
                <a:cubicBezTo>
                  <a:pt x="5560" y="15800"/>
                  <a:pt x="5608" y="15812"/>
                  <a:pt x="5632" y="15895"/>
                </a:cubicBezTo>
                <a:cubicBezTo>
                  <a:pt x="5656" y="15931"/>
                  <a:pt x="5680" y="15967"/>
                  <a:pt x="5715" y="15979"/>
                </a:cubicBezTo>
                <a:cubicBezTo>
                  <a:pt x="5715" y="16014"/>
                  <a:pt x="5727" y="16026"/>
                  <a:pt x="5751" y="16050"/>
                </a:cubicBezTo>
                <a:cubicBezTo>
                  <a:pt x="5691" y="16050"/>
                  <a:pt x="5668" y="16109"/>
                  <a:pt x="5596" y="16086"/>
                </a:cubicBezTo>
                <a:cubicBezTo>
                  <a:pt x="5620" y="16098"/>
                  <a:pt x="5656" y="16109"/>
                  <a:pt x="5656" y="16145"/>
                </a:cubicBezTo>
                <a:cubicBezTo>
                  <a:pt x="5620" y="16157"/>
                  <a:pt x="5572" y="16133"/>
                  <a:pt x="5549" y="16169"/>
                </a:cubicBezTo>
                <a:cubicBezTo>
                  <a:pt x="5620" y="16193"/>
                  <a:pt x="5691" y="16229"/>
                  <a:pt x="5775" y="16312"/>
                </a:cubicBezTo>
                <a:cubicBezTo>
                  <a:pt x="5799" y="16252"/>
                  <a:pt x="5906" y="16324"/>
                  <a:pt x="5930" y="16336"/>
                </a:cubicBezTo>
                <a:cubicBezTo>
                  <a:pt x="5906" y="16348"/>
                  <a:pt x="5846" y="16336"/>
                  <a:pt x="5799" y="16312"/>
                </a:cubicBezTo>
                <a:cubicBezTo>
                  <a:pt x="5811" y="16383"/>
                  <a:pt x="5727" y="16288"/>
                  <a:pt x="5727" y="16336"/>
                </a:cubicBezTo>
                <a:cubicBezTo>
                  <a:pt x="5799" y="16383"/>
                  <a:pt x="6049" y="16336"/>
                  <a:pt x="6096" y="16467"/>
                </a:cubicBezTo>
                <a:cubicBezTo>
                  <a:pt x="5930" y="16395"/>
                  <a:pt x="5894" y="16431"/>
                  <a:pt x="5775" y="16407"/>
                </a:cubicBezTo>
                <a:cubicBezTo>
                  <a:pt x="5715" y="16467"/>
                  <a:pt x="5727" y="16514"/>
                  <a:pt x="5787" y="16550"/>
                </a:cubicBezTo>
                <a:lnTo>
                  <a:pt x="5799" y="16514"/>
                </a:lnTo>
                <a:cubicBezTo>
                  <a:pt x="5846" y="16526"/>
                  <a:pt x="5846" y="16550"/>
                  <a:pt x="5870" y="16562"/>
                </a:cubicBezTo>
                <a:cubicBezTo>
                  <a:pt x="5858" y="16562"/>
                  <a:pt x="5846" y="16574"/>
                  <a:pt x="5858" y="16586"/>
                </a:cubicBezTo>
                <a:cubicBezTo>
                  <a:pt x="5846" y="16621"/>
                  <a:pt x="5834" y="16562"/>
                  <a:pt x="5787" y="16562"/>
                </a:cubicBezTo>
                <a:cubicBezTo>
                  <a:pt x="5846" y="16610"/>
                  <a:pt x="5930" y="16645"/>
                  <a:pt x="5989" y="16705"/>
                </a:cubicBezTo>
                <a:cubicBezTo>
                  <a:pt x="6168" y="16752"/>
                  <a:pt x="6394" y="16919"/>
                  <a:pt x="6549" y="16919"/>
                </a:cubicBezTo>
                <a:cubicBezTo>
                  <a:pt x="6489" y="16883"/>
                  <a:pt x="6346" y="16860"/>
                  <a:pt x="6346" y="16788"/>
                </a:cubicBezTo>
                <a:cubicBezTo>
                  <a:pt x="6406" y="16741"/>
                  <a:pt x="6453" y="16860"/>
                  <a:pt x="6501" y="16812"/>
                </a:cubicBezTo>
                <a:cubicBezTo>
                  <a:pt x="6430" y="16764"/>
                  <a:pt x="6382" y="16788"/>
                  <a:pt x="6346" y="16729"/>
                </a:cubicBezTo>
                <a:cubicBezTo>
                  <a:pt x="6382" y="16741"/>
                  <a:pt x="6382" y="16705"/>
                  <a:pt x="6394" y="16705"/>
                </a:cubicBezTo>
                <a:cubicBezTo>
                  <a:pt x="6465" y="16752"/>
                  <a:pt x="6549" y="16812"/>
                  <a:pt x="6525" y="16836"/>
                </a:cubicBezTo>
                <a:cubicBezTo>
                  <a:pt x="6525" y="16800"/>
                  <a:pt x="6573" y="16883"/>
                  <a:pt x="6584" y="16860"/>
                </a:cubicBezTo>
                <a:cubicBezTo>
                  <a:pt x="6561" y="16836"/>
                  <a:pt x="6573" y="16812"/>
                  <a:pt x="6573" y="16788"/>
                </a:cubicBezTo>
                <a:cubicBezTo>
                  <a:pt x="6489" y="16752"/>
                  <a:pt x="6430" y="16705"/>
                  <a:pt x="6430" y="16669"/>
                </a:cubicBezTo>
                <a:cubicBezTo>
                  <a:pt x="6549" y="16645"/>
                  <a:pt x="6632" y="16717"/>
                  <a:pt x="6727" y="16717"/>
                </a:cubicBezTo>
                <a:cubicBezTo>
                  <a:pt x="6739" y="16752"/>
                  <a:pt x="6763" y="16800"/>
                  <a:pt x="6799" y="16812"/>
                </a:cubicBezTo>
                <a:cubicBezTo>
                  <a:pt x="6823" y="16836"/>
                  <a:pt x="6858" y="16824"/>
                  <a:pt x="6870" y="16824"/>
                </a:cubicBezTo>
                <a:cubicBezTo>
                  <a:pt x="6906" y="16812"/>
                  <a:pt x="6906" y="16788"/>
                  <a:pt x="6942" y="16800"/>
                </a:cubicBezTo>
                <a:cubicBezTo>
                  <a:pt x="6989" y="16824"/>
                  <a:pt x="7049" y="16848"/>
                  <a:pt x="7096" y="16883"/>
                </a:cubicBezTo>
                <a:cubicBezTo>
                  <a:pt x="7180" y="16979"/>
                  <a:pt x="7287" y="17038"/>
                  <a:pt x="7406" y="17086"/>
                </a:cubicBezTo>
                <a:lnTo>
                  <a:pt x="7406" y="17086"/>
                </a:lnTo>
                <a:lnTo>
                  <a:pt x="7394" y="17098"/>
                </a:lnTo>
                <a:cubicBezTo>
                  <a:pt x="7275" y="17086"/>
                  <a:pt x="7204" y="17110"/>
                  <a:pt x="7084" y="17050"/>
                </a:cubicBezTo>
                <a:cubicBezTo>
                  <a:pt x="7084" y="17062"/>
                  <a:pt x="7096" y="17062"/>
                  <a:pt x="7096" y="17062"/>
                </a:cubicBezTo>
                <a:lnTo>
                  <a:pt x="6870" y="17026"/>
                </a:lnTo>
                <a:cubicBezTo>
                  <a:pt x="6823" y="17098"/>
                  <a:pt x="6965" y="17026"/>
                  <a:pt x="6942" y="17086"/>
                </a:cubicBezTo>
                <a:cubicBezTo>
                  <a:pt x="6906" y="17098"/>
                  <a:pt x="6739" y="17050"/>
                  <a:pt x="6739" y="17002"/>
                </a:cubicBezTo>
                <a:cubicBezTo>
                  <a:pt x="6763" y="17026"/>
                  <a:pt x="6811" y="17038"/>
                  <a:pt x="6846" y="17050"/>
                </a:cubicBezTo>
                <a:cubicBezTo>
                  <a:pt x="6823" y="17026"/>
                  <a:pt x="6787" y="17002"/>
                  <a:pt x="6739" y="16991"/>
                </a:cubicBezTo>
                <a:lnTo>
                  <a:pt x="6739" y="16991"/>
                </a:lnTo>
                <a:lnTo>
                  <a:pt x="6739" y="16991"/>
                </a:lnTo>
                <a:cubicBezTo>
                  <a:pt x="6703" y="16979"/>
                  <a:pt x="6692" y="16967"/>
                  <a:pt x="6680" y="16943"/>
                </a:cubicBezTo>
                <a:cubicBezTo>
                  <a:pt x="6668" y="16943"/>
                  <a:pt x="6561" y="16943"/>
                  <a:pt x="6608" y="16967"/>
                </a:cubicBezTo>
                <a:lnTo>
                  <a:pt x="6620" y="16967"/>
                </a:lnTo>
                <a:cubicBezTo>
                  <a:pt x="6465" y="16931"/>
                  <a:pt x="6334" y="16871"/>
                  <a:pt x="6203" y="16848"/>
                </a:cubicBezTo>
                <a:cubicBezTo>
                  <a:pt x="6037" y="16788"/>
                  <a:pt x="5870" y="16741"/>
                  <a:pt x="5715" y="16741"/>
                </a:cubicBezTo>
                <a:cubicBezTo>
                  <a:pt x="5680" y="16669"/>
                  <a:pt x="5608" y="16645"/>
                  <a:pt x="5549" y="16633"/>
                </a:cubicBezTo>
                <a:cubicBezTo>
                  <a:pt x="5370" y="16574"/>
                  <a:pt x="5239" y="16467"/>
                  <a:pt x="5144" y="16383"/>
                </a:cubicBezTo>
                <a:cubicBezTo>
                  <a:pt x="5084" y="16455"/>
                  <a:pt x="5013" y="16264"/>
                  <a:pt x="4918" y="16264"/>
                </a:cubicBezTo>
                <a:cubicBezTo>
                  <a:pt x="4918" y="16252"/>
                  <a:pt x="4906" y="16229"/>
                  <a:pt x="4941" y="16229"/>
                </a:cubicBezTo>
                <a:cubicBezTo>
                  <a:pt x="4763" y="16217"/>
                  <a:pt x="4739" y="16026"/>
                  <a:pt x="4560" y="15967"/>
                </a:cubicBezTo>
                <a:cubicBezTo>
                  <a:pt x="4644" y="16026"/>
                  <a:pt x="4465" y="15979"/>
                  <a:pt x="4608" y="16074"/>
                </a:cubicBezTo>
                <a:cubicBezTo>
                  <a:pt x="4656" y="16050"/>
                  <a:pt x="4596" y="15990"/>
                  <a:pt x="4644" y="16026"/>
                </a:cubicBezTo>
                <a:cubicBezTo>
                  <a:pt x="4596" y="16086"/>
                  <a:pt x="4763" y="16157"/>
                  <a:pt x="4775" y="16252"/>
                </a:cubicBezTo>
                <a:cubicBezTo>
                  <a:pt x="4906" y="16252"/>
                  <a:pt x="4977" y="16371"/>
                  <a:pt x="5120" y="16455"/>
                </a:cubicBezTo>
                <a:cubicBezTo>
                  <a:pt x="5120" y="16490"/>
                  <a:pt x="5120" y="16574"/>
                  <a:pt x="5191" y="16562"/>
                </a:cubicBezTo>
                <a:cubicBezTo>
                  <a:pt x="5120" y="16526"/>
                  <a:pt x="5215" y="16526"/>
                  <a:pt x="5239" y="16514"/>
                </a:cubicBezTo>
                <a:cubicBezTo>
                  <a:pt x="5310" y="16550"/>
                  <a:pt x="5370" y="16610"/>
                  <a:pt x="5441" y="16645"/>
                </a:cubicBezTo>
                <a:cubicBezTo>
                  <a:pt x="5394" y="16669"/>
                  <a:pt x="5358" y="16681"/>
                  <a:pt x="5334" y="16681"/>
                </a:cubicBezTo>
                <a:cubicBezTo>
                  <a:pt x="5358" y="16693"/>
                  <a:pt x="5370" y="16693"/>
                  <a:pt x="5382" y="16693"/>
                </a:cubicBezTo>
                <a:cubicBezTo>
                  <a:pt x="5382" y="16705"/>
                  <a:pt x="5382" y="16705"/>
                  <a:pt x="5358" y="16741"/>
                </a:cubicBezTo>
                <a:cubicBezTo>
                  <a:pt x="5441" y="16800"/>
                  <a:pt x="5453" y="16764"/>
                  <a:pt x="5501" y="16764"/>
                </a:cubicBezTo>
                <a:cubicBezTo>
                  <a:pt x="5441" y="16824"/>
                  <a:pt x="5715" y="16907"/>
                  <a:pt x="5775" y="16979"/>
                </a:cubicBezTo>
                <a:cubicBezTo>
                  <a:pt x="5775" y="16943"/>
                  <a:pt x="5799" y="16943"/>
                  <a:pt x="5846" y="16967"/>
                </a:cubicBezTo>
                <a:cubicBezTo>
                  <a:pt x="5834" y="16979"/>
                  <a:pt x="5811" y="16979"/>
                  <a:pt x="5834" y="16991"/>
                </a:cubicBezTo>
                <a:cubicBezTo>
                  <a:pt x="6215" y="17122"/>
                  <a:pt x="6584" y="17229"/>
                  <a:pt x="6942" y="17336"/>
                </a:cubicBezTo>
                <a:cubicBezTo>
                  <a:pt x="7084" y="17312"/>
                  <a:pt x="7442" y="17383"/>
                  <a:pt x="7394" y="17503"/>
                </a:cubicBezTo>
                <a:cubicBezTo>
                  <a:pt x="7823" y="17633"/>
                  <a:pt x="8299" y="17657"/>
                  <a:pt x="8787" y="17705"/>
                </a:cubicBezTo>
                <a:cubicBezTo>
                  <a:pt x="8954" y="17645"/>
                  <a:pt x="9168" y="17681"/>
                  <a:pt x="9311" y="17693"/>
                </a:cubicBezTo>
                <a:cubicBezTo>
                  <a:pt x="9299" y="17693"/>
                  <a:pt x="9359" y="17657"/>
                  <a:pt x="9406" y="17669"/>
                </a:cubicBezTo>
                <a:cubicBezTo>
                  <a:pt x="9549" y="17717"/>
                  <a:pt x="9299" y="17776"/>
                  <a:pt x="9168" y="17764"/>
                </a:cubicBezTo>
                <a:cubicBezTo>
                  <a:pt x="9287" y="17764"/>
                  <a:pt x="9168" y="17860"/>
                  <a:pt x="9144" y="17884"/>
                </a:cubicBezTo>
                <a:cubicBezTo>
                  <a:pt x="8894" y="17907"/>
                  <a:pt x="8704" y="17895"/>
                  <a:pt x="8478" y="17907"/>
                </a:cubicBezTo>
                <a:cubicBezTo>
                  <a:pt x="8418" y="17895"/>
                  <a:pt x="8418" y="17872"/>
                  <a:pt x="8347" y="17872"/>
                </a:cubicBezTo>
                <a:cubicBezTo>
                  <a:pt x="8239" y="17907"/>
                  <a:pt x="8156" y="17824"/>
                  <a:pt x="8037" y="17824"/>
                </a:cubicBezTo>
                <a:cubicBezTo>
                  <a:pt x="7977" y="17824"/>
                  <a:pt x="7918" y="17872"/>
                  <a:pt x="7858" y="17872"/>
                </a:cubicBezTo>
                <a:cubicBezTo>
                  <a:pt x="7775" y="17848"/>
                  <a:pt x="7716" y="17788"/>
                  <a:pt x="7656" y="17788"/>
                </a:cubicBezTo>
                <a:lnTo>
                  <a:pt x="7525" y="17788"/>
                </a:lnTo>
                <a:cubicBezTo>
                  <a:pt x="7525" y="17788"/>
                  <a:pt x="7537" y="17764"/>
                  <a:pt x="7561" y="17776"/>
                </a:cubicBezTo>
                <a:cubicBezTo>
                  <a:pt x="7501" y="17764"/>
                  <a:pt x="7454" y="17788"/>
                  <a:pt x="7394" y="17788"/>
                </a:cubicBezTo>
                <a:cubicBezTo>
                  <a:pt x="7382" y="17788"/>
                  <a:pt x="7382" y="17753"/>
                  <a:pt x="7382" y="17753"/>
                </a:cubicBezTo>
                <a:cubicBezTo>
                  <a:pt x="7299" y="17705"/>
                  <a:pt x="7204" y="17753"/>
                  <a:pt x="7108" y="17729"/>
                </a:cubicBezTo>
                <a:cubicBezTo>
                  <a:pt x="7049" y="17693"/>
                  <a:pt x="7204" y="17693"/>
                  <a:pt x="7096" y="17669"/>
                </a:cubicBezTo>
                <a:cubicBezTo>
                  <a:pt x="7084" y="17717"/>
                  <a:pt x="6989" y="17693"/>
                  <a:pt x="6942" y="17705"/>
                </a:cubicBezTo>
                <a:cubicBezTo>
                  <a:pt x="6906" y="17610"/>
                  <a:pt x="6692" y="17645"/>
                  <a:pt x="6739" y="17586"/>
                </a:cubicBezTo>
                <a:cubicBezTo>
                  <a:pt x="6668" y="17574"/>
                  <a:pt x="6561" y="17574"/>
                  <a:pt x="6453" y="17538"/>
                </a:cubicBezTo>
                <a:cubicBezTo>
                  <a:pt x="6346" y="17514"/>
                  <a:pt x="6263" y="17491"/>
                  <a:pt x="6192" y="17467"/>
                </a:cubicBezTo>
                <a:cubicBezTo>
                  <a:pt x="6215" y="17479"/>
                  <a:pt x="6203" y="17491"/>
                  <a:pt x="6203" y="17514"/>
                </a:cubicBezTo>
                <a:cubicBezTo>
                  <a:pt x="6037" y="17455"/>
                  <a:pt x="5989" y="17431"/>
                  <a:pt x="5906" y="17419"/>
                </a:cubicBezTo>
                <a:cubicBezTo>
                  <a:pt x="5906" y="17407"/>
                  <a:pt x="5918" y="17407"/>
                  <a:pt x="5930" y="17407"/>
                </a:cubicBezTo>
                <a:cubicBezTo>
                  <a:pt x="5811" y="17360"/>
                  <a:pt x="5691" y="17336"/>
                  <a:pt x="5608" y="17288"/>
                </a:cubicBezTo>
                <a:cubicBezTo>
                  <a:pt x="5513" y="17241"/>
                  <a:pt x="5430" y="17193"/>
                  <a:pt x="5358" y="17169"/>
                </a:cubicBezTo>
                <a:cubicBezTo>
                  <a:pt x="5322" y="17169"/>
                  <a:pt x="5310" y="17181"/>
                  <a:pt x="5275" y="17181"/>
                </a:cubicBezTo>
                <a:cubicBezTo>
                  <a:pt x="5239" y="17122"/>
                  <a:pt x="5215" y="17133"/>
                  <a:pt x="5179" y="17157"/>
                </a:cubicBezTo>
                <a:cubicBezTo>
                  <a:pt x="5144" y="17110"/>
                  <a:pt x="5179" y="17074"/>
                  <a:pt x="5120" y="17062"/>
                </a:cubicBezTo>
                <a:cubicBezTo>
                  <a:pt x="5179" y="17122"/>
                  <a:pt x="5013" y="17062"/>
                  <a:pt x="4965" y="17050"/>
                </a:cubicBezTo>
                <a:cubicBezTo>
                  <a:pt x="4977" y="17014"/>
                  <a:pt x="4918" y="17002"/>
                  <a:pt x="4953" y="16991"/>
                </a:cubicBezTo>
                <a:cubicBezTo>
                  <a:pt x="4953" y="16955"/>
                  <a:pt x="5013" y="17002"/>
                  <a:pt x="5025" y="16991"/>
                </a:cubicBezTo>
                <a:cubicBezTo>
                  <a:pt x="4894" y="16931"/>
                  <a:pt x="4882" y="16955"/>
                  <a:pt x="4834" y="17002"/>
                </a:cubicBezTo>
                <a:cubicBezTo>
                  <a:pt x="4882" y="17050"/>
                  <a:pt x="4953" y="17074"/>
                  <a:pt x="5001" y="17122"/>
                </a:cubicBezTo>
                <a:cubicBezTo>
                  <a:pt x="5072" y="17074"/>
                  <a:pt x="5263" y="17229"/>
                  <a:pt x="5310" y="17276"/>
                </a:cubicBezTo>
                <a:cubicBezTo>
                  <a:pt x="5275" y="17252"/>
                  <a:pt x="5275" y="17288"/>
                  <a:pt x="5263" y="17276"/>
                </a:cubicBezTo>
                <a:cubicBezTo>
                  <a:pt x="5263" y="17252"/>
                  <a:pt x="5275" y="17241"/>
                  <a:pt x="5263" y="17229"/>
                </a:cubicBezTo>
                <a:cubicBezTo>
                  <a:pt x="5120" y="17241"/>
                  <a:pt x="5001" y="17133"/>
                  <a:pt x="4846" y="17050"/>
                </a:cubicBezTo>
                <a:cubicBezTo>
                  <a:pt x="4882" y="17122"/>
                  <a:pt x="4787" y="17062"/>
                  <a:pt x="4775" y="17110"/>
                </a:cubicBezTo>
                <a:cubicBezTo>
                  <a:pt x="4941" y="17181"/>
                  <a:pt x="5096" y="17252"/>
                  <a:pt x="5251" y="17336"/>
                </a:cubicBezTo>
                <a:cubicBezTo>
                  <a:pt x="5191" y="17276"/>
                  <a:pt x="5322" y="17336"/>
                  <a:pt x="5358" y="17312"/>
                </a:cubicBezTo>
                <a:cubicBezTo>
                  <a:pt x="5382" y="17348"/>
                  <a:pt x="5489" y="17431"/>
                  <a:pt x="5537" y="17431"/>
                </a:cubicBezTo>
                <a:cubicBezTo>
                  <a:pt x="5501" y="17419"/>
                  <a:pt x="5513" y="17407"/>
                  <a:pt x="5537" y="17395"/>
                </a:cubicBezTo>
                <a:cubicBezTo>
                  <a:pt x="5596" y="17479"/>
                  <a:pt x="5739" y="17514"/>
                  <a:pt x="5858" y="17574"/>
                </a:cubicBezTo>
                <a:cubicBezTo>
                  <a:pt x="5727" y="17514"/>
                  <a:pt x="5787" y="17574"/>
                  <a:pt x="5668" y="17538"/>
                </a:cubicBezTo>
                <a:cubicBezTo>
                  <a:pt x="5751" y="17586"/>
                  <a:pt x="5799" y="17633"/>
                  <a:pt x="5894" y="17610"/>
                </a:cubicBezTo>
                <a:lnTo>
                  <a:pt x="5870" y="17645"/>
                </a:lnTo>
                <a:cubicBezTo>
                  <a:pt x="5977" y="17657"/>
                  <a:pt x="6108" y="17717"/>
                  <a:pt x="6251" y="17776"/>
                </a:cubicBezTo>
                <a:cubicBezTo>
                  <a:pt x="6322" y="17812"/>
                  <a:pt x="6382" y="17836"/>
                  <a:pt x="6453" y="17872"/>
                </a:cubicBezTo>
                <a:cubicBezTo>
                  <a:pt x="6525" y="17884"/>
                  <a:pt x="6608" y="17895"/>
                  <a:pt x="6668" y="17907"/>
                </a:cubicBezTo>
                <a:cubicBezTo>
                  <a:pt x="6668" y="17931"/>
                  <a:pt x="6644" y="17943"/>
                  <a:pt x="6680" y="17955"/>
                </a:cubicBezTo>
                <a:cubicBezTo>
                  <a:pt x="6930" y="17967"/>
                  <a:pt x="7263" y="18134"/>
                  <a:pt x="7382" y="18110"/>
                </a:cubicBezTo>
                <a:cubicBezTo>
                  <a:pt x="7382" y="18145"/>
                  <a:pt x="7263" y="18145"/>
                  <a:pt x="7215" y="18110"/>
                </a:cubicBezTo>
                <a:cubicBezTo>
                  <a:pt x="7215" y="18193"/>
                  <a:pt x="7358" y="18169"/>
                  <a:pt x="7418" y="18169"/>
                </a:cubicBezTo>
                <a:lnTo>
                  <a:pt x="7418" y="18193"/>
                </a:lnTo>
                <a:cubicBezTo>
                  <a:pt x="7513" y="18193"/>
                  <a:pt x="7573" y="18145"/>
                  <a:pt x="7656" y="18145"/>
                </a:cubicBezTo>
                <a:cubicBezTo>
                  <a:pt x="7775" y="18169"/>
                  <a:pt x="7811" y="18229"/>
                  <a:pt x="7977" y="18241"/>
                </a:cubicBezTo>
                <a:cubicBezTo>
                  <a:pt x="7930" y="18181"/>
                  <a:pt x="8132" y="18253"/>
                  <a:pt x="8216" y="18241"/>
                </a:cubicBezTo>
                <a:cubicBezTo>
                  <a:pt x="8097" y="18229"/>
                  <a:pt x="8156" y="18205"/>
                  <a:pt x="8251" y="18229"/>
                </a:cubicBezTo>
                <a:cubicBezTo>
                  <a:pt x="8358" y="18229"/>
                  <a:pt x="8478" y="18241"/>
                  <a:pt x="8478" y="18288"/>
                </a:cubicBezTo>
                <a:cubicBezTo>
                  <a:pt x="8406" y="18265"/>
                  <a:pt x="8394" y="18312"/>
                  <a:pt x="8347" y="18312"/>
                </a:cubicBezTo>
                <a:cubicBezTo>
                  <a:pt x="8478" y="18312"/>
                  <a:pt x="8406" y="18324"/>
                  <a:pt x="8430" y="18384"/>
                </a:cubicBezTo>
                <a:cubicBezTo>
                  <a:pt x="8537" y="18372"/>
                  <a:pt x="8549" y="18419"/>
                  <a:pt x="8620" y="18419"/>
                </a:cubicBezTo>
                <a:cubicBezTo>
                  <a:pt x="8597" y="18372"/>
                  <a:pt x="8513" y="18372"/>
                  <a:pt x="8478" y="18348"/>
                </a:cubicBezTo>
                <a:cubicBezTo>
                  <a:pt x="8513" y="18348"/>
                  <a:pt x="8525" y="18348"/>
                  <a:pt x="8561" y="18324"/>
                </a:cubicBezTo>
                <a:cubicBezTo>
                  <a:pt x="8620" y="18348"/>
                  <a:pt x="8644" y="18419"/>
                  <a:pt x="8692" y="18360"/>
                </a:cubicBezTo>
                <a:cubicBezTo>
                  <a:pt x="8692" y="18372"/>
                  <a:pt x="8692" y="18407"/>
                  <a:pt x="8704" y="18407"/>
                </a:cubicBezTo>
                <a:cubicBezTo>
                  <a:pt x="8513" y="18407"/>
                  <a:pt x="8394" y="18419"/>
                  <a:pt x="8263" y="18407"/>
                </a:cubicBezTo>
                <a:cubicBezTo>
                  <a:pt x="8144" y="18384"/>
                  <a:pt x="8001" y="18360"/>
                  <a:pt x="7846" y="18312"/>
                </a:cubicBezTo>
                <a:cubicBezTo>
                  <a:pt x="7739" y="18312"/>
                  <a:pt x="7632" y="18288"/>
                  <a:pt x="7513" y="18265"/>
                </a:cubicBezTo>
                <a:cubicBezTo>
                  <a:pt x="7406" y="18241"/>
                  <a:pt x="7287" y="18229"/>
                  <a:pt x="7192" y="18241"/>
                </a:cubicBezTo>
                <a:cubicBezTo>
                  <a:pt x="7192" y="18205"/>
                  <a:pt x="7108" y="18205"/>
                  <a:pt x="7132" y="18181"/>
                </a:cubicBezTo>
                <a:cubicBezTo>
                  <a:pt x="6834" y="18145"/>
                  <a:pt x="6561" y="17943"/>
                  <a:pt x="6311" y="17967"/>
                </a:cubicBezTo>
                <a:cubicBezTo>
                  <a:pt x="6370" y="18003"/>
                  <a:pt x="6477" y="18014"/>
                  <a:pt x="6453" y="18050"/>
                </a:cubicBezTo>
                <a:cubicBezTo>
                  <a:pt x="6382" y="18026"/>
                  <a:pt x="6049" y="17955"/>
                  <a:pt x="6156" y="17895"/>
                </a:cubicBezTo>
                <a:cubicBezTo>
                  <a:pt x="6096" y="17884"/>
                  <a:pt x="6049" y="17884"/>
                  <a:pt x="5977" y="17848"/>
                </a:cubicBezTo>
                <a:cubicBezTo>
                  <a:pt x="5941" y="17895"/>
                  <a:pt x="6096" y="17895"/>
                  <a:pt x="6084" y="17931"/>
                </a:cubicBezTo>
                <a:cubicBezTo>
                  <a:pt x="5977" y="17895"/>
                  <a:pt x="5739" y="17836"/>
                  <a:pt x="5703" y="17753"/>
                </a:cubicBezTo>
                <a:cubicBezTo>
                  <a:pt x="5489" y="17669"/>
                  <a:pt x="5322" y="17598"/>
                  <a:pt x="5179" y="17526"/>
                </a:cubicBezTo>
                <a:cubicBezTo>
                  <a:pt x="5025" y="17455"/>
                  <a:pt x="4894" y="17372"/>
                  <a:pt x="4787" y="17276"/>
                </a:cubicBezTo>
                <a:cubicBezTo>
                  <a:pt x="4751" y="17312"/>
                  <a:pt x="4763" y="17229"/>
                  <a:pt x="4715" y="17217"/>
                </a:cubicBezTo>
                <a:cubicBezTo>
                  <a:pt x="4656" y="17193"/>
                  <a:pt x="4703" y="17276"/>
                  <a:pt x="4668" y="17252"/>
                </a:cubicBezTo>
                <a:cubicBezTo>
                  <a:pt x="4656" y="17241"/>
                  <a:pt x="4644" y="17252"/>
                  <a:pt x="4632" y="17241"/>
                </a:cubicBezTo>
                <a:cubicBezTo>
                  <a:pt x="4537" y="17217"/>
                  <a:pt x="4572" y="17169"/>
                  <a:pt x="4525" y="17133"/>
                </a:cubicBezTo>
                <a:cubicBezTo>
                  <a:pt x="4477" y="17157"/>
                  <a:pt x="4394" y="17074"/>
                  <a:pt x="4310" y="17038"/>
                </a:cubicBezTo>
                <a:cubicBezTo>
                  <a:pt x="4346" y="16943"/>
                  <a:pt x="4167" y="16919"/>
                  <a:pt x="4096" y="16860"/>
                </a:cubicBezTo>
                <a:cubicBezTo>
                  <a:pt x="3929" y="16752"/>
                  <a:pt x="3763" y="16598"/>
                  <a:pt x="3596" y="16467"/>
                </a:cubicBezTo>
                <a:cubicBezTo>
                  <a:pt x="3441" y="16336"/>
                  <a:pt x="3274" y="16217"/>
                  <a:pt x="3167" y="16109"/>
                </a:cubicBezTo>
                <a:cubicBezTo>
                  <a:pt x="3334" y="16288"/>
                  <a:pt x="3417" y="16300"/>
                  <a:pt x="3536" y="16467"/>
                </a:cubicBezTo>
                <a:cubicBezTo>
                  <a:pt x="3679" y="16526"/>
                  <a:pt x="3798" y="16633"/>
                  <a:pt x="3917" y="16741"/>
                </a:cubicBezTo>
                <a:cubicBezTo>
                  <a:pt x="4048" y="16836"/>
                  <a:pt x="4179" y="16931"/>
                  <a:pt x="4310" y="17002"/>
                </a:cubicBezTo>
                <a:cubicBezTo>
                  <a:pt x="4298" y="17038"/>
                  <a:pt x="4334" y="17062"/>
                  <a:pt x="4334" y="17074"/>
                </a:cubicBezTo>
                <a:cubicBezTo>
                  <a:pt x="4298" y="17074"/>
                  <a:pt x="4239" y="17050"/>
                  <a:pt x="4215" y="17050"/>
                </a:cubicBezTo>
                <a:cubicBezTo>
                  <a:pt x="4275" y="17122"/>
                  <a:pt x="4537" y="17181"/>
                  <a:pt x="4632" y="17336"/>
                </a:cubicBezTo>
                <a:cubicBezTo>
                  <a:pt x="4656" y="17300"/>
                  <a:pt x="4715" y="17360"/>
                  <a:pt x="4763" y="17395"/>
                </a:cubicBezTo>
                <a:cubicBezTo>
                  <a:pt x="4870" y="17348"/>
                  <a:pt x="5191" y="17514"/>
                  <a:pt x="5299" y="17586"/>
                </a:cubicBezTo>
                <a:cubicBezTo>
                  <a:pt x="5287" y="17598"/>
                  <a:pt x="5108" y="17491"/>
                  <a:pt x="5168" y="17550"/>
                </a:cubicBezTo>
                <a:cubicBezTo>
                  <a:pt x="5227" y="17586"/>
                  <a:pt x="5299" y="17610"/>
                  <a:pt x="5287" y="17645"/>
                </a:cubicBezTo>
                <a:cubicBezTo>
                  <a:pt x="5239" y="17633"/>
                  <a:pt x="5168" y="17574"/>
                  <a:pt x="5144" y="17598"/>
                </a:cubicBezTo>
                <a:cubicBezTo>
                  <a:pt x="5203" y="17645"/>
                  <a:pt x="5358" y="17693"/>
                  <a:pt x="5299" y="17753"/>
                </a:cubicBezTo>
                <a:cubicBezTo>
                  <a:pt x="5382" y="17788"/>
                  <a:pt x="5287" y="17693"/>
                  <a:pt x="5382" y="17729"/>
                </a:cubicBezTo>
                <a:cubicBezTo>
                  <a:pt x="5382" y="17753"/>
                  <a:pt x="5406" y="17753"/>
                  <a:pt x="5430" y="17764"/>
                </a:cubicBezTo>
                <a:cubicBezTo>
                  <a:pt x="5430" y="17824"/>
                  <a:pt x="5370" y="17812"/>
                  <a:pt x="5322" y="17812"/>
                </a:cubicBezTo>
                <a:cubicBezTo>
                  <a:pt x="5418" y="17884"/>
                  <a:pt x="5430" y="17836"/>
                  <a:pt x="5441" y="17824"/>
                </a:cubicBezTo>
                <a:cubicBezTo>
                  <a:pt x="5501" y="17884"/>
                  <a:pt x="5370" y="17836"/>
                  <a:pt x="5418" y="17895"/>
                </a:cubicBezTo>
                <a:cubicBezTo>
                  <a:pt x="5501" y="17955"/>
                  <a:pt x="5608" y="18003"/>
                  <a:pt x="5656" y="18014"/>
                </a:cubicBezTo>
                <a:cubicBezTo>
                  <a:pt x="5620" y="18003"/>
                  <a:pt x="5620" y="17991"/>
                  <a:pt x="5620" y="17967"/>
                </a:cubicBezTo>
                <a:cubicBezTo>
                  <a:pt x="5668" y="17991"/>
                  <a:pt x="5727" y="17967"/>
                  <a:pt x="5739" y="18014"/>
                </a:cubicBezTo>
                <a:cubicBezTo>
                  <a:pt x="5715" y="18003"/>
                  <a:pt x="5680" y="17991"/>
                  <a:pt x="5668" y="18003"/>
                </a:cubicBezTo>
                <a:cubicBezTo>
                  <a:pt x="5787" y="18074"/>
                  <a:pt x="6001" y="18122"/>
                  <a:pt x="6049" y="18205"/>
                </a:cubicBezTo>
                <a:cubicBezTo>
                  <a:pt x="6108" y="18205"/>
                  <a:pt x="6025" y="18169"/>
                  <a:pt x="6096" y="18169"/>
                </a:cubicBezTo>
                <a:cubicBezTo>
                  <a:pt x="6227" y="18193"/>
                  <a:pt x="6203" y="18253"/>
                  <a:pt x="6287" y="18288"/>
                </a:cubicBezTo>
                <a:cubicBezTo>
                  <a:pt x="6311" y="18265"/>
                  <a:pt x="6275" y="18205"/>
                  <a:pt x="6334" y="18229"/>
                </a:cubicBezTo>
                <a:cubicBezTo>
                  <a:pt x="6406" y="18253"/>
                  <a:pt x="6561" y="18265"/>
                  <a:pt x="6525" y="18312"/>
                </a:cubicBezTo>
                <a:cubicBezTo>
                  <a:pt x="6501" y="18312"/>
                  <a:pt x="6346" y="18288"/>
                  <a:pt x="6406" y="18312"/>
                </a:cubicBezTo>
                <a:cubicBezTo>
                  <a:pt x="6549" y="18324"/>
                  <a:pt x="6632" y="18372"/>
                  <a:pt x="6703" y="18348"/>
                </a:cubicBezTo>
                <a:cubicBezTo>
                  <a:pt x="6799" y="18384"/>
                  <a:pt x="6680" y="18407"/>
                  <a:pt x="6763" y="18431"/>
                </a:cubicBezTo>
                <a:cubicBezTo>
                  <a:pt x="6799" y="18431"/>
                  <a:pt x="6787" y="18384"/>
                  <a:pt x="6823" y="18384"/>
                </a:cubicBezTo>
                <a:cubicBezTo>
                  <a:pt x="6858" y="18419"/>
                  <a:pt x="7096" y="18538"/>
                  <a:pt x="6989" y="18443"/>
                </a:cubicBezTo>
                <a:cubicBezTo>
                  <a:pt x="7096" y="18479"/>
                  <a:pt x="7108" y="18491"/>
                  <a:pt x="7239" y="18526"/>
                </a:cubicBezTo>
                <a:cubicBezTo>
                  <a:pt x="7239" y="18503"/>
                  <a:pt x="7239" y="18479"/>
                  <a:pt x="7275" y="18479"/>
                </a:cubicBezTo>
                <a:cubicBezTo>
                  <a:pt x="7465" y="18538"/>
                  <a:pt x="7656" y="18562"/>
                  <a:pt x="7835" y="18586"/>
                </a:cubicBezTo>
                <a:cubicBezTo>
                  <a:pt x="8013" y="18598"/>
                  <a:pt x="8192" y="18622"/>
                  <a:pt x="8370" y="18657"/>
                </a:cubicBezTo>
                <a:cubicBezTo>
                  <a:pt x="8394" y="18646"/>
                  <a:pt x="8347" y="18622"/>
                  <a:pt x="8370" y="18610"/>
                </a:cubicBezTo>
                <a:cubicBezTo>
                  <a:pt x="8513" y="18646"/>
                  <a:pt x="8608" y="18657"/>
                  <a:pt x="8716" y="18610"/>
                </a:cubicBezTo>
                <a:cubicBezTo>
                  <a:pt x="8716" y="18622"/>
                  <a:pt x="8704" y="18646"/>
                  <a:pt x="8692" y="18646"/>
                </a:cubicBezTo>
                <a:cubicBezTo>
                  <a:pt x="8787" y="18622"/>
                  <a:pt x="8906" y="18657"/>
                  <a:pt x="9001" y="18681"/>
                </a:cubicBezTo>
                <a:cubicBezTo>
                  <a:pt x="8930" y="18729"/>
                  <a:pt x="8811" y="18681"/>
                  <a:pt x="8775" y="18765"/>
                </a:cubicBezTo>
                <a:cubicBezTo>
                  <a:pt x="8942" y="18765"/>
                  <a:pt x="9013" y="18657"/>
                  <a:pt x="9204" y="18681"/>
                </a:cubicBezTo>
                <a:cubicBezTo>
                  <a:pt x="9240" y="18657"/>
                  <a:pt x="9144" y="18646"/>
                  <a:pt x="9204" y="18646"/>
                </a:cubicBezTo>
                <a:cubicBezTo>
                  <a:pt x="9287" y="18657"/>
                  <a:pt x="9299" y="18657"/>
                  <a:pt x="9359" y="18622"/>
                </a:cubicBezTo>
                <a:cubicBezTo>
                  <a:pt x="9359" y="18669"/>
                  <a:pt x="9430" y="18669"/>
                  <a:pt x="9478" y="18681"/>
                </a:cubicBezTo>
                <a:cubicBezTo>
                  <a:pt x="9668" y="18622"/>
                  <a:pt x="9859" y="18705"/>
                  <a:pt x="10025" y="18610"/>
                </a:cubicBezTo>
                <a:lnTo>
                  <a:pt x="10335" y="18610"/>
                </a:lnTo>
                <a:cubicBezTo>
                  <a:pt x="10442" y="18598"/>
                  <a:pt x="10561" y="18586"/>
                  <a:pt x="10680" y="18562"/>
                </a:cubicBezTo>
                <a:cubicBezTo>
                  <a:pt x="10906" y="18526"/>
                  <a:pt x="11109" y="18479"/>
                  <a:pt x="11264" y="18419"/>
                </a:cubicBezTo>
                <a:cubicBezTo>
                  <a:pt x="11287" y="18443"/>
                  <a:pt x="11395" y="18407"/>
                  <a:pt x="11395" y="18443"/>
                </a:cubicBezTo>
                <a:cubicBezTo>
                  <a:pt x="11514" y="18372"/>
                  <a:pt x="11621" y="18419"/>
                  <a:pt x="11692" y="18348"/>
                </a:cubicBezTo>
                <a:cubicBezTo>
                  <a:pt x="11668" y="18348"/>
                  <a:pt x="11633" y="18360"/>
                  <a:pt x="11633" y="18324"/>
                </a:cubicBezTo>
                <a:cubicBezTo>
                  <a:pt x="11692" y="18300"/>
                  <a:pt x="11692" y="18300"/>
                  <a:pt x="11799" y="18265"/>
                </a:cubicBezTo>
                <a:cubicBezTo>
                  <a:pt x="11811" y="18288"/>
                  <a:pt x="11811" y="18312"/>
                  <a:pt x="11859" y="18300"/>
                </a:cubicBezTo>
                <a:cubicBezTo>
                  <a:pt x="11907" y="18193"/>
                  <a:pt x="12121" y="18229"/>
                  <a:pt x="12228" y="18205"/>
                </a:cubicBezTo>
                <a:cubicBezTo>
                  <a:pt x="12228" y="18181"/>
                  <a:pt x="12180" y="18193"/>
                  <a:pt x="12168" y="18181"/>
                </a:cubicBezTo>
                <a:cubicBezTo>
                  <a:pt x="12264" y="18145"/>
                  <a:pt x="12418" y="18074"/>
                  <a:pt x="12466" y="18134"/>
                </a:cubicBezTo>
                <a:cubicBezTo>
                  <a:pt x="12407" y="18169"/>
                  <a:pt x="12359" y="18122"/>
                  <a:pt x="12347" y="18169"/>
                </a:cubicBezTo>
                <a:cubicBezTo>
                  <a:pt x="12383" y="18145"/>
                  <a:pt x="12383" y="18181"/>
                  <a:pt x="12407" y="18181"/>
                </a:cubicBezTo>
                <a:cubicBezTo>
                  <a:pt x="12633" y="18014"/>
                  <a:pt x="12978" y="17907"/>
                  <a:pt x="13133" y="17872"/>
                </a:cubicBezTo>
                <a:cubicBezTo>
                  <a:pt x="13192" y="17836"/>
                  <a:pt x="13216" y="17788"/>
                  <a:pt x="13228" y="17776"/>
                </a:cubicBezTo>
                <a:cubicBezTo>
                  <a:pt x="13300" y="17753"/>
                  <a:pt x="13371" y="17776"/>
                  <a:pt x="13478" y="17705"/>
                </a:cubicBezTo>
                <a:cubicBezTo>
                  <a:pt x="13466" y="17717"/>
                  <a:pt x="13514" y="17693"/>
                  <a:pt x="13573" y="17657"/>
                </a:cubicBezTo>
                <a:cubicBezTo>
                  <a:pt x="13585" y="17645"/>
                  <a:pt x="13812" y="17514"/>
                  <a:pt x="13883" y="17526"/>
                </a:cubicBezTo>
                <a:cubicBezTo>
                  <a:pt x="13907" y="17550"/>
                  <a:pt x="13716" y="17633"/>
                  <a:pt x="13788" y="17610"/>
                </a:cubicBezTo>
                <a:cubicBezTo>
                  <a:pt x="13871" y="17574"/>
                  <a:pt x="13883" y="17538"/>
                  <a:pt x="13966" y="17526"/>
                </a:cubicBezTo>
                <a:cubicBezTo>
                  <a:pt x="13942" y="17491"/>
                  <a:pt x="13966" y="17479"/>
                  <a:pt x="14002" y="17455"/>
                </a:cubicBezTo>
                <a:cubicBezTo>
                  <a:pt x="14038" y="17431"/>
                  <a:pt x="14073" y="17419"/>
                  <a:pt x="14109" y="17419"/>
                </a:cubicBezTo>
                <a:cubicBezTo>
                  <a:pt x="14050" y="17479"/>
                  <a:pt x="13954" y="17526"/>
                  <a:pt x="13942" y="17586"/>
                </a:cubicBezTo>
                <a:cubicBezTo>
                  <a:pt x="14073" y="17514"/>
                  <a:pt x="14276" y="17300"/>
                  <a:pt x="14312" y="17407"/>
                </a:cubicBezTo>
                <a:cubicBezTo>
                  <a:pt x="14312" y="17395"/>
                  <a:pt x="14347" y="17372"/>
                  <a:pt x="14359" y="17372"/>
                </a:cubicBezTo>
                <a:cubicBezTo>
                  <a:pt x="14288" y="17455"/>
                  <a:pt x="14347" y="17455"/>
                  <a:pt x="14288" y="17526"/>
                </a:cubicBezTo>
                <a:cubicBezTo>
                  <a:pt x="14395" y="17395"/>
                  <a:pt x="14526" y="17336"/>
                  <a:pt x="14645" y="17276"/>
                </a:cubicBezTo>
                <a:cubicBezTo>
                  <a:pt x="14764" y="17193"/>
                  <a:pt x="14895" y="17133"/>
                  <a:pt x="14955" y="16991"/>
                </a:cubicBezTo>
                <a:cubicBezTo>
                  <a:pt x="14966" y="17002"/>
                  <a:pt x="14955" y="17038"/>
                  <a:pt x="14966" y="17050"/>
                </a:cubicBezTo>
                <a:cubicBezTo>
                  <a:pt x="15026" y="17002"/>
                  <a:pt x="15002" y="16979"/>
                  <a:pt x="15085" y="16931"/>
                </a:cubicBezTo>
                <a:cubicBezTo>
                  <a:pt x="15097" y="16943"/>
                  <a:pt x="15133" y="16931"/>
                  <a:pt x="15133" y="16955"/>
                </a:cubicBezTo>
                <a:cubicBezTo>
                  <a:pt x="15181" y="16919"/>
                  <a:pt x="15240" y="16871"/>
                  <a:pt x="15252" y="16836"/>
                </a:cubicBezTo>
                <a:cubicBezTo>
                  <a:pt x="15157" y="16919"/>
                  <a:pt x="15121" y="16919"/>
                  <a:pt x="15074" y="16895"/>
                </a:cubicBezTo>
                <a:cubicBezTo>
                  <a:pt x="15216" y="16812"/>
                  <a:pt x="15240" y="16717"/>
                  <a:pt x="15395" y="16681"/>
                </a:cubicBezTo>
                <a:cubicBezTo>
                  <a:pt x="15312" y="16717"/>
                  <a:pt x="15371" y="16752"/>
                  <a:pt x="15276" y="16800"/>
                </a:cubicBezTo>
                <a:cubicBezTo>
                  <a:pt x="15324" y="16812"/>
                  <a:pt x="15336" y="16860"/>
                  <a:pt x="15395" y="16800"/>
                </a:cubicBezTo>
                <a:cubicBezTo>
                  <a:pt x="15383" y="16776"/>
                  <a:pt x="15371" y="16764"/>
                  <a:pt x="15383" y="16741"/>
                </a:cubicBezTo>
                <a:cubicBezTo>
                  <a:pt x="15395" y="16800"/>
                  <a:pt x="15681" y="16621"/>
                  <a:pt x="15788" y="16514"/>
                </a:cubicBezTo>
                <a:cubicBezTo>
                  <a:pt x="15776" y="16455"/>
                  <a:pt x="15717" y="16526"/>
                  <a:pt x="15693" y="16479"/>
                </a:cubicBezTo>
                <a:cubicBezTo>
                  <a:pt x="15728" y="16467"/>
                  <a:pt x="15776" y="16443"/>
                  <a:pt x="15812" y="16395"/>
                </a:cubicBezTo>
                <a:cubicBezTo>
                  <a:pt x="15800" y="16455"/>
                  <a:pt x="15800" y="16443"/>
                  <a:pt x="15847" y="16467"/>
                </a:cubicBezTo>
                <a:cubicBezTo>
                  <a:pt x="15907" y="16419"/>
                  <a:pt x="15847" y="16407"/>
                  <a:pt x="15895" y="16383"/>
                </a:cubicBezTo>
                <a:cubicBezTo>
                  <a:pt x="15919" y="16419"/>
                  <a:pt x="16014" y="16300"/>
                  <a:pt x="16038" y="16324"/>
                </a:cubicBezTo>
                <a:cubicBezTo>
                  <a:pt x="16086" y="16217"/>
                  <a:pt x="16145" y="16217"/>
                  <a:pt x="16145" y="16264"/>
                </a:cubicBezTo>
                <a:cubicBezTo>
                  <a:pt x="16193" y="16169"/>
                  <a:pt x="16217" y="16157"/>
                  <a:pt x="16252" y="16086"/>
                </a:cubicBezTo>
                <a:cubicBezTo>
                  <a:pt x="16288" y="16062"/>
                  <a:pt x="16264" y="16098"/>
                  <a:pt x="16276" y="16109"/>
                </a:cubicBezTo>
                <a:cubicBezTo>
                  <a:pt x="16348" y="16026"/>
                  <a:pt x="16336" y="16038"/>
                  <a:pt x="16407" y="16002"/>
                </a:cubicBezTo>
                <a:cubicBezTo>
                  <a:pt x="16431" y="15979"/>
                  <a:pt x="16431" y="15931"/>
                  <a:pt x="16443" y="15907"/>
                </a:cubicBezTo>
                <a:cubicBezTo>
                  <a:pt x="16490" y="15883"/>
                  <a:pt x="16514" y="15824"/>
                  <a:pt x="16490" y="15919"/>
                </a:cubicBezTo>
                <a:cubicBezTo>
                  <a:pt x="16693" y="15740"/>
                  <a:pt x="16633" y="15574"/>
                  <a:pt x="16752" y="15490"/>
                </a:cubicBezTo>
                <a:cubicBezTo>
                  <a:pt x="16693" y="15407"/>
                  <a:pt x="16800" y="15347"/>
                  <a:pt x="16883" y="15312"/>
                </a:cubicBezTo>
                <a:cubicBezTo>
                  <a:pt x="16883" y="15264"/>
                  <a:pt x="16812" y="15324"/>
                  <a:pt x="16848" y="15276"/>
                </a:cubicBezTo>
                <a:cubicBezTo>
                  <a:pt x="16907" y="15252"/>
                  <a:pt x="16943" y="15205"/>
                  <a:pt x="16990" y="15109"/>
                </a:cubicBezTo>
                <a:cubicBezTo>
                  <a:pt x="17038" y="15133"/>
                  <a:pt x="17002" y="15169"/>
                  <a:pt x="17002" y="15193"/>
                </a:cubicBezTo>
                <a:cubicBezTo>
                  <a:pt x="17026" y="15133"/>
                  <a:pt x="17098" y="15086"/>
                  <a:pt x="17086" y="15074"/>
                </a:cubicBezTo>
                <a:cubicBezTo>
                  <a:pt x="17050" y="15097"/>
                  <a:pt x="17038" y="15097"/>
                  <a:pt x="17002" y="15097"/>
                </a:cubicBezTo>
                <a:cubicBezTo>
                  <a:pt x="17038" y="15050"/>
                  <a:pt x="17038" y="15026"/>
                  <a:pt x="17086" y="14978"/>
                </a:cubicBezTo>
                <a:lnTo>
                  <a:pt x="17110" y="15014"/>
                </a:lnTo>
                <a:cubicBezTo>
                  <a:pt x="17181" y="14800"/>
                  <a:pt x="17407" y="14609"/>
                  <a:pt x="17407" y="14502"/>
                </a:cubicBezTo>
                <a:cubicBezTo>
                  <a:pt x="17443" y="14431"/>
                  <a:pt x="17467" y="14478"/>
                  <a:pt x="17502" y="14443"/>
                </a:cubicBezTo>
                <a:cubicBezTo>
                  <a:pt x="17479" y="14431"/>
                  <a:pt x="17467" y="14443"/>
                  <a:pt x="17455" y="14443"/>
                </a:cubicBezTo>
                <a:cubicBezTo>
                  <a:pt x="17467" y="14383"/>
                  <a:pt x="17693" y="14193"/>
                  <a:pt x="17562" y="14276"/>
                </a:cubicBezTo>
                <a:cubicBezTo>
                  <a:pt x="17622" y="14193"/>
                  <a:pt x="17681" y="14181"/>
                  <a:pt x="17693" y="14097"/>
                </a:cubicBezTo>
                <a:cubicBezTo>
                  <a:pt x="17669" y="14145"/>
                  <a:pt x="17633" y="14133"/>
                  <a:pt x="17669" y="14085"/>
                </a:cubicBezTo>
                <a:cubicBezTo>
                  <a:pt x="17669" y="14133"/>
                  <a:pt x="17693" y="14121"/>
                  <a:pt x="17729" y="14062"/>
                </a:cubicBezTo>
                <a:cubicBezTo>
                  <a:pt x="17729" y="14026"/>
                  <a:pt x="17741" y="13978"/>
                  <a:pt x="17752" y="13943"/>
                </a:cubicBezTo>
                <a:cubicBezTo>
                  <a:pt x="17752" y="14014"/>
                  <a:pt x="17824" y="13847"/>
                  <a:pt x="17848" y="13823"/>
                </a:cubicBezTo>
                <a:cubicBezTo>
                  <a:pt x="17824" y="13835"/>
                  <a:pt x="17812" y="13859"/>
                  <a:pt x="17812" y="13847"/>
                </a:cubicBezTo>
                <a:cubicBezTo>
                  <a:pt x="17824" y="13800"/>
                  <a:pt x="17872" y="13681"/>
                  <a:pt x="17919" y="13657"/>
                </a:cubicBezTo>
                <a:cubicBezTo>
                  <a:pt x="17931" y="13669"/>
                  <a:pt x="17872" y="13740"/>
                  <a:pt x="17883" y="13740"/>
                </a:cubicBezTo>
                <a:cubicBezTo>
                  <a:pt x="17943" y="13681"/>
                  <a:pt x="17931" y="13645"/>
                  <a:pt x="17967" y="13562"/>
                </a:cubicBezTo>
                <a:cubicBezTo>
                  <a:pt x="18050" y="13562"/>
                  <a:pt x="18026" y="13323"/>
                  <a:pt x="18110" y="13347"/>
                </a:cubicBezTo>
                <a:cubicBezTo>
                  <a:pt x="18050" y="13419"/>
                  <a:pt x="18038" y="13502"/>
                  <a:pt x="18026" y="13585"/>
                </a:cubicBezTo>
                <a:cubicBezTo>
                  <a:pt x="18003" y="13657"/>
                  <a:pt x="17991" y="13716"/>
                  <a:pt x="17919" y="13740"/>
                </a:cubicBezTo>
                <a:cubicBezTo>
                  <a:pt x="17979" y="13788"/>
                  <a:pt x="17895" y="13835"/>
                  <a:pt x="17860" y="13943"/>
                </a:cubicBezTo>
                <a:cubicBezTo>
                  <a:pt x="17895" y="13943"/>
                  <a:pt x="17860" y="13978"/>
                  <a:pt x="17872" y="14002"/>
                </a:cubicBezTo>
                <a:cubicBezTo>
                  <a:pt x="17943" y="13907"/>
                  <a:pt x="17907" y="13919"/>
                  <a:pt x="17907" y="13895"/>
                </a:cubicBezTo>
                <a:cubicBezTo>
                  <a:pt x="17931" y="13883"/>
                  <a:pt x="17943" y="13823"/>
                  <a:pt x="17979" y="13847"/>
                </a:cubicBezTo>
                <a:cubicBezTo>
                  <a:pt x="17967" y="13883"/>
                  <a:pt x="17931" y="13907"/>
                  <a:pt x="17943" y="13919"/>
                </a:cubicBezTo>
                <a:cubicBezTo>
                  <a:pt x="17991" y="13835"/>
                  <a:pt x="18038" y="13788"/>
                  <a:pt x="18062" y="13788"/>
                </a:cubicBezTo>
                <a:cubicBezTo>
                  <a:pt x="18074" y="13728"/>
                  <a:pt x="18110" y="13681"/>
                  <a:pt x="18157" y="13609"/>
                </a:cubicBezTo>
                <a:lnTo>
                  <a:pt x="18288" y="13347"/>
                </a:lnTo>
                <a:cubicBezTo>
                  <a:pt x="18288" y="13300"/>
                  <a:pt x="18241" y="13359"/>
                  <a:pt x="18253" y="13288"/>
                </a:cubicBezTo>
                <a:cubicBezTo>
                  <a:pt x="18455" y="13014"/>
                  <a:pt x="18479" y="12704"/>
                  <a:pt x="18586" y="12478"/>
                </a:cubicBezTo>
                <a:cubicBezTo>
                  <a:pt x="18574" y="12419"/>
                  <a:pt x="18491" y="12490"/>
                  <a:pt x="18538" y="12395"/>
                </a:cubicBezTo>
                <a:cubicBezTo>
                  <a:pt x="18586" y="12347"/>
                  <a:pt x="18598" y="12359"/>
                  <a:pt x="18622" y="12395"/>
                </a:cubicBezTo>
                <a:cubicBezTo>
                  <a:pt x="18645" y="12169"/>
                  <a:pt x="18765" y="12049"/>
                  <a:pt x="18836" y="11811"/>
                </a:cubicBezTo>
                <a:cubicBezTo>
                  <a:pt x="18765" y="11692"/>
                  <a:pt x="18943" y="11383"/>
                  <a:pt x="18895" y="11216"/>
                </a:cubicBezTo>
                <a:cubicBezTo>
                  <a:pt x="18884" y="11335"/>
                  <a:pt x="18860" y="11466"/>
                  <a:pt x="18788" y="11514"/>
                </a:cubicBezTo>
                <a:cubicBezTo>
                  <a:pt x="18776" y="11407"/>
                  <a:pt x="18824" y="11145"/>
                  <a:pt x="18895" y="11180"/>
                </a:cubicBezTo>
                <a:cubicBezTo>
                  <a:pt x="18884" y="11049"/>
                  <a:pt x="19003" y="10942"/>
                  <a:pt x="18943" y="10883"/>
                </a:cubicBezTo>
                <a:cubicBezTo>
                  <a:pt x="19026" y="10871"/>
                  <a:pt x="19074" y="10609"/>
                  <a:pt x="19074" y="10442"/>
                </a:cubicBezTo>
                <a:cubicBezTo>
                  <a:pt x="19074" y="10466"/>
                  <a:pt x="19086" y="10406"/>
                  <a:pt x="19110" y="10347"/>
                </a:cubicBezTo>
                <a:cubicBezTo>
                  <a:pt x="19122" y="10192"/>
                  <a:pt x="19146" y="10014"/>
                  <a:pt x="19169" y="9835"/>
                </a:cubicBezTo>
                <a:lnTo>
                  <a:pt x="19169" y="9430"/>
                </a:lnTo>
                <a:lnTo>
                  <a:pt x="19205" y="9430"/>
                </a:lnTo>
                <a:cubicBezTo>
                  <a:pt x="19193" y="9275"/>
                  <a:pt x="19193" y="9132"/>
                  <a:pt x="19181" y="8978"/>
                </a:cubicBezTo>
                <a:lnTo>
                  <a:pt x="19193" y="8978"/>
                </a:lnTo>
                <a:cubicBezTo>
                  <a:pt x="19181" y="8906"/>
                  <a:pt x="19181" y="8882"/>
                  <a:pt x="19169" y="8823"/>
                </a:cubicBezTo>
                <a:cubicBezTo>
                  <a:pt x="19169" y="8775"/>
                  <a:pt x="19146" y="8716"/>
                  <a:pt x="19146" y="8668"/>
                </a:cubicBezTo>
                <a:cubicBezTo>
                  <a:pt x="19181" y="8609"/>
                  <a:pt x="19193" y="8490"/>
                  <a:pt x="19193" y="8430"/>
                </a:cubicBezTo>
                <a:cubicBezTo>
                  <a:pt x="19193" y="8478"/>
                  <a:pt x="19229" y="8466"/>
                  <a:pt x="19229" y="8525"/>
                </a:cubicBezTo>
                <a:cubicBezTo>
                  <a:pt x="19205" y="8620"/>
                  <a:pt x="19205" y="8763"/>
                  <a:pt x="19253" y="8835"/>
                </a:cubicBezTo>
                <a:cubicBezTo>
                  <a:pt x="19241" y="8882"/>
                  <a:pt x="19241" y="8882"/>
                  <a:pt x="19205" y="8859"/>
                </a:cubicBezTo>
                <a:cubicBezTo>
                  <a:pt x="19241" y="9144"/>
                  <a:pt x="19193" y="9371"/>
                  <a:pt x="19253" y="9621"/>
                </a:cubicBezTo>
                <a:cubicBezTo>
                  <a:pt x="19205" y="9561"/>
                  <a:pt x="19205" y="9859"/>
                  <a:pt x="19253" y="9799"/>
                </a:cubicBezTo>
                <a:cubicBezTo>
                  <a:pt x="19229" y="9966"/>
                  <a:pt x="19181" y="10168"/>
                  <a:pt x="19169" y="10383"/>
                </a:cubicBezTo>
                <a:cubicBezTo>
                  <a:pt x="19146" y="10490"/>
                  <a:pt x="19146" y="10585"/>
                  <a:pt x="19146" y="10692"/>
                </a:cubicBezTo>
                <a:lnTo>
                  <a:pt x="19146" y="10847"/>
                </a:lnTo>
                <a:lnTo>
                  <a:pt x="19146" y="10966"/>
                </a:lnTo>
                <a:cubicBezTo>
                  <a:pt x="19169" y="10847"/>
                  <a:pt x="19241" y="10621"/>
                  <a:pt x="19205" y="10514"/>
                </a:cubicBezTo>
                <a:cubicBezTo>
                  <a:pt x="19253" y="10573"/>
                  <a:pt x="19241" y="10406"/>
                  <a:pt x="19205" y="10395"/>
                </a:cubicBezTo>
                <a:lnTo>
                  <a:pt x="19253" y="10395"/>
                </a:lnTo>
                <a:cubicBezTo>
                  <a:pt x="19419" y="10061"/>
                  <a:pt x="19431" y="9490"/>
                  <a:pt x="19431" y="8954"/>
                </a:cubicBezTo>
                <a:close/>
                <a:moveTo>
                  <a:pt x="15883" y="2084"/>
                </a:moveTo>
                <a:cubicBezTo>
                  <a:pt x="15919" y="2060"/>
                  <a:pt x="15955" y="2120"/>
                  <a:pt x="15967" y="2155"/>
                </a:cubicBezTo>
                <a:cubicBezTo>
                  <a:pt x="15943" y="2167"/>
                  <a:pt x="15883" y="2096"/>
                  <a:pt x="15883" y="2084"/>
                </a:cubicBezTo>
                <a:close/>
                <a:moveTo>
                  <a:pt x="5441" y="17395"/>
                </a:moveTo>
                <a:cubicBezTo>
                  <a:pt x="5441" y="17336"/>
                  <a:pt x="5549" y="17419"/>
                  <a:pt x="5560" y="17407"/>
                </a:cubicBezTo>
                <a:cubicBezTo>
                  <a:pt x="5608" y="17455"/>
                  <a:pt x="5489" y="17419"/>
                  <a:pt x="5441" y="17395"/>
                </a:cubicBezTo>
                <a:close/>
                <a:moveTo>
                  <a:pt x="6156" y="17812"/>
                </a:moveTo>
                <a:cubicBezTo>
                  <a:pt x="6192" y="17753"/>
                  <a:pt x="6239" y="17824"/>
                  <a:pt x="6311" y="17860"/>
                </a:cubicBezTo>
                <a:cubicBezTo>
                  <a:pt x="6299" y="17884"/>
                  <a:pt x="6203" y="17824"/>
                  <a:pt x="6156" y="17812"/>
                </a:cubicBezTo>
                <a:close/>
                <a:moveTo>
                  <a:pt x="6334" y="17633"/>
                </a:moveTo>
                <a:cubicBezTo>
                  <a:pt x="6358" y="17598"/>
                  <a:pt x="6442" y="17633"/>
                  <a:pt x="6477" y="17657"/>
                </a:cubicBezTo>
                <a:cubicBezTo>
                  <a:pt x="6453" y="17693"/>
                  <a:pt x="6382" y="17633"/>
                  <a:pt x="6334" y="17633"/>
                </a:cubicBezTo>
                <a:close/>
                <a:moveTo>
                  <a:pt x="7906" y="18276"/>
                </a:moveTo>
                <a:lnTo>
                  <a:pt x="7989" y="18276"/>
                </a:lnTo>
                <a:cubicBezTo>
                  <a:pt x="7989" y="18288"/>
                  <a:pt x="7977" y="18300"/>
                  <a:pt x="8001" y="18312"/>
                </a:cubicBezTo>
                <a:cubicBezTo>
                  <a:pt x="7989" y="18336"/>
                  <a:pt x="7870" y="18300"/>
                  <a:pt x="7906" y="18276"/>
                </a:cubicBezTo>
                <a:close/>
                <a:moveTo>
                  <a:pt x="8632" y="18407"/>
                </a:moveTo>
                <a:cubicBezTo>
                  <a:pt x="8620" y="18372"/>
                  <a:pt x="8680" y="18372"/>
                  <a:pt x="8680" y="18360"/>
                </a:cubicBezTo>
                <a:cubicBezTo>
                  <a:pt x="8489" y="18312"/>
                  <a:pt x="8299" y="18348"/>
                  <a:pt x="8239" y="18241"/>
                </a:cubicBezTo>
                <a:cubicBezTo>
                  <a:pt x="8406" y="18288"/>
                  <a:pt x="8466" y="18253"/>
                  <a:pt x="8585" y="18229"/>
                </a:cubicBezTo>
                <a:cubicBezTo>
                  <a:pt x="8620" y="18241"/>
                  <a:pt x="8632" y="18253"/>
                  <a:pt x="8680" y="18276"/>
                </a:cubicBezTo>
                <a:cubicBezTo>
                  <a:pt x="8644" y="18300"/>
                  <a:pt x="8620" y="18288"/>
                  <a:pt x="8561" y="18276"/>
                </a:cubicBezTo>
                <a:cubicBezTo>
                  <a:pt x="8573" y="18312"/>
                  <a:pt x="8632" y="18348"/>
                  <a:pt x="8739" y="18360"/>
                </a:cubicBezTo>
                <a:cubicBezTo>
                  <a:pt x="8763" y="18407"/>
                  <a:pt x="8704" y="18419"/>
                  <a:pt x="8632" y="18407"/>
                </a:cubicBezTo>
                <a:close/>
                <a:moveTo>
                  <a:pt x="18479" y="11407"/>
                </a:moveTo>
                <a:cubicBezTo>
                  <a:pt x="18514" y="11407"/>
                  <a:pt x="18467" y="11490"/>
                  <a:pt x="18467" y="11526"/>
                </a:cubicBezTo>
                <a:cubicBezTo>
                  <a:pt x="18455" y="11514"/>
                  <a:pt x="18455" y="11502"/>
                  <a:pt x="18455" y="11490"/>
                </a:cubicBezTo>
                <a:cubicBezTo>
                  <a:pt x="18455" y="11466"/>
                  <a:pt x="18467" y="11454"/>
                  <a:pt x="18479" y="11407"/>
                </a:cubicBezTo>
                <a:cubicBezTo>
                  <a:pt x="18479" y="11418"/>
                  <a:pt x="18479" y="11418"/>
                  <a:pt x="18479" y="11407"/>
                </a:cubicBezTo>
                <a:close/>
                <a:moveTo>
                  <a:pt x="18276" y="13050"/>
                </a:moveTo>
                <a:cubicBezTo>
                  <a:pt x="18229" y="13133"/>
                  <a:pt x="18241" y="13121"/>
                  <a:pt x="18205" y="13228"/>
                </a:cubicBezTo>
                <a:cubicBezTo>
                  <a:pt x="18169" y="13252"/>
                  <a:pt x="18122" y="13204"/>
                  <a:pt x="18169" y="13133"/>
                </a:cubicBezTo>
                <a:cubicBezTo>
                  <a:pt x="18217" y="13228"/>
                  <a:pt x="18217" y="13038"/>
                  <a:pt x="18276" y="13050"/>
                </a:cubicBezTo>
                <a:close/>
                <a:moveTo>
                  <a:pt x="12168" y="17717"/>
                </a:moveTo>
                <a:cubicBezTo>
                  <a:pt x="12168" y="17753"/>
                  <a:pt x="12049" y="17764"/>
                  <a:pt x="12014" y="17800"/>
                </a:cubicBezTo>
                <a:cubicBezTo>
                  <a:pt x="12026" y="17717"/>
                  <a:pt x="12085" y="17753"/>
                  <a:pt x="12168" y="17717"/>
                </a:cubicBezTo>
                <a:close/>
                <a:moveTo>
                  <a:pt x="11002" y="18253"/>
                </a:moveTo>
                <a:cubicBezTo>
                  <a:pt x="10859" y="18276"/>
                  <a:pt x="10799" y="18253"/>
                  <a:pt x="10668" y="18241"/>
                </a:cubicBezTo>
                <a:cubicBezTo>
                  <a:pt x="10728" y="18181"/>
                  <a:pt x="10859" y="18217"/>
                  <a:pt x="11002" y="18169"/>
                </a:cubicBezTo>
                <a:cubicBezTo>
                  <a:pt x="11002" y="18193"/>
                  <a:pt x="10978" y="18217"/>
                  <a:pt x="11002" y="18253"/>
                </a:cubicBezTo>
                <a:close/>
                <a:moveTo>
                  <a:pt x="10299" y="18253"/>
                </a:moveTo>
                <a:cubicBezTo>
                  <a:pt x="10287" y="18300"/>
                  <a:pt x="10228" y="18253"/>
                  <a:pt x="10204" y="18253"/>
                </a:cubicBezTo>
                <a:cubicBezTo>
                  <a:pt x="10192" y="18229"/>
                  <a:pt x="10263" y="18241"/>
                  <a:pt x="10263" y="18217"/>
                </a:cubicBezTo>
                <a:cubicBezTo>
                  <a:pt x="10347" y="18193"/>
                  <a:pt x="10228" y="18276"/>
                  <a:pt x="10299" y="18253"/>
                </a:cubicBezTo>
                <a:close/>
                <a:moveTo>
                  <a:pt x="10585" y="18241"/>
                </a:moveTo>
                <a:cubicBezTo>
                  <a:pt x="10561" y="18276"/>
                  <a:pt x="10502" y="18288"/>
                  <a:pt x="10502" y="18312"/>
                </a:cubicBezTo>
                <a:cubicBezTo>
                  <a:pt x="10478" y="18288"/>
                  <a:pt x="10311" y="18348"/>
                  <a:pt x="10299" y="18300"/>
                </a:cubicBezTo>
                <a:cubicBezTo>
                  <a:pt x="10383" y="18312"/>
                  <a:pt x="10442" y="18229"/>
                  <a:pt x="10585" y="18241"/>
                </a:cubicBezTo>
                <a:close/>
                <a:moveTo>
                  <a:pt x="10406" y="18062"/>
                </a:moveTo>
                <a:cubicBezTo>
                  <a:pt x="10323" y="18074"/>
                  <a:pt x="10263" y="18110"/>
                  <a:pt x="10144" y="18122"/>
                </a:cubicBezTo>
                <a:cubicBezTo>
                  <a:pt x="10085" y="18062"/>
                  <a:pt x="10204" y="18026"/>
                  <a:pt x="10323" y="18003"/>
                </a:cubicBezTo>
                <a:cubicBezTo>
                  <a:pt x="10466" y="17979"/>
                  <a:pt x="10621" y="17955"/>
                  <a:pt x="10680" y="17931"/>
                </a:cubicBezTo>
                <a:cubicBezTo>
                  <a:pt x="10787" y="17943"/>
                  <a:pt x="10799" y="17991"/>
                  <a:pt x="10680" y="18026"/>
                </a:cubicBezTo>
                <a:cubicBezTo>
                  <a:pt x="10680" y="18014"/>
                  <a:pt x="10704" y="18014"/>
                  <a:pt x="10704" y="18003"/>
                </a:cubicBezTo>
                <a:close/>
                <a:moveTo>
                  <a:pt x="10180" y="18276"/>
                </a:moveTo>
                <a:cubicBezTo>
                  <a:pt x="10013" y="18312"/>
                  <a:pt x="9632" y="18312"/>
                  <a:pt x="9716" y="18253"/>
                </a:cubicBezTo>
                <a:cubicBezTo>
                  <a:pt x="9835" y="18300"/>
                  <a:pt x="10002" y="18229"/>
                  <a:pt x="10180" y="18276"/>
                </a:cubicBezTo>
                <a:close/>
                <a:moveTo>
                  <a:pt x="10799" y="17979"/>
                </a:moveTo>
                <a:cubicBezTo>
                  <a:pt x="10787" y="17943"/>
                  <a:pt x="10847" y="17931"/>
                  <a:pt x="10883" y="17931"/>
                </a:cubicBezTo>
                <a:cubicBezTo>
                  <a:pt x="10894" y="17955"/>
                  <a:pt x="10847" y="17991"/>
                  <a:pt x="10799" y="17979"/>
                </a:cubicBezTo>
                <a:close/>
                <a:moveTo>
                  <a:pt x="10966" y="17586"/>
                </a:moveTo>
                <a:cubicBezTo>
                  <a:pt x="10823" y="17622"/>
                  <a:pt x="10656" y="17633"/>
                  <a:pt x="10537" y="17645"/>
                </a:cubicBezTo>
                <a:cubicBezTo>
                  <a:pt x="10490" y="17657"/>
                  <a:pt x="10561" y="17705"/>
                  <a:pt x="10609" y="17693"/>
                </a:cubicBezTo>
                <a:cubicBezTo>
                  <a:pt x="10597" y="17741"/>
                  <a:pt x="10525" y="17705"/>
                  <a:pt x="10478" y="17705"/>
                </a:cubicBezTo>
                <a:cubicBezTo>
                  <a:pt x="10478" y="17693"/>
                  <a:pt x="10490" y="17681"/>
                  <a:pt x="10490" y="17645"/>
                </a:cubicBezTo>
                <a:cubicBezTo>
                  <a:pt x="10478" y="17622"/>
                  <a:pt x="10383" y="17657"/>
                  <a:pt x="10347" y="17657"/>
                </a:cubicBezTo>
                <a:cubicBezTo>
                  <a:pt x="10478" y="17574"/>
                  <a:pt x="10621" y="17538"/>
                  <a:pt x="10787" y="17526"/>
                </a:cubicBezTo>
                <a:cubicBezTo>
                  <a:pt x="10883" y="17514"/>
                  <a:pt x="10954" y="17514"/>
                  <a:pt x="11061" y="17503"/>
                </a:cubicBezTo>
                <a:cubicBezTo>
                  <a:pt x="11145" y="17479"/>
                  <a:pt x="11252" y="17455"/>
                  <a:pt x="11359" y="17419"/>
                </a:cubicBezTo>
                <a:cubicBezTo>
                  <a:pt x="11359" y="17443"/>
                  <a:pt x="11359" y="17455"/>
                  <a:pt x="11383" y="17455"/>
                </a:cubicBezTo>
                <a:cubicBezTo>
                  <a:pt x="11323" y="17479"/>
                  <a:pt x="11264" y="17514"/>
                  <a:pt x="11192" y="17526"/>
                </a:cubicBezTo>
                <a:cubicBezTo>
                  <a:pt x="11156" y="17538"/>
                  <a:pt x="11121" y="17538"/>
                  <a:pt x="11085" y="17562"/>
                </a:cubicBezTo>
                <a:cubicBezTo>
                  <a:pt x="11037" y="17586"/>
                  <a:pt x="11014" y="17586"/>
                  <a:pt x="10966" y="17586"/>
                </a:cubicBezTo>
                <a:close/>
                <a:moveTo>
                  <a:pt x="5906" y="16098"/>
                </a:moveTo>
                <a:lnTo>
                  <a:pt x="5941" y="16098"/>
                </a:lnTo>
                <a:lnTo>
                  <a:pt x="5941" y="16098"/>
                </a:lnTo>
                <a:lnTo>
                  <a:pt x="5941" y="16109"/>
                </a:lnTo>
                <a:cubicBezTo>
                  <a:pt x="5906" y="16109"/>
                  <a:pt x="5894" y="16098"/>
                  <a:pt x="5906" y="16098"/>
                </a:cubicBezTo>
                <a:close/>
                <a:moveTo>
                  <a:pt x="4715" y="15586"/>
                </a:moveTo>
                <a:lnTo>
                  <a:pt x="4703" y="15609"/>
                </a:lnTo>
                <a:cubicBezTo>
                  <a:pt x="4703" y="15609"/>
                  <a:pt x="4679" y="15609"/>
                  <a:pt x="4679" y="15586"/>
                </a:cubicBezTo>
                <a:cubicBezTo>
                  <a:pt x="4679" y="15586"/>
                  <a:pt x="4679" y="15574"/>
                  <a:pt x="4703" y="15574"/>
                </a:cubicBezTo>
                <a:cubicBezTo>
                  <a:pt x="4703" y="15574"/>
                  <a:pt x="4703" y="15562"/>
                  <a:pt x="4715" y="15562"/>
                </a:cubicBezTo>
                <a:lnTo>
                  <a:pt x="4715" y="15562"/>
                </a:lnTo>
                <a:lnTo>
                  <a:pt x="4715" y="15562"/>
                </a:lnTo>
                <a:cubicBezTo>
                  <a:pt x="4703" y="15574"/>
                  <a:pt x="4703" y="15574"/>
                  <a:pt x="4715" y="15586"/>
                </a:cubicBezTo>
                <a:close/>
                <a:moveTo>
                  <a:pt x="8525" y="1679"/>
                </a:moveTo>
                <a:cubicBezTo>
                  <a:pt x="8513" y="1691"/>
                  <a:pt x="8478" y="1703"/>
                  <a:pt x="8454" y="1703"/>
                </a:cubicBezTo>
                <a:lnTo>
                  <a:pt x="8430" y="1703"/>
                </a:lnTo>
                <a:lnTo>
                  <a:pt x="8358" y="1703"/>
                </a:lnTo>
                <a:cubicBezTo>
                  <a:pt x="8406" y="1679"/>
                  <a:pt x="8466" y="1679"/>
                  <a:pt x="8525" y="1679"/>
                </a:cubicBezTo>
                <a:close/>
                <a:moveTo>
                  <a:pt x="18895" y="6656"/>
                </a:moveTo>
                <a:cubicBezTo>
                  <a:pt x="18919" y="6715"/>
                  <a:pt x="18895" y="6739"/>
                  <a:pt x="18884" y="6763"/>
                </a:cubicBezTo>
                <a:cubicBezTo>
                  <a:pt x="18872" y="6704"/>
                  <a:pt x="18860" y="6632"/>
                  <a:pt x="18836" y="6561"/>
                </a:cubicBezTo>
                <a:lnTo>
                  <a:pt x="18836" y="6525"/>
                </a:lnTo>
                <a:cubicBezTo>
                  <a:pt x="18884" y="6656"/>
                  <a:pt x="18836" y="6656"/>
                  <a:pt x="18895" y="6656"/>
                </a:cubicBezTo>
                <a:close/>
                <a:moveTo>
                  <a:pt x="18931" y="6787"/>
                </a:moveTo>
                <a:cubicBezTo>
                  <a:pt x="18943" y="6823"/>
                  <a:pt x="18943" y="6858"/>
                  <a:pt x="18943" y="6882"/>
                </a:cubicBezTo>
                <a:lnTo>
                  <a:pt x="18931" y="6882"/>
                </a:lnTo>
                <a:cubicBezTo>
                  <a:pt x="18919" y="6870"/>
                  <a:pt x="18919" y="6858"/>
                  <a:pt x="18895" y="6858"/>
                </a:cubicBezTo>
                <a:cubicBezTo>
                  <a:pt x="18895" y="6811"/>
                  <a:pt x="18895" y="6787"/>
                  <a:pt x="18931" y="6787"/>
                </a:cubicBezTo>
                <a:close/>
                <a:moveTo>
                  <a:pt x="18860" y="9930"/>
                </a:moveTo>
                <a:cubicBezTo>
                  <a:pt x="18860" y="9906"/>
                  <a:pt x="18860" y="9883"/>
                  <a:pt x="18836" y="9883"/>
                </a:cubicBezTo>
                <a:cubicBezTo>
                  <a:pt x="18836" y="9823"/>
                  <a:pt x="18860" y="9775"/>
                  <a:pt x="18872" y="9728"/>
                </a:cubicBezTo>
                <a:cubicBezTo>
                  <a:pt x="18884" y="9740"/>
                  <a:pt x="18884" y="9763"/>
                  <a:pt x="18895" y="9775"/>
                </a:cubicBezTo>
                <a:cubicBezTo>
                  <a:pt x="18895" y="9740"/>
                  <a:pt x="18895" y="9716"/>
                  <a:pt x="18884" y="9680"/>
                </a:cubicBezTo>
                <a:lnTo>
                  <a:pt x="18884" y="9668"/>
                </a:lnTo>
                <a:lnTo>
                  <a:pt x="18884" y="9656"/>
                </a:lnTo>
                <a:cubicBezTo>
                  <a:pt x="18884" y="9633"/>
                  <a:pt x="18884" y="9633"/>
                  <a:pt x="18895" y="9621"/>
                </a:cubicBezTo>
                <a:cubicBezTo>
                  <a:pt x="18895" y="9668"/>
                  <a:pt x="18931" y="9668"/>
                  <a:pt x="18919" y="9740"/>
                </a:cubicBezTo>
                <a:cubicBezTo>
                  <a:pt x="18824" y="9847"/>
                  <a:pt x="18884" y="9787"/>
                  <a:pt x="18860" y="9930"/>
                </a:cubicBezTo>
                <a:close/>
                <a:moveTo>
                  <a:pt x="11025" y="1810"/>
                </a:moveTo>
                <a:lnTo>
                  <a:pt x="11002" y="1810"/>
                </a:lnTo>
                <a:cubicBezTo>
                  <a:pt x="11014" y="1798"/>
                  <a:pt x="11014" y="1798"/>
                  <a:pt x="11025" y="1810"/>
                </a:cubicBezTo>
                <a:cubicBezTo>
                  <a:pt x="11025" y="1798"/>
                  <a:pt x="11025" y="1810"/>
                  <a:pt x="11025" y="1810"/>
                </a:cubicBezTo>
                <a:close/>
                <a:moveTo>
                  <a:pt x="17098" y="4203"/>
                </a:moveTo>
                <a:cubicBezTo>
                  <a:pt x="17050" y="4203"/>
                  <a:pt x="17026" y="4191"/>
                  <a:pt x="17026" y="4144"/>
                </a:cubicBezTo>
                <a:lnTo>
                  <a:pt x="17026" y="4144"/>
                </a:lnTo>
                <a:cubicBezTo>
                  <a:pt x="17038" y="4168"/>
                  <a:pt x="17074" y="4191"/>
                  <a:pt x="17098" y="4203"/>
                </a:cubicBezTo>
                <a:close/>
                <a:moveTo>
                  <a:pt x="18824" y="9204"/>
                </a:moveTo>
                <a:cubicBezTo>
                  <a:pt x="18824" y="9168"/>
                  <a:pt x="18824" y="9132"/>
                  <a:pt x="18812" y="9085"/>
                </a:cubicBezTo>
                <a:lnTo>
                  <a:pt x="18812" y="9073"/>
                </a:lnTo>
                <a:cubicBezTo>
                  <a:pt x="18824" y="9037"/>
                  <a:pt x="18836" y="9013"/>
                  <a:pt x="18872" y="9001"/>
                </a:cubicBezTo>
                <a:lnTo>
                  <a:pt x="18872" y="9121"/>
                </a:lnTo>
                <a:cubicBezTo>
                  <a:pt x="18872" y="9204"/>
                  <a:pt x="18884" y="9287"/>
                  <a:pt x="18884" y="9371"/>
                </a:cubicBezTo>
                <a:cubicBezTo>
                  <a:pt x="18872" y="9371"/>
                  <a:pt x="18836" y="9371"/>
                  <a:pt x="18836" y="9418"/>
                </a:cubicBezTo>
                <a:cubicBezTo>
                  <a:pt x="18860" y="9418"/>
                  <a:pt x="18884" y="9394"/>
                  <a:pt x="18884" y="9442"/>
                </a:cubicBezTo>
                <a:cubicBezTo>
                  <a:pt x="18872" y="9513"/>
                  <a:pt x="18860" y="9573"/>
                  <a:pt x="18836" y="9621"/>
                </a:cubicBezTo>
                <a:cubicBezTo>
                  <a:pt x="18836" y="9502"/>
                  <a:pt x="18824" y="9359"/>
                  <a:pt x="18824" y="9204"/>
                </a:cubicBezTo>
                <a:close/>
                <a:moveTo>
                  <a:pt x="18872" y="8882"/>
                </a:moveTo>
                <a:lnTo>
                  <a:pt x="18872" y="8894"/>
                </a:lnTo>
                <a:close/>
                <a:moveTo>
                  <a:pt x="17633" y="4799"/>
                </a:moveTo>
                <a:cubicBezTo>
                  <a:pt x="17610" y="4775"/>
                  <a:pt x="17610" y="4727"/>
                  <a:pt x="17645" y="4703"/>
                </a:cubicBezTo>
                <a:lnTo>
                  <a:pt x="17669" y="4703"/>
                </a:lnTo>
                <a:cubicBezTo>
                  <a:pt x="17705" y="4739"/>
                  <a:pt x="17741" y="4799"/>
                  <a:pt x="17788" y="4882"/>
                </a:cubicBezTo>
                <a:cubicBezTo>
                  <a:pt x="17729" y="4882"/>
                  <a:pt x="17693" y="4858"/>
                  <a:pt x="17633" y="4799"/>
                </a:cubicBezTo>
                <a:close/>
                <a:moveTo>
                  <a:pt x="17586" y="4620"/>
                </a:moveTo>
                <a:cubicBezTo>
                  <a:pt x="17550" y="4608"/>
                  <a:pt x="17514" y="4572"/>
                  <a:pt x="17502" y="4537"/>
                </a:cubicBezTo>
                <a:close/>
                <a:moveTo>
                  <a:pt x="18824" y="9894"/>
                </a:moveTo>
                <a:lnTo>
                  <a:pt x="18824" y="9978"/>
                </a:lnTo>
                <a:close/>
                <a:moveTo>
                  <a:pt x="19110" y="7704"/>
                </a:moveTo>
                <a:cubicBezTo>
                  <a:pt x="19110" y="7692"/>
                  <a:pt x="19122" y="7680"/>
                  <a:pt x="19134" y="7644"/>
                </a:cubicBezTo>
                <a:cubicBezTo>
                  <a:pt x="19134" y="7692"/>
                  <a:pt x="19134" y="7716"/>
                  <a:pt x="19122" y="7739"/>
                </a:cubicBezTo>
                <a:cubicBezTo>
                  <a:pt x="19122" y="7716"/>
                  <a:pt x="19110" y="7716"/>
                  <a:pt x="19110" y="7704"/>
                </a:cubicBezTo>
                <a:close/>
                <a:moveTo>
                  <a:pt x="19074" y="7466"/>
                </a:moveTo>
                <a:lnTo>
                  <a:pt x="19074" y="7442"/>
                </a:lnTo>
                <a:cubicBezTo>
                  <a:pt x="19098" y="7454"/>
                  <a:pt x="19098" y="7466"/>
                  <a:pt x="19110" y="7477"/>
                </a:cubicBezTo>
                <a:cubicBezTo>
                  <a:pt x="19110" y="7477"/>
                  <a:pt x="19098" y="7477"/>
                  <a:pt x="19074" y="7466"/>
                </a:cubicBezTo>
                <a:close/>
                <a:moveTo>
                  <a:pt x="19003" y="7216"/>
                </a:moveTo>
                <a:cubicBezTo>
                  <a:pt x="18967" y="7287"/>
                  <a:pt x="19015" y="7358"/>
                  <a:pt x="19038" y="7347"/>
                </a:cubicBezTo>
                <a:cubicBezTo>
                  <a:pt x="19038" y="7382"/>
                  <a:pt x="19015" y="7394"/>
                  <a:pt x="19015" y="7394"/>
                </a:cubicBezTo>
                <a:cubicBezTo>
                  <a:pt x="19003" y="7382"/>
                  <a:pt x="19003" y="7358"/>
                  <a:pt x="18991" y="7347"/>
                </a:cubicBezTo>
                <a:lnTo>
                  <a:pt x="18991" y="7323"/>
                </a:lnTo>
                <a:lnTo>
                  <a:pt x="18943" y="7275"/>
                </a:lnTo>
                <a:cubicBezTo>
                  <a:pt x="18931" y="7251"/>
                  <a:pt x="18931" y="7239"/>
                  <a:pt x="18931" y="7239"/>
                </a:cubicBezTo>
                <a:cubicBezTo>
                  <a:pt x="18919" y="7216"/>
                  <a:pt x="18943" y="7180"/>
                  <a:pt x="18967" y="7180"/>
                </a:cubicBezTo>
                <a:cubicBezTo>
                  <a:pt x="18991" y="7204"/>
                  <a:pt x="19003" y="7204"/>
                  <a:pt x="19003" y="7216"/>
                </a:cubicBezTo>
                <a:close/>
                <a:moveTo>
                  <a:pt x="18824" y="6525"/>
                </a:moveTo>
                <a:lnTo>
                  <a:pt x="18824" y="6525"/>
                </a:lnTo>
                <a:lnTo>
                  <a:pt x="18824" y="6501"/>
                </a:lnTo>
                <a:close/>
                <a:moveTo>
                  <a:pt x="8656" y="1703"/>
                </a:moveTo>
                <a:cubicBezTo>
                  <a:pt x="8644" y="1703"/>
                  <a:pt x="8632" y="1703"/>
                  <a:pt x="8620" y="1691"/>
                </a:cubicBezTo>
                <a:cubicBezTo>
                  <a:pt x="8644" y="1703"/>
                  <a:pt x="8656" y="1703"/>
                  <a:pt x="8656" y="1703"/>
                </a:cubicBezTo>
                <a:close/>
                <a:moveTo>
                  <a:pt x="11692" y="17753"/>
                </a:moveTo>
                <a:cubicBezTo>
                  <a:pt x="11716" y="17812"/>
                  <a:pt x="11633" y="17764"/>
                  <a:pt x="11573" y="17800"/>
                </a:cubicBezTo>
                <a:cubicBezTo>
                  <a:pt x="11597" y="17764"/>
                  <a:pt x="11633" y="17753"/>
                  <a:pt x="11692" y="17753"/>
                </a:cubicBezTo>
                <a:close/>
                <a:moveTo>
                  <a:pt x="16562" y="15419"/>
                </a:moveTo>
                <a:cubicBezTo>
                  <a:pt x="16598" y="15455"/>
                  <a:pt x="16502" y="15490"/>
                  <a:pt x="16443" y="15562"/>
                </a:cubicBezTo>
                <a:cubicBezTo>
                  <a:pt x="16431" y="15550"/>
                  <a:pt x="16395" y="15562"/>
                  <a:pt x="16383" y="15550"/>
                </a:cubicBezTo>
                <a:cubicBezTo>
                  <a:pt x="16455" y="15502"/>
                  <a:pt x="16514" y="15443"/>
                  <a:pt x="16562" y="15419"/>
                </a:cubicBezTo>
                <a:close/>
                <a:moveTo>
                  <a:pt x="16681" y="15264"/>
                </a:moveTo>
                <a:cubicBezTo>
                  <a:pt x="16693" y="15276"/>
                  <a:pt x="16717" y="15288"/>
                  <a:pt x="16729" y="15264"/>
                </a:cubicBezTo>
                <a:cubicBezTo>
                  <a:pt x="16752" y="15288"/>
                  <a:pt x="16669" y="15383"/>
                  <a:pt x="16621" y="15395"/>
                </a:cubicBezTo>
                <a:cubicBezTo>
                  <a:pt x="16609" y="15371"/>
                  <a:pt x="16633" y="15324"/>
                  <a:pt x="16681" y="15264"/>
                </a:cubicBezTo>
                <a:close/>
                <a:moveTo>
                  <a:pt x="18526" y="11311"/>
                </a:moveTo>
                <a:lnTo>
                  <a:pt x="18526" y="11311"/>
                </a:lnTo>
                <a:cubicBezTo>
                  <a:pt x="18526" y="11347"/>
                  <a:pt x="18526" y="11347"/>
                  <a:pt x="18514" y="11347"/>
                </a:cubicBezTo>
                <a:cubicBezTo>
                  <a:pt x="18514" y="11335"/>
                  <a:pt x="18514" y="11323"/>
                  <a:pt x="18526" y="11311"/>
                </a:cubicBezTo>
                <a:close/>
                <a:moveTo>
                  <a:pt x="18800" y="10359"/>
                </a:moveTo>
                <a:lnTo>
                  <a:pt x="18800" y="10299"/>
                </a:lnTo>
                <a:cubicBezTo>
                  <a:pt x="18800" y="10299"/>
                  <a:pt x="18812" y="10275"/>
                  <a:pt x="18824" y="10275"/>
                </a:cubicBezTo>
                <a:cubicBezTo>
                  <a:pt x="18812" y="10311"/>
                  <a:pt x="18812" y="10335"/>
                  <a:pt x="18800" y="10359"/>
                </a:cubicBezTo>
                <a:close/>
                <a:moveTo>
                  <a:pt x="18836" y="10204"/>
                </a:moveTo>
                <a:cubicBezTo>
                  <a:pt x="18836" y="10180"/>
                  <a:pt x="18824" y="10133"/>
                  <a:pt x="18824" y="10097"/>
                </a:cubicBezTo>
                <a:cubicBezTo>
                  <a:pt x="18836" y="10073"/>
                  <a:pt x="18836" y="10037"/>
                  <a:pt x="18860" y="10002"/>
                </a:cubicBezTo>
                <a:cubicBezTo>
                  <a:pt x="18872" y="10085"/>
                  <a:pt x="18860" y="10133"/>
                  <a:pt x="18836" y="10204"/>
                </a:cubicBezTo>
                <a:cubicBezTo>
                  <a:pt x="18860" y="10204"/>
                  <a:pt x="18860" y="10204"/>
                  <a:pt x="18836" y="10204"/>
                </a:cubicBezTo>
                <a:close/>
                <a:moveTo>
                  <a:pt x="19157" y="8132"/>
                </a:moveTo>
                <a:cubicBezTo>
                  <a:pt x="19169" y="8073"/>
                  <a:pt x="19169" y="8013"/>
                  <a:pt x="19157" y="7942"/>
                </a:cubicBezTo>
                <a:cubicBezTo>
                  <a:pt x="19229" y="7978"/>
                  <a:pt x="19193" y="8132"/>
                  <a:pt x="19157" y="8192"/>
                </a:cubicBezTo>
                <a:close/>
                <a:moveTo>
                  <a:pt x="19122" y="7775"/>
                </a:moveTo>
                <a:cubicBezTo>
                  <a:pt x="19134" y="7811"/>
                  <a:pt x="19157" y="7847"/>
                  <a:pt x="19169" y="7906"/>
                </a:cubicBezTo>
                <a:cubicBezTo>
                  <a:pt x="19122" y="7954"/>
                  <a:pt x="19110" y="7823"/>
                  <a:pt x="19122" y="7775"/>
                </a:cubicBezTo>
                <a:close/>
                <a:moveTo>
                  <a:pt x="18943" y="6608"/>
                </a:moveTo>
                <a:lnTo>
                  <a:pt x="18895" y="6620"/>
                </a:lnTo>
                <a:cubicBezTo>
                  <a:pt x="18884" y="6573"/>
                  <a:pt x="18919" y="6513"/>
                  <a:pt x="18872" y="6501"/>
                </a:cubicBezTo>
                <a:cubicBezTo>
                  <a:pt x="18860" y="6430"/>
                  <a:pt x="18895" y="6513"/>
                  <a:pt x="18919" y="6513"/>
                </a:cubicBezTo>
                <a:cubicBezTo>
                  <a:pt x="18919" y="6489"/>
                  <a:pt x="18895" y="6465"/>
                  <a:pt x="18884" y="6442"/>
                </a:cubicBezTo>
                <a:cubicBezTo>
                  <a:pt x="18895" y="6442"/>
                  <a:pt x="18895" y="6430"/>
                  <a:pt x="18919" y="6406"/>
                </a:cubicBezTo>
                <a:cubicBezTo>
                  <a:pt x="18931" y="6465"/>
                  <a:pt x="18955" y="6525"/>
                  <a:pt x="18943" y="6608"/>
                </a:cubicBezTo>
                <a:close/>
                <a:moveTo>
                  <a:pt x="18860" y="6204"/>
                </a:moveTo>
                <a:cubicBezTo>
                  <a:pt x="18836" y="6204"/>
                  <a:pt x="18824" y="6156"/>
                  <a:pt x="18824" y="6132"/>
                </a:cubicBezTo>
                <a:lnTo>
                  <a:pt x="18824" y="6132"/>
                </a:lnTo>
                <a:cubicBezTo>
                  <a:pt x="18836" y="6132"/>
                  <a:pt x="18836" y="6108"/>
                  <a:pt x="18860" y="6108"/>
                </a:cubicBezTo>
                <a:cubicBezTo>
                  <a:pt x="18884" y="6168"/>
                  <a:pt x="18836" y="6156"/>
                  <a:pt x="18860" y="6204"/>
                </a:cubicBezTo>
                <a:close/>
                <a:moveTo>
                  <a:pt x="18645" y="5965"/>
                </a:moveTo>
                <a:lnTo>
                  <a:pt x="18645" y="5965"/>
                </a:lnTo>
                <a:cubicBezTo>
                  <a:pt x="18705" y="5989"/>
                  <a:pt x="18741" y="6025"/>
                  <a:pt x="18753" y="6084"/>
                </a:cubicBezTo>
                <a:cubicBezTo>
                  <a:pt x="18753" y="6108"/>
                  <a:pt x="18776" y="6108"/>
                  <a:pt x="18800" y="6108"/>
                </a:cubicBezTo>
                <a:cubicBezTo>
                  <a:pt x="18800" y="6132"/>
                  <a:pt x="18800" y="6156"/>
                  <a:pt x="18812" y="6168"/>
                </a:cubicBezTo>
                <a:cubicBezTo>
                  <a:pt x="18800" y="6168"/>
                  <a:pt x="18800" y="6204"/>
                  <a:pt x="18800" y="6204"/>
                </a:cubicBezTo>
                <a:cubicBezTo>
                  <a:pt x="18765" y="6096"/>
                  <a:pt x="18705" y="6120"/>
                  <a:pt x="18776" y="6180"/>
                </a:cubicBezTo>
                <a:cubicBezTo>
                  <a:pt x="18776" y="6204"/>
                  <a:pt x="18776" y="6215"/>
                  <a:pt x="18800" y="6227"/>
                </a:cubicBezTo>
                <a:lnTo>
                  <a:pt x="18681" y="6227"/>
                </a:lnTo>
                <a:cubicBezTo>
                  <a:pt x="18657" y="6227"/>
                  <a:pt x="18645" y="6204"/>
                  <a:pt x="18645" y="6180"/>
                </a:cubicBezTo>
                <a:cubicBezTo>
                  <a:pt x="18657" y="6156"/>
                  <a:pt x="18693" y="6108"/>
                  <a:pt x="18681" y="6084"/>
                </a:cubicBezTo>
                <a:cubicBezTo>
                  <a:pt x="18681" y="6049"/>
                  <a:pt x="18634" y="6025"/>
                  <a:pt x="18634" y="5977"/>
                </a:cubicBezTo>
                <a:cubicBezTo>
                  <a:pt x="18634" y="5977"/>
                  <a:pt x="18634" y="5965"/>
                  <a:pt x="18645" y="5965"/>
                </a:cubicBezTo>
                <a:close/>
                <a:moveTo>
                  <a:pt x="18217" y="5180"/>
                </a:moveTo>
                <a:cubicBezTo>
                  <a:pt x="18205" y="5180"/>
                  <a:pt x="18181" y="5156"/>
                  <a:pt x="18169" y="5180"/>
                </a:cubicBezTo>
                <a:cubicBezTo>
                  <a:pt x="18157" y="5156"/>
                  <a:pt x="18157" y="5132"/>
                  <a:pt x="18145" y="5120"/>
                </a:cubicBezTo>
                <a:lnTo>
                  <a:pt x="18145" y="5072"/>
                </a:lnTo>
                <a:cubicBezTo>
                  <a:pt x="18169" y="5096"/>
                  <a:pt x="18205" y="5144"/>
                  <a:pt x="18217" y="5180"/>
                </a:cubicBezTo>
                <a:close/>
                <a:moveTo>
                  <a:pt x="16609" y="2953"/>
                </a:moveTo>
                <a:lnTo>
                  <a:pt x="16633" y="2989"/>
                </a:lnTo>
                <a:lnTo>
                  <a:pt x="16633" y="3001"/>
                </a:lnTo>
                <a:cubicBezTo>
                  <a:pt x="16574" y="2989"/>
                  <a:pt x="16562" y="2929"/>
                  <a:pt x="16538" y="2858"/>
                </a:cubicBezTo>
                <a:cubicBezTo>
                  <a:pt x="16550" y="2882"/>
                  <a:pt x="16574" y="2929"/>
                  <a:pt x="16609" y="2953"/>
                </a:cubicBezTo>
                <a:close/>
                <a:moveTo>
                  <a:pt x="15740" y="2679"/>
                </a:moveTo>
                <a:cubicBezTo>
                  <a:pt x="15740" y="2691"/>
                  <a:pt x="15740" y="2691"/>
                  <a:pt x="15740" y="2679"/>
                </a:cubicBezTo>
                <a:cubicBezTo>
                  <a:pt x="15740" y="2691"/>
                  <a:pt x="15728" y="2679"/>
                  <a:pt x="15740" y="2679"/>
                </a:cubicBezTo>
                <a:cubicBezTo>
                  <a:pt x="15717" y="2679"/>
                  <a:pt x="15728" y="2679"/>
                  <a:pt x="15740" y="2679"/>
                </a:cubicBezTo>
                <a:close/>
                <a:moveTo>
                  <a:pt x="8180" y="1739"/>
                </a:moveTo>
                <a:lnTo>
                  <a:pt x="8180" y="1762"/>
                </a:lnTo>
                <a:cubicBezTo>
                  <a:pt x="8216" y="1762"/>
                  <a:pt x="8227" y="1751"/>
                  <a:pt x="8227" y="1739"/>
                </a:cubicBezTo>
                <a:lnTo>
                  <a:pt x="8347" y="1739"/>
                </a:lnTo>
                <a:cubicBezTo>
                  <a:pt x="8335" y="1762"/>
                  <a:pt x="8299" y="1798"/>
                  <a:pt x="8275" y="1810"/>
                </a:cubicBezTo>
                <a:cubicBezTo>
                  <a:pt x="8227" y="1846"/>
                  <a:pt x="8192" y="1822"/>
                  <a:pt x="8168" y="1762"/>
                </a:cubicBezTo>
                <a:cubicBezTo>
                  <a:pt x="8156" y="1762"/>
                  <a:pt x="8132" y="1786"/>
                  <a:pt x="8120" y="1786"/>
                </a:cubicBezTo>
                <a:cubicBezTo>
                  <a:pt x="8049" y="1822"/>
                  <a:pt x="8013" y="1822"/>
                  <a:pt x="7977" y="1762"/>
                </a:cubicBezTo>
                <a:lnTo>
                  <a:pt x="7977" y="1762"/>
                </a:lnTo>
                <a:cubicBezTo>
                  <a:pt x="8049" y="1751"/>
                  <a:pt x="8108" y="1739"/>
                  <a:pt x="8180" y="1739"/>
                </a:cubicBezTo>
                <a:close/>
                <a:moveTo>
                  <a:pt x="7608" y="1822"/>
                </a:moveTo>
                <a:cubicBezTo>
                  <a:pt x="7680" y="1810"/>
                  <a:pt x="7739" y="1810"/>
                  <a:pt x="7799" y="1810"/>
                </a:cubicBezTo>
                <a:cubicBezTo>
                  <a:pt x="7787" y="1822"/>
                  <a:pt x="7763" y="1822"/>
                  <a:pt x="7739" y="1822"/>
                </a:cubicBezTo>
                <a:cubicBezTo>
                  <a:pt x="7727" y="1822"/>
                  <a:pt x="7692" y="1822"/>
                  <a:pt x="7680" y="1846"/>
                </a:cubicBezTo>
                <a:cubicBezTo>
                  <a:pt x="7620" y="1929"/>
                  <a:pt x="7501" y="1858"/>
                  <a:pt x="7430" y="1917"/>
                </a:cubicBezTo>
                <a:cubicBezTo>
                  <a:pt x="7382" y="1965"/>
                  <a:pt x="7346" y="1929"/>
                  <a:pt x="7323" y="1905"/>
                </a:cubicBezTo>
                <a:cubicBezTo>
                  <a:pt x="7406" y="1870"/>
                  <a:pt x="7513" y="1846"/>
                  <a:pt x="7608" y="1822"/>
                </a:cubicBezTo>
                <a:close/>
                <a:moveTo>
                  <a:pt x="2643" y="13800"/>
                </a:moveTo>
                <a:cubicBezTo>
                  <a:pt x="2632" y="13800"/>
                  <a:pt x="2632" y="13776"/>
                  <a:pt x="2632" y="13764"/>
                </a:cubicBezTo>
                <a:cubicBezTo>
                  <a:pt x="2632" y="13740"/>
                  <a:pt x="2632" y="13740"/>
                  <a:pt x="2643" y="13740"/>
                </a:cubicBezTo>
                <a:lnTo>
                  <a:pt x="2667" y="13728"/>
                </a:lnTo>
                <a:lnTo>
                  <a:pt x="2667" y="13728"/>
                </a:lnTo>
                <a:lnTo>
                  <a:pt x="2667" y="13728"/>
                </a:lnTo>
                <a:cubicBezTo>
                  <a:pt x="2679" y="13740"/>
                  <a:pt x="2679" y="13764"/>
                  <a:pt x="2679" y="13776"/>
                </a:cubicBezTo>
                <a:cubicBezTo>
                  <a:pt x="2691" y="13776"/>
                  <a:pt x="2691" y="13800"/>
                  <a:pt x="2643" y="13800"/>
                </a:cubicBezTo>
                <a:close/>
                <a:moveTo>
                  <a:pt x="2929" y="14550"/>
                </a:moveTo>
                <a:cubicBezTo>
                  <a:pt x="2929" y="14562"/>
                  <a:pt x="2917" y="14574"/>
                  <a:pt x="2893" y="14574"/>
                </a:cubicBezTo>
                <a:lnTo>
                  <a:pt x="2882" y="14562"/>
                </a:lnTo>
                <a:lnTo>
                  <a:pt x="2882" y="14490"/>
                </a:lnTo>
                <a:lnTo>
                  <a:pt x="2882" y="14490"/>
                </a:lnTo>
                <a:lnTo>
                  <a:pt x="2882" y="14490"/>
                </a:lnTo>
                <a:cubicBezTo>
                  <a:pt x="2870" y="14490"/>
                  <a:pt x="2858" y="14478"/>
                  <a:pt x="2834" y="14478"/>
                </a:cubicBezTo>
                <a:lnTo>
                  <a:pt x="2834" y="14455"/>
                </a:lnTo>
                <a:cubicBezTo>
                  <a:pt x="2870" y="14455"/>
                  <a:pt x="2870" y="14478"/>
                  <a:pt x="2870" y="14502"/>
                </a:cubicBezTo>
                <a:lnTo>
                  <a:pt x="2870" y="14502"/>
                </a:lnTo>
                <a:lnTo>
                  <a:pt x="2870" y="14502"/>
                </a:lnTo>
                <a:cubicBezTo>
                  <a:pt x="2917" y="14490"/>
                  <a:pt x="2929" y="14502"/>
                  <a:pt x="2929" y="14550"/>
                </a:cubicBezTo>
                <a:close/>
                <a:moveTo>
                  <a:pt x="3108" y="14716"/>
                </a:moveTo>
                <a:lnTo>
                  <a:pt x="3108" y="14716"/>
                </a:lnTo>
                <a:lnTo>
                  <a:pt x="3108" y="14716"/>
                </a:lnTo>
                <a:cubicBezTo>
                  <a:pt x="3096" y="14693"/>
                  <a:pt x="3072" y="14693"/>
                  <a:pt x="3060" y="14681"/>
                </a:cubicBezTo>
                <a:cubicBezTo>
                  <a:pt x="3084" y="14669"/>
                  <a:pt x="3096" y="14657"/>
                  <a:pt x="3108" y="14657"/>
                </a:cubicBezTo>
                <a:cubicBezTo>
                  <a:pt x="3120" y="14657"/>
                  <a:pt x="3144" y="14669"/>
                  <a:pt x="3155" y="14681"/>
                </a:cubicBezTo>
                <a:cubicBezTo>
                  <a:pt x="3144" y="14693"/>
                  <a:pt x="3120" y="14716"/>
                  <a:pt x="3108" y="14716"/>
                </a:cubicBezTo>
                <a:close/>
                <a:moveTo>
                  <a:pt x="3227" y="14847"/>
                </a:moveTo>
                <a:cubicBezTo>
                  <a:pt x="3227" y="14859"/>
                  <a:pt x="3227" y="14895"/>
                  <a:pt x="3191" y="14895"/>
                </a:cubicBezTo>
                <a:lnTo>
                  <a:pt x="3191" y="14871"/>
                </a:lnTo>
                <a:cubicBezTo>
                  <a:pt x="3203" y="14847"/>
                  <a:pt x="3215" y="14847"/>
                  <a:pt x="3227" y="14847"/>
                </a:cubicBezTo>
                <a:cubicBezTo>
                  <a:pt x="3227" y="14847"/>
                  <a:pt x="3227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ubicBezTo>
                  <a:pt x="3227" y="14800"/>
                  <a:pt x="3227" y="14776"/>
                  <a:pt x="3263" y="14740"/>
                </a:cubicBezTo>
                <a:cubicBezTo>
                  <a:pt x="3274" y="14728"/>
                  <a:pt x="3334" y="14728"/>
                  <a:pt x="3334" y="14740"/>
                </a:cubicBezTo>
                <a:cubicBezTo>
                  <a:pt x="3334" y="14764"/>
                  <a:pt x="3334" y="14776"/>
                  <a:pt x="3322" y="14788"/>
                </a:cubicBezTo>
                <a:cubicBezTo>
                  <a:pt x="3286" y="14800"/>
                  <a:pt x="3274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lose/>
                <a:moveTo>
                  <a:pt x="3465" y="14895"/>
                </a:moveTo>
                <a:cubicBezTo>
                  <a:pt x="3417" y="14978"/>
                  <a:pt x="3334" y="15062"/>
                  <a:pt x="3334" y="15169"/>
                </a:cubicBezTo>
                <a:cubicBezTo>
                  <a:pt x="3334" y="15169"/>
                  <a:pt x="3298" y="15193"/>
                  <a:pt x="3286" y="15193"/>
                </a:cubicBezTo>
                <a:cubicBezTo>
                  <a:pt x="3274" y="15193"/>
                  <a:pt x="3239" y="15157"/>
                  <a:pt x="3263" y="15157"/>
                </a:cubicBezTo>
                <a:cubicBezTo>
                  <a:pt x="3286" y="15038"/>
                  <a:pt x="3334" y="14955"/>
                  <a:pt x="3405" y="14847"/>
                </a:cubicBezTo>
                <a:cubicBezTo>
                  <a:pt x="3405" y="14836"/>
                  <a:pt x="3441" y="14847"/>
                  <a:pt x="3465" y="14847"/>
                </a:cubicBezTo>
                <a:lnTo>
                  <a:pt x="3465" y="14847"/>
                </a:lnTo>
                <a:lnTo>
                  <a:pt x="3477" y="14859"/>
                </a:lnTo>
                <a:lnTo>
                  <a:pt x="3477" y="14859"/>
                </a:lnTo>
                <a:cubicBezTo>
                  <a:pt x="3465" y="14883"/>
                  <a:pt x="3465" y="14895"/>
                  <a:pt x="3465" y="14895"/>
                </a:cubicBezTo>
                <a:close/>
                <a:moveTo>
                  <a:pt x="4358" y="15633"/>
                </a:moveTo>
                <a:cubicBezTo>
                  <a:pt x="4346" y="15657"/>
                  <a:pt x="4322" y="15669"/>
                  <a:pt x="4310" y="15669"/>
                </a:cubicBezTo>
                <a:cubicBezTo>
                  <a:pt x="4310" y="15657"/>
                  <a:pt x="4334" y="15633"/>
                  <a:pt x="4358" y="15633"/>
                </a:cubicBezTo>
                <a:cubicBezTo>
                  <a:pt x="4406" y="15609"/>
                  <a:pt x="4429" y="15657"/>
                  <a:pt x="4429" y="15693"/>
                </a:cubicBezTo>
                <a:lnTo>
                  <a:pt x="4429" y="15717"/>
                </a:lnTo>
                <a:close/>
                <a:moveTo>
                  <a:pt x="4715" y="15728"/>
                </a:moveTo>
                <a:cubicBezTo>
                  <a:pt x="4715" y="15728"/>
                  <a:pt x="4715" y="15740"/>
                  <a:pt x="4715" y="15728"/>
                </a:cubicBezTo>
                <a:lnTo>
                  <a:pt x="4715" y="15728"/>
                </a:lnTo>
                <a:lnTo>
                  <a:pt x="4715" y="15728"/>
                </a:lnTo>
                <a:cubicBezTo>
                  <a:pt x="4727" y="15728"/>
                  <a:pt x="4727" y="15728"/>
                  <a:pt x="4715" y="15728"/>
                </a:cubicBezTo>
                <a:cubicBezTo>
                  <a:pt x="4727" y="15717"/>
                  <a:pt x="4727" y="15717"/>
                  <a:pt x="4715" y="15728"/>
                </a:cubicBezTo>
                <a:cubicBezTo>
                  <a:pt x="4727" y="15728"/>
                  <a:pt x="4727" y="15728"/>
                  <a:pt x="4715" y="15728"/>
                </a:cubicBezTo>
                <a:close/>
                <a:moveTo>
                  <a:pt x="6739" y="17300"/>
                </a:moveTo>
                <a:cubicBezTo>
                  <a:pt x="6561" y="17217"/>
                  <a:pt x="6370" y="17133"/>
                  <a:pt x="6156" y="17098"/>
                </a:cubicBezTo>
                <a:cubicBezTo>
                  <a:pt x="6084" y="17062"/>
                  <a:pt x="6025" y="17026"/>
                  <a:pt x="5941" y="16967"/>
                </a:cubicBezTo>
                <a:cubicBezTo>
                  <a:pt x="5918" y="16967"/>
                  <a:pt x="5918" y="16943"/>
                  <a:pt x="5906" y="16943"/>
                </a:cubicBezTo>
                <a:cubicBezTo>
                  <a:pt x="5941" y="16967"/>
                  <a:pt x="5977" y="16967"/>
                  <a:pt x="6013" y="16967"/>
                </a:cubicBezTo>
                <a:cubicBezTo>
                  <a:pt x="6096" y="16979"/>
                  <a:pt x="6180" y="16991"/>
                  <a:pt x="6251" y="17026"/>
                </a:cubicBezTo>
                <a:cubicBezTo>
                  <a:pt x="6322" y="17038"/>
                  <a:pt x="6418" y="17062"/>
                  <a:pt x="6501" y="17110"/>
                </a:cubicBezTo>
                <a:cubicBezTo>
                  <a:pt x="6656" y="17038"/>
                  <a:pt x="6858" y="17300"/>
                  <a:pt x="7013" y="17288"/>
                </a:cubicBezTo>
                <a:cubicBezTo>
                  <a:pt x="6954" y="17205"/>
                  <a:pt x="7192" y="17276"/>
                  <a:pt x="7335" y="17288"/>
                </a:cubicBezTo>
                <a:cubicBezTo>
                  <a:pt x="7323" y="17336"/>
                  <a:pt x="7335" y="17383"/>
                  <a:pt x="7335" y="17455"/>
                </a:cubicBezTo>
                <a:cubicBezTo>
                  <a:pt x="7108" y="17443"/>
                  <a:pt x="6918" y="17360"/>
                  <a:pt x="6739" y="17300"/>
                </a:cubicBezTo>
                <a:close/>
                <a:moveTo>
                  <a:pt x="9525" y="17764"/>
                </a:moveTo>
                <a:cubicBezTo>
                  <a:pt x="9573" y="17741"/>
                  <a:pt x="9597" y="17800"/>
                  <a:pt x="9668" y="17776"/>
                </a:cubicBezTo>
                <a:cubicBezTo>
                  <a:pt x="9668" y="17764"/>
                  <a:pt x="9644" y="17764"/>
                  <a:pt x="9632" y="17764"/>
                </a:cubicBezTo>
                <a:cubicBezTo>
                  <a:pt x="9632" y="17753"/>
                  <a:pt x="9692" y="17753"/>
                  <a:pt x="9692" y="17741"/>
                </a:cubicBezTo>
                <a:cubicBezTo>
                  <a:pt x="9656" y="17705"/>
                  <a:pt x="9549" y="17741"/>
                  <a:pt x="9490" y="17741"/>
                </a:cubicBezTo>
                <a:cubicBezTo>
                  <a:pt x="9585" y="17681"/>
                  <a:pt x="9811" y="17681"/>
                  <a:pt x="9871" y="17633"/>
                </a:cubicBezTo>
                <a:cubicBezTo>
                  <a:pt x="9894" y="17657"/>
                  <a:pt x="9882" y="17705"/>
                  <a:pt x="9871" y="17705"/>
                </a:cubicBezTo>
                <a:cubicBezTo>
                  <a:pt x="9894" y="17753"/>
                  <a:pt x="9906" y="17705"/>
                  <a:pt x="9954" y="17717"/>
                </a:cubicBezTo>
                <a:cubicBezTo>
                  <a:pt x="10013" y="17705"/>
                  <a:pt x="9882" y="17705"/>
                  <a:pt x="9906" y="17657"/>
                </a:cubicBezTo>
                <a:cubicBezTo>
                  <a:pt x="10073" y="17645"/>
                  <a:pt x="10121" y="17657"/>
                  <a:pt x="10180" y="17622"/>
                </a:cubicBezTo>
                <a:cubicBezTo>
                  <a:pt x="10252" y="17633"/>
                  <a:pt x="10180" y="17633"/>
                  <a:pt x="10311" y="17622"/>
                </a:cubicBezTo>
                <a:cubicBezTo>
                  <a:pt x="10347" y="17705"/>
                  <a:pt x="10180" y="17657"/>
                  <a:pt x="10132" y="17693"/>
                </a:cubicBezTo>
                <a:cubicBezTo>
                  <a:pt x="10204" y="17753"/>
                  <a:pt x="10406" y="17598"/>
                  <a:pt x="10418" y="17693"/>
                </a:cubicBezTo>
                <a:cubicBezTo>
                  <a:pt x="10347" y="17693"/>
                  <a:pt x="10287" y="17705"/>
                  <a:pt x="10204" y="17717"/>
                </a:cubicBezTo>
                <a:cubicBezTo>
                  <a:pt x="10132" y="17741"/>
                  <a:pt x="10061" y="17741"/>
                  <a:pt x="9990" y="17753"/>
                </a:cubicBezTo>
                <a:cubicBezTo>
                  <a:pt x="9835" y="17800"/>
                  <a:pt x="9668" y="17812"/>
                  <a:pt x="9525" y="17764"/>
                </a:cubicBezTo>
                <a:close/>
                <a:moveTo>
                  <a:pt x="9573" y="18288"/>
                </a:moveTo>
                <a:cubicBezTo>
                  <a:pt x="9549" y="18336"/>
                  <a:pt x="9609" y="18300"/>
                  <a:pt x="9656" y="18300"/>
                </a:cubicBezTo>
                <a:cubicBezTo>
                  <a:pt x="9585" y="18312"/>
                  <a:pt x="9466" y="18336"/>
                  <a:pt x="9335" y="18336"/>
                </a:cubicBezTo>
                <a:cubicBezTo>
                  <a:pt x="9192" y="18336"/>
                  <a:pt x="9049" y="18312"/>
                  <a:pt x="8918" y="18336"/>
                </a:cubicBezTo>
                <a:cubicBezTo>
                  <a:pt x="9061" y="18241"/>
                  <a:pt x="9335" y="18336"/>
                  <a:pt x="9573" y="18288"/>
                </a:cubicBezTo>
                <a:close/>
                <a:moveTo>
                  <a:pt x="8835" y="18360"/>
                </a:moveTo>
                <a:cubicBezTo>
                  <a:pt x="8978" y="18372"/>
                  <a:pt x="9001" y="18372"/>
                  <a:pt x="9132" y="18395"/>
                </a:cubicBezTo>
                <a:cubicBezTo>
                  <a:pt x="9001" y="18336"/>
                  <a:pt x="9418" y="18360"/>
                  <a:pt x="9466" y="18395"/>
                </a:cubicBezTo>
                <a:cubicBezTo>
                  <a:pt x="9359" y="18419"/>
                  <a:pt x="9228" y="18419"/>
                  <a:pt x="9109" y="18407"/>
                </a:cubicBezTo>
                <a:cubicBezTo>
                  <a:pt x="8989" y="18407"/>
                  <a:pt x="8870" y="18395"/>
                  <a:pt x="8799" y="18419"/>
                </a:cubicBezTo>
                <a:cubicBezTo>
                  <a:pt x="8775" y="18395"/>
                  <a:pt x="8823" y="18395"/>
                  <a:pt x="8835" y="18360"/>
                </a:cubicBezTo>
                <a:close/>
                <a:moveTo>
                  <a:pt x="8763" y="18479"/>
                </a:moveTo>
                <a:cubicBezTo>
                  <a:pt x="8775" y="18431"/>
                  <a:pt x="8835" y="18467"/>
                  <a:pt x="8882" y="18479"/>
                </a:cubicBezTo>
                <a:cubicBezTo>
                  <a:pt x="8870" y="18515"/>
                  <a:pt x="8775" y="18479"/>
                  <a:pt x="8763" y="18479"/>
                </a:cubicBezTo>
                <a:close/>
                <a:moveTo>
                  <a:pt x="10347" y="18538"/>
                </a:moveTo>
                <a:lnTo>
                  <a:pt x="10347" y="18491"/>
                </a:lnTo>
                <a:cubicBezTo>
                  <a:pt x="10323" y="18491"/>
                  <a:pt x="10323" y="18491"/>
                  <a:pt x="10311" y="18515"/>
                </a:cubicBezTo>
                <a:cubicBezTo>
                  <a:pt x="10263" y="18526"/>
                  <a:pt x="10204" y="18526"/>
                  <a:pt x="10144" y="18538"/>
                </a:cubicBezTo>
                <a:cubicBezTo>
                  <a:pt x="10037" y="18550"/>
                  <a:pt x="9930" y="18574"/>
                  <a:pt x="9811" y="18574"/>
                </a:cubicBezTo>
                <a:cubicBezTo>
                  <a:pt x="9573" y="18586"/>
                  <a:pt x="9335" y="18598"/>
                  <a:pt x="9097" y="18550"/>
                </a:cubicBezTo>
                <a:cubicBezTo>
                  <a:pt x="9061" y="18550"/>
                  <a:pt x="9073" y="18586"/>
                  <a:pt x="9049" y="18586"/>
                </a:cubicBezTo>
                <a:cubicBezTo>
                  <a:pt x="8989" y="18586"/>
                  <a:pt x="8942" y="18562"/>
                  <a:pt x="8918" y="18550"/>
                </a:cubicBezTo>
                <a:cubicBezTo>
                  <a:pt x="8918" y="18503"/>
                  <a:pt x="9037" y="18538"/>
                  <a:pt x="9109" y="18538"/>
                </a:cubicBezTo>
                <a:cubicBezTo>
                  <a:pt x="9109" y="18526"/>
                  <a:pt x="9109" y="18503"/>
                  <a:pt x="9073" y="18491"/>
                </a:cubicBezTo>
                <a:cubicBezTo>
                  <a:pt x="9299" y="18491"/>
                  <a:pt x="9716" y="18491"/>
                  <a:pt x="10049" y="18407"/>
                </a:cubicBezTo>
                <a:cubicBezTo>
                  <a:pt x="10121" y="18419"/>
                  <a:pt x="10192" y="18419"/>
                  <a:pt x="10240" y="18443"/>
                </a:cubicBezTo>
                <a:cubicBezTo>
                  <a:pt x="10299" y="18431"/>
                  <a:pt x="10228" y="18407"/>
                  <a:pt x="10228" y="18384"/>
                </a:cubicBezTo>
                <a:cubicBezTo>
                  <a:pt x="10287" y="18372"/>
                  <a:pt x="10335" y="18431"/>
                  <a:pt x="10359" y="18384"/>
                </a:cubicBezTo>
                <a:cubicBezTo>
                  <a:pt x="10430" y="18384"/>
                  <a:pt x="10383" y="18407"/>
                  <a:pt x="10383" y="18431"/>
                </a:cubicBezTo>
                <a:cubicBezTo>
                  <a:pt x="10502" y="18407"/>
                  <a:pt x="10585" y="18372"/>
                  <a:pt x="10656" y="18360"/>
                </a:cubicBezTo>
                <a:cubicBezTo>
                  <a:pt x="10668" y="18312"/>
                  <a:pt x="10585" y="18348"/>
                  <a:pt x="10537" y="18360"/>
                </a:cubicBezTo>
                <a:cubicBezTo>
                  <a:pt x="10597" y="18300"/>
                  <a:pt x="10764" y="18300"/>
                  <a:pt x="10835" y="18312"/>
                </a:cubicBezTo>
                <a:cubicBezTo>
                  <a:pt x="10859" y="18360"/>
                  <a:pt x="10740" y="18419"/>
                  <a:pt x="10883" y="18407"/>
                </a:cubicBezTo>
                <a:cubicBezTo>
                  <a:pt x="10787" y="18467"/>
                  <a:pt x="10502" y="18419"/>
                  <a:pt x="10466" y="18479"/>
                </a:cubicBezTo>
                <a:cubicBezTo>
                  <a:pt x="10644" y="18479"/>
                  <a:pt x="10954" y="18384"/>
                  <a:pt x="11061" y="18455"/>
                </a:cubicBezTo>
                <a:cubicBezTo>
                  <a:pt x="10823" y="18526"/>
                  <a:pt x="10597" y="18491"/>
                  <a:pt x="10347" y="18538"/>
                </a:cubicBezTo>
                <a:close/>
                <a:moveTo>
                  <a:pt x="11395" y="18241"/>
                </a:moveTo>
                <a:cubicBezTo>
                  <a:pt x="11395" y="18217"/>
                  <a:pt x="11371" y="18229"/>
                  <a:pt x="11371" y="18193"/>
                </a:cubicBezTo>
                <a:cubicBezTo>
                  <a:pt x="11454" y="18169"/>
                  <a:pt x="11442" y="18217"/>
                  <a:pt x="11537" y="18181"/>
                </a:cubicBezTo>
                <a:cubicBezTo>
                  <a:pt x="11514" y="18217"/>
                  <a:pt x="11442" y="18229"/>
                  <a:pt x="11395" y="18241"/>
                </a:cubicBezTo>
                <a:close/>
                <a:moveTo>
                  <a:pt x="12014" y="18014"/>
                </a:moveTo>
                <a:cubicBezTo>
                  <a:pt x="11728" y="18062"/>
                  <a:pt x="11502" y="18134"/>
                  <a:pt x="11216" y="18181"/>
                </a:cubicBezTo>
                <a:cubicBezTo>
                  <a:pt x="11240" y="18193"/>
                  <a:pt x="11299" y="18169"/>
                  <a:pt x="11311" y="18181"/>
                </a:cubicBezTo>
                <a:cubicBezTo>
                  <a:pt x="11311" y="18229"/>
                  <a:pt x="11180" y="18241"/>
                  <a:pt x="11180" y="18193"/>
                </a:cubicBezTo>
                <a:cubicBezTo>
                  <a:pt x="11121" y="18229"/>
                  <a:pt x="11121" y="18241"/>
                  <a:pt x="11145" y="18288"/>
                </a:cubicBezTo>
                <a:cubicBezTo>
                  <a:pt x="11037" y="18253"/>
                  <a:pt x="11025" y="18229"/>
                  <a:pt x="11061" y="18193"/>
                </a:cubicBezTo>
                <a:cubicBezTo>
                  <a:pt x="11085" y="18169"/>
                  <a:pt x="11192" y="18157"/>
                  <a:pt x="11323" y="18122"/>
                </a:cubicBezTo>
                <a:cubicBezTo>
                  <a:pt x="11287" y="18110"/>
                  <a:pt x="11252" y="18122"/>
                  <a:pt x="11204" y="18122"/>
                </a:cubicBezTo>
                <a:cubicBezTo>
                  <a:pt x="11192" y="18098"/>
                  <a:pt x="11311" y="18098"/>
                  <a:pt x="11311" y="18062"/>
                </a:cubicBezTo>
                <a:cubicBezTo>
                  <a:pt x="11335" y="18062"/>
                  <a:pt x="11335" y="18098"/>
                  <a:pt x="11335" y="18110"/>
                </a:cubicBezTo>
                <a:cubicBezTo>
                  <a:pt x="11549" y="18038"/>
                  <a:pt x="11561" y="18038"/>
                  <a:pt x="11799" y="17955"/>
                </a:cubicBezTo>
                <a:cubicBezTo>
                  <a:pt x="11847" y="18003"/>
                  <a:pt x="11918" y="17931"/>
                  <a:pt x="11966" y="17955"/>
                </a:cubicBezTo>
                <a:cubicBezTo>
                  <a:pt x="12026" y="17931"/>
                  <a:pt x="11895" y="17943"/>
                  <a:pt x="11954" y="17919"/>
                </a:cubicBezTo>
                <a:cubicBezTo>
                  <a:pt x="12109" y="17884"/>
                  <a:pt x="12097" y="17919"/>
                  <a:pt x="12264" y="17836"/>
                </a:cubicBezTo>
                <a:cubicBezTo>
                  <a:pt x="12252" y="17812"/>
                  <a:pt x="12133" y="17895"/>
                  <a:pt x="12145" y="17836"/>
                </a:cubicBezTo>
                <a:cubicBezTo>
                  <a:pt x="12252" y="17824"/>
                  <a:pt x="12323" y="17776"/>
                  <a:pt x="12395" y="17741"/>
                </a:cubicBezTo>
                <a:cubicBezTo>
                  <a:pt x="12407" y="17764"/>
                  <a:pt x="12407" y="17776"/>
                  <a:pt x="12395" y="17800"/>
                </a:cubicBezTo>
                <a:cubicBezTo>
                  <a:pt x="12454" y="17776"/>
                  <a:pt x="12454" y="17753"/>
                  <a:pt x="12442" y="17717"/>
                </a:cubicBezTo>
                <a:cubicBezTo>
                  <a:pt x="12549" y="17657"/>
                  <a:pt x="12573" y="17693"/>
                  <a:pt x="12633" y="17705"/>
                </a:cubicBezTo>
                <a:cubicBezTo>
                  <a:pt x="12561" y="17860"/>
                  <a:pt x="12145" y="17919"/>
                  <a:pt x="12014" y="18014"/>
                </a:cubicBezTo>
                <a:close/>
                <a:moveTo>
                  <a:pt x="14073" y="17455"/>
                </a:moveTo>
                <a:cubicBezTo>
                  <a:pt x="14073" y="17395"/>
                  <a:pt x="14169" y="17383"/>
                  <a:pt x="14228" y="17324"/>
                </a:cubicBezTo>
                <a:cubicBezTo>
                  <a:pt x="14240" y="17360"/>
                  <a:pt x="14121" y="17407"/>
                  <a:pt x="14073" y="17455"/>
                </a:cubicBezTo>
                <a:close/>
                <a:moveTo>
                  <a:pt x="14728" y="17324"/>
                </a:moveTo>
                <a:cubicBezTo>
                  <a:pt x="14693" y="17407"/>
                  <a:pt x="14704" y="17300"/>
                  <a:pt x="14633" y="17348"/>
                </a:cubicBezTo>
                <a:cubicBezTo>
                  <a:pt x="14633" y="17336"/>
                  <a:pt x="14669" y="17300"/>
                  <a:pt x="14704" y="17288"/>
                </a:cubicBezTo>
                <a:cubicBezTo>
                  <a:pt x="14716" y="17300"/>
                  <a:pt x="14716" y="17324"/>
                  <a:pt x="14728" y="17324"/>
                </a:cubicBezTo>
                <a:cubicBezTo>
                  <a:pt x="14764" y="17324"/>
                  <a:pt x="14752" y="17324"/>
                  <a:pt x="14728" y="17324"/>
                </a:cubicBezTo>
                <a:close/>
                <a:moveTo>
                  <a:pt x="14657" y="17122"/>
                </a:moveTo>
                <a:lnTo>
                  <a:pt x="14728" y="17086"/>
                </a:lnTo>
                <a:lnTo>
                  <a:pt x="14752" y="17110"/>
                </a:lnTo>
                <a:cubicBezTo>
                  <a:pt x="14716" y="17122"/>
                  <a:pt x="14669" y="17157"/>
                  <a:pt x="14657" y="17122"/>
                </a:cubicBezTo>
                <a:close/>
                <a:moveTo>
                  <a:pt x="14764" y="17050"/>
                </a:moveTo>
                <a:cubicBezTo>
                  <a:pt x="14752" y="17026"/>
                  <a:pt x="14800" y="16979"/>
                  <a:pt x="14871" y="16943"/>
                </a:cubicBezTo>
                <a:lnTo>
                  <a:pt x="14895" y="16979"/>
                </a:lnTo>
                <a:cubicBezTo>
                  <a:pt x="14835" y="17026"/>
                  <a:pt x="14788" y="17050"/>
                  <a:pt x="14764" y="17050"/>
                </a:cubicBezTo>
                <a:close/>
                <a:moveTo>
                  <a:pt x="14716" y="16991"/>
                </a:moveTo>
                <a:cubicBezTo>
                  <a:pt x="14597" y="17086"/>
                  <a:pt x="14466" y="17157"/>
                  <a:pt x="14407" y="17217"/>
                </a:cubicBezTo>
                <a:cubicBezTo>
                  <a:pt x="14419" y="17169"/>
                  <a:pt x="14526" y="17086"/>
                  <a:pt x="14645" y="16991"/>
                </a:cubicBezTo>
                <a:cubicBezTo>
                  <a:pt x="14776" y="16907"/>
                  <a:pt x="14907" y="16800"/>
                  <a:pt x="15002" y="16729"/>
                </a:cubicBezTo>
                <a:cubicBezTo>
                  <a:pt x="14955" y="16800"/>
                  <a:pt x="14835" y="16907"/>
                  <a:pt x="14716" y="16991"/>
                </a:cubicBezTo>
                <a:close/>
                <a:moveTo>
                  <a:pt x="15609" y="16800"/>
                </a:moveTo>
                <a:cubicBezTo>
                  <a:pt x="15562" y="16764"/>
                  <a:pt x="15562" y="16764"/>
                  <a:pt x="15562" y="16705"/>
                </a:cubicBezTo>
                <a:cubicBezTo>
                  <a:pt x="15609" y="16729"/>
                  <a:pt x="15681" y="16741"/>
                  <a:pt x="15609" y="16800"/>
                </a:cubicBezTo>
                <a:close/>
                <a:moveTo>
                  <a:pt x="15681" y="16693"/>
                </a:moveTo>
                <a:cubicBezTo>
                  <a:pt x="15669" y="16693"/>
                  <a:pt x="15621" y="16729"/>
                  <a:pt x="15621" y="16693"/>
                </a:cubicBezTo>
                <a:cubicBezTo>
                  <a:pt x="15657" y="16681"/>
                  <a:pt x="15669" y="16681"/>
                  <a:pt x="15669" y="16669"/>
                </a:cubicBezTo>
                <a:cubicBezTo>
                  <a:pt x="15681" y="16645"/>
                  <a:pt x="15705" y="16681"/>
                  <a:pt x="15728" y="16645"/>
                </a:cubicBezTo>
                <a:lnTo>
                  <a:pt x="15728" y="16693"/>
                </a:lnTo>
                <a:cubicBezTo>
                  <a:pt x="15681" y="16729"/>
                  <a:pt x="15657" y="16729"/>
                  <a:pt x="15681" y="16693"/>
                </a:cubicBezTo>
                <a:close/>
                <a:moveTo>
                  <a:pt x="16014" y="16526"/>
                </a:moveTo>
                <a:cubicBezTo>
                  <a:pt x="16014" y="16514"/>
                  <a:pt x="16062" y="16490"/>
                  <a:pt x="16074" y="16455"/>
                </a:cubicBezTo>
                <a:cubicBezTo>
                  <a:pt x="16062" y="16443"/>
                  <a:pt x="16026" y="16490"/>
                  <a:pt x="16014" y="16502"/>
                </a:cubicBezTo>
                <a:cubicBezTo>
                  <a:pt x="15978" y="16502"/>
                  <a:pt x="16038" y="16431"/>
                  <a:pt x="15978" y="16467"/>
                </a:cubicBezTo>
                <a:cubicBezTo>
                  <a:pt x="15978" y="16443"/>
                  <a:pt x="16086" y="16431"/>
                  <a:pt x="16121" y="16431"/>
                </a:cubicBezTo>
                <a:cubicBezTo>
                  <a:pt x="16062" y="16490"/>
                  <a:pt x="16098" y="16490"/>
                  <a:pt x="16014" y="16526"/>
                </a:cubicBezTo>
                <a:close/>
                <a:moveTo>
                  <a:pt x="16443" y="15788"/>
                </a:moveTo>
                <a:lnTo>
                  <a:pt x="16479" y="15812"/>
                </a:lnTo>
                <a:lnTo>
                  <a:pt x="16395" y="15907"/>
                </a:lnTo>
                <a:cubicBezTo>
                  <a:pt x="16371" y="15883"/>
                  <a:pt x="16431" y="15836"/>
                  <a:pt x="16443" y="15788"/>
                </a:cubicBezTo>
                <a:close/>
                <a:moveTo>
                  <a:pt x="16574" y="15931"/>
                </a:moveTo>
                <a:cubicBezTo>
                  <a:pt x="16598" y="15871"/>
                  <a:pt x="16550" y="15919"/>
                  <a:pt x="16502" y="15979"/>
                </a:cubicBezTo>
                <a:cubicBezTo>
                  <a:pt x="16490" y="15919"/>
                  <a:pt x="16609" y="15871"/>
                  <a:pt x="16669" y="15836"/>
                </a:cubicBezTo>
                <a:cubicBezTo>
                  <a:pt x="16693" y="15848"/>
                  <a:pt x="16609" y="15907"/>
                  <a:pt x="16574" y="15931"/>
                </a:cubicBezTo>
                <a:close/>
                <a:moveTo>
                  <a:pt x="16657" y="15609"/>
                </a:moveTo>
                <a:cubicBezTo>
                  <a:pt x="16633" y="15717"/>
                  <a:pt x="16609" y="15812"/>
                  <a:pt x="16443" y="15907"/>
                </a:cubicBezTo>
                <a:cubicBezTo>
                  <a:pt x="16455" y="15836"/>
                  <a:pt x="16609" y="15740"/>
                  <a:pt x="16562" y="15657"/>
                </a:cubicBezTo>
                <a:cubicBezTo>
                  <a:pt x="16717" y="15514"/>
                  <a:pt x="16800" y="15383"/>
                  <a:pt x="16895" y="15324"/>
                </a:cubicBezTo>
                <a:cubicBezTo>
                  <a:pt x="16895" y="15431"/>
                  <a:pt x="16752" y="15574"/>
                  <a:pt x="16657" y="15609"/>
                </a:cubicBezTo>
                <a:close/>
                <a:moveTo>
                  <a:pt x="17086" y="15121"/>
                </a:moveTo>
                <a:cubicBezTo>
                  <a:pt x="16990" y="15205"/>
                  <a:pt x="16955" y="15240"/>
                  <a:pt x="16919" y="15324"/>
                </a:cubicBezTo>
                <a:lnTo>
                  <a:pt x="16871" y="15276"/>
                </a:lnTo>
                <a:cubicBezTo>
                  <a:pt x="16979" y="15193"/>
                  <a:pt x="17050" y="15026"/>
                  <a:pt x="17157" y="14919"/>
                </a:cubicBezTo>
                <a:cubicBezTo>
                  <a:pt x="17157" y="15014"/>
                  <a:pt x="17074" y="15062"/>
                  <a:pt x="17086" y="15121"/>
                </a:cubicBezTo>
                <a:close/>
                <a:moveTo>
                  <a:pt x="18086" y="13573"/>
                </a:moveTo>
                <a:cubicBezTo>
                  <a:pt x="18038" y="13573"/>
                  <a:pt x="18062" y="13514"/>
                  <a:pt x="18026" y="13514"/>
                </a:cubicBezTo>
                <a:cubicBezTo>
                  <a:pt x="18050" y="13478"/>
                  <a:pt x="18098" y="13359"/>
                  <a:pt x="18122" y="13407"/>
                </a:cubicBezTo>
                <a:cubicBezTo>
                  <a:pt x="18098" y="13359"/>
                  <a:pt x="18181" y="13252"/>
                  <a:pt x="18229" y="13181"/>
                </a:cubicBezTo>
                <a:cubicBezTo>
                  <a:pt x="18157" y="13335"/>
                  <a:pt x="18145" y="13466"/>
                  <a:pt x="18086" y="13573"/>
                </a:cubicBezTo>
                <a:close/>
                <a:moveTo>
                  <a:pt x="18098" y="13990"/>
                </a:moveTo>
                <a:cubicBezTo>
                  <a:pt x="18086" y="13966"/>
                  <a:pt x="18050" y="13990"/>
                  <a:pt x="18038" y="14014"/>
                </a:cubicBezTo>
                <a:cubicBezTo>
                  <a:pt x="18003" y="14002"/>
                  <a:pt x="18038" y="13954"/>
                  <a:pt x="18086" y="13895"/>
                </a:cubicBezTo>
                <a:cubicBezTo>
                  <a:pt x="18086" y="13943"/>
                  <a:pt x="18110" y="13895"/>
                  <a:pt x="18110" y="13943"/>
                </a:cubicBezTo>
                <a:cubicBezTo>
                  <a:pt x="18145" y="13895"/>
                  <a:pt x="18169" y="13812"/>
                  <a:pt x="18205" y="13847"/>
                </a:cubicBezTo>
                <a:cubicBezTo>
                  <a:pt x="18157" y="13871"/>
                  <a:pt x="18122" y="13931"/>
                  <a:pt x="18098" y="13990"/>
                </a:cubicBezTo>
                <a:close/>
                <a:moveTo>
                  <a:pt x="18229" y="13716"/>
                </a:moveTo>
                <a:cubicBezTo>
                  <a:pt x="18229" y="13645"/>
                  <a:pt x="18264" y="13633"/>
                  <a:pt x="18300" y="13573"/>
                </a:cubicBezTo>
                <a:cubicBezTo>
                  <a:pt x="18300" y="13645"/>
                  <a:pt x="18276" y="13657"/>
                  <a:pt x="18229" y="13716"/>
                </a:cubicBezTo>
                <a:close/>
                <a:moveTo>
                  <a:pt x="18324" y="12823"/>
                </a:moveTo>
                <a:cubicBezTo>
                  <a:pt x="18300" y="12800"/>
                  <a:pt x="18324" y="12764"/>
                  <a:pt x="18336" y="12704"/>
                </a:cubicBezTo>
                <a:cubicBezTo>
                  <a:pt x="18360" y="12716"/>
                  <a:pt x="18348" y="12811"/>
                  <a:pt x="18324" y="12823"/>
                </a:cubicBezTo>
                <a:close/>
                <a:moveTo>
                  <a:pt x="18288" y="12478"/>
                </a:moveTo>
                <a:cubicBezTo>
                  <a:pt x="18288" y="12419"/>
                  <a:pt x="18324" y="12395"/>
                  <a:pt x="18348" y="12300"/>
                </a:cubicBezTo>
                <a:cubicBezTo>
                  <a:pt x="18384" y="12311"/>
                  <a:pt x="18324" y="12466"/>
                  <a:pt x="18288" y="12478"/>
                </a:cubicBezTo>
                <a:close/>
                <a:moveTo>
                  <a:pt x="18419" y="11978"/>
                </a:moveTo>
                <a:cubicBezTo>
                  <a:pt x="18455" y="12002"/>
                  <a:pt x="18395" y="12061"/>
                  <a:pt x="18395" y="12145"/>
                </a:cubicBezTo>
                <a:cubicBezTo>
                  <a:pt x="18336" y="12157"/>
                  <a:pt x="18407" y="12038"/>
                  <a:pt x="18419" y="11978"/>
                </a:cubicBezTo>
                <a:close/>
                <a:moveTo>
                  <a:pt x="18407" y="12383"/>
                </a:moveTo>
                <a:cubicBezTo>
                  <a:pt x="18395" y="12288"/>
                  <a:pt x="18407" y="12240"/>
                  <a:pt x="18443" y="12109"/>
                </a:cubicBezTo>
                <a:cubicBezTo>
                  <a:pt x="18455" y="12157"/>
                  <a:pt x="18419" y="12276"/>
                  <a:pt x="18479" y="12157"/>
                </a:cubicBezTo>
                <a:cubicBezTo>
                  <a:pt x="18526" y="12204"/>
                  <a:pt x="18443" y="12288"/>
                  <a:pt x="18407" y="12383"/>
                </a:cubicBezTo>
                <a:close/>
                <a:moveTo>
                  <a:pt x="18586" y="11347"/>
                </a:moveTo>
                <a:cubicBezTo>
                  <a:pt x="18538" y="11585"/>
                  <a:pt x="18562" y="11668"/>
                  <a:pt x="18562" y="11776"/>
                </a:cubicBezTo>
                <a:cubicBezTo>
                  <a:pt x="18538" y="11835"/>
                  <a:pt x="18514" y="11799"/>
                  <a:pt x="18503" y="11835"/>
                </a:cubicBezTo>
                <a:cubicBezTo>
                  <a:pt x="18562" y="11823"/>
                  <a:pt x="18514" y="11990"/>
                  <a:pt x="18479" y="12109"/>
                </a:cubicBezTo>
                <a:cubicBezTo>
                  <a:pt x="18443" y="12097"/>
                  <a:pt x="18419" y="12097"/>
                  <a:pt x="18419" y="12061"/>
                </a:cubicBezTo>
                <a:cubicBezTo>
                  <a:pt x="18443" y="12049"/>
                  <a:pt x="18467" y="11954"/>
                  <a:pt x="18455" y="11930"/>
                </a:cubicBezTo>
                <a:cubicBezTo>
                  <a:pt x="18407" y="11990"/>
                  <a:pt x="18443" y="11859"/>
                  <a:pt x="18407" y="11835"/>
                </a:cubicBezTo>
                <a:cubicBezTo>
                  <a:pt x="18419" y="11799"/>
                  <a:pt x="18443" y="11799"/>
                  <a:pt x="18455" y="11823"/>
                </a:cubicBezTo>
                <a:cubicBezTo>
                  <a:pt x="18467" y="11645"/>
                  <a:pt x="18562" y="11454"/>
                  <a:pt x="18574" y="11276"/>
                </a:cubicBezTo>
                <a:cubicBezTo>
                  <a:pt x="18586" y="11276"/>
                  <a:pt x="18586" y="11323"/>
                  <a:pt x="18598" y="11287"/>
                </a:cubicBezTo>
                <a:cubicBezTo>
                  <a:pt x="18538" y="11323"/>
                  <a:pt x="18622" y="11216"/>
                  <a:pt x="18586" y="11216"/>
                </a:cubicBezTo>
                <a:cubicBezTo>
                  <a:pt x="18574" y="11240"/>
                  <a:pt x="18562" y="11228"/>
                  <a:pt x="18562" y="11216"/>
                </a:cubicBezTo>
                <a:cubicBezTo>
                  <a:pt x="18574" y="11157"/>
                  <a:pt x="18586" y="11109"/>
                  <a:pt x="18598" y="11049"/>
                </a:cubicBezTo>
                <a:cubicBezTo>
                  <a:pt x="18645" y="11037"/>
                  <a:pt x="18574" y="11157"/>
                  <a:pt x="18622" y="11157"/>
                </a:cubicBezTo>
                <a:cubicBezTo>
                  <a:pt x="18634" y="11049"/>
                  <a:pt x="18717" y="10906"/>
                  <a:pt x="18669" y="10859"/>
                </a:cubicBezTo>
                <a:cubicBezTo>
                  <a:pt x="18645" y="10966"/>
                  <a:pt x="18645" y="11002"/>
                  <a:pt x="18598" y="11049"/>
                </a:cubicBezTo>
                <a:lnTo>
                  <a:pt x="18598" y="11037"/>
                </a:lnTo>
                <a:cubicBezTo>
                  <a:pt x="18622" y="10942"/>
                  <a:pt x="18645" y="10859"/>
                  <a:pt x="18645" y="10752"/>
                </a:cubicBezTo>
                <a:cubicBezTo>
                  <a:pt x="18657" y="10752"/>
                  <a:pt x="18669" y="10740"/>
                  <a:pt x="18693" y="10740"/>
                </a:cubicBezTo>
                <a:lnTo>
                  <a:pt x="18693" y="10740"/>
                </a:lnTo>
                <a:cubicBezTo>
                  <a:pt x="18717" y="10787"/>
                  <a:pt x="18717" y="10859"/>
                  <a:pt x="18705" y="10918"/>
                </a:cubicBezTo>
                <a:cubicBezTo>
                  <a:pt x="18693" y="10978"/>
                  <a:pt x="18657" y="11049"/>
                  <a:pt x="18669" y="11109"/>
                </a:cubicBezTo>
                <a:cubicBezTo>
                  <a:pt x="18645" y="11168"/>
                  <a:pt x="18634" y="11157"/>
                  <a:pt x="18610" y="11168"/>
                </a:cubicBezTo>
                <a:cubicBezTo>
                  <a:pt x="18645" y="11216"/>
                  <a:pt x="18598" y="11442"/>
                  <a:pt x="18586" y="11478"/>
                </a:cubicBezTo>
                <a:cubicBezTo>
                  <a:pt x="18562" y="11466"/>
                  <a:pt x="18622" y="11371"/>
                  <a:pt x="18586" y="11347"/>
                </a:cubicBezTo>
                <a:close/>
                <a:moveTo>
                  <a:pt x="18586" y="12514"/>
                </a:moveTo>
                <a:cubicBezTo>
                  <a:pt x="18634" y="12442"/>
                  <a:pt x="18598" y="12395"/>
                  <a:pt x="18645" y="12347"/>
                </a:cubicBezTo>
                <a:cubicBezTo>
                  <a:pt x="18705" y="12347"/>
                  <a:pt x="18634" y="12561"/>
                  <a:pt x="18586" y="12514"/>
                </a:cubicBezTo>
                <a:close/>
                <a:moveTo>
                  <a:pt x="18645" y="12300"/>
                </a:moveTo>
                <a:cubicBezTo>
                  <a:pt x="18705" y="12276"/>
                  <a:pt x="18741" y="12169"/>
                  <a:pt x="18800" y="12169"/>
                </a:cubicBezTo>
                <a:cubicBezTo>
                  <a:pt x="18765" y="12264"/>
                  <a:pt x="18717" y="12347"/>
                  <a:pt x="18645" y="12300"/>
                </a:cubicBezTo>
                <a:close/>
                <a:moveTo>
                  <a:pt x="19169" y="8275"/>
                </a:moveTo>
                <a:lnTo>
                  <a:pt x="19169" y="8275"/>
                </a:lnTo>
                <a:close/>
                <a:moveTo>
                  <a:pt x="19217" y="8168"/>
                </a:moveTo>
                <a:cubicBezTo>
                  <a:pt x="19229" y="8132"/>
                  <a:pt x="19229" y="8275"/>
                  <a:pt x="19241" y="8359"/>
                </a:cubicBezTo>
                <a:cubicBezTo>
                  <a:pt x="19181" y="8335"/>
                  <a:pt x="19193" y="8228"/>
                  <a:pt x="19217" y="8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1"/>
          </p:nvPr>
        </p:nvSpPr>
        <p:spPr>
          <a:xfrm>
            <a:off x="2554224" y="1893275"/>
            <a:ext cx="19842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Ask</a:t>
            </a:r>
            <a:endParaRPr dirty="0"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2"/>
          </p:nvPr>
        </p:nvSpPr>
        <p:spPr>
          <a:xfrm>
            <a:off x="2556173" y="2341843"/>
            <a:ext cx="19803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friends about their problems.</a:t>
            </a:r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3"/>
          </p:nvPr>
        </p:nvSpPr>
        <p:spPr>
          <a:xfrm>
            <a:off x="2554898" y="3257280"/>
            <a:ext cx="19842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</a:t>
            </a:r>
            <a:endParaRPr dirty="0"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4"/>
          </p:nvPr>
        </p:nvSpPr>
        <p:spPr>
          <a:xfrm>
            <a:off x="2556848" y="3705143"/>
            <a:ext cx="19803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problem in a text.</a:t>
            </a:r>
          </a:p>
        </p:txBody>
      </p:sp>
      <p:sp>
        <p:nvSpPr>
          <p:cNvPr id="204" name="Google Shape;204;p30"/>
          <p:cNvSpPr txBox="1">
            <a:spLocks noGrp="1"/>
          </p:cNvSpPr>
          <p:nvPr>
            <p:ph type="subTitle" idx="5"/>
          </p:nvPr>
        </p:nvSpPr>
        <p:spPr>
          <a:xfrm>
            <a:off x="6058750" y="1893280"/>
            <a:ext cx="19842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</a:t>
            </a:r>
            <a:endParaRPr dirty="0"/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6"/>
          </p:nvPr>
        </p:nvSpPr>
        <p:spPr>
          <a:xfrm>
            <a:off x="6060700" y="2340864"/>
            <a:ext cx="19803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notes about a letter correctly</a:t>
            </a:r>
          </a:p>
        </p:txBody>
      </p:sp>
      <p:sp>
        <p:nvSpPr>
          <p:cNvPr id="206" name="Google Shape;206;p30"/>
          <p:cNvSpPr txBox="1">
            <a:spLocks noGrp="1"/>
          </p:cNvSpPr>
          <p:nvPr>
            <p:ph type="subTitle" idx="7"/>
          </p:nvPr>
        </p:nvSpPr>
        <p:spPr>
          <a:xfrm>
            <a:off x="6058750" y="3257280"/>
            <a:ext cx="19842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</a:t>
            </a:r>
            <a:endParaRPr dirty="0"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8"/>
          </p:nvPr>
        </p:nvSpPr>
        <p:spPr>
          <a:xfrm>
            <a:off x="6060700" y="3705143"/>
            <a:ext cx="19803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advice and solution in a text.</a:t>
            </a:r>
          </a:p>
        </p:txBody>
      </p:sp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713225" y="483225"/>
            <a:ext cx="77175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 idx="9"/>
          </p:nvPr>
        </p:nvSpPr>
        <p:spPr>
          <a:xfrm>
            <a:off x="1200014" y="1869850"/>
            <a:ext cx="1076100" cy="808800"/>
          </a:xfrm>
          <a:prstGeom prst="rect">
            <a:avLst/>
          </a:prstGeom>
        </p:spPr>
        <p:txBody>
          <a:bodyPr spcFirstLastPara="1" wrap="square" lIns="91425" tIns="91425" rIns="1375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title" idx="13"/>
          </p:nvPr>
        </p:nvSpPr>
        <p:spPr>
          <a:xfrm>
            <a:off x="1200014" y="3233825"/>
            <a:ext cx="1076100" cy="8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 idx="14"/>
          </p:nvPr>
        </p:nvSpPr>
        <p:spPr>
          <a:xfrm>
            <a:off x="4697447" y="1865376"/>
            <a:ext cx="1076100" cy="80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 idx="15"/>
          </p:nvPr>
        </p:nvSpPr>
        <p:spPr>
          <a:xfrm>
            <a:off x="4697447" y="3236976"/>
            <a:ext cx="1076100" cy="73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/>
          <p:nvPr/>
        </p:nvSpPr>
        <p:spPr>
          <a:xfrm>
            <a:off x="5394283" y="2805780"/>
            <a:ext cx="3547416" cy="630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31"/>
          <p:cNvSpPr/>
          <p:nvPr/>
        </p:nvSpPr>
        <p:spPr>
          <a:xfrm rot="-3600049">
            <a:off x="6029345" y="-685767"/>
            <a:ext cx="3531173" cy="3409966"/>
          </a:xfrm>
          <a:custGeom>
            <a:avLst/>
            <a:gdLst/>
            <a:ahLst/>
            <a:cxnLst/>
            <a:rect l="l" t="t" r="r" b="b"/>
            <a:pathLst>
              <a:path w="19432" h="18765" extrusionOk="0">
                <a:moveTo>
                  <a:pt x="19431" y="8954"/>
                </a:moveTo>
                <a:cubicBezTo>
                  <a:pt x="19419" y="8692"/>
                  <a:pt x="19407" y="8418"/>
                  <a:pt x="19396" y="8168"/>
                </a:cubicBezTo>
                <a:cubicBezTo>
                  <a:pt x="19396" y="8109"/>
                  <a:pt x="19372" y="8037"/>
                  <a:pt x="19372" y="7978"/>
                </a:cubicBezTo>
                <a:cubicBezTo>
                  <a:pt x="19360" y="7918"/>
                  <a:pt x="19360" y="7847"/>
                  <a:pt x="19348" y="7799"/>
                </a:cubicBezTo>
                <a:lnTo>
                  <a:pt x="19300" y="7442"/>
                </a:lnTo>
                <a:cubicBezTo>
                  <a:pt x="19241" y="7347"/>
                  <a:pt x="19253" y="6989"/>
                  <a:pt x="19134" y="6918"/>
                </a:cubicBezTo>
                <a:cubicBezTo>
                  <a:pt x="19134" y="6787"/>
                  <a:pt x="19122" y="6727"/>
                  <a:pt x="19062" y="6608"/>
                </a:cubicBezTo>
                <a:cubicBezTo>
                  <a:pt x="19157" y="6632"/>
                  <a:pt x="19038" y="6454"/>
                  <a:pt x="19098" y="6465"/>
                </a:cubicBezTo>
                <a:cubicBezTo>
                  <a:pt x="19038" y="6370"/>
                  <a:pt x="19062" y="6215"/>
                  <a:pt x="19003" y="6192"/>
                </a:cubicBezTo>
                <a:cubicBezTo>
                  <a:pt x="19038" y="6334"/>
                  <a:pt x="19098" y="6430"/>
                  <a:pt x="19050" y="6489"/>
                </a:cubicBezTo>
                <a:cubicBezTo>
                  <a:pt x="19015" y="6334"/>
                  <a:pt x="18955" y="6204"/>
                  <a:pt x="18979" y="6096"/>
                </a:cubicBezTo>
                <a:cubicBezTo>
                  <a:pt x="18931" y="5989"/>
                  <a:pt x="18812" y="5799"/>
                  <a:pt x="18824" y="5715"/>
                </a:cubicBezTo>
                <a:cubicBezTo>
                  <a:pt x="18765" y="5727"/>
                  <a:pt x="18800" y="5572"/>
                  <a:pt x="18741" y="5537"/>
                </a:cubicBezTo>
                <a:cubicBezTo>
                  <a:pt x="18705" y="5537"/>
                  <a:pt x="18717" y="5572"/>
                  <a:pt x="18705" y="5549"/>
                </a:cubicBezTo>
                <a:cubicBezTo>
                  <a:pt x="18645" y="5477"/>
                  <a:pt x="18657" y="5334"/>
                  <a:pt x="18598" y="5263"/>
                </a:cubicBezTo>
                <a:cubicBezTo>
                  <a:pt x="18622" y="5299"/>
                  <a:pt x="18622" y="5322"/>
                  <a:pt x="18598" y="5322"/>
                </a:cubicBezTo>
                <a:cubicBezTo>
                  <a:pt x="18574" y="5263"/>
                  <a:pt x="18598" y="5251"/>
                  <a:pt x="18562" y="5180"/>
                </a:cubicBezTo>
                <a:cubicBezTo>
                  <a:pt x="18514" y="5191"/>
                  <a:pt x="18574" y="5275"/>
                  <a:pt x="18574" y="5322"/>
                </a:cubicBezTo>
                <a:cubicBezTo>
                  <a:pt x="18634" y="5358"/>
                  <a:pt x="18741" y="5620"/>
                  <a:pt x="18717" y="5668"/>
                </a:cubicBezTo>
                <a:cubicBezTo>
                  <a:pt x="18681" y="5596"/>
                  <a:pt x="18634" y="5572"/>
                  <a:pt x="18645" y="5489"/>
                </a:cubicBezTo>
                <a:cubicBezTo>
                  <a:pt x="18598" y="5489"/>
                  <a:pt x="18645" y="5549"/>
                  <a:pt x="18622" y="5549"/>
                </a:cubicBezTo>
                <a:cubicBezTo>
                  <a:pt x="18645" y="5620"/>
                  <a:pt x="18693" y="5608"/>
                  <a:pt x="18705" y="5692"/>
                </a:cubicBezTo>
                <a:cubicBezTo>
                  <a:pt x="18669" y="5692"/>
                  <a:pt x="18634" y="5656"/>
                  <a:pt x="18598" y="5632"/>
                </a:cubicBezTo>
                <a:cubicBezTo>
                  <a:pt x="18634" y="5727"/>
                  <a:pt x="18669" y="5680"/>
                  <a:pt x="18705" y="5751"/>
                </a:cubicBezTo>
                <a:cubicBezTo>
                  <a:pt x="18693" y="5787"/>
                  <a:pt x="18645" y="5692"/>
                  <a:pt x="18657" y="5775"/>
                </a:cubicBezTo>
                <a:cubicBezTo>
                  <a:pt x="18681" y="5775"/>
                  <a:pt x="18681" y="5787"/>
                  <a:pt x="18693" y="5799"/>
                </a:cubicBezTo>
                <a:lnTo>
                  <a:pt x="18657" y="5799"/>
                </a:lnTo>
                <a:cubicBezTo>
                  <a:pt x="18645" y="5811"/>
                  <a:pt x="18634" y="5811"/>
                  <a:pt x="18622" y="5834"/>
                </a:cubicBezTo>
                <a:cubicBezTo>
                  <a:pt x="18622" y="5811"/>
                  <a:pt x="18634" y="5811"/>
                  <a:pt x="18634" y="5811"/>
                </a:cubicBezTo>
                <a:cubicBezTo>
                  <a:pt x="18586" y="5751"/>
                  <a:pt x="18598" y="5739"/>
                  <a:pt x="18586" y="5680"/>
                </a:cubicBezTo>
                <a:cubicBezTo>
                  <a:pt x="18562" y="5692"/>
                  <a:pt x="18586" y="5799"/>
                  <a:pt x="18598" y="5846"/>
                </a:cubicBezTo>
                <a:cubicBezTo>
                  <a:pt x="18574" y="5858"/>
                  <a:pt x="18538" y="5870"/>
                  <a:pt x="18503" y="5894"/>
                </a:cubicBezTo>
                <a:cubicBezTo>
                  <a:pt x="18503" y="5894"/>
                  <a:pt x="18479" y="5894"/>
                  <a:pt x="18479" y="5870"/>
                </a:cubicBezTo>
                <a:cubicBezTo>
                  <a:pt x="18479" y="5858"/>
                  <a:pt x="18467" y="5834"/>
                  <a:pt x="18467" y="5811"/>
                </a:cubicBezTo>
                <a:cubicBezTo>
                  <a:pt x="18467" y="5787"/>
                  <a:pt x="18467" y="5775"/>
                  <a:pt x="18443" y="5739"/>
                </a:cubicBezTo>
                <a:cubicBezTo>
                  <a:pt x="18407" y="5668"/>
                  <a:pt x="18395" y="5608"/>
                  <a:pt x="18419" y="5561"/>
                </a:cubicBezTo>
                <a:cubicBezTo>
                  <a:pt x="18348" y="5513"/>
                  <a:pt x="18264" y="5215"/>
                  <a:pt x="18264" y="5132"/>
                </a:cubicBezTo>
                <a:cubicBezTo>
                  <a:pt x="18229" y="5132"/>
                  <a:pt x="18205" y="5096"/>
                  <a:pt x="18169" y="5037"/>
                </a:cubicBezTo>
                <a:lnTo>
                  <a:pt x="18169" y="4977"/>
                </a:lnTo>
                <a:cubicBezTo>
                  <a:pt x="18169" y="4953"/>
                  <a:pt x="18157" y="4953"/>
                  <a:pt x="18122" y="4953"/>
                </a:cubicBezTo>
                <a:cubicBezTo>
                  <a:pt x="18110" y="4906"/>
                  <a:pt x="18098" y="4882"/>
                  <a:pt x="18110" y="4858"/>
                </a:cubicBezTo>
                <a:lnTo>
                  <a:pt x="18003" y="4763"/>
                </a:lnTo>
                <a:cubicBezTo>
                  <a:pt x="17991" y="4727"/>
                  <a:pt x="17979" y="4703"/>
                  <a:pt x="17979" y="4668"/>
                </a:cubicBezTo>
                <a:lnTo>
                  <a:pt x="17991" y="4668"/>
                </a:lnTo>
                <a:cubicBezTo>
                  <a:pt x="17943" y="4560"/>
                  <a:pt x="17895" y="4477"/>
                  <a:pt x="17836" y="4382"/>
                </a:cubicBezTo>
                <a:lnTo>
                  <a:pt x="17836" y="4382"/>
                </a:lnTo>
                <a:cubicBezTo>
                  <a:pt x="17741" y="4179"/>
                  <a:pt x="17598" y="3989"/>
                  <a:pt x="17467" y="3810"/>
                </a:cubicBezTo>
                <a:cubicBezTo>
                  <a:pt x="17431" y="3715"/>
                  <a:pt x="17360" y="3644"/>
                  <a:pt x="17324" y="3537"/>
                </a:cubicBezTo>
                <a:cubicBezTo>
                  <a:pt x="17300" y="3548"/>
                  <a:pt x="17288" y="3537"/>
                  <a:pt x="17264" y="3525"/>
                </a:cubicBezTo>
                <a:cubicBezTo>
                  <a:pt x="17241" y="3429"/>
                  <a:pt x="17157" y="3334"/>
                  <a:pt x="17074" y="3239"/>
                </a:cubicBezTo>
                <a:cubicBezTo>
                  <a:pt x="17050" y="3179"/>
                  <a:pt x="17026" y="3108"/>
                  <a:pt x="16979" y="3048"/>
                </a:cubicBezTo>
                <a:cubicBezTo>
                  <a:pt x="16979" y="3048"/>
                  <a:pt x="16979" y="3036"/>
                  <a:pt x="16990" y="3036"/>
                </a:cubicBezTo>
                <a:lnTo>
                  <a:pt x="16955" y="2989"/>
                </a:lnTo>
                <a:lnTo>
                  <a:pt x="16907" y="2941"/>
                </a:lnTo>
                <a:cubicBezTo>
                  <a:pt x="16848" y="2882"/>
                  <a:pt x="16788" y="2810"/>
                  <a:pt x="16740" y="2751"/>
                </a:cubicBezTo>
                <a:cubicBezTo>
                  <a:pt x="16681" y="2691"/>
                  <a:pt x="16621" y="2632"/>
                  <a:pt x="16598" y="2560"/>
                </a:cubicBezTo>
                <a:cubicBezTo>
                  <a:pt x="16455" y="2346"/>
                  <a:pt x="16324" y="2120"/>
                  <a:pt x="16181" y="1929"/>
                </a:cubicBezTo>
                <a:cubicBezTo>
                  <a:pt x="16014" y="1739"/>
                  <a:pt x="15847" y="1548"/>
                  <a:pt x="15609" y="1429"/>
                </a:cubicBezTo>
                <a:cubicBezTo>
                  <a:pt x="15562" y="1381"/>
                  <a:pt x="15562" y="1453"/>
                  <a:pt x="15526" y="1429"/>
                </a:cubicBezTo>
                <a:cubicBezTo>
                  <a:pt x="15383" y="1286"/>
                  <a:pt x="15205" y="1191"/>
                  <a:pt x="15014" y="1048"/>
                </a:cubicBezTo>
                <a:cubicBezTo>
                  <a:pt x="14824" y="929"/>
                  <a:pt x="14633" y="810"/>
                  <a:pt x="14454" y="715"/>
                </a:cubicBezTo>
                <a:cubicBezTo>
                  <a:pt x="14193" y="548"/>
                  <a:pt x="13978" y="358"/>
                  <a:pt x="13692" y="250"/>
                </a:cubicBezTo>
                <a:cubicBezTo>
                  <a:pt x="13526" y="191"/>
                  <a:pt x="13383" y="155"/>
                  <a:pt x="13228" y="143"/>
                </a:cubicBezTo>
                <a:cubicBezTo>
                  <a:pt x="13085" y="131"/>
                  <a:pt x="12966" y="143"/>
                  <a:pt x="12823" y="191"/>
                </a:cubicBezTo>
                <a:cubicBezTo>
                  <a:pt x="12573" y="84"/>
                  <a:pt x="12228" y="203"/>
                  <a:pt x="12014" y="24"/>
                </a:cubicBezTo>
                <a:cubicBezTo>
                  <a:pt x="11954" y="24"/>
                  <a:pt x="11954" y="84"/>
                  <a:pt x="11859" y="60"/>
                </a:cubicBezTo>
                <a:cubicBezTo>
                  <a:pt x="11799" y="36"/>
                  <a:pt x="11799" y="12"/>
                  <a:pt x="11776" y="0"/>
                </a:cubicBezTo>
                <a:cubicBezTo>
                  <a:pt x="11752" y="72"/>
                  <a:pt x="11799" y="60"/>
                  <a:pt x="11740" y="96"/>
                </a:cubicBezTo>
                <a:cubicBezTo>
                  <a:pt x="11930" y="119"/>
                  <a:pt x="12014" y="143"/>
                  <a:pt x="12192" y="131"/>
                </a:cubicBezTo>
                <a:cubicBezTo>
                  <a:pt x="12228" y="143"/>
                  <a:pt x="12252" y="179"/>
                  <a:pt x="12311" y="191"/>
                </a:cubicBezTo>
                <a:cubicBezTo>
                  <a:pt x="12692" y="191"/>
                  <a:pt x="13157" y="238"/>
                  <a:pt x="13645" y="393"/>
                </a:cubicBezTo>
                <a:cubicBezTo>
                  <a:pt x="14109" y="560"/>
                  <a:pt x="14502" y="905"/>
                  <a:pt x="14847" y="989"/>
                </a:cubicBezTo>
                <a:cubicBezTo>
                  <a:pt x="14907" y="1036"/>
                  <a:pt x="14847" y="1084"/>
                  <a:pt x="14883" y="1131"/>
                </a:cubicBezTo>
                <a:cubicBezTo>
                  <a:pt x="15074" y="1167"/>
                  <a:pt x="15145" y="1346"/>
                  <a:pt x="15324" y="1453"/>
                </a:cubicBezTo>
                <a:cubicBezTo>
                  <a:pt x="15466" y="1548"/>
                  <a:pt x="15609" y="1560"/>
                  <a:pt x="15764" y="1667"/>
                </a:cubicBezTo>
                <a:cubicBezTo>
                  <a:pt x="15895" y="1786"/>
                  <a:pt x="16002" y="1882"/>
                  <a:pt x="16086" y="2001"/>
                </a:cubicBezTo>
                <a:cubicBezTo>
                  <a:pt x="16181" y="2120"/>
                  <a:pt x="16276" y="2263"/>
                  <a:pt x="16419" y="2405"/>
                </a:cubicBezTo>
                <a:lnTo>
                  <a:pt x="16419" y="2441"/>
                </a:lnTo>
                <a:cubicBezTo>
                  <a:pt x="16336" y="2382"/>
                  <a:pt x="16300" y="2334"/>
                  <a:pt x="16193" y="2239"/>
                </a:cubicBezTo>
                <a:cubicBezTo>
                  <a:pt x="16205" y="2215"/>
                  <a:pt x="16252" y="2286"/>
                  <a:pt x="16264" y="2274"/>
                </a:cubicBezTo>
                <a:cubicBezTo>
                  <a:pt x="16193" y="2203"/>
                  <a:pt x="16121" y="2143"/>
                  <a:pt x="16062" y="2096"/>
                </a:cubicBezTo>
                <a:cubicBezTo>
                  <a:pt x="16002" y="2036"/>
                  <a:pt x="15955" y="1989"/>
                  <a:pt x="15907" y="1905"/>
                </a:cubicBezTo>
                <a:cubicBezTo>
                  <a:pt x="15883" y="1941"/>
                  <a:pt x="15788" y="1858"/>
                  <a:pt x="15740" y="1870"/>
                </a:cubicBezTo>
                <a:cubicBezTo>
                  <a:pt x="15836" y="1965"/>
                  <a:pt x="15955" y="2060"/>
                  <a:pt x="15955" y="2167"/>
                </a:cubicBezTo>
                <a:cubicBezTo>
                  <a:pt x="15859" y="2120"/>
                  <a:pt x="15883" y="2036"/>
                  <a:pt x="15824" y="2036"/>
                </a:cubicBezTo>
                <a:cubicBezTo>
                  <a:pt x="15883" y="2143"/>
                  <a:pt x="15943" y="2203"/>
                  <a:pt x="16026" y="2263"/>
                </a:cubicBezTo>
                <a:cubicBezTo>
                  <a:pt x="16098" y="2322"/>
                  <a:pt x="16193" y="2382"/>
                  <a:pt x="16276" y="2477"/>
                </a:cubicBezTo>
                <a:cubicBezTo>
                  <a:pt x="16264" y="2501"/>
                  <a:pt x="16252" y="2501"/>
                  <a:pt x="16240" y="2501"/>
                </a:cubicBezTo>
                <a:cubicBezTo>
                  <a:pt x="16276" y="2584"/>
                  <a:pt x="16371" y="2632"/>
                  <a:pt x="16443" y="2691"/>
                </a:cubicBezTo>
                <a:cubicBezTo>
                  <a:pt x="16455" y="2715"/>
                  <a:pt x="16479" y="2739"/>
                  <a:pt x="16490" y="2763"/>
                </a:cubicBezTo>
                <a:cubicBezTo>
                  <a:pt x="16479" y="2763"/>
                  <a:pt x="16455" y="2751"/>
                  <a:pt x="16443" y="2751"/>
                </a:cubicBezTo>
                <a:lnTo>
                  <a:pt x="16490" y="2834"/>
                </a:lnTo>
                <a:cubicBezTo>
                  <a:pt x="16479" y="2822"/>
                  <a:pt x="16455" y="2822"/>
                  <a:pt x="16455" y="2822"/>
                </a:cubicBezTo>
                <a:lnTo>
                  <a:pt x="16502" y="2870"/>
                </a:lnTo>
                <a:lnTo>
                  <a:pt x="16502" y="2917"/>
                </a:lnTo>
                <a:cubicBezTo>
                  <a:pt x="16383" y="2858"/>
                  <a:pt x="16276" y="2822"/>
                  <a:pt x="16157" y="2798"/>
                </a:cubicBezTo>
                <a:cubicBezTo>
                  <a:pt x="16145" y="2763"/>
                  <a:pt x="16133" y="2751"/>
                  <a:pt x="16133" y="2715"/>
                </a:cubicBezTo>
                <a:lnTo>
                  <a:pt x="16098" y="2751"/>
                </a:lnTo>
                <a:lnTo>
                  <a:pt x="16133" y="2775"/>
                </a:lnTo>
                <a:cubicBezTo>
                  <a:pt x="16121" y="2775"/>
                  <a:pt x="16098" y="2775"/>
                  <a:pt x="16086" y="2763"/>
                </a:cubicBezTo>
                <a:cubicBezTo>
                  <a:pt x="16086" y="2763"/>
                  <a:pt x="16074" y="2751"/>
                  <a:pt x="16074" y="2739"/>
                </a:cubicBezTo>
                <a:cubicBezTo>
                  <a:pt x="16086" y="2715"/>
                  <a:pt x="16062" y="2655"/>
                  <a:pt x="16038" y="2703"/>
                </a:cubicBezTo>
                <a:cubicBezTo>
                  <a:pt x="16062" y="2715"/>
                  <a:pt x="16074" y="2739"/>
                  <a:pt x="16062" y="2751"/>
                </a:cubicBezTo>
                <a:lnTo>
                  <a:pt x="16062" y="2751"/>
                </a:lnTo>
                <a:cubicBezTo>
                  <a:pt x="16026" y="2739"/>
                  <a:pt x="15978" y="2715"/>
                  <a:pt x="15955" y="2691"/>
                </a:cubicBezTo>
                <a:cubicBezTo>
                  <a:pt x="15919" y="2655"/>
                  <a:pt x="15907" y="2596"/>
                  <a:pt x="15883" y="2572"/>
                </a:cubicBezTo>
                <a:cubicBezTo>
                  <a:pt x="15836" y="2524"/>
                  <a:pt x="15728" y="2524"/>
                  <a:pt x="15693" y="2572"/>
                </a:cubicBezTo>
                <a:cubicBezTo>
                  <a:pt x="15681" y="2584"/>
                  <a:pt x="15681" y="2596"/>
                  <a:pt x="15669" y="2632"/>
                </a:cubicBezTo>
                <a:cubicBezTo>
                  <a:pt x="15633" y="2620"/>
                  <a:pt x="15597" y="2584"/>
                  <a:pt x="15562" y="2572"/>
                </a:cubicBezTo>
                <a:cubicBezTo>
                  <a:pt x="15574" y="2513"/>
                  <a:pt x="15562" y="2441"/>
                  <a:pt x="15538" y="2382"/>
                </a:cubicBezTo>
                <a:cubicBezTo>
                  <a:pt x="15538" y="2358"/>
                  <a:pt x="15502" y="2358"/>
                  <a:pt x="15490" y="2358"/>
                </a:cubicBezTo>
                <a:lnTo>
                  <a:pt x="15478" y="2382"/>
                </a:lnTo>
                <a:lnTo>
                  <a:pt x="15478" y="2394"/>
                </a:lnTo>
                <a:cubicBezTo>
                  <a:pt x="15431" y="2382"/>
                  <a:pt x="15371" y="2334"/>
                  <a:pt x="15359" y="2274"/>
                </a:cubicBezTo>
                <a:cubicBezTo>
                  <a:pt x="15336" y="2286"/>
                  <a:pt x="15336" y="2298"/>
                  <a:pt x="15336" y="2334"/>
                </a:cubicBezTo>
                <a:cubicBezTo>
                  <a:pt x="15383" y="2358"/>
                  <a:pt x="15419" y="2382"/>
                  <a:pt x="15455" y="2417"/>
                </a:cubicBezTo>
                <a:lnTo>
                  <a:pt x="15455" y="2441"/>
                </a:lnTo>
                <a:cubicBezTo>
                  <a:pt x="15478" y="2465"/>
                  <a:pt x="15490" y="2477"/>
                  <a:pt x="15502" y="2513"/>
                </a:cubicBezTo>
                <a:cubicBezTo>
                  <a:pt x="15395" y="2405"/>
                  <a:pt x="15300" y="2334"/>
                  <a:pt x="15205" y="2263"/>
                </a:cubicBezTo>
                <a:cubicBezTo>
                  <a:pt x="15181" y="2239"/>
                  <a:pt x="15157" y="2227"/>
                  <a:pt x="15145" y="2215"/>
                </a:cubicBezTo>
                <a:lnTo>
                  <a:pt x="15157" y="2203"/>
                </a:lnTo>
                <a:cubicBezTo>
                  <a:pt x="15157" y="2179"/>
                  <a:pt x="15145" y="2179"/>
                  <a:pt x="15145" y="2167"/>
                </a:cubicBezTo>
                <a:lnTo>
                  <a:pt x="15133" y="2179"/>
                </a:lnTo>
                <a:cubicBezTo>
                  <a:pt x="15062" y="2143"/>
                  <a:pt x="15002" y="2108"/>
                  <a:pt x="14919" y="2084"/>
                </a:cubicBezTo>
                <a:cubicBezTo>
                  <a:pt x="14895" y="2048"/>
                  <a:pt x="14883" y="2036"/>
                  <a:pt x="14859" y="2001"/>
                </a:cubicBezTo>
                <a:cubicBezTo>
                  <a:pt x="14835" y="1989"/>
                  <a:pt x="14824" y="1977"/>
                  <a:pt x="14788" y="1965"/>
                </a:cubicBezTo>
                <a:cubicBezTo>
                  <a:pt x="14407" y="1608"/>
                  <a:pt x="13883" y="1262"/>
                  <a:pt x="13311" y="989"/>
                </a:cubicBezTo>
                <a:cubicBezTo>
                  <a:pt x="12704" y="715"/>
                  <a:pt x="12037" y="536"/>
                  <a:pt x="11490" y="477"/>
                </a:cubicBezTo>
                <a:cubicBezTo>
                  <a:pt x="11371" y="417"/>
                  <a:pt x="11252" y="369"/>
                  <a:pt x="11109" y="334"/>
                </a:cubicBezTo>
                <a:cubicBezTo>
                  <a:pt x="10978" y="310"/>
                  <a:pt x="10847" y="298"/>
                  <a:pt x="10680" y="298"/>
                </a:cubicBezTo>
                <a:cubicBezTo>
                  <a:pt x="10502" y="143"/>
                  <a:pt x="10180" y="119"/>
                  <a:pt x="9847" y="131"/>
                </a:cubicBezTo>
                <a:cubicBezTo>
                  <a:pt x="9775" y="131"/>
                  <a:pt x="9680" y="143"/>
                  <a:pt x="9609" y="143"/>
                </a:cubicBezTo>
                <a:cubicBezTo>
                  <a:pt x="9537" y="143"/>
                  <a:pt x="9466" y="155"/>
                  <a:pt x="9382" y="155"/>
                </a:cubicBezTo>
                <a:cubicBezTo>
                  <a:pt x="9240" y="155"/>
                  <a:pt x="9120" y="155"/>
                  <a:pt x="9025" y="131"/>
                </a:cubicBezTo>
                <a:cubicBezTo>
                  <a:pt x="8870" y="322"/>
                  <a:pt x="8347" y="274"/>
                  <a:pt x="8168" y="215"/>
                </a:cubicBezTo>
                <a:cubicBezTo>
                  <a:pt x="8132" y="298"/>
                  <a:pt x="8061" y="322"/>
                  <a:pt x="7977" y="334"/>
                </a:cubicBezTo>
                <a:cubicBezTo>
                  <a:pt x="7882" y="358"/>
                  <a:pt x="7787" y="358"/>
                  <a:pt x="7692" y="334"/>
                </a:cubicBezTo>
                <a:cubicBezTo>
                  <a:pt x="7692" y="310"/>
                  <a:pt x="7811" y="250"/>
                  <a:pt x="7680" y="274"/>
                </a:cubicBezTo>
                <a:cubicBezTo>
                  <a:pt x="7620" y="274"/>
                  <a:pt x="7620" y="322"/>
                  <a:pt x="7585" y="334"/>
                </a:cubicBezTo>
                <a:cubicBezTo>
                  <a:pt x="7525" y="310"/>
                  <a:pt x="7442" y="298"/>
                  <a:pt x="7394" y="250"/>
                </a:cubicBezTo>
                <a:cubicBezTo>
                  <a:pt x="7275" y="262"/>
                  <a:pt x="7263" y="310"/>
                  <a:pt x="7144" y="322"/>
                </a:cubicBezTo>
                <a:cubicBezTo>
                  <a:pt x="7168" y="274"/>
                  <a:pt x="7168" y="238"/>
                  <a:pt x="7239" y="203"/>
                </a:cubicBezTo>
                <a:cubicBezTo>
                  <a:pt x="7406" y="131"/>
                  <a:pt x="7454" y="191"/>
                  <a:pt x="7537" y="191"/>
                </a:cubicBezTo>
                <a:cubicBezTo>
                  <a:pt x="7525" y="143"/>
                  <a:pt x="7465" y="143"/>
                  <a:pt x="7561" y="119"/>
                </a:cubicBezTo>
                <a:cubicBezTo>
                  <a:pt x="7620" y="215"/>
                  <a:pt x="7763" y="36"/>
                  <a:pt x="7870" y="131"/>
                </a:cubicBezTo>
                <a:cubicBezTo>
                  <a:pt x="7811" y="143"/>
                  <a:pt x="7763" y="155"/>
                  <a:pt x="7751" y="191"/>
                </a:cubicBezTo>
                <a:cubicBezTo>
                  <a:pt x="7870" y="143"/>
                  <a:pt x="8025" y="96"/>
                  <a:pt x="8120" y="72"/>
                </a:cubicBezTo>
                <a:cubicBezTo>
                  <a:pt x="8097" y="72"/>
                  <a:pt x="8037" y="72"/>
                  <a:pt x="8097" y="60"/>
                </a:cubicBezTo>
                <a:cubicBezTo>
                  <a:pt x="7501" y="24"/>
                  <a:pt x="6942" y="143"/>
                  <a:pt x="6430" y="322"/>
                </a:cubicBezTo>
                <a:cubicBezTo>
                  <a:pt x="5906" y="500"/>
                  <a:pt x="5418" y="774"/>
                  <a:pt x="4918" y="1072"/>
                </a:cubicBezTo>
                <a:cubicBezTo>
                  <a:pt x="4846" y="1048"/>
                  <a:pt x="4727" y="1108"/>
                  <a:pt x="4620" y="1155"/>
                </a:cubicBezTo>
                <a:cubicBezTo>
                  <a:pt x="4370" y="1381"/>
                  <a:pt x="4167" y="1512"/>
                  <a:pt x="4215" y="1727"/>
                </a:cubicBezTo>
                <a:cubicBezTo>
                  <a:pt x="4525" y="1501"/>
                  <a:pt x="4763" y="1274"/>
                  <a:pt x="5346" y="989"/>
                </a:cubicBezTo>
                <a:cubicBezTo>
                  <a:pt x="5477" y="977"/>
                  <a:pt x="5608" y="989"/>
                  <a:pt x="5668" y="1084"/>
                </a:cubicBezTo>
                <a:cubicBezTo>
                  <a:pt x="5251" y="1346"/>
                  <a:pt x="4727" y="1512"/>
                  <a:pt x="4370" y="1846"/>
                </a:cubicBezTo>
                <a:cubicBezTo>
                  <a:pt x="4334" y="1882"/>
                  <a:pt x="4310" y="1929"/>
                  <a:pt x="4263" y="1965"/>
                </a:cubicBezTo>
                <a:cubicBezTo>
                  <a:pt x="3953" y="2203"/>
                  <a:pt x="3775" y="2298"/>
                  <a:pt x="3572" y="2465"/>
                </a:cubicBezTo>
                <a:cubicBezTo>
                  <a:pt x="3155" y="2775"/>
                  <a:pt x="2798" y="3227"/>
                  <a:pt x="2453" y="3608"/>
                </a:cubicBezTo>
                <a:cubicBezTo>
                  <a:pt x="2382" y="3703"/>
                  <a:pt x="2227" y="3727"/>
                  <a:pt x="2227" y="3882"/>
                </a:cubicBezTo>
                <a:cubicBezTo>
                  <a:pt x="2334" y="3775"/>
                  <a:pt x="2441" y="3667"/>
                  <a:pt x="2524" y="3572"/>
                </a:cubicBezTo>
                <a:cubicBezTo>
                  <a:pt x="2620" y="3465"/>
                  <a:pt x="2703" y="3358"/>
                  <a:pt x="2751" y="3275"/>
                </a:cubicBezTo>
                <a:cubicBezTo>
                  <a:pt x="2870" y="3179"/>
                  <a:pt x="3013" y="3048"/>
                  <a:pt x="3167" y="2917"/>
                </a:cubicBezTo>
                <a:cubicBezTo>
                  <a:pt x="3334" y="2775"/>
                  <a:pt x="3477" y="2632"/>
                  <a:pt x="3608" y="2524"/>
                </a:cubicBezTo>
                <a:lnTo>
                  <a:pt x="3834" y="2394"/>
                </a:lnTo>
                <a:cubicBezTo>
                  <a:pt x="3906" y="2346"/>
                  <a:pt x="3965" y="2298"/>
                  <a:pt x="4048" y="2263"/>
                </a:cubicBezTo>
                <a:cubicBezTo>
                  <a:pt x="4179" y="2167"/>
                  <a:pt x="4298" y="2084"/>
                  <a:pt x="4429" y="1989"/>
                </a:cubicBezTo>
                <a:cubicBezTo>
                  <a:pt x="4679" y="1798"/>
                  <a:pt x="4965" y="1608"/>
                  <a:pt x="5358" y="1441"/>
                </a:cubicBezTo>
                <a:cubicBezTo>
                  <a:pt x="5441" y="1512"/>
                  <a:pt x="5513" y="1441"/>
                  <a:pt x="5656" y="1393"/>
                </a:cubicBezTo>
                <a:cubicBezTo>
                  <a:pt x="5691" y="1501"/>
                  <a:pt x="5799" y="1501"/>
                  <a:pt x="5953" y="1441"/>
                </a:cubicBezTo>
                <a:cubicBezTo>
                  <a:pt x="6013" y="1381"/>
                  <a:pt x="5870" y="1393"/>
                  <a:pt x="5930" y="1334"/>
                </a:cubicBezTo>
                <a:cubicBezTo>
                  <a:pt x="6025" y="1334"/>
                  <a:pt x="6108" y="1334"/>
                  <a:pt x="6156" y="1393"/>
                </a:cubicBezTo>
                <a:cubicBezTo>
                  <a:pt x="6084" y="1429"/>
                  <a:pt x="6013" y="1465"/>
                  <a:pt x="5965" y="1465"/>
                </a:cubicBezTo>
                <a:cubicBezTo>
                  <a:pt x="6025" y="1548"/>
                  <a:pt x="6192" y="1453"/>
                  <a:pt x="6227" y="1560"/>
                </a:cubicBezTo>
                <a:cubicBezTo>
                  <a:pt x="6096" y="1632"/>
                  <a:pt x="5977" y="1703"/>
                  <a:pt x="5858" y="1786"/>
                </a:cubicBezTo>
                <a:cubicBezTo>
                  <a:pt x="5739" y="1870"/>
                  <a:pt x="5632" y="1941"/>
                  <a:pt x="5537" y="2036"/>
                </a:cubicBezTo>
                <a:cubicBezTo>
                  <a:pt x="5322" y="2215"/>
                  <a:pt x="5120" y="2382"/>
                  <a:pt x="4858" y="2513"/>
                </a:cubicBezTo>
                <a:cubicBezTo>
                  <a:pt x="4775" y="2513"/>
                  <a:pt x="4703" y="2465"/>
                  <a:pt x="4596" y="2501"/>
                </a:cubicBezTo>
                <a:cubicBezTo>
                  <a:pt x="4596" y="2596"/>
                  <a:pt x="4787" y="2513"/>
                  <a:pt x="4858" y="2560"/>
                </a:cubicBezTo>
                <a:cubicBezTo>
                  <a:pt x="4822" y="2632"/>
                  <a:pt x="4727" y="2703"/>
                  <a:pt x="4656" y="2775"/>
                </a:cubicBezTo>
                <a:cubicBezTo>
                  <a:pt x="4644" y="2810"/>
                  <a:pt x="4608" y="2822"/>
                  <a:pt x="4596" y="2858"/>
                </a:cubicBezTo>
                <a:lnTo>
                  <a:pt x="4584" y="2858"/>
                </a:lnTo>
                <a:cubicBezTo>
                  <a:pt x="4489" y="2870"/>
                  <a:pt x="4382" y="2917"/>
                  <a:pt x="4346" y="3001"/>
                </a:cubicBezTo>
                <a:cubicBezTo>
                  <a:pt x="4346" y="3013"/>
                  <a:pt x="4322" y="3036"/>
                  <a:pt x="4310" y="3048"/>
                </a:cubicBezTo>
                <a:cubicBezTo>
                  <a:pt x="4239" y="3108"/>
                  <a:pt x="4179" y="3156"/>
                  <a:pt x="4120" y="3215"/>
                </a:cubicBezTo>
                <a:lnTo>
                  <a:pt x="4108" y="3215"/>
                </a:lnTo>
                <a:cubicBezTo>
                  <a:pt x="4108" y="3227"/>
                  <a:pt x="4084" y="3227"/>
                  <a:pt x="4084" y="3239"/>
                </a:cubicBezTo>
                <a:cubicBezTo>
                  <a:pt x="4072" y="3251"/>
                  <a:pt x="4060" y="3251"/>
                  <a:pt x="4060" y="3275"/>
                </a:cubicBezTo>
                <a:cubicBezTo>
                  <a:pt x="3989" y="3334"/>
                  <a:pt x="3894" y="3334"/>
                  <a:pt x="3786" y="3334"/>
                </a:cubicBezTo>
                <a:cubicBezTo>
                  <a:pt x="3763" y="3334"/>
                  <a:pt x="3751" y="3346"/>
                  <a:pt x="3727" y="3370"/>
                </a:cubicBezTo>
                <a:cubicBezTo>
                  <a:pt x="3727" y="3394"/>
                  <a:pt x="3715" y="3417"/>
                  <a:pt x="3703" y="3417"/>
                </a:cubicBezTo>
                <a:cubicBezTo>
                  <a:pt x="3667" y="3453"/>
                  <a:pt x="3644" y="3513"/>
                  <a:pt x="3584" y="3453"/>
                </a:cubicBezTo>
                <a:cubicBezTo>
                  <a:pt x="3525" y="3465"/>
                  <a:pt x="3513" y="3489"/>
                  <a:pt x="3477" y="3537"/>
                </a:cubicBezTo>
                <a:cubicBezTo>
                  <a:pt x="3453" y="3608"/>
                  <a:pt x="3405" y="3667"/>
                  <a:pt x="3298" y="3667"/>
                </a:cubicBezTo>
                <a:cubicBezTo>
                  <a:pt x="3286" y="3667"/>
                  <a:pt x="3251" y="3667"/>
                  <a:pt x="3239" y="3691"/>
                </a:cubicBezTo>
                <a:cubicBezTo>
                  <a:pt x="3179" y="3763"/>
                  <a:pt x="3072" y="3810"/>
                  <a:pt x="3048" y="3906"/>
                </a:cubicBezTo>
                <a:cubicBezTo>
                  <a:pt x="3036" y="3965"/>
                  <a:pt x="2977" y="3953"/>
                  <a:pt x="2929" y="3965"/>
                </a:cubicBezTo>
                <a:cubicBezTo>
                  <a:pt x="2929" y="3989"/>
                  <a:pt x="2917" y="4013"/>
                  <a:pt x="2893" y="4013"/>
                </a:cubicBezTo>
                <a:cubicBezTo>
                  <a:pt x="2751" y="4060"/>
                  <a:pt x="2643" y="4144"/>
                  <a:pt x="2536" y="4251"/>
                </a:cubicBezTo>
                <a:cubicBezTo>
                  <a:pt x="2477" y="4310"/>
                  <a:pt x="2441" y="4358"/>
                  <a:pt x="2358" y="4406"/>
                </a:cubicBezTo>
                <a:cubicBezTo>
                  <a:pt x="2262" y="4441"/>
                  <a:pt x="2143" y="4489"/>
                  <a:pt x="2155" y="4644"/>
                </a:cubicBezTo>
                <a:cubicBezTo>
                  <a:pt x="2155" y="4656"/>
                  <a:pt x="2120" y="4680"/>
                  <a:pt x="2096" y="4715"/>
                </a:cubicBezTo>
                <a:lnTo>
                  <a:pt x="1989" y="4822"/>
                </a:lnTo>
                <a:cubicBezTo>
                  <a:pt x="1977" y="4834"/>
                  <a:pt x="1965" y="4882"/>
                  <a:pt x="1917" y="4834"/>
                </a:cubicBezTo>
                <a:cubicBezTo>
                  <a:pt x="1905" y="4799"/>
                  <a:pt x="1846" y="4787"/>
                  <a:pt x="1881" y="4739"/>
                </a:cubicBezTo>
                <a:cubicBezTo>
                  <a:pt x="1905" y="4727"/>
                  <a:pt x="1905" y="4715"/>
                  <a:pt x="1905" y="4680"/>
                </a:cubicBezTo>
                <a:cubicBezTo>
                  <a:pt x="1905" y="4668"/>
                  <a:pt x="1881" y="4656"/>
                  <a:pt x="1881" y="4620"/>
                </a:cubicBezTo>
                <a:cubicBezTo>
                  <a:pt x="1870" y="4620"/>
                  <a:pt x="1870" y="4644"/>
                  <a:pt x="1858" y="4644"/>
                </a:cubicBezTo>
                <a:cubicBezTo>
                  <a:pt x="1798" y="4680"/>
                  <a:pt x="1750" y="4763"/>
                  <a:pt x="1750" y="4834"/>
                </a:cubicBezTo>
                <a:cubicBezTo>
                  <a:pt x="1750" y="4882"/>
                  <a:pt x="1762" y="4894"/>
                  <a:pt x="1739" y="4918"/>
                </a:cubicBezTo>
                <a:cubicBezTo>
                  <a:pt x="1691" y="4965"/>
                  <a:pt x="1643" y="5025"/>
                  <a:pt x="1560" y="5025"/>
                </a:cubicBezTo>
                <a:cubicBezTo>
                  <a:pt x="1465" y="5025"/>
                  <a:pt x="1524" y="5084"/>
                  <a:pt x="1524" y="5120"/>
                </a:cubicBezTo>
                <a:cubicBezTo>
                  <a:pt x="1512" y="5180"/>
                  <a:pt x="1489" y="5263"/>
                  <a:pt x="1429" y="5275"/>
                </a:cubicBezTo>
                <a:cubicBezTo>
                  <a:pt x="1369" y="5311"/>
                  <a:pt x="1334" y="5334"/>
                  <a:pt x="1310" y="5382"/>
                </a:cubicBezTo>
                <a:cubicBezTo>
                  <a:pt x="1322" y="5322"/>
                  <a:pt x="1334" y="5263"/>
                  <a:pt x="1346" y="5215"/>
                </a:cubicBezTo>
                <a:cubicBezTo>
                  <a:pt x="1465" y="4882"/>
                  <a:pt x="1762" y="4525"/>
                  <a:pt x="1881" y="4191"/>
                </a:cubicBezTo>
                <a:cubicBezTo>
                  <a:pt x="2036" y="4144"/>
                  <a:pt x="1917" y="4084"/>
                  <a:pt x="2084" y="3965"/>
                </a:cubicBezTo>
                <a:cubicBezTo>
                  <a:pt x="2060" y="3929"/>
                  <a:pt x="2036" y="3846"/>
                  <a:pt x="1989" y="3870"/>
                </a:cubicBezTo>
                <a:cubicBezTo>
                  <a:pt x="1977" y="3870"/>
                  <a:pt x="1941" y="3882"/>
                  <a:pt x="1917" y="3894"/>
                </a:cubicBezTo>
                <a:cubicBezTo>
                  <a:pt x="1846" y="4084"/>
                  <a:pt x="1739" y="4191"/>
                  <a:pt x="1679" y="4370"/>
                </a:cubicBezTo>
                <a:cubicBezTo>
                  <a:pt x="1322" y="4727"/>
                  <a:pt x="1131" y="5156"/>
                  <a:pt x="977" y="5620"/>
                </a:cubicBezTo>
                <a:lnTo>
                  <a:pt x="929" y="5620"/>
                </a:lnTo>
                <a:cubicBezTo>
                  <a:pt x="929" y="5632"/>
                  <a:pt x="953" y="5644"/>
                  <a:pt x="965" y="5668"/>
                </a:cubicBezTo>
                <a:cubicBezTo>
                  <a:pt x="965" y="5680"/>
                  <a:pt x="965" y="5680"/>
                  <a:pt x="953" y="5692"/>
                </a:cubicBezTo>
                <a:cubicBezTo>
                  <a:pt x="929" y="5739"/>
                  <a:pt x="917" y="5787"/>
                  <a:pt x="917" y="5823"/>
                </a:cubicBezTo>
                <a:cubicBezTo>
                  <a:pt x="893" y="5846"/>
                  <a:pt x="869" y="5858"/>
                  <a:pt x="846" y="5870"/>
                </a:cubicBezTo>
                <a:cubicBezTo>
                  <a:pt x="798" y="5906"/>
                  <a:pt x="750" y="5942"/>
                  <a:pt x="750" y="6001"/>
                </a:cubicBezTo>
                <a:cubicBezTo>
                  <a:pt x="750" y="6204"/>
                  <a:pt x="750" y="6204"/>
                  <a:pt x="560" y="6323"/>
                </a:cubicBezTo>
                <a:cubicBezTo>
                  <a:pt x="548" y="6334"/>
                  <a:pt x="536" y="6334"/>
                  <a:pt x="512" y="6334"/>
                </a:cubicBezTo>
                <a:cubicBezTo>
                  <a:pt x="512" y="6358"/>
                  <a:pt x="488" y="6394"/>
                  <a:pt x="453" y="6394"/>
                </a:cubicBezTo>
                <a:cubicBezTo>
                  <a:pt x="453" y="6442"/>
                  <a:pt x="536" y="6489"/>
                  <a:pt x="453" y="6537"/>
                </a:cubicBezTo>
                <a:cubicBezTo>
                  <a:pt x="417" y="6573"/>
                  <a:pt x="381" y="6596"/>
                  <a:pt x="357" y="6644"/>
                </a:cubicBezTo>
                <a:cubicBezTo>
                  <a:pt x="334" y="6656"/>
                  <a:pt x="334" y="6680"/>
                  <a:pt x="322" y="6692"/>
                </a:cubicBezTo>
                <a:lnTo>
                  <a:pt x="322" y="6680"/>
                </a:lnTo>
                <a:cubicBezTo>
                  <a:pt x="322" y="6692"/>
                  <a:pt x="310" y="6704"/>
                  <a:pt x="310" y="6715"/>
                </a:cubicBezTo>
                <a:cubicBezTo>
                  <a:pt x="298" y="6739"/>
                  <a:pt x="274" y="6751"/>
                  <a:pt x="250" y="6763"/>
                </a:cubicBezTo>
                <a:cubicBezTo>
                  <a:pt x="191" y="6799"/>
                  <a:pt x="250" y="6858"/>
                  <a:pt x="262" y="6882"/>
                </a:cubicBezTo>
                <a:cubicBezTo>
                  <a:pt x="179" y="7001"/>
                  <a:pt x="262" y="7168"/>
                  <a:pt x="155" y="7275"/>
                </a:cubicBezTo>
                <a:cubicBezTo>
                  <a:pt x="155" y="7347"/>
                  <a:pt x="179" y="7442"/>
                  <a:pt x="155" y="7513"/>
                </a:cubicBezTo>
                <a:cubicBezTo>
                  <a:pt x="143" y="7597"/>
                  <a:pt x="96" y="7680"/>
                  <a:pt x="119" y="7763"/>
                </a:cubicBezTo>
                <a:cubicBezTo>
                  <a:pt x="131" y="7835"/>
                  <a:pt x="84" y="7870"/>
                  <a:pt x="24" y="7894"/>
                </a:cubicBezTo>
                <a:cubicBezTo>
                  <a:pt x="12" y="7894"/>
                  <a:pt x="0" y="7942"/>
                  <a:pt x="12" y="7942"/>
                </a:cubicBezTo>
                <a:cubicBezTo>
                  <a:pt x="60" y="8001"/>
                  <a:pt x="24" y="8061"/>
                  <a:pt x="12" y="8120"/>
                </a:cubicBezTo>
                <a:cubicBezTo>
                  <a:pt x="84" y="8216"/>
                  <a:pt x="72" y="8323"/>
                  <a:pt x="72" y="8430"/>
                </a:cubicBezTo>
                <a:cubicBezTo>
                  <a:pt x="72" y="8537"/>
                  <a:pt x="96" y="8656"/>
                  <a:pt x="12" y="8751"/>
                </a:cubicBezTo>
                <a:cubicBezTo>
                  <a:pt x="0" y="8763"/>
                  <a:pt x="12" y="8811"/>
                  <a:pt x="36" y="8823"/>
                </a:cubicBezTo>
                <a:cubicBezTo>
                  <a:pt x="84" y="8835"/>
                  <a:pt x="119" y="8847"/>
                  <a:pt x="119" y="8894"/>
                </a:cubicBezTo>
                <a:lnTo>
                  <a:pt x="119" y="9013"/>
                </a:lnTo>
                <a:cubicBezTo>
                  <a:pt x="131" y="9180"/>
                  <a:pt x="84" y="9347"/>
                  <a:pt x="179" y="9502"/>
                </a:cubicBezTo>
                <a:cubicBezTo>
                  <a:pt x="191" y="9525"/>
                  <a:pt x="179" y="9561"/>
                  <a:pt x="155" y="9597"/>
                </a:cubicBezTo>
                <a:cubicBezTo>
                  <a:pt x="143" y="9621"/>
                  <a:pt x="119" y="9644"/>
                  <a:pt x="143" y="9668"/>
                </a:cubicBezTo>
                <a:cubicBezTo>
                  <a:pt x="191" y="9716"/>
                  <a:pt x="179" y="9775"/>
                  <a:pt x="179" y="9835"/>
                </a:cubicBezTo>
                <a:cubicBezTo>
                  <a:pt x="155" y="9954"/>
                  <a:pt x="155" y="10014"/>
                  <a:pt x="191" y="10073"/>
                </a:cubicBezTo>
                <a:cubicBezTo>
                  <a:pt x="238" y="10144"/>
                  <a:pt x="262" y="10240"/>
                  <a:pt x="334" y="10299"/>
                </a:cubicBezTo>
                <a:cubicBezTo>
                  <a:pt x="369" y="10323"/>
                  <a:pt x="393" y="10359"/>
                  <a:pt x="393" y="10383"/>
                </a:cubicBezTo>
                <a:cubicBezTo>
                  <a:pt x="393" y="10478"/>
                  <a:pt x="429" y="10561"/>
                  <a:pt x="453" y="10633"/>
                </a:cubicBezTo>
                <a:cubicBezTo>
                  <a:pt x="441" y="10787"/>
                  <a:pt x="512" y="10918"/>
                  <a:pt x="572" y="11049"/>
                </a:cubicBezTo>
                <a:cubicBezTo>
                  <a:pt x="596" y="11073"/>
                  <a:pt x="607" y="11097"/>
                  <a:pt x="607" y="11097"/>
                </a:cubicBezTo>
                <a:cubicBezTo>
                  <a:pt x="727" y="11073"/>
                  <a:pt x="738" y="11192"/>
                  <a:pt x="810" y="11216"/>
                </a:cubicBezTo>
                <a:cubicBezTo>
                  <a:pt x="893" y="11264"/>
                  <a:pt x="965" y="11287"/>
                  <a:pt x="1024" y="11323"/>
                </a:cubicBezTo>
                <a:cubicBezTo>
                  <a:pt x="1036" y="11347"/>
                  <a:pt x="1048" y="11383"/>
                  <a:pt x="1072" y="11430"/>
                </a:cubicBezTo>
                <a:cubicBezTo>
                  <a:pt x="1072" y="11442"/>
                  <a:pt x="1072" y="11442"/>
                  <a:pt x="1084" y="11454"/>
                </a:cubicBezTo>
                <a:cubicBezTo>
                  <a:pt x="1096" y="11490"/>
                  <a:pt x="1108" y="11526"/>
                  <a:pt x="1108" y="11561"/>
                </a:cubicBezTo>
                <a:cubicBezTo>
                  <a:pt x="1072" y="11609"/>
                  <a:pt x="1036" y="11645"/>
                  <a:pt x="1084" y="11728"/>
                </a:cubicBezTo>
                <a:cubicBezTo>
                  <a:pt x="1131" y="11799"/>
                  <a:pt x="1143" y="11907"/>
                  <a:pt x="1167" y="11990"/>
                </a:cubicBezTo>
                <a:cubicBezTo>
                  <a:pt x="1191" y="12026"/>
                  <a:pt x="1191" y="12049"/>
                  <a:pt x="1215" y="12061"/>
                </a:cubicBezTo>
                <a:cubicBezTo>
                  <a:pt x="1262" y="12085"/>
                  <a:pt x="1274" y="12097"/>
                  <a:pt x="1262" y="12145"/>
                </a:cubicBezTo>
                <a:cubicBezTo>
                  <a:pt x="1250" y="12180"/>
                  <a:pt x="1250" y="12240"/>
                  <a:pt x="1215" y="12276"/>
                </a:cubicBezTo>
                <a:cubicBezTo>
                  <a:pt x="1143" y="12347"/>
                  <a:pt x="1250" y="12395"/>
                  <a:pt x="1250" y="12454"/>
                </a:cubicBezTo>
                <a:cubicBezTo>
                  <a:pt x="1250" y="12478"/>
                  <a:pt x="1310" y="12478"/>
                  <a:pt x="1322" y="12466"/>
                </a:cubicBezTo>
                <a:cubicBezTo>
                  <a:pt x="1381" y="12419"/>
                  <a:pt x="1429" y="12383"/>
                  <a:pt x="1465" y="12335"/>
                </a:cubicBezTo>
                <a:cubicBezTo>
                  <a:pt x="1512" y="12288"/>
                  <a:pt x="1500" y="12264"/>
                  <a:pt x="1465" y="12216"/>
                </a:cubicBezTo>
                <a:cubicBezTo>
                  <a:pt x="1441" y="12121"/>
                  <a:pt x="1453" y="12026"/>
                  <a:pt x="1465" y="11919"/>
                </a:cubicBezTo>
                <a:cubicBezTo>
                  <a:pt x="1465" y="11907"/>
                  <a:pt x="1489" y="11907"/>
                  <a:pt x="1489" y="11907"/>
                </a:cubicBezTo>
                <a:lnTo>
                  <a:pt x="1500" y="11919"/>
                </a:lnTo>
                <a:cubicBezTo>
                  <a:pt x="1500" y="11990"/>
                  <a:pt x="1572" y="12026"/>
                  <a:pt x="1620" y="12085"/>
                </a:cubicBezTo>
                <a:cubicBezTo>
                  <a:pt x="1631" y="12109"/>
                  <a:pt x="1560" y="12157"/>
                  <a:pt x="1620" y="12169"/>
                </a:cubicBezTo>
                <a:cubicBezTo>
                  <a:pt x="1703" y="12204"/>
                  <a:pt x="1739" y="12264"/>
                  <a:pt x="1762" y="12335"/>
                </a:cubicBezTo>
                <a:cubicBezTo>
                  <a:pt x="1798" y="12419"/>
                  <a:pt x="1846" y="12514"/>
                  <a:pt x="1870" y="12597"/>
                </a:cubicBezTo>
                <a:cubicBezTo>
                  <a:pt x="1917" y="12704"/>
                  <a:pt x="1965" y="12800"/>
                  <a:pt x="2024" y="12883"/>
                </a:cubicBezTo>
                <a:cubicBezTo>
                  <a:pt x="2036" y="12919"/>
                  <a:pt x="2048" y="12942"/>
                  <a:pt x="2048" y="12954"/>
                </a:cubicBezTo>
                <a:cubicBezTo>
                  <a:pt x="2036" y="13061"/>
                  <a:pt x="2084" y="13133"/>
                  <a:pt x="2155" y="13181"/>
                </a:cubicBezTo>
                <a:cubicBezTo>
                  <a:pt x="2227" y="13240"/>
                  <a:pt x="2227" y="13312"/>
                  <a:pt x="2227" y="13395"/>
                </a:cubicBezTo>
                <a:cubicBezTo>
                  <a:pt x="2227" y="13431"/>
                  <a:pt x="2215" y="13490"/>
                  <a:pt x="2262" y="13526"/>
                </a:cubicBezTo>
                <a:cubicBezTo>
                  <a:pt x="2346" y="13597"/>
                  <a:pt x="2358" y="13704"/>
                  <a:pt x="2417" y="13788"/>
                </a:cubicBezTo>
                <a:cubicBezTo>
                  <a:pt x="2453" y="13835"/>
                  <a:pt x="2453" y="13776"/>
                  <a:pt x="2465" y="13764"/>
                </a:cubicBezTo>
                <a:cubicBezTo>
                  <a:pt x="2477" y="13752"/>
                  <a:pt x="2477" y="13728"/>
                  <a:pt x="2501" y="13716"/>
                </a:cubicBezTo>
                <a:cubicBezTo>
                  <a:pt x="2501" y="13728"/>
                  <a:pt x="2512" y="13728"/>
                  <a:pt x="2512" y="13752"/>
                </a:cubicBezTo>
                <a:cubicBezTo>
                  <a:pt x="2512" y="13871"/>
                  <a:pt x="2536" y="13966"/>
                  <a:pt x="2477" y="14085"/>
                </a:cubicBezTo>
                <a:cubicBezTo>
                  <a:pt x="2441" y="14169"/>
                  <a:pt x="2465" y="14252"/>
                  <a:pt x="2512" y="14347"/>
                </a:cubicBezTo>
                <a:cubicBezTo>
                  <a:pt x="2596" y="14478"/>
                  <a:pt x="2596" y="14502"/>
                  <a:pt x="2739" y="14550"/>
                </a:cubicBezTo>
                <a:cubicBezTo>
                  <a:pt x="2834" y="14597"/>
                  <a:pt x="2870" y="14609"/>
                  <a:pt x="2870" y="14716"/>
                </a:cubicBezTo>
                <a:cubicBezTo>
                  <a:pt x="2870" y="14800"/>
                  <a:pt x="2870" y="14895"/>
                  <a:pt x="2941" y="14955"/>
                </a:cubicBezTo>
                <a:cubicBezTo>
                  <a:pt x="2953" y="14966"/>
                  <a:pt x="2977" y="14978"/>
                  <a:pt x="2977" y="15002"/>
                </a:cubicBezTo>
                <a:cubicBezTo>
                  <a:pt x="2977" y="15133"/>
                  <a:pt x="3072" y="15205"/>
                  <a:pt x="3155" y="15276"/>
                </a:cubicBezTo>
                <a:cubicBezTo>
                  <a:pt x="3215" y="15336"/>
                  <a:pt x="3274" y="15419"/>
                  <a:pt x="3358" y="15443"/>
                </a:cubicBezTo>
                <a:cubicBezTo>
                  <a:pt x="3405" y="15538"/>
                  <a:pt x="3477" y="15598"/>
                  <a:pt x="3536" y="15669"/>
                </a:cubicBezTo>
                <a:cubicBezTo>
                  <a:pt x="3596" y="15752"/>
                  <a:pt x="3727" y="15752"/>
                  <a:pt x="3763" y="15871"/>
                </a:cubicBezTo>
                <a:cubicBezTo>
                  <a:pt x="3763" y="15895"/>
                  <a:pt x="3786" y="15895"/>
                  <a:pt x="3810" y="15859"/>
                </a:cubicBezTo>
                <a:cubicBezTo>
                  <a:pt x="3822" y="15848"/>
                  <a:pt x="3810" y="15812"/>
                  <a:pt x="3822" y="15800"/>
                </a:cubicBezTo>
                <a:cubicBezTo>
                  <a:pt x="3822" y="15800"/>
                  <a:pt x="3822" y="15788"/>
                  <a:pt x="3834" y="15788"/>
                </a:cubicBezTo>
                <a:cubicBezTo>
                  <a:pt x="3882" y="15812"/>
                  <a:pt x="3941" y="15859"/>
                  <a:pt x="3989" y="15895"/>
                </a:cubicBezTo>
                <a:cubicBezTo>
                  <a:pt x="3953" y="15859"/>
                  <a:pt x="3906" y="15788"/>
                  <a:pt x="3870" y="15740"/>
                </a:cubicBezTo>
                <a:lnTo>
                  <a:pt x="3870" y="15728"/>
                </a:lnTo>
                <a:cubicBezTo>
                  <a:pt x="3882" y="15681"/>
                  <a:pt x="3834" y="15669"/>
                  <a:pt x="3786" y="15657"/>
                </a:cubicBezTo>
                <a:cubicBezTo>
                  <a:pt x="3763" y="15657"/>
                  <a:pt x="3727" y="15621"/>
                  <a:pt x="3727" y="15598"/>
                </a:cubicBezTo>
                <a:cubicBezTo>
                  <a:pt x="3727" y="15574"/>
                  <a:pt x="3715" y="15562"/>
                  <a:pt x="3703" y="15550"/>
                </a:cubicBezTo>
                <a:lnTo>
                  <a:pt x="3715" y="15550"/>
                </a:lnTo>
                <a:lnTo>
                  <a:pt x="3691" y="15514"/>
                </a:lnTo>
                <a:cubicBezTo>
                  <a:pt x="3644" y="15443"/>
                  <a:pt x="3548" y="15383"/>
                  <a:pt x="3513" y="15312"/>
                </a:cubicBezTo>
                <a:cubicBezTo>
                  <a:pt x="3477" y="15252"/>
                  <a:pt x="3405" y="15193"/>
                  <a:pt x="3405" y="15133"/>
                </a:cubicBezTo>
                <a:cubicBezTo>
                  <a:pt x="3405" y="15062"/>
                  <a:pt x="3453" y="14978"/>
                  <a:pt x="3477" y="14919"/>
                </a:cubicBezTo>
                <a:cubicBezTo>
                  <a:pt x="3489" y="14895"/>
                  <a:pt x="3489" y="14859"/>
                  <a:pt x="3513" y="14847"/>
                </a:cubicBezTo>
                <a:cubicBezTo>
                  <a:pt x="3513" y="14836"/>
                  <a:pt x="3525" y="14836"/>
                  <a:pt x="3525" y="14836"/>
                </a:cubicBezTo>
                <a:cubicBezTo>
                  <a:pt x="3548" y="14824"/>
                  <a:pt x="3536" y="14824"/>
                  <a:pt x="3536" y="14859"/>
                </a:cubicBezTo>
                <a:cubicBezTo>
                  <a:pt x="3548" y="14943"/>
                  <a:pt x="3596" y="14955"/>
                  <a:pt x="3655" y="14955"/>
                </a:cubicBezTo>
                <a:cubicBezTo>
                  <a:pt x="3715" y="14955"/>
                  <a:pt x="3703" y="14978"/>
                  <a:pt x="3691" y="15026"/>
                </a:cubicBezTo>
                <a:cubicBezTo>
                  <a:pt x="3655" y="15086"/>
                  <a:pt x="3727" y="15062"/>
                  <a:pt x="3763" y="15086"/>
                </a:cubicBezTo>
                <a:cubicBezTo>
                  <a:pt x="3775" y="15097"/>
                  <a:pt x="3786" y="15133"/>
                  <a:pt x="3763" y="15133"/>
                </a:cubicBezTo>
                <a:cubicBezTo>
                  <a:pt x="3667" y="15133"/>
                  <a:pt x="3691" y="15193"/>
                  <a:pt x="3715" y="15240"/>
                </a:cubicBezTo>
                <a:cubicBezTo>
                  <a:pt x="3667" y="15276"/>
                  <a:pt x="3667" y="15336"/>
                  <a:pt x="3691" y="15395"/>
                </a:cubicBezTo>
                <a:cubicBezTo>
                  <a:pt x="3691" y="15419"/>
                  <a:pt x="3703" y="15419"/>
                  <a:pt x="3703" y="15431"/>
                </a:cubicBezTo>
                <a:cubicBezTo>
                  <a:pt x="3703" y="15431"/>
                  <a:pt x="3715" y="15431"/>
                  <a:pt x="3727" y="15419"/>
                </a:cubicBezTo>
                <a:lnTo>
                  <a:pt x="3786" y="15359"/>
                </a:lnTo>
                <a:cubicBezTo>
                  <a:pt x="3822" y="15240"/>
                  <a:pt x="3882" y="15193"/>
                  <a:pt x="4001" y="15193"/>
                </a:cubicBezTo>
                <a:cubicBezTo>
                  <a:pt x="4048" y="15217"/>
                  <a:pt x="4084" y="15217"/>
                  <a:pt x="4120" y="15217"/>
                </a:cubicBezTo>
                <a:cubicBezTo>
                  <a:pt x="4108" y="15252"/>
                  <a:pt x="4108" y="15276"/>
                  <a:pt x="4108" y="15300"/>
                </a:cubicBezTo>
                <a:lnTo>
                  <a:pt x="4084" y="15276"/>
                </a:lnTo>
                <a:lnTo>
                  <a:pt x="4108" y="15300"/>
                </a:lnTo>
                <a:cubicBezTo>
                  <a:pt x="4108" y="15312"/>
                  <a:pt x="4120" y="15324"/>
                  <a:pt x="4132" y="15336"/>
                </a:cubicBezTo>
                <a:cubicBezTo>
                  <a:pt x="4144" y="15359"/>
                  <a:pt x="4144" y="15383"/>
                  <a:pt x="4132" y="15419"/>
                </a:cubicBezTo>
                <a:cubicBezTo>
                  <a:pt x="4120" y="15395"/>
                  <a:pt x="4108" y="15395"/>
                  <a:pt x="4084" y="15383"/>
                </a:cubicBezTo>
                <a:cubicBezTo>
                  <a:pt x="4120" y="15336"/>
                  <a:pt x="4013" y="15240"/>
                  <a:pt x="4001" y="15300"/>
                </a:cubicBezTo>
                <a:cubicBezTo>
                  <a:pt x="4108" y="15312"/>
                  <a:pt x="4001" y="15359"/>
                  <a:pt x="4013" y="15371"/>
                </a:cubicBezTo>
                <a:cubicBezTo>
                  <a:pt x="4048" y="15383"/>
                  <a:pt x="4072" y="15431"/>
                  <a:pt x="4108" y="15455"/>
                </a:cubicBezTo>
                <a:cubicBezTo>
                  <a:pt x="4072" y="15514"/>
                  <a:pt x="4048" y="15574"/>
                  <a:pt x="4025" y="15633"/>
                </a:cubicBezTo>
                <a:cubicBezTo>
                  <a:pt x="4001" y="15740"/>
                  <a:pt x="4001" y="15836"/>
                  <a:pt x="4084" y="15907"/>
                </a:cubicBezTo>
                <a:cubicBezTo>
                  <a:pt x="4179" y="15967"/>
                  <a:pt x="4203" y="16050"/>
                  <a:pt x="4191" y="16157"/>
                </a:cubicBezTo>
                <a:lnTo>
                  <a:pt x="4191" y="16252"/>
                </a:lnTo>
                <a:lnTo>
                  <a:pt x="4191" y="16288"/>
                </a:lnTo>
                <a:cubicBezTo>
                  <a:pt x="4179" y="16288"/>
                  <a:pt x="4167" y="16288"/>
                  <a:pt x="4144" y="16276"/>
                </a:cubicBezTo>
                <a:cubicBezTo>
                  <a:pt x="4167" y="16288"/>
                  <a:pt x="4179" y="16312"/>
                  <a:pt x="4203" y="16324"/>
                </a:cubicBezTo>
                <a:lnTo>
                  <a:pt x="4203" y="16348"/>
                </a:lnTo>
                <a:cubicBezTo>
                  <a:pt x="4084" y="16288"/>
                  <a:pt x="3965" y="16205"/>
                  <a:pt x="3846" y="16098"/>
                </a:cubicBezTo>
                <a:cubicBezTo>
                  <a:pt x="3763" y="16014"/>
                  <a:pt x="3655" y="15931"/>
                  <a:pt x="3572" y="15848"/>
                </a:cubicBezTo>
                <a:cubicBezTo>
                  <a:pt x="3477" y="15752"/>
                  <a:pt x="3405" y="15681"/>
                  <a:pt x="3310" y="15621"/>
                </a:cubicBezTo>
                <a:cubicBezTo>
                  <a:pt x="3346" y="15657"/>
                  <a:pt x="3227" y="15598"/>
                  <a:pt x="3191" y="15538"/>
                </a:cubicBezTo>
                <a:cubicBezTo>
                  <a:pt x="3191" y="15633"/>
                  <a:pt x="3370" y="15812"/>
                  <a:pt x="3394" y="15967"/>
                </a:cubicBezTo>
                <a:cubicBezTo>
                  <a:pt x="3465" y="16026"/>
                  <a:pt x="3513" y="16086"/>
                  <a:pt x="3513" y="16145"/>
                </a:cubicBezTo>
                <a:cubicBezTo>
                  <a:pt x="3536" y="16169"/>
                  <a:pt x="3572" y="16193"/>
                  <a:pt x="3584" y="16193"/>
                </a:cubicBezTo>
                <a:cubicBezTo>
                  <a:pt x="3548" y="16288"/>
                  <a:pt x="3989" y="16574"/>
                  <a:pt x="3894" y="16610"/>
                </a:cubicBezTo>
                <a:cubicBezTo>
                  <a:pt x="3965" y="16633"/>
                  <a:pt x="4048" y="16645"/>
                  <a:pt x="4144" y="16705"/>
                </a:cubicBezTo>
                <a:cubicBezTo>
                  <a:pt x="4179" y="16693"/>
                  <a:pt x="4132" y="16669"/>
                  <a:pt x="4167" y="16645"/>
                </a:cubicBezTo>
                <a:cubicBezTo>
                  <a:pt x="4227" y="16681"/>
                  <a:pt x="4263" y="16705"/>
                  <a:pt x="4298" y="16693"/>
                </a:cubicBezTo>
                <a:cubicBezTo>
                  <a:pt x="4179" y="16621"/>
                  <a:pt x="4132" y="16669"/>
                  <a:pt x="4025" y="16610"/>
                </a:cubicBezTo>
                <a:cubicBezTo>
                  <a:pt x="4072" y="16574"/>
                  <a:pt x="4025" y="16526"/>
                  <a:pt x="3965" y="16514"/>
                </a:cubicBezTo>
                <a:cubicBezTo>
                  <a:pt x="3906" y="16526"/>
                  <a:pt x="4025" y="16562"/>
                  <a:pt x="4001" y="16586"/>
                </a:cubicBezTo>
                <a:cubicBezTo>
                  <a:pt x="3965" y="16574"/>
                  <a:pt x="3965" y="16610"/>
                  <a:pt x="3929" y="16574"/>
                </a:cubicBezTo>
                <a:cubicBezTo>
                  <a:pt x="4001" y="16550"/>
                  <a:pt x="3763" y="16467"/>
                  <a:pt x="3751" y="16383"/>
                </a:cubicBezTo>
                <a:cubicBezTo>
                  <a:pt x="3763" y="16371"/>
                  <a:pt x="3775" y="16348"/>
                  <a:pt x="3810" y="16371"/>
                </a:cubicBezTo>
                <a:cubicBezTo>
                  <a:pt x="3929" y="16490"/>
                  <a:pt x="3894" y="16395"/>
                  <a:pt x="3953" y="16407"/>
                </a:cubicBezTo>
                <a:cubicBezTo>
                  <a:pt x="4013" y="16443"/>
                  <a:pt x="3989" y="16467"/>
                  <a:pt x="4025" y="16514"/>
                </a:cubicBezTo>
                <a:cubicBezTo>
                  <a:pt x="4072" y="16467"/>
                  <a:pt x="4179" y="16526"/>
                  <a:pt x="4251" y="16586"/>
                </a:cubicBezTo>
                <a:cubicBezTo>
                  <a:pt x="4358" y="16621"/>
                  <a:pt x="4465" y="16633"/>
                  <a:pt x="4560" y="16645"/>
                </a:cubicBezTo>
                <a:lnTo>
                  <a:pt x="4584" y="16669"/>
                </a:lnTo>
                <a:cubicBezTo>
                  <a:pt x="4644" y="16705"/>
                  <a:pt x="4703" y="16752"/>
                  <a:pt x="4775" y="16800"/>
                </a:cubicBezTo>
                <a:cubicBezTo>
                  <a:pt x="4787" y="16812"/>
                  <a:pt x="4798" y="16800"/>
                  <a:pt x="4822" y="16764"/>
                </a:cubicBezTo>
                <a:cubicBezTo>
                  <a:pt x="4822" y="16705"/>
                  <a:pt x="4846" y="16645"/>
                  <a:pt x="4798" y="16586"/>
                </a:cubicBezTo>
                <a:cubicBezTo>
                  <a:pt x="4739" y="16526"/>
                  <a:pt x="4703" y="16443"/>
                  <a:pt x="4596" y="16443"/>
                </a:cubicBezTo>
                <a:cubicBezTo>
                  <a:pt x="4560" y="16443"/>
                  <a:pt x="4537" y="16431"/>
                  <a:pt x="4525" y="16407"/>
                </a:cubicBezTo>
                <a:cubicBezTo>
                  <a:pt x="4501" y="16383"/>
                  <a:pt x="4477" y="16348"/>
                  <a:pt x="4465" y="16324"/>
                </a:cubicBezTo>
                <a:lnTo>
                  <a:pt x="4477" y="16324"/>
                </a:lnTo>
                <a:cubicBezTo>
                  <a:pt x="4465" y="16324"/>
                  <a:pt x="4441" y="16312"/>
                  <a:pt x="4429" y="16288"/>
                </a:cubicBezTo>
                <a:cubicBezTo>
                  <a:pt x="4406" y="16252"/>
                  <a:pt x="4370" y="16193"/>
                  <a:pt x="4346" y="16145"/>
                </a:cubicBezTo>
                <a:cubicBezTo>
                  <a:pt x="4370" y="16074"/>
                  <a:pt x="4406" y="15979"/>
                  <a:pt x="4429" y="15907"/>
                </a:cubicBezTo>
                <a:cubicBezTo>
                  <a:pt x="4441" y="15871"/>
                  <a:pt x="4441" y="15848"/>
                  <a:pt x="4441" y="15836"/>
                </a:cubicBezTo>
                <a:cubicBezTo>
                  <a:pt x="4441" y="15812"/>
                  <a:pt x="4429" y="15812"/>
                  <a:pt x="4429" y="15812"/>
                </a:cubicBezTo>
                <a:cubicBezTo>
                  <a:pt x="4322" y="15907"/>
                  <a:pt x="4310" y="15776"/>
                  <a:pt x="4251" y="15740"/>
                </a:cubicBezTo>
                <a:cubicBezTo>
                  <a:pt x="4203" y="15717"/>
                  <a:pt x="4203" y="15669"/>
                  <a:pt x="4203" y="15621"/>
                </a:cubicBezTo>
                <a:cubicBezTo>
                  <a:pt x="4263" y="15609"/>
                  <a:pt x="4298" y="15728"/>
                  <a:pt x="4370" y="15693"/>
                </a:cubicBezTo>
                <a:lnTo>
                  <a:pt x="4382" y="15717"/>
                </a:lnTo>
                <a:cubicBezTo>
                  <a:pt x="4429" y="15776"/>
                  <a:pt x="4489" y="15848"/>
                  <a:pt x="4584" y="15895"/>
                </a:cubicBezTo>
                <a:cubicBezTo>
                  <a:pt x="4656" y="15955"/>
                  <a:pt x="4739" y="15990"/>
                  <a:pt x="4775" y="16038"/>
                </a:cubicBezTo>
                <a:cubicBezTo>
                  <a:pt x="4775" y="16026"/>
                  <a:pt x="4798" y="16014"/>
                  <a:pt x="4822" y="16014"/>
                </a:cubicBezTo>
                <a:cubicBezTo>
                  <a:pt x="4858" y="16074"/>
                  <a:pt x="5072" y="16098"/>
                  <a:pt x="4965" y="16109"/>
                </a:cubicBezTo>
                <a:cubicBezTo>
                  <a:pt x="5025" y="16157"/>
                  <a:pt x="5060" y="16145"/>
                  <a:pt x="5096" y="16133"/>
                </a:cubicBezTo>
                <a:cubicBezTo>
                  <a:pt x="4941" y="16074"/>
                  <a:pt x="4822" y="15967"/>
                  <a:pt x="4703" y="15955"/>
                </a:cubicBezTo>
                <a:cubicBezTo>
                  <a:pt x="4679" y="15871"/>
                  <a:pt x="4584" y="15836"/>
                  <a:pt x="4501" y="15788"/>
                </a:cubicBezTo>
                <a:cubicBezTo>
                  <a:pt x="4477" y="15776"/>
                  <a:pt x="4441" y="15752"/>
                  <a:pt x="4429" y="15728"/>
                </a:cubicBezTo>
                <a:cubicBezTo>
                  <a:pt x="4441" y="15728"/>
                  <a:pt x="4465" y="15717"/>
                  <a:pt x="4477" y="15717"/>
                </a:cubicBezTo>
                <a:lnTo>
                  <a:pt x="4477" y="15693"/>
                </a:lnTo>
                <a:cubicBezTo>
                  <a:pt x="4465" y="15681"/>
                  <a:pt x="4441" y="15669"/>
                  <a:pt x="4441" y="15657"/>
                </a:cubicBezTo>
                <a:cubicBezTo>
                  <a:pt x="4429" y="15621"/>
                  <a:pt x="4429" y="15598"/>
                  <a:pt x="4465" y="15574"/>
                </a:cubicBezTo>
                <a:cubicBezTo>
                  <a:pt x="4489" y="15562"/>
                  <a:pt x="4525" y="15562"/>
                  <a:pt x="4537" y="15574"/>
                </a:cubicBezTo>
                <a:cubicBezTo>
                  <a:pt x="4548" y="15598"/>
                  <a:pt x="4584" y="15609"/>
                  <a:pt x="4608" y="15621"/>
                </a:cubicBezTo>
                <a:cubicBezTo>
                  <a:pt x="4608" y="15657"/>
                  <a:pt x="4608" y="15681"/>
                  <a:pt x="4620" y="15717"/>
                </a:cubicBezTo>
                <a:cubicBezTo>
                  <a:pt x="4644" y="15728"/>
                  <a:pt x="4668" y="15740"/>
                  <a:pt x="4703" y="15740"/>
                </a:cubicBezTo>
                <a:cubicBezTo>
                  <a:pt x="4739" y="15740"/>
                  <a:pt x="4775" y="15740"/>
                  <a:pt x="4822" y="15752"/>
                </a:cubicBezTo>
                <a:cubicBezTo>
                  <a:pt x="4798" y="15752"/>
                  <a:pt x="4775" y="15752"/>
                  <a:pt x="4834" y="15788"/>
                </a:cubicBezTo>
                <a:cubicBezTo>
                  <a:pt x="4846" y="15788"/>
                  <a:pt x="4882" y="15788"/>
                  <a:pt x="4894" y="15800"/>
                </a:cubicBezTo>
                <a:lnTo>
                  <a:pt x="4906" y="15800"/>
                </a:lnTo>
                <a:cubicBezTo>
                  <a:pt x="5025" y="15848"/>
                  <a:pt x="5144" y="15931"/>
                  <a:pt x="5239" y="15955"/>
                </a:cubicBezTo>
                <a:cubicBezTo>
                  <a:pt x="5179" y="15919"/>
                  <a:pt x="5132" y="15895"/>
                  <a:pt x="5084" y="15848"/>
                </a:cubicBezTo>
                <a:lnTo>
                  <a:pt x="5179" y="15848"/>
                </a:lnTo>
                <a:lnTo>
                  <a:pt x="5191" y="15836"/>
                </a:lnTo>
                <a:cubicBezTo>
                  <a:pt x="5191" y="15836"/>
                  <a:pt x="5191" y="15812"/>
                  <a:pt x="5179" y="15812"/>
                </a:cubicBezTo>
                <a:cubicBezTo>
                  <a:pt x="5132" y="15788"/>
                  <a:pt x="5084" y="15788"/>
                  <a:pt x="5060" y="15812"/>
                </a:cubicBezTo>
                <a:cubicBezTo>
                  <a:pt x="5060" y="15812"/>
                  <a:pt x="5060" y="15836"/>
                  <a:pt x="5037" y="15836"/>
                </a:cubicBezTo>
                <a:cubicBezTo>
                  <a:pt x="5013" y="15812"/>
                  <a:pt x="4977" y="15800"/>
                  <a:pt x="4953" y="15776"/>
                </a:cubicBezTo>
                <a:cubicBezTo>
                  <a:pt x="4977" y="15752"/>
                  <a:pt x="5013" y="15728"/>
                  <a:pt x="5037" y="15740"/>
                </a:cubicBezTo>
                <a:lnTo>
                  <a:pt x="5144" y="15740"/>
                </a:lnTo>
                <a:cubicBezTo>
                  <a:pt x="5179" y="15776"/>
                  <a:pt x="5203" y="15800"/>
                  <a:pt x="5251" y="15812"/>
                </a:cubicBezTo>
                <a:cubicBezTo>
                  <a:pt x="5263" y="15788"/>
                  <a:pt x="5322" y="15848"/>
                  <a:pt x="5322" y="15800"/>
                </a:cubicBezTo>
                <a:lnTo>
                  <a:pt x="5322" y="15776"/>
                </a:lnTo>
                <a:cubicBezTo>
                  <a:pt x="5382" y="15800"/>
                  <a:pt x="5441" y="15800"/>
                  <a:pt x="5501" y="15800"/>
                </a:cubicBezTo>
                <a:cubicBezTo>
                  <a:pt x="5560" y="15800"/>
                  <a:pt x="5608" y="15812"/>
                  <a:pt x="5632" y="15895"/>
                </a:cubicBezTo>
                <a:cubicBezTo>
                  <a:pt x="5656" y="15931"/>
                  <a:pt x="5680" y="15967"/>
                  <a:pt x="5715" y="15979"/>
                </a:cubicBezTo>
                <a:cubicBezTo>
                  <a:pt x="5715" y="16014"/>
                  <a:pt x="5727" y="16026"/>
                  <a:pt x="5751" y="16050"/>
                </a:cubicBezTo>
                <a:cubicBezTo>
                  <a:pt x="5691" y="16050"/>
                  <a:pt x="5668" y="16109"/>
                  <a:pt x="5596" y="16086"/>
                </a:cubicBezTo>
                <a:cubicBezTo>
                  <a:pt x="5620" y="16098"/>
                  <a:pt x="5656" y="16109"/>
                  <a:pt x="5656" y="16145"/>
                </a:cubicBezTo>
                <a:cubicBezTo>
                  <a:pt x="5620" y="16157"/>
                  <a:pt x="5572" y="16133"/>
                  <a:pt x="5549" y="16169"/>
                </a:cubicBezTo>
                <a:cubicBezTo>
                  <a:pt x="5620" y="16193"/>
                  <a:pt x="5691" y="16229"/>
                  <a:pt x="5775" y="16312"/>
                </a:cubicBezTo>
                <a:cubicBezTo>
                  <a:pt x="5799" y="16252"/>
                  <a:pt x="5906" y="16324"/>
                  <a:pt x="5930" y="16336"/>
                </a:cubicBezTo>
                <a:cubicBezTo>
                  <a:pt x="5906" y="16348"/>
                  <a:pt x="5846" y="16336"/>
                  <a:pt x="5799" y="16312"/>
                </a:cubicBezTo>
                <a:cubicBezTo>
                  <a:pt x="5811" y="16383"/>
                  <a:pt x="5727" y="16288"/>
                  <a:pt x="5727" y="16336"/>
                </a:cubicBezTo>
                <a:cubicBezTo>
                  <a:pt x="5799" y="16383"/>
                  <a:pt x="6049" y="16336"/>
                  <a:pt x="6096" y="16467"/>
                </a:cubicBezTo>
                <a:cubicBezTo>
                  <a:pt x="5930" y="16395"/>
                  <a:pt x="5894" y="16431"/>
                  <a:pt x="5775" y="16407"/>
                </a:cubicBezTo>
                <a:cubicBezTo>
                  <a:pt x="5715" y="16467"/>
                  <a:pt x="5727" y="16514"/>
                  <a:pt x="5787" y="16550"/>
                </a:cubicBezTo>
                <a:lnTo>
                  <a:pt x="5799" y="16514"/>
                </a:lnTo>
                <a:cubicBezTo>
                  <a:pt x="5846" y="16526"/>
                  <a:pt x="5846" y="16550"/>
                  <a:pt x="5870" y="16562"/>
                </a:cubicBezTo>
                <a:cubicBezTo>
                  <a:pt x="5858" y="16562"/>
                  <a:pt x="5846" y="16574"/>
                  <a:pt x="5858" y="16586"/>
                </a:cubicBezTo>
                <a:cubicBezTo>
                  <a:pt x="5846" y="16621"/>
                  <a:pt x="5834" y="16562"/>
                  <a:pt x="5787" y="16562"/>
                </a:cubicBezTo>
                <a:cubicBezTo>
                  <a:pt x="5846" y="16610"/>
                  <a:pt x="5930" y="16645"/>
                  <a:pt x="5989" y="16705"/>
                </a:cubicBezTo>
                <a:cubicBezTo>
                  <a:pt x="6168" y="16752"/>
                  <a:pt x="6394" y="16919"/>
                  <a:pt x="6549" y="16919"/>
                </a:cubicBezTo>
                <a:cubicBezTo>
                  <a:pt x="6489" y="16883"/>
                  <a:pt x="6346" y="16860"/>
                  <a:pt x="6346" y="16788"/>
                </a:cubicBezTo>
                <a:cubicBezTo>
                  <a:pt x="6406" y="16741"/>
                  <a:pt x="6453" y="16860"/>
                  <a:pt x="6501" y="16812"/>
                </a:cubicBezTo>
                <a:cubicBezTo>
                  <a:pt x="6430" y="16764"/>
                  <a:pt x="6382" y="16788"/>
                  <a:pt x="6346" y="16729"/>
                </a:cubicBezTo>
                <a:cubicBezTo>
                  <a:pt x="6382" y="16741"/>
                  <a:pt x="6382" y="16705"/>
                  <a:pt x="6394" y="16705"/>
                </a:cubicBezTo>
                <a:cubicBezTo>
                  <a:pt x="6465" y="16752"/>
                  <a:pt x="6549" y="16812"/>
                  <a:pt x="6525" y="16836"/>
                </a:cubicBezTo>
                <a:cubicBezTo>
                  <a:pt x="6525" y="16800"/>
                  <a:pt x="6573" y="16883"/>
                  <a:pt x="6584" y="16860"/>
                </a:cubicBezTo>
                <a:cubicBezTo>
                  <a:pt x="6561" y="16836"/>
                  <a:pt x="6573" y="16812"/>
                  <a:pt x="6573" y="16788"/>
                </a:cubicBezTo>
                <a:cubicBezTo>
                  <a:pt x="6489" y="16752"/>
                  <a:pt x="6430" y="16705"/>
                  <a:pt x="6430" y="16669"/>
                </a:cubicBezTo>
                <a:cubicBezTo>
                  <a:pt x="6549" y="16645"/>
                  <a:pt x="6632" y="16717"/>
                  <a:pt x="6727" y="16717"/>
                </a:cubicBezTo>
                <a:cubicBezTo>
                  <a:pt x="6739" y="16752"/>
                  <a:pt x="6763" y="16800"/>
                  <a:pt x="6799" y="16812"/>
                </a:cubicBezTo>
                <a:cubicBezTo>
                  <a:pt x="6823" y="16836"/>
                  <a:pt x="6858" y="16824"/>
                  <a:pt x="6870" y="16824"/>
                </a:cubicBezTo>
                <a:cubicBezTo>
                  <a:pt x="6906" y="16812"/>
                  <a:pt x="6906" y="16788"/>
                  <a:pt x="6942" y="16800"/>
                </a:cubicBezTo>
                <a:cubicBezTo>
                  <a:pt x="6989" y="16824"/>
                  <a:pt x="7049" y="16848"/>
                  <a:pt x="7096" y="16883"/>
                </a:cubicBezTo>
                <a:cubicBezTo>
                  <a:pt x="7180" y="16979"/>
                  <a:pt x="7287" y="17038"/>
                  <a:pt x="7406" y="17086"/>
                </a:cubicBezTo>
                <a:lnTo>
                  <a:pt x="7406" y="17086"/>
                </a:lnTo>
                <a:lnTo>
                  <a:pt x="7394" y="17098"/>
                </a:lnTo>
                <a:cubicBezTo>
                  <a:pt x="7275" y="17086"/>
                  <a:pt x="7204" y="17110"/>
                  <a:pt x="7084" y="17050"/>
                </a:cubicBezTo>
                <a:cubicBezTo>
                  <a:pt x="7084" y="17062"/>
                  <a:pt x="7096" y="17062"/>
                  <a:pt x="7096" y="17062"/>
                </a:cubicBezTo>
                <a:lnTo>
                  <a:pt x="6870" y="17026"/>
                </a:lnTo>
                <a:cubicBezTo>
                  <a:pt x="6823" y="17098"/>
                  <a:pt x="6965" y="17026"/>
                  <a:pt x="6942" y="17086"/>
                </a:cubicBezTo>
                <a:cubicBezTo>
                  <a:pt x="6906" y="17098"/>
                  <a:pt x="6739" y="17050"/>
                  <a:pt x="6739" y="17002"/>
                </a:cubicBezTo>
                <a:cubicBezTo>
                  <a:pt x="6763" y="17026"/>
                  <a:pt x="6811" y="17038"/>
                  <a:pt x="6846" y="17050"/>
                </a:cubicBezTo>
                <a:cubicBezTo>
                  <a:pt x="6823" y="17026"/>
                  <a:pt x="6787" y="17002"/>
                  <a:pt x="6739" y="16991"/>
                </a:cubicBezTo>
                <a:lnTo>
                  <a:pt x="6739" y="16991"/>
                </a:lnTo>
                <a:lnTo>
                  <a:pt x="6739" y="16991"/>
                </a:lnTo>
                <a:cubicBezTo>
                  <a:pt x="6703" y="16979"/>
                  <a:pt x="6692" y="16967"/>
                  <a:pt x="6680" y="16943"/>
                </a:cubicBezTo>
                <a:cubicBezTo>
                  <a:pt x="6668" y="16943"/>
                  <a:pt x="6561" y="16943"/>
                  <a:pt x="6608" y="16967"/>
                </a:cubicBezTo>
                <a:lnTo>
                  <a:pt x="6620" y="16967"/>
                </a:lnTo>
                <a:cubicBezTo>
                  <a:pt x="6465" y="16931"/>
                  <a:pt x="6334" y="16871"/>
                  <a:pt x="6203" y="16848"/>
                </a:cubicBezTo>
                <a:cubicBezTo>
                  <a:pt x="6037" y="16788"/>
                  <a:pt x="5870" y="16741"/>
                  <a:pt x="5715" y="16741"/>
                </a:cubicBezTo>
                <a:cubicBezTo>
                  <a:pt x="5680" y="16669"/>
                  <a:pt x="5608" y="16645"/>
                  <a:pt x="5549" y="16633"/>
                </a:cubicBezTo>
                <a:cubicBezTo>
                  <a:pt x="5370" y="16574"/>
                  <a:pt x="5239" y="16467"/>
                  <a:pt x="5144" y="16383"/>
                </a:cubicBezTo>
                <a:cubicBezTo>
                  <a:pt x="5084" y="16455"/>
                  <a:pt x="5013" y="16264"/>
                  <a:pt x="4918" y="16264"/>
                </a:cubicBezTo>
                <a:cubicBezTo>
                  <a:pt x="4918" y="16252"/>
                  <a:pt x="4906" y="16229"/>
                  <a:pt x="4941" y="16229"/>
                </a:cubicBezTo>
                <a:cubicBezTo>
                  <a:pt x="4763" y="16217"/>
                  <a:pt x="4739" y="16026"/>
                  <a:pt x="4560" y="15967"/>
                </a:cubicBezTo>
                <a:cubicBezTo>
                  <a:pt x="4644" y="16026"/>
                  <a:pt x="4465" y="15979"/>
                  <a:pt x="4608" y="16074"/>
                </a:cubicBezTo>
                <a:cubicBezTo>
                  <a:pt x="4656" y="16050"/>
                  <a:pt x="4596" y="15990"/>
                  <a:pt x="4644" y="16026"/>
                </a:cubicBezTo>
                <a:cubicBezTo>
                  <a:pt x="4596" y="16086"/>
                  <a:pt x="4763" y="16157"/>
                  <a:pt x="4775" y="16252"/>
                </a:cubicBezTo>
                <a:cubicBezTo>
                  <a:pt x="4906" y="16252"/>
                  <a:pt x="4977" y="16371"/>
                  <a:pt x="5120" y="16455"/>
                </a:cubicBezTo>
                <a:cubicBezTo>
                  <a:pt x="5120" y="16490"/>
                  <a:pt x="5120" y="16574"/>
                  <a:pt x="5191" y="16562"/>
                </a:cubicBezTo>
                <a:cubicBezTo>
                  <a:pt x="5120" y="16526"/>
                  <a:pt x="5215" y="16526"/>
                  <a:pt x="5239" y="16514"/>
                </a:cubicBezTo>
                <a:cubicBezTo>
                  <a:pt x="5310" y="16550"/>
                  <a:pt x="5370" y="16610"/>
                  <a:pt x="5441" y="16645"/>
                </a:cubicBezTo>
                <a:cubicBezTo>
                  <a:pt x="5394" y="16669"/>
                  <a:pt x="5358" y="16681"/>
                  <a:pt x="5334" y="16681"/>
                </a:cubicBezTo>
                <a:cubicBezTo>
                  <a:pt x="5358" y="16693"/>
                  <a:pt x="5370" y="16693"/>
                  <a:pt x="5382" y="16693"/>
                </a:cubicBezTo>
                <a:cubicBezTo>
                  <a:pt x="5382" y="16705"/>
                  <a:pt x="5382" y="16705"/>
                  <a:pt x="5358" y="16741"/>
                </a:cubicBezTo>
                <a:cubicBezTo>
                  <a:pt x="5441" y="16800"/>
                  <a:pt x="5453" y="16764"/>
                  <a:pt x="5501" y="16764"/>
                </a:cubicBezTo>
                <a:cubicBezTo>
                  <a:pt x="5441" y="16824"/>
                  <a:pt x="5715" y="16907"/>
                  <a:pt x="5775" y="16979"/>
                </a:cubicBezTo>
                <a:cubicBezTo>
                  <a:pt x="5775" y="16943"/>
                  <a:pt x="5799" y="16943"/>
                  <a:pt x="5846" y="16967"/>
                </a:cubicBezTo>
                <a:cubicBezTo>
                  <a:pt x="5834" y="16979"/>
                  <a:pt x="5811" y="16979"/>
                  <a:pt x="5834" y="16991"/>
                </a:cubicBezTo>
                <a:cubicBezTo>
                  <a:pt x="6215" y="17122"/>
                  <a:pt x="6584" y="17229"/>
                  <a:pt x="6942" y="17336"/>
                </a:cubicBezTo>
                <a:cubicBezTo>
                  <a:pt x="7084" y="17312"/>
                  <a:pt x="7442" y="17383"/>
                  <a:pt x="7394" y="17503"/>
                </a:cubicBezTo>
                <a:cubicBezTo>
                  <a:pt x="7823" y="17633"/>
                  <a:pt x="8299" y="17657"/>
                  <a:pt x="8787" y="17705"/>
                </a:cubicBezTo>
                <a:cubicBezTo>
                  <a:pt x="8954" y="17645"/>
                  <a:pt x="9168" y="17681"/>
                  <a:pt x="9311" y="17693"/>
                </a:cubicBezTo>
                <a:cubicBezTo>
                  <a:pt x="9299" y="17693"/>
                  <a:pt x="9359" y="17657"/>
                  <a:pt x="9406" y="17669"/>
                </a:cubicBezTo>
                <a:cubicBezTo>
                  <a:pt x="9549" y="17717"/>
                  <a:pt x="9299" y="17776"/>
                  <a:pt x="9168" y="17764"/>
                </a:cubicBezTo>
                <a:cubicBezTo>
                  <a:pt x="9287" y="17764"/>
                  <a:pt x="9168" y="17860"/>
                  <a:pt x="9144" y="17884"/>
                </a:cubicBezTo>
                <a:cubicBezTo>
                  <a:pt x="8894" y="17907"/>
                  <a:pt x="8704" y="17895"/>
                  <a:pt x="8478" y="17907"/>
                </a:cubicBezTo>
                <a:cubicBezTo>
                  <a:pt x="8418" y="17895"/>
                  <a:pt x="8418" y="17872"/>
                  <a:pt x="8347" y="17872"/>
                </a:cubicBezTo>
                <a:cubicBezTo>
                  <a:pt x="8239" y="17907"/>
                  <a:pt x="8156" y="17824"/>
                  <a:pt x="8037" y="17824"/>
                </a:cubicBezTo>
                <a:cubicBezTo>
                  <a:pt x="7977" y="17824"/>
                  <a:pt x="7918" y="17872"/>
                  <a:pt x="7858" y="17872"/>
                </a:cubicBezTo>
                <a:cubicBezTo>
                  <a:pt x="7775" y="17848"/>
                  <a:pt x="7716" y="17788"/>
                  <a:pt x="7656" y="17788"/>
                </a:cubicBezTo>
                <a:lnTo>
                  <a:pt x="7525" y="17788"/>
                </a:lnTo>
                <a:cubicBezTo>
                  <a:pt x="7525" y="17788"/>
                  <a:pt x="7537" y="17764"/>
                  <a:pt x="7561" y="17776"/>
                </a:cubicBezTo>
                <a:cubicBezTo>
                  <a:pt x="7501" y="17764"/>
                  <a:pt x="7454" y="17788"/>
                  <a:pt x="7394" y="17788"/>
                </a:cubicBezTo>
                <a:cubicBezTo>
                  <a:pt x="7382" y="17788"/>
                  <a:pt x="7382" y="17753"/>
                  <a:pt x="7382" y="17753"/>
                </a:cubicBezTo>
                <a:cubicBezTo>
                  <a:pt x="7299" y="17705"/>
                  <a:pt x="7204" y="17753"/>
                  <a:pt x="7108" y="17729"/>
                </a:cubicBezTo>
                <a:cubicBezTo>
                  <a:pt x="7049" y="17693"/>
                  <a:pt x="7204" y="17693"/>
                  <a:pt x="7096" y="17669"/>
                </a:cubicBezTo>
                <a:cubicBezTo>
                  <a:pt x="7084" y="17717"/>
                  <a:pt x="6989" y="17693"/>
                  <a:pt x="6942" y="17705"/>
                </a:cubicBezTo>
                <a:cubicBezTo>
                  <a:pt x="6906" y="17610"/>
                  <a:pt x="6692" y="17645"/>
                  <a:pt x="6739" y="17586"/>
                </a:cubicBezTo>
                <a:cubicBezTo>
                  <a:pt x="6668" y="17574"/>
                  <a:pt x="6561" y="17574"/>
                  <a:pt x="6453" y="17538"/>
                </a:cubicBezTo>
                <a:cubicBezTo>
                  <a:pt x="6346" y="17514"/>
                  <a:pt x="6263" y="17491"/>
                  <a:pt x="6192" y="17467"/>
                </a:cubicBezTo>
                <a:cubicBezTo>
                  <a:pt x="6215" y="17479"/>
                  <a:pt x="6203" y="17491"/>
                  <a:pt x="6203" y="17514"/>
                </a:cubicBezTo>
                <a:cubicBezTo>
                  <a:pt x="6037" y="17455"/>
                  <a:pt x="5989" y="17431"/>
                  <a:pt x="5906" y="17419"/>
                </a:cubicBezTo>
                <a:cubicBezTo>
                  <a:pt x="5906" y="17407"/>
                  <a:pt x="5918" y="17407"/>
                  <a:pt x="5930" y="17407"/>
                </a:cubicBezTo>
                <a:cubicBezTo>
                  <a:pt x="5811" y="17360"/>
                  <a:pt x="5691" y="17336"/>
                  <a:pt x="5608" y="17288"/>
                </a:cubicBezTo>
                <a:cubicBezTo>
                  <a:pt x="5513" y="17241"/>
                  <a:pt x="5430" y="17193"/>
                  <a:pt x="5358" y="17169"/>
                </a:cubicBezTo>
                <a:cubicBezTo>
                  <a:pt x="5322" y="17169"/>
                  <a:pt x="5310" y="17181"/>
                  <a:pt x="5275" y="17181"/>
                </a:cubicBezTo>
                <a:cubicBezTo>
                  <a:pt x="5239" y="17122"/>
                  <a:pt x="5215" y="17133"/>
                  <a:pt x="5179" y="17157"/>
                </a:cubicBezTo>
                <a:cubicBezTo>
                  <a:pt x="5144" y="17110"/>
                  <a:pt x="5179" y="17074"/>
                  <a:pt x="5120" y="17062"/>
                </a:cubicBezTo>
                <a:cubicBezTo>
                  <a:pt x="5179" y="17122"/>
                  <a:pt x="5013" y="17062"/>
                  <a:pt x="4965" y="17050"/>
                </a:cubicBezTo>
                <a:cubicBezTo>
                  <a:pt x="4977" y="17014"/>
                  <a:pt x="4918" y="17002"/>
                  <a:pt x="4953" y="16991"/>
                </a:cubicBezTo>
                <a:cubicBezTo>
                  <a:pt x="4953" y="16955"/>
                  <a:pt x="5013" y="17002"/>
                  <a:pt x="5025" y="16991"/>
                </a:cubicBezTo>
                <a:cubicBezTo>
                  <a:pt x="4894" y="16931"/>
                  <a:pt x="4882" y="16955"/>
                  <a:pt x="4834" y="17002"/>
                </a:cubicBezTo>
                <a:cubicBezTo>
                  <a:pt x="4882" y="17050"/>
                  <a:pt x="4953" y="17074"/>
                  <a:pt x="5001" y="17122"/>
                </a:cubicBezTo>
                <a:cubicBezTo>
                  <a:pt x="5072" y="17074"/>
                  <a:pt x="5263" y="17229"/>
                  <a:pt x="5310" y="17276"/>
                </a:cubicBezTo>
                <a:cubicBezTo>
                  <a:pt x="5275" y="17252"/>
                  <a:pt x="5275" y="17288"/>
                  <a:pt x="5263" y="17276"/>
                </a:cubicBezTo>
                <a:cubicBezTo>
                  <a:pt x="5263" y="17252"/>
                  <a:pt x="5275" y="17241"/>
                  <a:pt x="5263" y="17229"/>
                </a:cubicBezTo>
                <a:cubicBezTo>
                  <a:pt x="5120" y="17241"/>
                  <a:pt x="5001" y="17133"/>
                  <a:pt x="4846" y="17050"/>
                </a:cubicBezTo>
                <a:cubicBezTo>
                  <a:pt x="4882" y="17122"/>
                  <a:pt x="4787" y="17062"/>
                  <a:pt x="4775" y="17110"/>
                </a:cubicBezTo>
                <a:cubicBezTo>
                  <a:pt x="4941" y="17181"/>
                  <a:pt x="5096" y="17252"/>
                  <a:pt x="5251" y="17336"/>
                </a:cubicBezTo>
                <a:cubicBezTo>
                  <a:pt x="5191" y="17276"/>
                  <a:pt x="5322" y="17336"/>
                  <a:pt x="5358" y="17312"/>
                </a:cubicBezTo>
                <a:cubicBezTo>
                  <a:pt x="5382" y="17348"/>
                  <a:pt x="5489" y="17431"/>
                  <a:pt x="5537" y="17431"/>
                </a:cubicBezTo>
                <a:cubicBezTo>
                  <a:pt x="5501" y="17419"/>
                  <a:pt x="5513" y="17407"/>
                  <a:pt x="5537" y="17395"/>
                </a:cubicBezTo>
                <a:cubicBezTo>
                  <a:pt x="5596" y="17479"/>
                  <a:pt x="5739" y="17514"/>
                  <a:pt x="5858" y="17574"/>
                </a:cubicBezTo>
                <a:cubicBezTo>
                  <a:pt x="5727" y="17514"/>
                  <a:pt x="5787" y="17574"/>
                  <a:pt x="5668" y="17538"/>
                </a:cubicBezTo>
                <a:cubicBezTo>
                  <a:pt x="5751" y="17586"/>
                  <a:pt x="5799" y="17633"/>
                  <a:pt x="5894" y="17610"/>
                </a:cubicBezTo>
                <a:lnTo>
                  <a:pt x="5870" y="17645"/>
                </a:lnTo>
                <a:cubicBezTo>
                  <a:pt x="5977" y="17657"/>
                  <a:pt x="6108" y="17717"/>
                  <a:pt x="6251" y="17776"/>
                </a:cubicBezTo>
                <a:cubicBezTo>
                  <a:pt x="6322" y="17812"/>
                  <a:pt x="6382" y="17836"/>
                  <a:pt x="6453" y="17872"/>
                </a:cubicBezTo>
                <a:cubicBezTo>
                  <a:pt x="6525" y="17884"/>
                  <a:pt x="6608" y="17895"/>
                  <a:pt x="6668" y="17907"/>
                </a:cubicBezTo>
                <a:cubicBezTo>
                  <a:pt x="6668" y="17931"/>
                  <a:pt x="6644" y="17943"/>
                  <a:pt x="6680" y="17955"/>
                </a:cubicBezTo>
                <a:cubicBezTo>
                  <a:pt x="6930" y="17967"/>
                  <a:pt x="7263" y="18134"/>
                  <a:pt x="7382" y="18110"/>
                </a:cubicBezTo>
                <a:cubicBezTo>
                  <a:pt x="7382" y="18145"/>
                  <a:pt x="7263" y="18145"/>
                  <a:pt x="7215" y="18110"/>
                </a:cubicBezTo>
                <a:cubicBezTo>
                  <a:pt x="7215" y="18193"/>
                  <a:pt x="7358" y="18169"/>
                  <a:pt x="7418" y="18169"/>
                </a:cubicBezTo>
                <a:lnTo>
                  <a:pt x="7418" y="18193"/>
                </a:lnTo>
                <a:cubicBezTo>
                  <a:pt x="7513" y="18193"/>
                  <a:pt x="7573" y="18145"/>
                  <a:pt x="7656" y="18145"/>
                </a:cubicBezTo>
                <a:cubicBezTo>
                  <a:pt x="7775" y="18169"/>
                  <a:pt x="7811" y="18229"/>
                  <a:pt x="7977" y="18241"/>
                </a:cubicBezTo>
                <a:cubicBezTo>
                  <a:pt x="7930" y="18181"/>
                  <a:pt x="8132" y="18253"/>
                  <a:pt x="8216" y="18241"/>
                </a:cubicBezTo>
                <a:cubicBezTo>
                  <a:pt x="8097" y="18229"/>
                  <a:pt x="8156" y="18205"/>
                  <a:pt x="8251" y="18229"/>
                </a:cubicBezTo>
                <a:cubicBezTo>
                  <a:pt x="8358" y="18229"/>
                  <a:pt x="8478" y="18241"/>
                  <a:pt x="8478" y="18288"/>
                </a:cubicBezTo>
                <a:cubicBezTo>
                  <a:pt x="8406" y="18265"/>
                  <a:pt x="8394" y="18312"/>
                  <a:pt x="8347" y="18312"/>
                </a:cubicBezTo>
                <a:cubicBezTo>
                  <a:pt x="8478" y="18312"/>
                  <a:pt x="8406" y="18324"/>
                  <a:pt x="8430" y="18384"/>
                </a:cubicBezTo>
                <a:cubicBezTo>
                  <a:pt x="8537" y="18372"/>
                  <a:pt x="8549" y="18419"/>
                  <a:pt x="8620" y="18419"/>
                </a:cubicBezTo>
                <a:cubicBezTo>
                  <a:pt x="8597" y="18372"/>
                  <a:pt x="8513" y="18372"/>
                  <a:pt x="8478" y="18348"/>
                </a:cubicBezTo>
                <a:cubicBezTo>
                  <a:pt x="8513" y="18348"/>
                  <a:pt x="8525" y="18348"/>
                  <a:pt x="8561" y="18324"/>
                </a:cubicBezTo>
                <a:cubicBezTo>
                  <a:pt x="8620" y="18348"/>
                  <a:pt x="8644" y="18419"/>
                  <a:pt x="8692" y="18360"/>
                </a:cubicBezTo>
                <a:cubicBezTo>
                  <a:pt x="8692" y="18372"/>
                  <a:pt x="8692" y="18407"/>
                  <a:pt x="8704" y="18407"/>
                </a:cubicBezTo>
                <a:cubicBezTo>
                  <a:pt x="8513" y="18407"/>
                  <a:pt x="8394" y="18419"/>
                  <a:pt x="8263" y="18407"/>
                </a:cubicBezTo>
                <a:cubicBezTo>
                  <a:pt x="8144" y="18384"/>
                  <a:pt x="8001" y="18360"/>
                  <a:pt x="7846" y="18312"/>
                </a:cubicBezTo>
                <a:cubicBezTo>
                  <a:pt x="7739" y="18312"/>
                  <a:pt x="7632" y="18288"/>
                  <a:pt x="7513" y="18265"/>
                </a:cubicBezTo>
                <a:cubicBezTo>
                  <a:pt x="7406" y="18241"/>
                  <a:pt x="7287" y="18229"/>
                  <a:pt x="7192" y="18241"/>
                </a:cubicBezTo>
                <a:cubicBezTo>
                  <a:pt x="7192" y="18205"/>
                  <a:pt x="7108" y="18205"/>
                  <a:pt x="7132" y="18181"/>
                </a:cubicBezTo>
                <a:cubicBezTo>
                  <a:pt x="6834" y="18145"/>
                  <a:pt x="6561" y="17943"/>
                  <a:pt x="6311" y="17967"/>
                </a:cubicBezTo>
                <a:cubicBezTo>
                  <a:pt x="6370" y="18003"/>
                  <a:pt x="6477" y="18014"/>
                  <a:pt x="6453" y="18050"/>
                </a:cubicBezTo>
                <a:cubicBezTo>
                  <a:pt x="6382" y="18026"/>
                  <a:pt x="6049" y="17955"/>
                  <a:pt x="6156" y="17895"/>
                </a:cubicBezTo>
                <a:cubicBezTo>
                  <a:pt x="6096" y="17884"/>
                  <a:pt x="6049" y="17884"/>
                  <a:pt x="5977" y="17848"/>
                </a:cubicBezTo>
                <a:cubicBezTo>
                  <a:pt x="5941" y="17895"/>
                  <a:pt x="6096" y="17895"/>
                  <a:pt x="6084" y="17931"/>
                </a:cubicBezTo>
                <a:cubicBezTo>
                  <a:pt x="5977" y="17895"/>
                  <a:pt x="5739" y="17836"/>
                  <a:pt x="5703" y="17753"/>
                </a:cubicBezTo>
                <a:cubicBezTo>
                  <a:pt x="5489" y="17669"/>
                  <a:pt x="5322" y="17598"/>
                  <a:pt x="5179" y="17526"/>
                </a:cubicBezTo>
                <a:cubicBezTo>
                  <a:pt x="5025" y="17455"/>
                  <a:pt x="4894" y="17372"/>
                  <a:pt x="4787" y="17276"/>
                </a:cubicBezTo>
                <a:cubicBezTo>
                  <a:pt x="4751" y="17312"/>
                  <a:pt x="4763" y="17229"/>
                  <a:pt x="4715" y="17217"/>
                </a:cubicBezTo>
                <a:cubicBezTo>
                  <a:pt x="4656" y="17193"/>
                  <a:pt x="4703" y="17276"/>
                  <a:pt x="4668" y="17252"/>
                </a:cubicBezTo>
                <a:cubicBezTo>
                  <a:pt x="4656" y="17241"/>
                  <a:pt x="4644" y="17252"/>
                  <a:pt x="4632" y="17241"/>
                </a:cubicBezTo>
                <a:cubicBezTo>
                  <a:pt x="4537" y="17217"/>
                  <a:pt x="4572" y="17169"/>
                  <a:pt x="4525" y="17133"/>
                </a:cubicBezTo>
                <a:cubicBezTo>
                  <a:pt x="4477" y="17157"/>
                  <a:pt x="4394" y="17074"/>
                  <a:pt x="4310" y="17038"/>
                </a:cubicBezTo>
                <a:cubicBezTo>
                  <a:pt x="4346" y="16943"/>
                  <a:pt x="4167" y="16919"/>
                  <a:pt x="4096" y="16860"/>
                </a:cubicBezTo>
                <a:cubicBezTo>
                  <a:pt x="3929" y="16752"/>
                  <a:pt x="3763" y="16598"/>
                  <a:pt x="3596" y="16467"/>
                </a:cubicBezTo>
                <a:cubicBezTo>
                  <a:pt x="3441" y="16336"/>
                  <a:pt x="3274" y="16217"/>
                  <a:pt x="3167" y="16109"/>
                </a:cubicBezTo>
                <a:cubicBezTo>
                  <a:pt x="3334" y="16288"/>
                  <a:pt x="3417" y="16300"/>
                  <a:pt x="3536" y="16467"/>
                </a:cubicBezTo>
                <a:cubicBezTo>
                  <a:pt x="3679" y="16526"/>
                  <a:pt x="3798" y="16633"/>
                  <a:pt x="3917" y="16741"/>
                </a:cubicBezTo>
                <a:cubicBezTo>
                  <a:pt x="4048" y="16836"/>
                  <a:pt x="4179" y="16931"/>
                  <a:pt x="4310" y="17002"/>
                </a:cubicBezTo>
                <a:cubicBezTo>
                  <a:pt x="4298" y="17038"/>
                  <a:pt x="4334" y="17062"/>
                  <a:pt x="4334" y="17074"/>
                </a:cubicBezTo>
                <a:cubicBezTo>
                  <a:pt x="4298" y="17074"/>
                  <a:pt x="4239" y="17050"/>
                  <a:pt x="4215" y="17050"/>
                </a:cubicBezTo>
                <a:cubicBezTo>
                  <a:pt x="4275" y="17122"/>
                  <a:pt x="4537" y="17181"/>
                  <a:pt x="4632" y="17336"/>
                </a:cubicBezTo>
                <a:cubicBezTo>
                  <a:pt x="4656" y="17300"/>
                  <a:pt x="4715" y="17360"/>
                  <a:pt x="4763" y="17395"/>
                </a:cubicBezTo>
                <a:cubicBezTo>
                  <a:pt x="4870" y="17348"/>
                  <a:pt x="5191" y="17514"/>
                  <a:pt x="5299" y="17586"/>
                </a:cubicBezTo>
                <a:cubicBezTo>
                  <a:pt x="5287" y="17598"/>
                  <a:pt x="5108" y="17491"/>
                  <a:pt x="5168" y="17550"/>
                </a:cubicBezTo>
                <a:cubicBezTo>
                  <a:pt x="5227" y="17586"/>
                  <a:pt x="5299" y="17610"/>
                  <a:pt x="5287" y="17645"/>
                </a:cubicBezTo>
                <a:cubicBezTo>
                  <a:pt x="5239" y="17633"/>
                  <a:pt x="5168" y="17574"/>
                  <a:pt x="5144" y="17598"/>
                </a:cubicBezTo>
                <a:cubicBezTo>
                  <a:pt x="5203" y="17645"/>
                  <a:pt x="5358" y="17693"/>
                  <a:pt x="5299" y="17753"/>
                </a:cubicBezTo>
                <a:cubicBezTo>
                  <a:pt x="5382" y="17788"/>
                  <a:pt x="5287" y="17693"/>
                  <a:pt x="5382" y="17729"/>
                </a:cubicBezTo>
                <a:cubicBezTo>
                  <a:pt x="5382" y="17753"/>
                  <a:pt x="5406" y="17753"/>
                  <a:pt x="5430" y="17764"/>
                </a:cubicBezTo>
                <a:cubicBezTo>
                  <a:pt x="5430" y="17824"/>
                  <a:pt x="5370" y="17812"/>
                  <a:pt x="5322" y="17812"/>
                </a:cubicBezTo>
                <a:cubicBezTo>
                  <a:pt x="5418" y="17884"/>
                  <a:pt x="5430" y="17836"/>
                  <a:pt x="5441" y="17824"/>
                </a:cubicBezTo>
                <a:cubicBezTo>
                  <a:pt x="5501" y="17884"/>
                  <a:pt x="5370" y="17836"/>
                  <a:pt x="5418" y="17895"/>
                </a:cubicBezTo>
                <a:cubicBezTo>
                  <a:pt x="5501" y="17955"/>
                  <a:pt x="5608" y="18003"/>
                  <a:pt x="5656" y="18014"/>
                </a:cubicBezTo>
                <a:cubicBezTo>
                  <a:pt x="5620" y="18003"/>
                  <a:pt x="5620" y="17991"/>
                  <a:pt x="5620" y="17967"/>
                </a:cubicBezTo>
                <a:cubicBezTo>
                  <a:pt x="5668" y="17991"/>
                  <a:pt x="5727" y="17967"/>
                  <a:pt x="5739" y="18014"/>
                </a:cubicBezTo>
                <a:cubicBezTo>
                  <a:pt x="5715" y="18003"/>
                  <a:pt x="5680" y="17991"/>
                  <a:pt x="5668" y="18003"/>
                </a:cubicBezTo>
                <a:cubicBezTo>
                  <a:pt x="5787" y="18074"/>
                  <a:pt x="6001" y="18122"/>
                  <a:pt x="6049" y="18205"/>
                </a:cubicBezTo>
                <a:cubicBezTo>
                  <a:pt x="6108" y="18205"/>
                  <a:pt x="6025" y="18169"/>
                  <a:pt x="6096" y="18169"/>
                </a:cubicBezTo>
                <a:cubicBezTo>
                  <a:pt x="6227" y="18193"/>
                  <a:pt x="6203" y="18253"/>
                  <a:pt x="6287" y="18288"/>
                </a:cubicBezTo>
                <a:cubicBezTo>
                  <a:pt x="6311" y="18265"/>
                  <a:pt x="6275" y="18205"/>
                  <a:pt x="6334" y="18229"/>
                </a:cubicBezTo>
                <a:cubicBezTo>
                  <a:pt x="6406" y="18253"/>
                  <a:pt x="6561" y="18265"/>
                  <a:pt x="6525" y="18312"/>
                </a:cubicBezTo>
                <a:cubicBezTo>
                  <a:pt x="6501" y="18312"/>
                  <a:pt x="6346" y="18288"/>
                  <a:pt x="6406" y="18312"/>
                </a:cubicBezTo>
                <a:cubicBezTo>
                  <a:pt x="6549" y="18324"/>
                  <a:pt x="6632" y="18372"/>
                  <a:pt x="6703" y="18348"/>
                </a:cubicBezTo>
                <a:cubicBezTo>
                  <a:pt x="6799" y="18384"/>
                  <a:pt x="6680" y="18407"/>
                  <a:pt x="6763" y="18431"/>
                </a:cubicBezTo>
                <a:cubicBezTo>
                  <a:pt x="6799" y="18431"/>
                  <a:pt x="6787" y="18384"/>
                  <a:pt x="6823" y="18384"/>
                </a:cubicBezTo>
                <a:cubicBezTo>
                  <a:pt x="6858" y="18419"/>
                  <a:pt x="7096" y="18538"/>
                  <a:pt x="6989" y="18443"/>
                </a:cubicBezTo>
                <a:cubicBezTo>
                  <a:pt x="7096" y="18479"/>
                  <a:pt x="7108" y="18491"/>
                  <a:pt x="7239" y="18526"/>
                </a:cubicBezTo>
                <a:cubicBezTo>
                  <a:pt x="7239" y="18503"/>
                  <a:pt x="7239" y="18479"/>
                  <a:pt x="7275" y="18479"/>
                </a:cubicBezTo>
                <a:cubicBezTo>
                  <a:pt x="7465" y="18538"/>
                  <a:pt x="7656" y="18562"/>
                  <a:pt x="7835" y="18586"/>
                </a:cubicBezTo>
                <a:cubicBezTo>
                  <a:pt x="8013" y="18598"/>
                  <a:pt x="8192" y="18622"/>
                  <a:pt x="8370" y="18657"/>
                </a:cubicBezTo>
                <a:cubicBezTo>
                  <a:pt x="8394" y="18646"/>
                  <a:pt x="8347" y="18622"/>
                  <a:pt x="8370" y="18610"/>
                </a:cubicBezTo>
                <a:cubicBezTo>
                  <a:pt x="8513" y="18646"/>
                  <a:pt x="8608" y="18657"/>
                  <a:pt x="8716" y="18610"/>
                </a:cubicBezTo>
                <a:cubicBezTo>
                  <a:pt x="8716" y="18622"/>
                  <a:pt x="8704" y="18646"/>
                  <a:pt x="8692" y="18646"/>
                </a:cubicBezTo>
                <a:cubicBezTo>
                  <a:pt x="8787" y="18622"/>
                  <a:pt x="8906" y="18657"/>
                  <a:pt x="9001" y="18681"/>
                </a:cubicBezTo>
                <a:cubicBezTo>
                  <a:pt x="8930" y="18729"/>
                  <a:pt x="8811" y="18681"/>
                  <a:pt x="8775" y="18765"/>
                </a:cubicBezTo>
                <a:cubicBezTo>
                  <a:pt x="8942" y="18765"/>
                  <a:pt x="9013" y="18657"/>
                  <a:pt x="9204" y="18681"/>
                </a:cubicBezTo>
                <a:cubicBezTo>
                  <a:pt x="9240" y="18657"/>
                  <a:pt x="9144" y="18646"/>
                  <a:pt x="9204" y="18646"/>
                </a:cubicBezTo>
                <a:cubicBezTo>
                  <a:pt x="9287" y="18657"/>
                  <a:pt x="9299" y="18657"/>
                  <a:pt x="9359" y="18622"/>
                </a:cubicBezTo>
                <a:cubicBezTo>
                  <a:pt x="9359" y="18669"/>
                  <a:pt x="9430" y="18669"/>
                  <a:pt x="9478" y="18681"/>
                </a:cubicBezTo>
                <a:cubicBezTo>
                  <a:pt x="9668" y="18622"/>
                  <a:pt x="9859" y="18705"/>
                  <a:pt x="10025" y="18610"/>
                </a:cubicBezTo>
                <a:lnTo>
                  <a:pt x="10335" y="18610"/>
                </a:lnTo>
                <a:cubicBezTo>
                  <a:pt x="10442" y="18598"/>
                  <a:pt x="10561" y="18586"/>
                  <a:pt x="10680" y="18562"/>
                </a:cubicBezTo>
                <a:cubicBezTo>
                  <a:pt x="10906" y="18526"/>
                  <a:pt x="11109" y="18479"/>
                  <a:pt x="11264" y="18419"/>
                </a:cubicBezTo>
                <a:cubicBezTo>
                  <a:pt x="11287" y="18443"/>
                  <a:pt x="11395" y="18407"/>
                  <a:pt x="11395" y="18443"/>
                </a:cubicBezTo>
                <a:cubicBezTo>
                  <a:pt x="11514" y="18372"/>
                  <a:pt x="11621" y="18419"/>
                  <a:pt x="11692" y="18348"/>
                </a:cubicBezTo>
                <a:cubicBezTo>
                  <a:pt x="11668" y="18348"/>
                  <a:pt x="11633" y="18360"/>
                  <a:pt x="11633" y="18324"/>
                </a:cubicBezTo>
                <a:cubicBezTo>
                  <a:pt x="11692" y="18300"/>
                  <a:pt x="11692" y="18300"/>
                  <a:pt x="11799" y="18265"/>
                </a:cubicBezTo>
                <a:cubicBezTo>
                  <a:pt x="11811" y="18288"/>
                  <a:pt x="11811" y="18312"/>
                  <a:pt x="11859" y="18300"/>
                </a:cubicBezTo>
                <a:cubicBezTo>
                  <a:pt x="11907" y="18193"/>
                  <a:pt x="12121" y="18229"/>
                  <a:pt x="12228" y="18205"/>
                </a:cubicBezTo>
                <a:cubicBezTo>
                  <a:pt x="12228" y="18181"/>
                  <a:pt x="12180" y="18193"/>
                  <a:pt x="12168" y="18181"/>
                </a:cubicBezTo>
                <a:cubicBezTo>
                  <a:pt x="12264" y="18145"/>
                  <a:pt x="12418" y="18074"/>
                  <a:pt x="12466" y="18134"/>
                </a:cubicBezTo>
                <a:cubicBezTo>
                  <a:pt x="12407" y="18169"/>
                  <a:pt x="12359" y="18122"/>
                  <a:pt x="12347" y="18169"/>
                </a:cubicBezTo>
                <a:cubicBezTo>
                  <a:pt x="12383" y="18145"/>
                  <a:pt x="12383" y="18181"/>
                  <a:pt x="12407" y="18181"/>
                </a:cubicBezTo>
                <a:cubicBezTo>
                  <a:pt x="12633" y="18014"/>
                  <a:pt x="12978" y="17907"/>
                  <a:pt x="13133" y="17872"/>
                </a:cubicBezTo>
                <a:cubicBezTo>
                  <a:pt x="13192" y="17836"/>
                  <a:pt x="13216" y="17788"/>
                  <a:pt x="13228" y="17776"/>
                </a:cubicBezTo>
                <a:cubicBezTo>
                  <a:pt x="13300" y="17753"/>
                  <a:pt x="13371" y="17776"/>
                  <a:pt x="13478" y="17705"/>
                </a:cubicBezTo>
                <a:cubicBezTo>
                  <a:pt x="13466" y="17717"/>
                  <a:pt x="13514" y="17693"/>
                  <a:pt x="13573" y="17657"/>
                </a:cubicBezTo>
                <a:cubicBezTo>
                  <a:pt x="13585" y="17645"/>
                  <a:pt x="13812" y="17514"/>
                  <a:pt x="13883" y="17526"/>
                </a:cubicBezTo>
                <a:cubicBezTo>
                  <a:pt x="13907" y="17550"/>
                  <a:pt x="13716" y="17633"/>
                  <a:pt x="13788" y="17610"/>
                </a:cubicBezTo>
                <a:cubicBezTo>
                  <a:pt x="13871" y="17574"/>
                  <a:pt x="13883" y="17538"/>
                  <a:pt x="13966" y="17526"/>
                </a:cubicBezTo>
                <a:cubicBezTo>
                  <a:pt x="13942" y="17491"/>
                  <a:pt x="13966" y="17479"/>
                  <a:pt x="14002" y="17455"/>
                </a:cubicBezTo>
                <a:cubicBezTo>
                  <a:pt x="14038" y="17431"/>
                  <a:pt x="14073" y="17419"/>
                  <a:pt x="14109" y="17419"/>
                </a:cubicBezTo>
                <a:cubicBezTo>
                  <a:pt x="14050" y="17479"/>
                  <a:pt x="13954" y="17526"/>
                  <a:pt x="13942" y="17586"/>
                </a:cubicBezTo>
                <a:cubicBezTo>
                  <a:pt x="14073" y="17514"/>
                  <a:pt x="14276" y="17300"/>
                  <a:pt x="14312" y="17407"/>
                </a:cubicBezTo>
                <a:cubicBezTo>
                  <a:pt x="14312" y="17395"/>
                  <a:pt x="14347" y="17372"/>
                  <a:pt x="14359" y="17372"/>
                </a:cubicBezTo>
                <a:cubicBezTo>
                  <a:pt x="14288" y="17455"/>
                  <a:pt x="14347" y="17455"/>
                  <a:pt x="14288" y="17526"/>
                </a:cubicBezTo>
                <a:cubicBezTo>
                  <a:pt x="14395" y="17395"/>
                  <a:pt x="14526" y="17336"/>
                  <a:pt x="14645" y="17276"/>
                </a:cubicBezTo>
                <a:cubicBezTo>
                  <a:pt x="14764" y="17193"/>
                  <a:pt x="14895" y="17133"/>
                  <a:pt x="14955" y="16991"/>
                </a:cubicBezTo>
                <a:cubicBezTo>
                  <a:pt x="14966" y="17002"/>
                  <a:pt x="14955" y="17038"/>
                  <a:pt x="14966" y="17050"/>
                </a:cubicBezTo>
                <a:cubicBezTo>
                  <a:pt x="15026" y="17002"/>
                  <a:pt x="15002" y="16979"/>
                  <a:pt x="15085" y="16931"/>
                </a:cubicBezTo>
                <a:cubicBezTo>
                  <a:pt x="15097" y="16943"/>
                  <a:pt x="15133" y="16931"/>
                  <a:pt x="15133" y="16955"/>
                </a:cubicBezTo>
                <a:cubicBezTo>
                  <a:pt x="15181" y="16919"/>
                  <a:pt x="15240" y="16871"/>
                  <a:pt x="15252" y="16836"/>
                </a:cubicBezTo>
                <a:cubicBezTo>
                  <a:pt x="15157" y="16919"/>
                  <a:pt x="15121" y="16919"/>
                  <a:pt x="15074" y="16895"/>
                </a:cubicBezTo>
                <a:cubicBezTo>
                  <a:pt x="15216" y="16812"/>
                  <a:pt x="15240" y="16717"/>
                  <a:pt x="15395" y="16681"/>
                </a:cubicBezTo>
                <a:cubicBezTo>
                  <a:pt x="15312" y="16717"/>
                  <a:pt x="15371" y="16752"/>
                  <a:pt x="15276" y="16800"/>
                </a:cubicBezTo>
                <a:cubicBezTo>
                  <a:pt x="15324" y="16812"/>
                  <a:pt x="15336" y="16860"/>
                  <a:pt x="15395" y="16800"/>
                </a:cubicBezTo>
                <a:cubicBezTo>
                  <a:pt x="15383" y="16776"/>
                  <a:pt x="15371" y="16764"/>
                  <a:pt x="15383" y="16741"/>
                </a:cubicBezTo>
                <a:cubicBezTo>
                  <a:pt x="15395" y="16800"/>
                  <a:pt x="15681" y="16621"/>
                  <a:pt x="15788" y="16514"/>
                </a:cubicBezTo>
                <a:cubicBezTo>
                  <a:pt x="15776" y="16455"/>
                  <a:pt x="15717" y="16526"/>
                  <a:pt x="15693" y="16479"/>
                </a:cubicBezTo>
                <a:cubicBezTo>
                  <a:pt x="15728" y="16467"/>
                  <a:pt x="15776" y="16443"/>
                  <a:pt x="15812" y="16395"/>
                </a:cubicBezTo>
                <a:cubicBezTo>
                  <a:pt x="15800" y="16455"/>
                  <a:pt x="15800" y="16443"/>
                  <a:pt x="15847" y="16467"/>
                </a:cubicBezTo>
                <a:cubicBezTo>
                  <a:pt x="15907" y="16419"/>
                  <a:pt x="15847" y="16407"/>
                  <a:pt x="15895" y="16383"/>
                </a:cubicBezTo>
                <a:cubicBezTo>
                  <a:pt x="15919" y="16419"/>
                  <a:pt x="16014" y="16300"/>
                  <a:pt x="16038" y="16324"/>
                </a:cubicBezTo>
                <a:cubicBezTo>
                  <a:pt x="16086" y="16217"/>
                  <a:pt x="16145" y="16217"/>
                  <a:pt x="16145" y="16264"/>
                </a:cubicBezTo>
                <a:cubicBezTo>
                  <a:pt x="16193" y="16169"/>
                  <a:pt x="16217" y="16157"/>
                  <a:pt x="16252" y="16086"/>
                </a:cubicBezTo>
                <a:cubicBezTo>
                  <a:pt x="16288" y="16062"/>
                  <a:pt x="16264" y="16098"/>
                  <a:pt x="16276" y="16109"/>
                </a:cubicBezTo>
                <a:cubicBezTo>
                  <a:pt x="16348" y="16026"/>
                  <a:pt x="16336" y="16038"/>
                  <a:pt x="16407" y="16002"/>
                </a:cubicBezTo>
                <a:cubicBezTo>
                  <a:pt x="16431" y="15979"/>
                  <a:pt x="16431" y="15931"/>
                  <a:pt x="16443" y="15907"/>
                </a:cubicBezTo>
                <a:cubicBezTo>
                  <a:pt x="16490" y="15883"/>
                  <a:pt x="16514" y="15824"/>
                  <a:pt x="16490" y="15919"/>
                </a:cubicBezTo>
                <a:cubicBezTo>
                  <a:pt x="16693" y="15740"/>
                  <a:pt x="16633" y="15574"/>
                  <a:pt x="16752" y="15490"/>
                </a:cubicBezTo>
                <a:cubicBezTo>
                  <a:pt x="16693" y="15407"/>
                  <a:pt x="16800" y="15347"/>
                  <a:pt x="16883" y="15312"/>
                </a:cubicBezTo>
                <a:cubicBezTo>
                  <a:pt x="16883" y="15264"/>
                  <a:pt x="16812" y="15324"/>
                  <a:pt x="16848" y="15276"/>
                </a:cubicBezTo>
                <a:cubicBezTo>
                  <a:pt x="16907" y="15252"/>
                  <a:pt x="16943" y="15205"/>
                  <a:pt x="16990" y="15109"/>
                </a:cubicBezTo>
                <a:cubicBezTo>
                  <a:pt x="17038" y="15133"/>
                  <a:pt x="17002" y="15169"/>
                  <a:pt x="17002" y="15193"/>
                </a:cubicBezTo>
                <a:cubicBezTo>
                  <a:pt x="17026" y="15133"/>
                  <a:pt x="17098" y="15086"/>
                  <a:pt x="17086" y="15074"/>
                </a:cubicBezTo>
                <a:cubicBezTo>
                  <a:pt x="17050" y="15097"/>
                  <a:pt x="17038" y="15097"/>
                  <a:pt x="17002" y="15097"/>
                </a:cubicBezTo>
                <a:cubicBezTo>
                  <a:pt x="17038" y="15050"/>
                  <a:pt x="17038" y="15026"/>
                  <a:pt x="17086" y="14978"/>
                </a:cubicBezTo>
                <a:lnTo>
                  <a:pt x="17110" y="15014"/>
                </a:lnTo>
                <a:cubicBezTo>
                  <a:pt x="17181" y="14800"/>
                  <a:pt x="17407" y="14609"/>
                  <a:pt x="17407" y="14502"/>
                </a:cubicBezTo>
                <a:cubicBezTo>
                  <a:pt x="17443" y="14431"/>
                  <a:pt x="17467" y="14478"/>
                  <a:pt x="17502" y="14443"/>
                </a:cubicBezTo>
                <a:cubicBezTo>
                  <a:pt x="17479" y="14431"/>
                  <a:pt x="17467" y="14443"/>
                  <a:pt x="17455" y="14443"/>
                </a:cubicBezTo>
                <a:cubicBezTo>
                  <a:pt x="17467" y="14383"/>
                  <a:pt x="17693" y="14193"/>
                  <a:pt x="17562" y="14276"/>
                </a:cubicBezTo>
                <a:cubicBezTo>
                  <a:pt x="17622" y="14193"/>
                  <a:pt x="17681" y="14181"/>
                  <a:pt x="17693" y="14097"/>
                </a:cubicBezTo>
                <a:cubicBezTo>
                  <a:pt x="17669" y="14145"/>
                  <a:pt x="17633" y="14133"/>
                  <a:pt x="17669" y="14085"/>
                </a:cubicBezTo>
                <a:cubicBezTo>
                  <a:pt x="17669" y="14133"/>
                  <a:pt x="17693" y="14121"/>
                  <a:pt x="17729" y="14062"/>
                </a:cubicBezTo>
                <a:cubicBezTo>
                  <a:pt x="17729" y="14026"/>
                  <a:pt x="17741" y="13978"/>
                  <a:pt x="17752" y="13943"/>
                </a:cubicBezTo>
                <a:cubicBezTo>
                  <a:pt x="17752" y="14014"/>
                  <a:pt x="17824" y="13847"/>
                  <a:pt x="17848" y="13823"/>
                </a:cubicBezTo>
                <a:cubicBezTo>
                  <a:pt x="17824" y="13835"/>
                  <a:pt x="17812" y="13859"/>
                  <a:pt x="17812" y="13847"/>
                </a:cubicBezTo>
                <a:cubicBezTo>
                  <a:pt x="17824" y="13800"/>
                  <a:pt x="17872" y="13681"/>
                  <a:pt x="17919" y="13657"/>
                </a:cubicBezTo>
                <a:cubicBezTo>
                  <a:pt x="17931" y="13669"/>
                  <a:pt x="17872" y="13740"/>
                  <a:pt x="17883" y="13740"/>
                </a:cubicBezTo>
                <a:cubicBezTo>
                  <a:pt x="17943" y="13681"/>
                  <a:pt x="17931" y="13645"/>
                  <a:pt x="17967" y="13562"/>
                </a:cubicBezTo>
                <a:cubicBezTo>
                  <a:pt x="18050" y="13562"/>
                  <a:pt x="18026" y="13323"/>
                  <a:pt x="18110" y="13347"/>
                </a:cubicBezTo>
                <a:cubicBezTo>
                  <a:pt x="18050" y="13419"/>
                  <a:pt x="18038" y="13502"/>
                  <a:pt x="18026" y="13585"/>
                </a:cubicBezTo>
                <a:cubicBezTo>
                  <a:pt x="18003" y="13657"/>
                  <a:pt x="17991" y="13716"/>
                  <a:pt x="17919" y="13740"/>
                </a:cubicBezTo>
                <a:cubicBezTo>
                  <a:pt x="17979" y="13788"/>
                  <a:pt x="17895" y="13835"/>
                  <a:pt x="17860" y="13943"/>
                </a:cubicBezTo>
                <a:cubicBezTo>
                  <a:pt x="17895" y="13943"/>
                  <a:pt x="17860" y="13978"/>
                  <a:pt x="17872" y="14002"/>
                </a:cubicBezTo>
                <a:cubicBezTo>
                  <a:pt x="17943" y="13907"/>
                  <a:pt x="17907" y="13919"/>
                  <a:pt x="17907" y="13895"/>
                </a:cubicBezTo>
                <a:cubicBezTo>
                  <a:pt x="17931" y="13883"/>
                  <a:pt x="17943" y="13823"/>
                  <a:pt x="17979" y="13847"/>
                </a:cubicBezTo>
                <a:cubicBezTo>
                  <a:pt x="17967" y="13883"/>
                  <a:pt x="17931" y="13907"/>
                  <a:pt x="17943" y="13919"/>
                </a:cubicBezTo>
                <a:cubicBezTo>
                  <a:pt x="17991" y="13835"/>
                  <a:pt x="18038" y="13788"/>
                  <a:pt x="18062" y="13788"/>
                </a:cubicBezTo>
                <a:cubicBezTo>
                  <a:pt x="18074" y="13728"/>
                  <a:pt x="18110" y="13681"/>
                  <a:pt x="18157" y="13609"/>
                </a:cubicBezTo>
                <a:lnTo>
                  <a:pt x="18288" y="13347"/>
                </a:lnTo>
                <a:cubicBezTo>
                  <a:pt x="18288" y="13300"/>
                  <a:pt x="18241" y="13359"/>
                  <a:pt x="18253" y="13288"/>
                </a:cubicBezTo>
                <a:cubicBezTo>
                  <a:pt x="18455" y="13014"/>
                  <a:pt x="18479" y="12704"/>
                  <a:pt x="18586" y="12478"/>
                </a:cubicBezTo>
                <a:cubicBezTo>
                  <a:pt x="18574" y="12419"/>
                  <a:pt x="18491" y="12490"/>
                  <a:pt x="18538" y="12395"/>
                </a:cubicBezTo>
                <a:cubicBezTo>
                  <a:pt x="18586" y="12347"/>
                  <a:pt x="18598" y="12359"/>
                  <a:pt x="18622" y="12395"/>
                </a:cubicBezTo>
                <a:cubicBezTo>
                  <a:pt x="18645" y="12169"/>
                  <a:pt x="18765" y="12049"/>
                  <a:pt x="18836" y="11811"/>
                </a:cubicBezTo>
                <a:cubicBezTo>
                  <a:pt x="18765" y="11692"/>
                  <a:pt x="18943" y="11383"/>
                  <a:pt x="18895" y="11216"/>
                </a:cubicBezTo>
                <a:cubicBezTo>
                  <a:pt x="18884" y="11335"/>
                  <a:pt x="18860" y="11466"/>
                  <a:pt x="18788" y="11514"/>
                </a:cubicBezTo>
                <a:cubicBezTo>
                  <a:pt x="18776" y="11407"/>
                  <a:pt x="18824" y="11145"/>
                  <a:pt x="18895" y="11180"/>
                </a:cubicBezTo>
                <a:cubicBezTo>
                  <a:pt x="18884" y="11049"/>
                  <a:pt x="19003" y="10942"/>
                  <a:pt x="18943" y="10883"/>
                </a:cubicBezTo>
                <a:cubicBezTo>
                  <a:pt x="19026" y="10871"/>
                  <a:pt x="19074" y="10609"/>
                  <a:pt x="19074" y="10442"/>
                </a:cubicBezTo>
                <a:cubicBezTo>
                  <a:pt x="19074" y="10466"/>
                  <a:pt x="19086" y="10406"/>
                  <a:pt x="19110" y="10347"/>
                </a:cubicBezTo>
                <a:cubicBezTo>
                  <a:pt x="19122" y="10192"/>
                  <a:pt x="19146" y="10014"/>
                  <a:pt x="19169" y="9835"/>
                </a:cubicBezTo>
                <a:lnTo>
                  <a:pt x="19169" y="9430"/>
                </a:lnTo>
                <a:lnTo>
                  <a:pt x="19205" y="9430"/>
                </a:lnTo>
                <a:cubicBezTo>
                  <a:pt x="19193" y="9275"/>
                  <a:pt x="19193" y="9132"/>
                  <a:pt x="19181" y="8978"/>
                </a:cubicBezTo>
                <a:lnTo>
                  <a:pt x="19193" y="8978"/>
                </a:lnTo>
                <a:cubicBezTo>
                  <a:pt x="19181" y="8906"/>
                  <a:pt x="19181" y="8882"/>
                  <a:pt x="19169" y="8823"/>
                </a:cubicBezTo>
                <a:cubicBezTo>
                  <a:pt x="19169" y="8775"/>
                  <a:pt x="19146" y="8716"/>
                  <a:pt x="19146" y="8668"/>
                </a:cubicBezTo>
                <a:cubicBezTo>
                  <a:pt x="19181" y="8609"/>
                  <a:pt x="19193" y="8490"/>
                  <a:pt x="19193" y="8430"/>
                </a:cubicBezTo>
                <a:cubicBezTo>
                  <a:pt x="19193" y="8478"/>
                  <a:pt x="19229" y="8466"/>
                  <a:pt x="19229" y="8525"/>
                </a:cubicBezTo>
                <a:cubicBezTo>
                  <a:pt x="19205" y="8620"/>
                  <a:pt x="19205" y="8763"/>
                  <a:pt x="19253" y="8835"/>
                </a:cubicBezTo>
                <a:cubicBezTo>
                  <a:pt x="19241" y="8882"/>
                  <a:pt x="19241" y="8882"/>
                  <a:pt x="19205" y="8859"/>
                </a:cubicBezTo>
                <a:cubicBezTo>
                  <a:pt x="19241" y="9144"/>
                  <a:pt x="19193" y="9371"/>
                  <a:pt x="19253" y="9621"/>
                </a:cubicBezTo>
                <a:cubicBezTo>
                  <a:pt x="19205" y="9561"/>
                  <a:pt x="19205" y="9859"/>
                  <a:pt x="19253" y="9799"/>
                </a:cubicBezTo>
                <a:cubicBezTo>
                  <a:pt x="19229" y="9966"/>
                  <a:pt x="19181" y="10168"/>
                  <a:pt x="19169" y="10383"/>
                </a:cubicBezTo>
                <a:cubicBezTo>
                  <a:pt x="19146" y="10490"/>
                  <a:pt x="19146" y="10585"/>
                  <a:pt x="19146" y="10692"/>
                </a:cubicBezTo>
                <a:lnTo>
                  <a:pt x="19146" y="10847"/>
                </a:lnTo>
                <a:lnTo>
                  <a:pt x="19146" y="10966"/>
                </a:lnTo>
                <a:cubicBezTo>
                  <a:pt x="19169" y="10847"/>
                  <a:pt x="19241" y="10621"/>
                  <a:pt x="19205" y="10514"/>
                </a:cubicBezTo>
                <a:cubicBezTo>
                  <a:pt x="19253" y="10573"/>
                  <a:pt x="19241" y="10406"/>
                  <a:pt x="19205" y="10395"/>
                </a:cubicBezTo>
                <a:lnTo>
                  <a:pt x="19253" y="10395"/>
                </a:lnTo>
                <a:cubicBezTo>
                  <a:pt x="19419" y="10061"/>
                  <a:pt x="19431" y="9490"/>
                  <a:pt x="19431" y="8954"/>
                </a:cubicBezTo>
                <a:close/>
                <a:moveTo>
                  <a:pt x="15883" y="2084"/>
                </a:moveTo>
                <a:cubicBezTo>
                  <a:pt x="15919" y="2060"/>
                  <a:pt x="15955" y="2120"/>
                  <a:pt x="15967" y="2155"/>
                </a:cubicBezTo>
                <a:cubicBezTo>
                  <a:pt x="15943" y="2167"/>
                  <a:pt x="15883" y="2096"/>
                  <a:pt x="15883" y="2084"/>
                </a:cubicBezTo>
                <a:close/>
                <a:moveTo>
                  <a:pt x="5441" y="17395"/>
                </a:moveTo>
                <a:cubicBezTo>
                  <a:pt x="5441" y="17336"/>
                  <a:pt x="5549" y="17419"/>
                  <a:pt x="5560" y="17407"/>
                </a:cubicBezTo>
                <a:cubicBezTo>
                  <a:pt x="5608" y="17455"/>
                  <a:pt x="5489" y="17419"/>
                  <a:pt x="5441" y="17395"/>
                </a:cubicBezTo>
                <a:close/>
                <a:moveTo>
                  <a:pt x="6156" y="17812"/>
                </a:moveTo>
                <a:cubicBezTo>
                  <a:pt x="6192" y="17753"/>
                  <a:pt x="6239" y="17824"/>
                  <a:pt x="6311" y="17860"/>
                </a:cubicBezTo>
                <a:cubicBezTo>
                  <a:pt x="6299" y="17884"/>
                  <a:pt x="6203" y="17824"/>
                  <a:pt x="6156" y="17812"/>
                </a:cubicBezTo>
                <a:close/>
                <a:moveTo>
                  <a:pt x="6334" y="17633"/>
                </a:moveTo>
                <a:cubicBezTo>
                  <a:pt x="6358" y="17598"/>
                  <a:pt x="6442" y="17633"/>
                  <a:pt x="6477" y="17657"/>
                </a:cubicBezTo>
                <a:cubicBezTo>
                  <a:pt x="6453" y="17693"/>
                  <a:pt x="6382" y="17633"/>
                  <a:pt x="6334" y="17633"/>
                </a:cubicBezTo>
                <a:close/>
                <a:moveTo>
                  <a:pt x="7906" y="18276"/>
                </a:moveTo>
                <a:lnTo>
                  <a:pt x="7989" y="18276"/>
                </a:lnTo>
                <a:cubicBezTo>
                  <a:pt x="7989" y="18288"/>
                  <a:pt x="7977" y="18300"/>
                  <a:pt x="8001" y="18312"/>
                </a:cubicBezTo>
                <a:cubicBezTo>
                  <a:pt x="7989" y="18336"/>
                  <a:pt x="7870" y="18300"/>
                  <a:pt x="7906" y="18276"/>
                </a:cubicBezTo>
                <a:close/>
                <a:moveTo>
                  <a:pt x="8632" y="18407"/>
                </a:moveTo>
                <a:cubicBezTo>
                  <a:pt x="8620" y="18372"/>
                  <a:pt x="8680" y="18372"/>
                  <a:pt x="8680" y="18360"/>
                </a:cubicBezTo>
                <a:cubicBezTo>
                  <a:pt x="8489" y="18312"/>
                  <a:pt x="8299" y="18348"/>
                  <a:pt x="8239" y="18241"/>
                </a:cubicBezTo>
                <a:cubicBezTo>
                  <a:pt x="8406" y="18288"/>
                  <a:pt x="8466" y="18253"/>
                  <a:pt x="8585" y="18229"/>
                </a:cubicBezTo>
                <a:cubicBezTo>
                  <a:pt x="8620" y="18241"/>
                  <a:pt x="8632" y="18253"/>
                  <a:pt x="8680" y="18276"/>
                </a:cubicBezTo>
                <a:cubicBezTo>
                  <a:pt x="8644" y="18300"/>
                  <a:pt x="8620" y="18288"/>
                  <a:pt x="8561" y="18276"/>
                </a:cubicBezTo>
                <a:cubicBezTo>
                  <a:pt x="8573" y="18312"/>
                  <a:pt x="8632" y="18348"/>
                  <a:pt x="8739" y="18360"/>
                </a:cubicBezTo>
                <a:cubicBezTo>
                  <a:pt x="8763" y="18407"/>
                  <a:pt x="8704" y="18419"/>
                  <a:pt x="8632" y="18407"/>
                </a:cubicBezTo>
                <a:close/>
                <a:moveTo>
                  <a:pt x="18479" y="11407"/>
                </a:moveTo>
                <a:cubicBezTo>
                  <a:pt x="18514" y="11407"/>
                  <a:pt x="18467" y="11490"/>
                  <a:pt x="18467" y="11526"/>
                </a:cubicBezTo>
                <a:cubicBezTo>
                  <a:pt x="18455" y="11514"/>
                  <a:pt x="18455" y="11502"/>
                  <a:pt x="18455" y="11490"/>
                </a:cubicBezTo>
                <a:cubicBezTo>
                  <a:pt x="18455" y="11466"/>
                  <a:pt x="18467" y="11454"/>
                  <a:pt x="18479" y="11407"/>
                </a:cubicBezTo>
                <a:cubicBezTo>
                  <a:pt x="18479" y="11418"/>
                  <a:pt x="18479" y="11418"/>
                  <a:pt x="18479" y="11407"/>
                </a:cubicBezTo>
                <a:close/>
                <a:moveTo>
                  <a:pt x="18276" y="13050"/>
                </a:moveTo>
                <a:cubicBezTo>
                  <a:pt x="18229" y="13133"/>
                  <a:pt x="18241" y="13121"/>
                  <a:pt x="18205" y="13228"/>
                </a:cubicBezTo>
                <a:cubicBezTo>
                  <a:pt x="18169" y="13252"/>
                  <a:pt x="18122" y="13204"/>
                  <a:pt x="18169" y="13133"/>
                </a:cubicBezTo>
                <a:cubicBezTo>
                  <a:pt x="18217" y="13228"/>
                  <a:pt x="18217" y="13038"/>
                  <a:pt x="18276" y="13050"/>
                </a:cubicBezTo>
                <a:close/>
                <a:moveTo>
                  <a:pt x="12168" y="17717"/>
                </a:moveTo>
                <a:cubicBezTo>
                  <a:pt x="12168" y="17753"/>
                  <a:pt x="12049" y="17764"/>
                  <a:pt x="12014" y="17800"/>
                </a:cubicBezTo>
                <a:cubicBezTo>
                  <a:pt x="12026" y="17717"/>
                  <a:pt x="12085" y="17753"/>
                  <a:pt x="12168" y="17717"/>
                </a:cubicBezTo>
                <a:close/>
                <a:moveTo>
                  <a:pt x="11002" y="18253"/>
                </a:moveTo>
                <a:cubicBezTo>
                  <a:pt x="10859" y="18276"/>
                  <a:pt x="10799" y="18253"/>
                  <a:pt x="10668" y="18241"/>
                </a:cubicBezTo>
                <a:cubicBezTo>
                  <a:pt x="10728" y="18181"/>
                  <a:pt x="10859" y="18217"/>
                  <a:pt x="11002" y="18169"/>
                </a:cubicBezTo>
                <a:cubicBezTo>
                  <a:pt x="11002" y="18193"/>
                  <a:pt x="10978" y="18217"/>
                  <a:pt x="11002" y="18253"/>
                </a:cubicBezTo>
                <a:close/>
                <a:moveTo>
                  <a:pt x="10299" y="18253"/>
                </a:moveTo>
                <a:cubicBezTo>
                  <a:pt x="10287" y="18300"/>
                  <a:pt x="10228" y="18253"/>
                  <a:pt x="10204" y="18253"/>
                </a:cubicBezTo>
                <a:cubicBezTo>
                  <a:pt x="10192" y="18229"/>
                  <a:pt x="10263" y="18241"/>
                  <a:pt x="10263" y="18217"/>
                </a:cubicBezTo>
                <a:cubicBezTo>
                  <a:pt x="10347" y="18193"/>
                  <a:pt x="10228" y="18276"/>
                  <a:pt x="10299" y="18253"/>
                </a:cubicBezTo>
                <a:close/>
                <a:moveTo>
                  <a:pt x="10585" y="18241"/>
                </a:moveTo>
                <a:cubicBezTo>
                  <a:pt x="10561" y="18276"/>
                  <a:pt x="10502" y="18288"/>
                  <a:pt x="10502" y="18312"/>
                </a:cubicBezTo>
                <a:cubicBezTo>
                  <a:pt x="10478" y="18288"/>
                  <a:pt x="10311" y="18348"/>
                  <a:pt x="10299" y="18300"/>
                </a:cubicBezTo>
                <a:cubicBezTo>
                  <a:pt x="10383" y="18312"/>
                  <a:pt x="10442" y="18229"/>
                  <a:pt x="10585" y="18241"/>
                </a:cubicBezTo>
                <a:close/>
                <a:moveTo>
                  <a:pt x="10406" y="18062"/>
                </a:moveTo>
                <a:cubicBezTo>
                  <a:pt x="10323" y="18074"/>
                  <a:pt x="10263" y="18110"/>
                  <a:pt x="10144" y="18122"/>
                </a:cubicBezTo>
                <a:cubicBezTo>
                  <a:pt x="10085" y="18062"/>
                  <a:pt x="10204" y="18026"/>
                  <a:pt x="10323" y="18003"/>
                </a:cubicBezTo>
                <a:cubicBezTo>
                  <a:pt x="10466" y="17979"/>
                  <a:pt x="10621" y="17955"/>
                  <a:pt x="10680" y="17931"/>
                </a:cubicBezTo>
                <a:cubicBezTo>
                  <a:pt x="10787" y="17943"/>
                  <a:pt x="10799" y="17991"/>
                  <a:pt x="10680" y="18026"/>
                </a:cubicBezTo>
                <a:cubicBezTo>
                  <a:pt x="10680" y="18014"/>
                  <a:pt x="10704" y="18014"/>
                  <a:pt x="10704" y="18003"/>
                </a:cubicBezTo>
                <a:close/>
                <a:moveTo>
                  <a:pt x="10180" y="18276"/>
                </a:moveTo>
                <a:cubicBezTo>
                  <a:pt x="10013" y="18312"/>
                  <a:pt x="9632" y="18312"/>
                  <a:pt x="9716" y="18253"/>
                </a:cubicBezTo>
                <a:cubicBezTo>
                  <a:pt x="9835" y="18300"/>
                  <a:pt x="10002" y="18229"/>
                  <a:pt x="10180" y="18276"/>
                </a:cubicBezTo>
                <a:close/>
                <a:moveTo>
                  <a:pt x="10799" y="17979"/>
                </a:moveTo>
                <a:cubicBezTo>
                  <a:pt x="10787" y="17943"/>
                  <a:pt x="10847" y="17931"/>
                  <a:pt x="10883" y="17931"/>
                </a:cubicBezTo>
                <a:cubicBezTo>
                  <a:pt x="10894" y="17955"/>
                  <a:pt x="10847" y="17991"/>
                  <a:pt x="10799" y="17979"/>
                </a:cubicBezTo>
                <a:close/>
                <a:moveTo>
                  <a:pt x="10966" y="17586"/>
                </a:moveTo>
                <a:cubicBezTo>
                  <a:pt x="10823" y="17622"/>
                  <a:pt x="10656" y="17633"/>
                  <a:pt x="10537" y="17645"/>
                </a:cubicBezTo>
                <a:cubicBezTo>
                  <a:pt x="10490" y="17657"/>
                  <a:pt x="10561" y="17705"/>
                  <a:pt x="10609" y="17693"/>
                </a:cubicBezTo>
                <a:cubicBezTo>
                  <a:pt x="10597" y="17741"/>
                  <a:pt x="10525" y="17705"/>
                  <a:pt x="10478" y="17705"/>
                </a:cubicBezTo>
                <a:cubicBezTo>
                  <a:pt x="10478" y="17693"/>
                  <a:pt x="10490" y="17681"/>
                  <a:pt x="10490" y="17645"/>
                </a:cubicBezTo>
                <a:cubicBezTo>
                  <a:pt x="10478" y="17622"/>
                  <a:pt x="10383" y="17657"/>
                  <a:pt x="10347" y="17657"/>
                </a:cubicBezTo>
                <a:cubicBezTo>
                  <a:pt x="10478" y="17574"/>
                  <a:pt x="10621" y="17538"/>
                  <a:pt x="10787" y="17526"/>
                </a:cubicBezTo>
                <a:cubicBezTo>
                  <a:pt x="10883" y="17514"/>
                  <a:pt x="10954" y="17514"/>
                  <a:pt x="11061" y="17503"/>
                </a:cubicBezTo>
                <a:cubicBezTo>
                  <a:pt x="11145" y="17479"/>
                  <a:pt x="11252" y="17455"/>
                  <a:pt x="11359" y="17419"/>
                </a:cubicBezTo>
                <a:cubicBezTo>
                  <a:pt x="11359" y="17443"/>
                  <a:pt x="11359" y="17455"/>
                  <a:pt x="11383" y="17455"/>
                </a:cubicBezTo>
                <a:cubicBezTo>
                  <a:pt x="11323" y="17479"/>
                  <a:pt x="11264" y="17514"/>
                  <a:pt x="11192" y="17526"/>
                </a:cubicBezTo>
                <a:cubicBezTo>
                  <a:pt x="11156" y="17538"/>
                  <a:pt x="11121" y="17538"/>
                  <a:pt x="11085" y="17562"/>
                </a:cubicBezTo>
                <a:cubicBezTo>
                  <a:pt x="11037" y="17586"/>
                  <a:pt x="11014" y="17586"/>
                  <a:pt x="10966" y="17586"/>
                </a:cubicBezTo>
                <a:close/>
                <a:moveTo>
                  <a:pt x="5906" y="16098"/>
                </a:moveTo>
                <a:lnTo>
                  <a:pt x="5941" y="16098"/>
                </a:lnTo>
                <a:lnTo>
                  <a:pt x="5941" y="16098"/>
                </a:lnTo>
                <a:lnTo>
                  <a:pt x="5941" y="16109"/>
                </a:lnTo>
                <a:cubicBezTo>
                  <a:pt x="5906" y="16109"/>
                  <a:pt x="5894" y="16098"/>
                  <a:pt x="5906" y="16098"/>
                </a:cubicBezTo>
                <a:close/>
                <a:moveTo>
                  <a:pt x="4715" y="15586"/>
                </a:moveTo>
                <a:lnTo>
                  <a:pt x="4703" y="15609"/>
                </a:lnTo>
                <a:cubicBezTo>
                  <a:pt x="4703" y="15609"/>
                  <a:pt x="4679" y="15609"/>
                  <a:pt x="4679" y="15586"/>
                </a:cubicBezTo>
                <a:cubicBezTo>
                  <a:pt x="4679" y="15586"/>
                  <a:pt x="4679" y="15574"/>
                  <a:pt x="4703" y="15574"/>
                </a:cubicBezTo>
                <a:cubicBezTo>
                  <a:pt x="4703" y="15574"/>
                  <a:pt x="4703" y="15562"/>
                  <a:pt x="4715" y="15562"/>
                </a:cubicBezTo>
                <a:lnTo>
                  <a:pt x="4715" y="15562"/>
                </a:lnTo>
                <a:lnTo>
                  <a:pt x="4715" y="15562"/>
                </a:lnTo>
                <a:cubicBezTo>
                  <a:pt x="4703" y="15574"/>
                  <a:pt x="4703" y="15574"/>
                  <a:pt x="4715" y="15586"/>
                </a:cubicBezTo>
                <a:close/>
                <a:moveTo>
                  <a:pt x="8525" y="1679"/>
                </a:moveTo>
                <a:cubicBezTo>
                  <a:pt x="8513" y="1691"/>
                  <a:pt x="8478" y="1703"/>
                  <a:pt x="8454" y="1703"/>
                </a:cubicBezTo>
                <a:lnTo>
                  <a:pt x="8430" y="1703"/>
                </a:lnTo>
                <a:lnTo>
                  <a:pt x="8358" y="1703"/>
                </a:lnTo>
                <a:cubicBezTo>
                  <a:pt x="8406" y="1679"/>
                  <a:pt x="8466" y="1679"/>
                  <a:pt x="8525" y="1679"/>
                </a:cubicBezTo>
                <a:close/>
                <a:moveTo>
                  <a:pt x="18895" y="6656"/>
                </a:moveTo>
                <a:cubicBezTo>
                  <a:pt x="18919" y="6715"/>
                  <a:pt x="18895" y="6739"/>
                  <a:pt x="18884" y="6763"/>
                </a:cubicBezTo>
                <a:cubicBezTo>
                  <a:pt x="18872" y="6704"/>
                  <a:pt x="18860" y="6632"/>
                  <a:pt x="18836" y="6561"/>
                </a:cubicBezTo>
                <a:lnTo>
                  <a:pt x="18836" y="6525"/>
                </a:lnTo>
                <a:cubicBezTo>
                  <a:pt x="18884" y="6656"/>
                  <a:pt x="18836" y="6656"/>
                  <a:pt x="18895" y="6656"/>
                </a:cubicBezTo>
                <a:close/>
                <a:moveTo>
                  <a:pt x="18931" y="6787"/>
                </a:moveTo>
                <a:cubicBezTo>
                  <a:pt x="18943" y="6823"/>
                  <a:pt x="18943" y="6858"/>
                  <a:pt x="18943" y="6882"/>
                </a:cubicBezTo>
                <a:lnTo>
                  <a:pt x="18931" y="6882"/>
                </a:lnTo>
                <a:cubicBezTo>
                  <a:pt x="18919" y="6870"/>
                  <a:pt x="18919" y="6858"/>
                  <a:pt x="18895" y="6858"/>
                </a:cubicBezTo>
                <a:cubicBezTo>
                  <a:pt x="18895" y="6811"/>
                  <a:pt x="18895" y="6787"/>
                  <a:pt x="18931" y="6787"/>
                </a:cubicBezTo>
                <a:close/>
                <a:moveTo>
                  <a:pt x="18860" y="9930"/>
                </a:moveTo>
                <a:cubicBezTo>
                  <a:pt x="18860" y="9906"/>
                  <a:pt x="18860" y="9883"/>
                  <a:pt x="18836" y="9883"/>
                </a:cubicBezTo>
                <a:cubicBezTo>
                  <a:pt x="18836" y="9823"/>
                  <a:pt x="18860" y="9775"/>
                  <a:pt x="18872" y="9728"/>
                </a:cubicBezTo>
                <a:cubicBezTo>
                  <a:pt x="18884" y="9740"/>
                  <a:pt x="18884" y="9763"/>
                  <a:pt x="18895" y="9775"/>
                </a:cubicBezTo>
                <a:cubicBezTo>
                  <a:pt x="18895" y="9740"/>
                  <a:pt x="18895" y="9716"/>
                  <a:pt x="18884" y="9680"/>
                </a:cubicBezTo>
                <a:lnTo>
                  <a:pt x="18884" y="9668"/>
                </a:lnTo>
                <a:lnTo>
                  <a:pt x="18884" y="9656"/>
                </a:lnTo>
                <a:cubicBezTo>
                  <a:pt x="18884" y="9633"/>
                  <a:pt x="18884" y="9633"/>
                  <a:pt x="18895" y="9621"/>
                </a:cubicBezTo>
                <a:cubicBezTo>
                  <a:pt x="18895" y="9668"/>
                  <a:pt x="18931" y="9668"/>
                  <a:pt x="18919" y="9740"/>
                </a:cubicBezTo>
                <a:cubicBezTo>
                  <a:pt x="18824" y="9847"/>
                  <a:pt x="18884" y="9787"/>
                  <a:pt x="18860" y="9930"/>
                </a:cubicBezTo>
                <a:close/>
                <a:moveTo>
                  <a:pt x="11025" y="1810"/>
                </a:moveTo>
                <a:lnTo>
                  <a:pt x="11002" y="1810"/>
                </a:lnTo>
                <a:cubicBezTo>
                  <a:pt x="11014" y="1798"/>
                  <a:pt x="11014" y="1798"/>
                  <a:pt x="11025" y="1810"/>
                </a:cubicBezTo>
                <a:cubicBezTo>
                  <a:pt x="11025" y="1798"/>
                  <a:pt x="11025" y="1810"/>
                  <a:pt x="11025" y="1810"/>
                </a:cubicBezTo>
                <a:close/>
                <a:moveTo>
                  <a:pt x="17098" y="4203"/>
                </a:moveTo>
                <a:cubicBezTo>
                  <a:pt x="17050" y="4203"/>
                  <a:pt x="17026" y="4191"/>
                  <a:pt x="17026" y="4144"/>
                </a:cubicBezTo>
                <a:lnTo>
                  <a:pt x="17026" y="4144"/>
                </a:lnTo>
                <a:cubicBezTo>
                  <a:pt x="17038" y="4168"/>
                  <a:pt x="17074" y="4191"/>
                  <a:pt x="17098" y="4203"/>
                </a:cubicBezTo>
                <a:close/>
                <a:moveTo>
                  <a:pt x="18824" y="9204"/>
                </a:moveTo>
                <a:cubicBezTo>
                  <a:pt x="18824" y="9168"/>
                  <a:pt x="18824" y="9132"/>
                  <a:pt x="18812" y="9085"/>
                </a:cubicBezTo>
                <a:lnTo>
                  <a:pt x="18812" y="9073"/>
                </a:lnTo>
                <a:cubicBezTo>
                  <a:pt x="18824" y="9037"/>
                  <a:pt x="18836" y="9013"/>
                  <a:pt x="18872" y="9001"/>
                </a:cubicBezTo>
                <a:lnTo>
                  <a:pt x="18872" y="9121"/>
                </a:lnTo>
                <a:cubicBezTo>
                  <a:pt x="18872" y="9204"/>
                  <a:pt x="18884" y="9287"/>
                  <a:pt x="18884" y="9371"/>
                </a:cubicBezTo>
                <a:cubicBezTo>
                  <a:pt x="18872" y="9371"/>
                  <a:pt x="18836" y="9371"/>
                  <a:pt x="18836" y="9418"/>
                </a:cubicBezTo>
                <a:cubicBezTo>
                  <a:pt x="18860" y="9418"/>
                  <a:pt x="18884" y="9394"/>
                  <a:pt x="18884" y="9442"/>
                </a:cubicBezTo>
                <a:cubicBezTo>
                  <a:pt x="18872" y="9513"/>
                  <a:pt x="18860" y="9573"/>
                  <a:pt x="18836" y="9621"/>
                </a:cubicBezTo>
                <a:cubicBezTo>
                  <a:pt x="18836" y="9502"/>
                  <a:pt x="18824" y="9359"/>
                  <a:pt x="18824" y="9204"/>
                </a:cubicBezTo>
                <a:close/>
                <a:moveTo>
                  <a:pt x="18872" y="8882"/>
                </a:moveTo>
                <a:lnTo>
                  <a:pt x="18872" y="8894"/>
                </a:lnTo>
                <a:close/>
                <a:moveTo>
                  <a:pt x="17633" y="4799"/>
                </a:moveTo>
                <a:cubicBezTo>
                  <a:pt x="17610" y="4775"/>
                  <a:pt x="17610" y="4727"/>
                  <a:pt x="17645" y="4703"/>
                </a:cubicBezTo>
                <a:lnTo>
                  <a:pt x="17669" y="4703"/>
                </a:lnTo>
                <a:cubicBezTo>
                  <a:pt x="17705" y="4739"/>
                  <a:pt x="17741" y="4799"/>
                  <a:pt x="17788" y="4882"/>
                </a:cubicBezTo>
                <a:cubicBezTo>
                  <a:pt x="17729" y="4882"/>
                  <a:pt x="17693" y="4858"/>
                  <a:pt x="17633" y="4799"/>
                </a:cubicBezTo>
                <a:close/>
                <a:moveTo>
                  <a:pt x="17586" y="4620"/>
                </a:moveTo>
                <a:cubicBezTo>
                  <a:pt x="17550" y="4608"/>
                  <a:pt x="17514" y="4572"/>
                  <a:pt x="17502" y="4537"/>
                </a:cubicBezTo>
                <a:close/>
                <a:moveTo>
                  <a:pt x="18824" y="9894"/>
                </a:moveTo>
                <a:lnTo>
                  <a:pt x="18824" y="9978"/>
                </a:lnTo>
                <a:close/>
                <a:moveTo>
                  <a:pt x="19110" y="7704"/>
                </a:moveTo>
                <a:cubicBezTo>
                  <a:pt x="19110" y="7692"/>
                  <a:pt x="19122" y="7680"/>
                  <a:pt x="19134" y="7644"/>
                </a:cubicBezTo>
                <a:cubicBezTo>
                  <a:pt x="19134" y="7692"/>
                  <a:pt x="19134" y="7716"/>
                  <a:pt x="19122" y="7739"/>
                </a:cubicBezTo>
                <a:cubicBezTo>
                  <a:pt x="19122" y="7716"/>
                  <a:pt x="19110" y="7716"/>
                  <a:pt x="19110" y="7704"/>
                </a:cubicBezTo>
                <a:close/>
                <a:moveTo>
                  <a:pt x="19074" y="7466"/>
                </a:moveTo>
                <a:lnTo>
                  <a:pt x="19074" y="7442"/>
                </a:lnTo>
                <a:cubicBezTo>
                  <a:pt x="19098" y="7454"/>
                  <a:pt x="19098" y="7466"/>
                  <a:pt x="19110" y="7477"/>
                </a:cubicBezTo>
                <a:cubicBezTo>
                  <a:pt x="19110" y="7477"/>
                  <a:pt x="19098" y="7477"/>
                  <a:pt x="19074" y="7466"/>
                </a:cubicBezTo>
                <a:close/>
                <a:moveTo>
                  <a:pt x="19003" y="7216"/>
                </a:moveTo>
                <a:cubicBezTo>
                  <a:pt x="18967" y="7287"/>
                  <a:pt x="19015" y="7358"/>
                  <a:pt x="19038" y="7347"/>
                </a:cubicBezTo>
                <a:cubicBezTo>
                  <a:pt x="19038" y="7382"/>
                  <a:pt x="19015" y="7394"/>
                  <a:pt x="19015" y="7394"/>
                </a:cubicBezTo>
                <a:cubicBezTo>
                  <a:pt x="19003" y="7382"/>
                  <a:pt x="19003" y="7358"/>
                  <a:pt x="18991" y="7347"/>
                </a:cubicBezTo>
                <a:lnTo>
                  <a:pt x="18991" y="7323"/>
                </a:lnTo>
                <a:lnTo>
                  <a:pt x="18943" y="7275"/>
                </a:lnTo>
                <a:cubicBezTo>
                  <a:pt x="18931" y="7251"/>
                  <a:pt x="18931" y="7239"/>
                  <a:pt x="18931" y="7239"/>
                </a:cubicBezTo>
                <a:cubicBezTo>
                  <a:pt x="18919" y="7216"/>
                  <a:pt x="18943" y="7180"/>
                  <a:pt x="18967" y="7180"/>
                </a:cubicBezTo>
                <a:cubicBezTo>
                  <a:pt x="18991" y="7204"/>
                  <a:pt x="19003" y="7204"/>
                  <a:pt x="19003" y="7216"/>
                </a:cubicBezTo>
                <a:close/>
                <a:moveTo>
                  <a:pt x="18824" y="6525"/>
                </a:moveTo>
                <a:lnTo>
                  <a:pt x="18824" y="6525"/>
                </a:lnTo>
                <a:lnTo>
                  <a:pt x="18824" y="6501"/>
                </a:lnTo>
                <a:close/>
                <a:moveTo>
                  <a:pt x="8656" y="1703"/>
                </a:moveTo>
                <a:cubicBezTo>
                  <a:pt x="8644" y="1703"/>
                  <a:pt x="8632" y="1703"/>
                  <a:pt x="8620" y="1691"/>
                </a:cubicBezTo>
                <a:cubicBezTo>
                  <a:pt x="8644" y="1703"/>
                  <a:pt x="8656" y="1703"/>
                  <a:pt x="8656" y="1703"/>
                </a:cubicBezTo>
                <a:close/>
                <a:moveTo>
                  <a:pt x="11692" y="17753"/>
                </a:moveTo>
                <a:cubicBezTo>
                  <a:pt x="11716" y="17812"/>
                  <a:pt x="11633" y="17764"/>
                  <a:pt x="11573" y="17800"/>
                </a:cubicBezTo>
                <a:cubicBezTo>
                  <a:pt x="11597" y="17764"/>
                  <a:pt x="11633" y="17753"/>
                  <a:pt x="11692" y="17753"/>
                </a:cubicBezTo>
                <a:close/>
                <a:moveTo>
                  <a:pt x="16562" y="15419"/>
                </a:moveTo>
                <a:cubicBezTo>
                  <a:pt x="16598" y="15455"/>
                  <a:pt x="16502" y="15490"/>
                  <a:pt x="16443" y="15562"/>
                </a:cubicBezTo>
                <a:cubicBezTo>
                  <a:pt x="16431" y="15550"/>
                  <a:pt x="16395" y="15562"/>
                  <a:pt x="16383" y="15550"/>
                </a:cubicBezTo>
                <a:cubicBezTo>
                  <a:pt x="16455" y="15502"/>
                  <a:pt x="16514" y="15443"/>
                  <a:pt x="16562" y="15419"/>
                </a:cubicBezTo>
                <a:close/>
                <a:moveTo>
                  <a:pt x="16681" y="15264"/>
                </a:moveTo>
                <a:cubicBezTo>
                  <a:pt x="16693" y="15276"/>
                  <a:pt x="16717" y="15288"/>
                  <a:pt x="16729" y="15264"/>
                </a:cubicBezTo>
                <a:cubicBezTo>
                  <a:pt x="16752" y="15288"/>
                  <a:pt x="16669" y="15383"/>
                  <a:pt x="16621" y="15395"/>
                </a:cubicBezTo>
                <a:cubicBezTo>
                  <a:pt x="16609" y="15371"/>
                  <a:pt x="16633" y="15324"/>
                  <a:pt x="16681" y="15264"/>
                </a:cubicBezTo>
                <a:close/>
                <a:moveTo>
                  <a:pt x="18526" y="11311"/>
                </a:moveTo>
                <a:lnTo>
                  <a:pt x="18526" y="11311"/>
                </a:lnTo>
                <a:cubicBezTo>
                  <a:pt x="18526" y="11347"/>
                  <a:pt x="18526" y="11347"/>
                  <a:pt x="18514" y="11347"/>
                </a:cubicBezTo>
                <a:cubicBezTo>
                  <a:pt x="18514" y="11335"/>
                  <a:pt x="18514" y="11323"/>
                  <a:pt x="18526" y="11311"/>
                </a:cubicBezTo>
                <a:close/>
                <a:moveTo>
                  <a:pt x="18800" y="10359"/>
                </a:moveTo>
                <a:lnTo>
                  <a:pt x="18800" y="10299"/>
                </a:lnTo>
                <a:cubicBezTo>
                  <a:pt x="18800" y="10299"/>
                  <a:pt x="18812" y="10275"/>
                  <a:pt x="18824" y="10275"/>
                </a:cubicBezTo>
                <a:cubicBezTo>
                  <a:pt x="18812" y="10311"/>
                  <a:pt x="18812" y="10335"/>
                  <a:pt x="18800" y="10359"/>
                </a:cubicBezTo>
                <a:close/>
                <a:moveTo>
                  <a:pt x="18836" y="10204"/>
                </a:moveTo>
                <a:cubicBezTo>
                  <a:pt x="18836" y="10180"/>
                  <a:pt x="18824" y="10133"/>
                  <a:pt x="18824" y="10097"/>
                </a:cubicBezTo>
                <a:cubicBezTo>
                  <a:pt x="18836" y="10073"/>
                  <a:pt x="18836" y="10037"/>
                  <a:pt x="18860" y="10002"/>
                </a:cubicBezTo>
                <a:cubicBezTo>
                  <a:pt x="18872" y="10085"/>
                  <a:pt x="18860" y="10133"/>
                  <a:pt x="18836" y="10204"/>
                </a:cubicBezTo>
                <a:cubicBezTo>
                  <a:pt x="18860" y="10204"/>
                  <a:pt x="18860" y="10204"/>
                  <a:pt x="18836" y="10204"/>
                </a:cubicBezTo>
                <a:close/>
                <a:moveTo>
                  <a:pt x="19157" y="8132"/>
                </a:moveTo>
                <a:cubicBezTo>
                  <a:pt x="19169" y="8073"/>
                  <a:pt x="19169" y="8013"/>
                  <a:pt x="19157" y="7942"/>
                </a:cubicBezTo>
                <a:cubicBezTo>
                  <a:pt x="19229" y="7978"/>
                  <a:pt x="19193" y="8132"/>
                  <a:pt x="19157" y="8192"/>
                </a:cubicBezTo>
                <a:close/>
                <a:moveTo>
                  <a:pt x="19122" y="7775"/>
                </a:moveTo>
                <a:cubicBezTo>
                  <a:pt x="19134" y="7811"/>
                  <a:pt x="19157" y="7847"/>
                  <a:pt x="19169" y="7906"/>
                </a:cubicBezTo>
                <a:cubicBezTo>
                  <a:pt x="19122" y="7954"/>
                  <a:pt x="19110" y="7823"/>
                  <a:pt x="19122" y="7775"/>
                </a:cubicBezTo>
                <a:close/>
                <a:moveTo>
                  <a:pt x="18943" y="6608"/>
                </a:moveTo>
                <a:lnTo>
                  <a:pt x="18895" y="6620"/>
                </a:lnTo>
                <a:cubicBezTo>
                  <a:pt x="18884" y="6573"/>
                  <a:pt x="18919" y="6513"/>
                  <a:pt x="18872" y="6501"/>
                </a:cubicBezTo>
                <a:cubicBezTo>
                  <a:pt x="18860" y="6430"/>
                  <a:pt x="18895" y="6513"/>
                  <a:pt x="18919" y="6513"/>
                </a:cubicBezTo>
                <a:cubicBezTo>
                  <a:pt x="18919" y="6489"/>
                  <a:pt x="18895" y="6465"/>
                  <a:pt x="18884" y="6442"/>
                </a:cubicBezTo>
                <a:cubicBezTo>
                  <a:pt x="18895" y="6442"/>
                  <a:pt x="18895" y="6430"/>
                  <a:pt x="18919" y="6406"/>
                </a:cubicBezTo>
                <a:cubicBezTo>
                  <a:pt x="18931" y="6465"/>
                  <a:pt x="18955" y="6525"/>
                  <a:pt x="18943" y="6608"/>
                </a:cubicBezTo>
                <a:close/>
                <a:moveTo>
                  <a:pt x="18860" y="6204"/>
                </a:moveTo>
                <a:cubicBezTo>
                  <a:pt x="18836" y="6204"/>
                  <a:pt x="18824" y="6156"/>
                  <a:pt x="18824" y="6132"/>
                </a:cubicBezTo>
                <a:lnTo>
                  <a:pt x="18824" y="6132"/>
                </a:lnTo>
                <a:cubicBezTo>
                  <a:pt x="18836" y="6132"/>
                  <a:pt x="18836" y="6108"/>
                  <a:pt x="18860" y="6108"/>
                </a:cubicBezTo>
                <a:cubicBezTo>
                  <a:pt x="18884" y="6168"/>
                  <a:pt x="18836" y="6156"/>
                  <a:pt x="18860" y="6204"/>
                </a:cubicBezTo>
                <a:close/>
                <a:moveTo>
                  <a:pt x="18645" y="5965"/>
                </a:moveTo>
                <a:lnTo>
                  <a:pt x="18645" y="5965"/>
                </a:lnTo>
                <a:cubicBezTo>
                  <a:pt x="18705" y="5989"/>
                  <a:pt x="18741" y="6025"/>
                  <a:pt x="18753" y="6084"/>
                </a:cubicBezTo>
                <a:cubicBezTo>
                  <a:pt x="18753" y="6108"/>
                  <a:pt x="18776" y="6108"/>
                  <a:pt x="18800" y="6108"/>
                </a:cubicBezTo>
                <a:cubicBezTo>
                  <a:pt x="18800" y="6132"/>
                  <a:pt x="18800" y="6156"/>
                  <a:pt x="18812" y="6168"/>
                </a:cubicBezTo>
                <a:cubicBezTo>
                  <a:pt x="18800" y="6168"/>
                  <a:pt x="18800" y="6204"/>
                  <a:pt x="18800" y="6204"/>
                </a:cubicBezTo>
                <a:cubicBezTo>
                  <a:pt x="18765" y="6096"/>
                  <a:pt x="18705" y="6120"/>
                  <a:pt x="18776" y="6180"/>
                </a:cubicBezTo>
                <a:cubicBezTo>
                  <a:pt x="18776" y="6204"/>
                  <a:pt x="18776" y="6215"/>
                  <a:pt x="18800" y="6227"/>
                </a:cubicBezTo>
                <a:lnTo>
                  <a:pt x="18681" y="6227"/>
                </a:lnTo>
                <a:cubicBezTo>
                  <a:pt x="18657" y="6227"/>
                  <a:pt x="18645" y="6204"/>
                  <a:pt x="18645" y="6180"/>
                </a:cubicBezTo>
                <a:cubicBezTo>
                  <a:pt x="18657" y="6156"/>
                  <a:pt x="18693" y="6108"/>
                  <a:pt x="18681" y="6084"/>
                </a:cubicBezTo>
                <a:cubicBezTo>
                  <a:pt x="18681" y="6049"/>
                  <a:pt x="18634" y="6025"/>
                  <a:pt x="18634" y="5977"/>
                </a:cubicBezTo>
                <a:cubicBezTo>
                  <a:pt x="18634" y="5977"/>
                  <a:pt x="18634" y="5965"/>
                  <a:pt x="18645" y="5965"/>
                </a:cubicBezTo>
                <a:close/>
                <a:moveTo>
                  <a:pt x="18217" y="5180"/>
                </a:moveTo>
                <a:cubicBezTo>
                  <a:pt x="18205" y="5180"/>
                  <a:pt x="18181" y="5156"/>
                  <a:pt x="18169" y="5180"/>
                </a:cubicBezTo>
                <a:cubicBezTo>
                  <a:pt x="18157" y="5156"/>
                  <a:pt x="18157" y="5132"/>
                  <a:pt x="18145" y="5120"/>
                </a:cubicBezTo>
                <a:lnTo>
                  <a:pt x="18145" y="5072"/>
                </a:lnTo>
                <a:cubicBezTo>
                  <a:pt x="18169" y="5096"/>
                  <a:pt x="18205" y="5144"/>
                  <a:pt x="18217" y="5180"/>
                </a:cubicBezTo>
                <a:close/>
                <a:moveTo>
                  <a:pt x="16609" y="2953"/>
                </a:moveTo>
                <a:lnTo>
                  <a:pt x="16633" y="2989"/>
                </a:lnTo>
                <a:lnTo>
                  <a:pt x="16633" y="3001"/>
                </a:lnTo>
                <a:cubicBezTo>
                  <a:pt x="16574" y="2989"/>
                  <a:pt x="16562" y="2929"/>
                  <a:pt x="16538" y="2858"/>
                </a:cubicBezTo>
                <a:cubicBezTo>
                  <a:pt x="16550" y="2882"/>
                  <a:pt x="16574" y="2929"/>
                  <a:pt x="16609" y="2953"/>
                </a:cubicBezTo>
                <a:close/>
                <a:moveTo>
                  <a:pt x="15740" y="2679"/>
                </a:moveTo>
                <a:cubicBezTo>
                  <a:pt x="15740" y="2691"/>
                  <a:pt x="15740" y="2691"/>
                  <a:pt x="15740" y="2679"/>
                </a:cubicBezTo>
                <a:cubicBezTo>
                  <a:pt x="15740" y="2691"/>
                  <a:pt x="15728" y="2679"/>
                  <a:pt x="15740" y="2679"/>
                </a:cubicBezTo>
                <a:cubicBezTo>
                  <a:pt x="15717" y="2679"/>
                  <a:pt x="15728" y="2679"/>
                  <a:pt x="15740" y="2679"/>
                </a:cubicBezTo>
                <a:close/>
                <a:moveTo>
                  <a:pt x="8180" y="1739"/>
                </a:moveTo>
                <a:lnTo>
                  <a:pt x="8180" y="1762"/>
                </a:lnTo>
                <a:cubicBezTo>
                  <a:pt x="8216" y="1762"/>
                  <a:pt x="8227" y="1751"/>
                  <a:pt x="8227" y="1739"/>
                </a:cubicBezTo>
                <a:lnTo>
                  <a:pt x="8347" y="1739"/>
                </a:lnTo>
                <a:cubicBezTo>
                  <a:pt x="8335" y="1762"/>
                  <a:pt x="8299" y="1798"/>
                  <a:pt x="8275" y="1810"/>
                </a:cubicBezTo>
                <a:cubicBezTo>
                  <a:pt x="8227" y="1846"/>
                  <a:pt x="8192" y="1822"/>
                  <a:pt x="8168" y="1762"/>
                </a:cubicBezTo>
                <a:cubicBezTo>
                  <a:pt x="8156" y="1762"/>
                  <a:pt x="8132" y="1786"/>
                  <a:pt x="8120" y="1786"/>
                </a:cubicBezTo>
                <a:cubicBezTo>
                  <a:pt x="8049" y="1822"/>
                  <a:pt x="8013" y="1822"/>
                  <a:pt x="7977" y="1762"/>
                </a:cubicBezTo>
                <a:lnTo>
                  <a:pt x="7977" y="1762"/>
                </a:lnTo>
                <a:cubicBezTo>
                  <a:pt x="8049" y="1751"/>
                  <a:pt x="8108" y="1739"/>
                  <a:pt x="8180" y="1739"/>
                </a:cubicBezTo>
                <a:close/>
                <a:moveTo>
                  <a:pt x="7608" y="1822"/>
                </a:moveTo>
                <a:cubicBezTo>
                  <a:pt x="7680" y="1810"/>
                  <a:pt x="7739" y="1810"/>
                  <a:pt x="7799" y="1810"/>
                </a:cubicBezTo>
                <a:cubicBezTo>
                  <a:pt x="7787" y="1822"/>
                  <a:pt x="7763" y="1822"/>
                  <a:pt x="7739" y="1822"/>
                </a:cubicBezTo>
                <a:cubicBezTo>
                  <a:pt x="7727" y="1822"/>
                  <a:pt x="7692" y="1822"/>
                  <a:pt x="7680" y="1846"/>
                </a:cubicBezTo>
                <a:cubicBezTo>
                  <a:pt x="7620" y="1929"/>
                  <a:pt x="7501" y="1858"/>
                  <a:pt x="7430" y="1917"/>
                </a:cubicBezTo>
                <a:cubicBezTo>
                  <a:pt x="7382" y="1965"/>
                  <a:pt x="7346" y="1929"/>
                  <a:pt x="7323" y="1905"/>
                </a:cubicBezTo>
                <a:cubicBezTo>
                  <a:pt x="7406" y="1870"/>
                  <a:pt x="7513" y="1846"/>
                  <a:pt x="7608" y="1822"/>
                </a:cubicBezTo>
                <a:close/>
                <a:moveTo>
                  <a:pt x="2643" y="13800"/>
                </a:moveTo>
                <a:cubicBezTo>
                  <a:pt x="2632" y="13800"/>
                  <a:pt x="2632" y="13776"/>
                  <a:pt x="2632" y="13764"/>
                </a:cubicBezTo>
                <a:cubicBezTo>
                  <a:pt x="2632" y="13740"/>
                  <a:pt x="2632" y="13740"/>
                  <a:pt x="2643" y="13740"/>
                </a:cubicBezTo>
                <a:lnTo>
                  <a:pt x="2667" y="13728"/>
                </a:lnTo>
                <a:lnTo>
                  <a:pt x="2667" y="13728"/>
                </a:lnTo>
                <a:lnTo>
                  <a:pt x="2667" y="13728"/>
                </a:lnTo>
                <a:cubicBezTo>
                  <a:pt x="2679" y="13740"/>
                  <a:pt x="2679" y="13764"/>
                  <a:pt x="2679" y="13776"/>
                </a:cubicBezTo>
                <a:cubicBezTo>
                  <a:pt x="2691" y="13776"/>
                  <a:pt x="2691" y="13800"/>
                  <a:pt x="2643" y="13800"/>
                </a:cubicBezTo>
                <a:close/>
                <a:moveTo>
                  <a:pt x="2929" y="14550"/>
                </a:moveTo>
                <a:cubicBezTo>
                  <a:pt x="2929" y="14562"/>
                  <a:pt x="2917" y="14574"/>
                  <a:pt x="2893" y="14574"/>
                </a:cubicBezTo>
                <a:lnTo>
                  <a:pt x="2882" y="14562"/>
                </a:lnTo>
                <a:lnTo>
                  <a:pt x="2882" y="14490"/>
                </a:lnTo>
                <a:lnTo>
                  <a:pt x="2882" y="14490"/>
                </a:lnTo>
                <a:lnTo>
                  <a:pt x="2882" y="14490"/>
                </a:lnTo>
                <a:cubicBezTo>
                  <a:pt x="2870" y="14490"/>
                  <a:pt x="2858" y="14478"/>
                  <a:pt x="2834" y="14478"/>
                </a:cubicBezTo>
                <a:lnTo>
                  <a:pt x="2834" y="14455"/>
                </a:lnTo>
                <a:cubicBezTo>
                  <a:pt x="2870" y="14455"/>
                  <a:pt x="2870" y="14478"/>
                  <a:pt x="2870" y="14502"/>
                </a:cubicBezTo>
                <a:lnTo>
                  <a:pt x="2870" y="14502"/>
                </a:lnTo>
                <a:lnTo>
                  <a:pt x="2870" y="14502"/>
                </a:lnTo>
                <a:cubicBezTo>
                  <a:pt x="2917" y="14490"/>
                  <a:pt x="2929" y="14502"/>
                  <a:pt x="2929" y="14550"/>
                </a:cubicBezTo>
                <a:close/>
                <a:moveTo>
                  <a:pt x="3108" y="14716"/>
                </a:moveTo>
                <a:lnTo>
                  <a:pt x="3108" y="14716"/>
                </a:lnTo>
                <a:lnTo>
                  <a:pt x="3108" y="14716"/>
                </a:lnTo>
                <a:cubicBezTo>
                  <a:pt x="3096" y="14693"/>
                  <a:pt x="3072" y="14693"/>
                  <a:pt x="3060" y="14681"/>
                </a:cubicBezTo>
                <a:cubicBezTo>
                  <a:pt x="3084" y="14669"/>
                  <a:pt x="3096" y="14657"/>
                  <a:pt x="3108" y="14657"/>
                </a:cubicBezTo>
                <a:cubicBezTo>
                  <a:pt x="3120" y="14657"/>
                  <a:pt x="3144" y="14669"/>
                  <a:pt x="3155" y="14681"/>
                </a:cubicBezTo>
                <a:cubicBezTo>
                  <a:pt x="3144" y="14693"/>
                  <a:pt x="3120" y="14716"/>
                  <a:pt x="3108" y="14716"/>
                </a:cubicBezTo>
                <a:close/>
                <a:moveTo>
                  <a:pt x="3227" y="14847"/>
                </a:moveTo>
                <a:cubicBezTo>
                  <a:pt x="3227" y="14859"/>
                  <a:pt x="3227" y="14895"/>
                  <a:pt x="3191" y="14895"/>
                </a:cubicBezTo>
                <a:lnTo>
                  <a:pt x="3191" y="14871"/>
                </a:lnTo>
                <a:cubicBezTo>
                  <a:pt x="3203" y="14847"/>
                  <a:pt x="3215" y="14847"/>
                  <a:pt x="3227" y="14847"/>
                </a:cubicBezTo>
                <a:cubicBezTo>
                  <a:pt x="3227" y="14847"/>
                  <a:pt x="3227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ubicBezTo>
                  <a:pt x="3227" y="14800"/>
                  <a:pt x="3227" y="14776"/>
                  <a:pt x="3263" y="14740"/>
                </a:cubicBezTo>
                <a:cubicBezTo>
                  <a:pt x="3274" y="14728"/>
                  <a:pt x="3334" y="14728"/>
                  <a:pt x="3334" y="14740"/>
                </a:cubicBezTo>
                <a:cubicBezTo>
                  <a:pt x="3334" y="14764"/>
                  <a:pt x="3334" y="14776"/>
                  <a:pt x="3322" y="14788"/>
                </a:cubicBezTo>
                <a:cubicBezTo>
                  <a:pt x="3286" y="14800"/>
                  <a:pt x="3274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lose/>
                <a:moveTo>
                  <a:pt x="3465" y="14895"/>
                </a:moveTo>
                <a:cubicBezTo>
                  <a:pt x="3417" y="14978"/>
                  <a:pt x="3334" y="15062"/>
                  <a:pt x="3334" y="15169"/>
                </a:cubicBezTo>
                <a:cubicBezTo>
                  <a:pt x="3334" y="15169"/>
                  <a:pt x="3298" y="15193"/>
                  <a:pt x="3286" y="15193"/>
                </a:cubicBezTo>
                <a:cubicBezTo>
                  <a:pt x="3274" y="15193"/>
                  <a:pt x="3239" y="15157"/>
                  <a:pt x="3263" y="15157"/>
                </a:cubicBezTo>
                <a:cubicBezTo>
                  <a:pt x="3286" y="15038"/>
                  <a:pt x="3334" y="14955"/>
                  <a:pt x="3405" y="14847"/>
                </a:cubicBezTo>
                <a:cubicBezTo>
                  <a:pt x="3405" y="14836"/>
                  <a:pt x="3441" y="14847"/>
                  <a:pt x="3465" y="14847"/>
                </a:cubicBezTo>
                <a:lnTo>
                  <a:pt x="3465" y="14847"/>
                </a:lnTo>
                <a:lnTo>
                  <a:pt x="3477" y="14859"/>
                </a:lnTo>
                <a:lnTo>
                  <a:pt x="3477" y="14859"/>
                </a:lnTo>
                <a:cubicBezTo>
                  <a:pt x="3465" y="14883"/>
                  <a:pt x="3465" y="14895"/>
                  <a:pt x="3465" y="14895"/>
                </a:cubicBezTo>
                <a:close/>
                <a:moveTo>
                  <a:pt x="4358" y="15633"/>
                </a:moveTo>
                <a:cubicBezTo>
                  <a:pt x="4346" y="15657"/>
                  <a:pt x="4322" y="15669"/>
                  <a:pt x="4310" y="15669"/>
                </a:cubicBezTo>
                <a:cubicBezTo>
                  <a:pt x="4310" y="15657"/>
                  <a:pt x="4334" y="15633"/>
                  <a:pt x="4358" y="15633"/>
                </a:cubicBezTo>
                <a:cubicBezTo>
                  <a:pt x="4406" y="15609"/>
                  <a:pt x="4429" y="15657"/>
                  <a:pt x="4429" y="15693"/>
                </a:cubicBezTo>
                <a:lnTo>
                  <a:pt x="4429" y="15717"/>
                </a:lnTo>
                <a:close/>
                <a:moveTo>
                  <a:pt x="4715" y="15728"/>
                </a:moveTo>
                <a:cubicBezTo>
                  <a:pt x="4715" y="15728"/>
                  <a:pt x="4715" y="15740"/>
                  <a:pt x="4715" y="15728"/>
                </a:cubicBezTo>
                <a:lnTo>
                  <a:pt x="4715" y="15728"/>
                </a:lnTo>
                <a:lnTo>
                  <a:pt x="4715" y="15728"/>
                </a:lnTo>
                <a:cubicBezTo>
                  <a:pt x="4727" y="15728"/>
                  <a:pt x="4727" y="15728"/>
                  <a:pt x="4715" y="15728"/>
                </a:cubicBezTo>
                <a:cubicBezTo>
                  <a:pt x="4727" y="15717"/>
                  <a:pt x="4727" y="15717"/>
                  <a:pt x="4715" y="15728"/>
                </a:cubicBezTo>
                <a:cubicBezTo>
                  <a:pt x="4727" y="15728"/>
                  <a:pt x="4727" y="15728"/>
                  <a:pt x="4715" y="15728"/>
                </a:cubicBezTo>
                <a:close/>
                <a:moveTo>
                  <a:pt x="6739" y="17300"/>
                </a:moveTo>
                <a:cubicBezTo>
                  <a:pt x="6561" y="17217"/>
                  <a:pt x="6370" y="17133"/>
                  <a:pt x="6156" y="17098"/>
                </a:cubicBezTo>
                <a:cubicBezTo>
                  <a:pt x="6084" y="17062"/>
                  <a:pt x="6025" y="17026"/>
                  <a:pt x="5941" y="16967"/>
                </a:cubicBezTo>
                <a:cubicBezTo>
                  <a:pt x="5918" y="16967"/>
                  <a:pt x="5918" y="16943"/>
                  <a:pt x="5906" y="16943"/>
                </a:cubicBezTo>
                <a:cubicBezTo>
                  <a:pt x="5941" y="16967"/>
                  <a:pt x="5977" y="16967"/>
                  <a:pt x="6013" y="16967"/>
                </a:cubicBezTo>
                <a:cubicBezTo>
                  <a:pt x="6096" y="16979"/>
                  <a:pt x="6180" y="16991"/>
                  <a:pt x="6251" y="17026"/>
                </a:cubicBezTo>
                <a:cubicBezTo>
                  <a:pt x="6322" y="17038"/>
                  <a:pt x="6418" y="17062"/>
                  <a:pt x="6501" y="17110"/>
                </a:cubicBezTo>
                <a:cubicBezTo>
                  <a:pt x="6656" y="17038"/>
                  <a:pt x="6858" y="17300"/>
                  <a:pt x="7013" y="17288"/>
                </a:cubicBezTo>
                <a:cubicBezTo>
                  <a:pt x="6954" y="17205"/>
                  <a:pt x="7192" y="17276"/>
                  <a:pt x="7335" y="17288"/>
                </a:cubicBezTo>
                <a:cubicBezTo>
                  <a:pt x="7323" y="17336"/>
                  <a:pt x="7335" y="17383"/>
                  <a:pt x="7335" y="17455"/>
                </a:cubicBezTo>
                <a:cubicBezTo>
                  <a:pt x="7108" y="17443"/>
                  <a:pt x="6918" y="17360"/>
                  <a:pt x="6739" y="17300"/>
                </a:cubicBezTo>
                <a:close/>
                <a:moveTo>
                  <a:pt x="9525" y="17764"/>
                </a:moveTo>
                <a:cubicBezTo>
                  <a:pt x="9573" y="17741"/>
                  <a:pt x="9597" y="17800"/>
                  <a:pt x="9668" y="17776"/>
                </a:cubicBezTo>
                <a:cubicBezTo>
                  <a:pt x="9668" y="17764"/>
                  <a:pt x="9644" y="17764"/>
                  <a:pt x="9632" y="17764"/>
                </a:cubicBezTo>
                <a:cubicBezTo>
                  <a:pt x="9632" y="17753"/>
                  <a:pt x="9692" y="17753"/>
                  <a:pt x="9692" y="17741"/>
                </a:cubicBezTo>
                <a:cubicBezTo>
                  <a:pt x="9656" y="17705"/>
                  <a:pt x="9549" y="17741"/>
                  <a:pt x="9490" y="17741"/>
                </a:cubicBezTo>
                <a:cubicBezTo>
                  <a:pt x="9585" y="17681"/>
                  <a:pt x="9811" y="17681"/>
                  <a:pt x="9871" y="17633"/>
                </a:cubicBezTo>
                <a:cubicBezTo>
                  <a:pt x="9894" y="17657"/>
                  <a:pt x="9882" y="17705"/>
                  <a:pt x="9871" y="17705"/>
                </a:cubicBezTo>
                <a:cubicBezTo>
                  <a:pt x="9894" y="17753"/>
                  <a:pt x="9906" y="17705"/>
                  <a:pt x="9954" y="17717"/>
                </a:cubicBezTo>
                <a:cubicBezTo>
                  <a:pt x="10013" y="17705"/>
                  <a:pt x="9882" y="17705"/>
                  <a:pt x="9906" y="17657"/>
                </a:cubicBezTo>
                <a:cubicBezTo>
                  <a:pt x="10073" y="17645"/>
                  <a:pt x="10121" y="17657"/>
                  <a:pt x="10180" y="17622"/>
                </a:cubicBezTo>
                <a:cubicBezTo>
                  <a:pt x="10252" y="17633"/>
                  <a:pt x="10180" y="17633"/>
                  <a:pt x="10311" y="17622"/>
                </a:cubicBezTo>
                <a:cubicBezTo>
                  <a:pt x="10347" y="17705"/>
                  <a:pt x="10180" y="17657"/>
                  <a:pt x="10132" y="17693"/>
                </a:cubicBezTo>
                <a:cubicBezTo>
                  <a:pt x="10204" y="17753"/>
                  <a:pt x="10406" y="17598"/>
                  <a:pt x="10418" y="17693"/>
                </a:cubicBezTo>
                <a:cubicBezTo>
                  <a:pt x="10347" y="17693"/>
                  <a:pt x="10287" y="17705"/>
                  <a:pt x="10204" y="17717"/>
                </a:cubicBezTo>
                <a:cubicBezTo>
                  <a:pt x="10132" y="17741"/>
                  <a:pt x="10061" y="17741"/>
                  <a:pt x="9990" y="17753"/>
                </a:cubicBezTo>
                <a:cubicBezTo>
                  <a:pt x="9835" y="17800"/>
                  <a:pt x="9668" y="17812"/>
                  <a:pt x="9525" y="17764"/>
                </a:cubicBezTo>
                <a:close/>
                <a:moveTo>
                  <a:pt x="9573" y="18288"/>
                </a:moveTo>
                <a:cubicBezTo>
                  <a:pt x="9549" y="18336"/>
                  <a:pt x="9609" y="18300"/>
                  <a:pt x="9656" y="18300"/>
                </a:cubicBezTo>
                <a:cubicBezTo>
                  <a:pt x="9585" y="18312"/>
                  <a:pt x="9466" y="18336"/>
                  <a:pt x="9335" y="18336"/>
                </a:cubicBezTo>
                <a:cubicBezTo>
                  <a:pt x="9192" y="18336"/>
                  <a:pt x="9049" y="18312"/>
                  <a:pt x="8918" y="18336"/>
                </a:cubicBezTo>
                <a:cubicBezTo>
                  <a:pt x="9061" y="18241"/>
                  <a:pt x="9335" y="18336"/>
                  <a:pt x="9573" y="18288"/>
                </a:cubicBezTo>
                <a:close/>
                <a:moveTo>
                  <a:pt x="8835" y="18360"/>
                </a:moveTo>
                <a:cubicBezTo>
                  <a:pt x="8978" y="18372"/>
                  <a:pt x="9001" y="18372"/>
                  <a:pt x="9132" y="18395"/>
                </a:cubicBezTo>
                <a:cubicBezTo>
                  <a:pt x="9001" y="18336"/>
                  <a:pt x="9418" y="18360"/>
                  <a:pt x="9466" y="18395"/>
                </a:cubicBezTo>
                <a:cubicBezTo>
                  <a:pt x="9359" y="18419"/>
                  <a:pt x="9228" y="18419"/>
                  <a:pt x="9109" y="18407"/>
                </a:cubicBezTo>
                <a:cubicBezTo>
                  <a:pt x="8989" y="18407"/>
                  <a:pt x="8870" y="18395"/>
                  <a:pt x="8799" y="18419"/>
                </a:cubicBezTo>
                <a:cubicBezTo>
                  <a:pt x="8775" y="18395"/>
                  <a:pt x="8823" y="18395"/>
                  <a:pt x="8835" y="18360"/>
                </a:cubicBezTo>
                <a:close/>
                <a:moveTo>
                  <a:pt x="8763" y="18479"/>
                </a:moveTo>
                <a:cubicBezTo>
                  <a:pt x="8775" y="18431"/>
                  <a:pt x="8835" y="18467"/>
                  <a:pt x="8882" y="18479"/>
                </a:cubicBezTo>
                <a:cubicBezTo>
                  <a:pt x="8870" y="18515"/>
                  <a:pt x="8775" y="18479"/>
                  <a:pt x="8763" y="18479"/>
                </a:cubicBezTo>
                <a:close/>
                <a:moveTo>
                  <a:pt x="10347" y="18538"/>
                </a:moveTo>
                <a:lnTo>
                  <a:pt x="10347" y="18491"/>
                </a:lnTo>
                <a:cubicBezTo>
                  <a:pt x="10323" y="18491"/>
                  <a:pt x="10323" y="18491"/>
                  <a:pt x="10311" y="18515"/>
                </a:cubicBezTo>
                <a:cubicBezTo>
                  <a:pt x="10263" y="18526"/>
                  <a:pt x="10204" y="18526"/>
                  <a:pt x="10144" y="18538"/>
                </a:cubicBezTo>
                <a:cubicBezTo>
                  <a:pt x="10037" y="18550"/>
                  <a:pt x="9930" y="18574"/>
                  <a:pt x="9811" y="18574"/>
                </a:cubicBezTo>
                <a:cubicBezTo>
                  <a:pt x="9573" y="18586"/>
                  <a:pt x="9335" y="18598"/>
                  <a:pt x="9097" y="18550"/>
                </a:cubicBezTo>
                <a:cubicBezTo>
                  <a:pt x="9061" y="18550"/>
                  <a:pt x="9073" y="18586"/>
                  <a:pt x="9049" y="18586"/>
                </a:cubicBezTo>
                <a:cubicBezTo>
                  <a:pt x="8989" y="18586"/>
                  <a:pt x="8942" y="18562"/>
                  <a:pt x="8918" y="18550"/>
                </a:cubicBezTo>
                <a:cubicBezTo>
                  <a:pt x="8918" y="18503"/>
                  <a:pt x="9037" y="18538"/>
                  <a:pt x="9109" y="18538"/>
                </a:cubicBezTo>
                <a:cubicBezTo>
                  <a:pt x="9109" y="18526"/>
                  <a:pt x="9109" y="18503"/>
                  <a:pt x="9073" y="18491"/>
                </a:cubicBezTo>
                <a:cubicBezTo>
                  <a:pt x="9299" y="18491"/>
                  <a:pt x="9716" y="18491"/>
                  <a:pt x="10049" y="18407"/>
                </a:cubicBezTo>
                <a:cubicBezTo>
                  <a:pt x="10121" y="18419"/>
                  <a:pt x="10192" y="18419"/>
                  <a:pt x="10240" y="18443"/>
                </a:cubicBezTo>
                <a:cubicBezTo>
                  <a:pt x="10299" y="18431"/>
                  <a:pt x="10228" y="18407"/>
                  <a:pt x="10228" y="18384"/>
                </a:cubicBezTo>
                <a:cubicBezTo>
                  <a:pt x="10287" y="18372"/>
                  <a:pt x="10335" y="18431"/>
                  <a:pt x="10359" y="18384"/>
                </a:cubicBezTo>
                <a:cubicBezTo>
                  <a:pt x="10430" y="18384"/>
                  <a:pt x="10383" y="18407"/>
                  <a:pt x="10383" y="18431"/>
                </a:cubicBezTo>
                <a:cubicBezTo>
                  <a:pt x="10502" y="18407"/>
                  <a:pt x="10585" y="18372"/>
                  <a:pt x="10656" y="18360"/>
                </a:cubicBezTo>
                <a:cubicBezTo>
                  <a:pt x="10668" y="18312"/>
                  <a:pt x="10585" y="18348"/>
                  <a:pt x="10537" y="18360"/>
                </a:cubicBezTo>
                <a:cubicBezTo>
                  <a:pt x="10597" y="18300"/>
                  <a:pt x="10764" y="18300"/>
                  <a:pt x="10835" y="18312"/>
                </a:cubicBezTo>
                <a:cubicBezTo>
                  <a:pt x="10859" y="18360"/>
                  <a:pt x="10740" y="18419"/>
                  <a:pt x="10883" y="18407"/>
                </a:cubicBezTo>
                <a:cubicBezTo>
                  <a:pt x="10787" y="18467"/>
                  <a:pt x="10502" y="18419"/>
                  <a:pt x="10466" y="18479"/>
                </a:cubicBezTo>
                <a:cubicBezTo>
                  <a:pt x="10644" y="18479"/>
                  <a:pt x="10954" y="18384"/>
                  <a:pt x="11061" y="18455"/>
                </a:cubicBezTo>
                <a:cubicBezTo>
                  <a:pt x="10823" y="18526"/>
                  <a:pt x="10597" y="18491"/>
                  <a:pt x="10347" y="18538"/>
                </a:cubicBezTo>
                <a:close/>
                <a:moveTo>
                  <a:pt x="11395" y="18241"/>
                </a:moveTo>
                <a:cubicBezTo>
                  <a:pt x="11395" y="18217"/>
                  <a:pt x="11371" y="18229"/>
                  <a:pt x="11371" y="18193"/>
                </a:cubicBezTo>
                <a:cubicBezTo>
                  <a:pt x="11454" y="18169"/>
                  <a:pt x="11442" y="18217"/>
                  <a:pt x="11537" y="18181"/>
                </a:cubicBezTo>
                <a:cubicBezTo>
                  <a:pt x="11514" y="18217"/>
                  <a:pt x="11442" y="18229"/>
                  <a:pt x="11395" y="18241"/>
                </a:cubicBezTo>
                <a:close/>
                <a:moveTo>
                  <a:pt x="12014" y="18014"/>
                </a:moveTo>
                <a:cubicBezTo>
                  <a:pt x="11728" y="18062"/>
                  <a:pt x="11502" y="18134"/>
                  <a:pt x="11216" y="18181"/>
                </a:cubicBezTo>
                <a:cubicBezTo>
                  <a:pt x="11240" y="18193"/>
                  <a:pt x="11299" y="18169"/>
                  <a:pt x="11311" y="18181"/>
                </a:cubicBezTo>
                <a:cubicBezTo>
                  <a:pt x="11311" y="18229"/>
                  <a:pt x="11180" y="18241"/>
                  <a:pt x="11180" y="18193"/>
                </a:cubicBezTo>
                <a:cubicBezTo>
                  <a:pt x="11121" y="18229"/>
                  <a:pt x="11121" y="18241"/>
                  <a:pt x="11145" y="18288"/>
                </a:cubicBezTo>
                <a:cubicBezTo>
                  <a:pt x="11037" y="18253"/>
                  <a:pt x="11025" y="18229"/>
                  <a:pt x="11061" y="18193"/>
                </a:cubicBezTo>
                <a:cubicBezTo>
                  <a:pt x="11085" y="18169"/>
                  <a:pt x="11192" y="18157"/>
                  <a:pt x="11323" y="18122"/>
                </a:cubicBezTo>
                <a:cubicBezTo>
                  <a:pt x="11287" y="18110"/>
                  <a:pt x="11252" y="18122"/>
                  <a:pt x="11204" y="18122"/>
                </a:cubicBezTo>
                <a:cubicBezTo>
                  <a:pt x="11192" y="18098"/>
                  <a:pt x="11311" y="18098"/>
                  <a:pt x="11311" y="18062"/>
                </a:cubicBezTo>
                <a:cubicBezTo>
                  <a:pt x="11335" y="18062"/>
                  <a:pt x="11335" y="18098"/>
                  <a:pt x="11335" y="18110"/>
                </a:cubicBezTo>
                <a:cubicBezTo>
                  <a:pt x="11549" y="18038"/>
                  <a:pt x="11561" y="18038"/>
                  <a:pt x="11799" y="17955"/>
                </a:cubicBezTo>
                <a:cubicBezTo>
                  <a:pt x="11847" y="18003"/>
                  <a:pt x="11918" y="17931"/>
                  <a:pt x="11966" y="17955"/>
                </a:cubicBezTo>
                <a:cubicBezTo>
                  <a:pt x="12026" y="17931"/>
                  <a:pt x="11895" y="17943"/>
                  <a:pt x="11954" y="17919"/>
                </a:cubicBezTo>
                <a:cubicBezTo>
                  <a:pt x="12109" y="17884"/>
                  <a:pt x="12097" y="17919"/>
                  <a:pt x="12264" y="17836"/>
                </a:cubicBezTo>
                <a:cubicBezTo>
                  <a:pt x="12252" y="17812"/>
                  <a:pt x="12133" y="17895"/>
                  <a:pt x="12145" y="17836"/>
                </a:cubicBezTo>
                <a:cubicBezTo>
                  <a:pt x="12252" y="17824"/>
                  <a:pt x="12323" y="17776"/>
                  <a:pt x="12395" y="17741"/>
                </a:cubicBezTo>
                <a:cubicBezTo>
                  <a:pt x="12407" y="17764"/>
                  <a:pt x="12407" y="17776"/>
                  <a:pt x="12395" y="17800"/>
                </a:cubicBezTo>
                <a:cubicBezTo>
                  <a:pt x="12454" y="17776"/>
                  <a:pt x="12454" y="17753"/>
                  <a:pt x="12442" y="17717"/>
                </a:cubicBezTo>
                <a:cubicBezTo>
                  <a:pt x="12549" y="17657"/>
                  <a:pt x="12573" y="17693"/>
                  <a:pt x="12633" y="17705"/>
                </a:cubicBezTo>
                <a:cubicBezTo>
                  <a:pt x="12561" y="17860"/>
                  <a:pt x="12145" y="17919"/>
                  <a:pt x="12014" y="18014"/>
                </a:cubicBezTo>
                <a:close/>
                <a:moveTo>
                  <a:pt x="14073" y="17455"/>
                </a:moveTo>
                <a:cubicBezTo>
                  <a:pt x="14073" y="17395"/>
                  <a:pt x="14169" y="17383"/>
                  <a:pt x="14228" y="17324"/>
                </a:cubicBezTo>
                <a:cubicBezTo>
                  <a:pt x="14240" y="17360"/>
                  <a:pt x="14121" y="17407"/>
                  <a:pt x="14073" y="17455"/>
                </a:cubicBezTo>
                <a:close/>
                <a:moveTo>
                  <a:pt x="14728" y="17324"/>
                </a:moveTo>
                <a:cubicBezTo>
                  <a:pt x="14693" y="17407"/>
                  <a:pt x="14704" y="17300"/>
                  <a:pt x="14633" y="17348"/>
                </a:cubicBezTo>
                <a:cubicBezTo>
                  <a:pt x="14633" y="17336"/>
                  <a:pt x="14669" y="17300"/>
                  <a:pt x="14704" y="17288"/>
                </a:cubicBezTo>
                <a:cubicBezTo>
                  <a:pt x="14716" y="17300"/>
                  <a:pt x="14716" y="17324"/>
                  <a:pt x="14728" y="17324"/>
                </a:cubicBezTo>
                <a:cubicBezTo>
                  <a:pt x="14764" y="17324"/>
                  <a:pt x="14752" y="17324"/>
                  <a:pt x="14728" y="17324"/>
                </a:cubicBezTo>
                <a:close/>
                <a:moveTo>
                  <a:pt x="14657" y="17122"/>
                </a:moveTo>
                <a:lnTo>
                  <a:pt x="14728" y="17086"/>
                </a:lnTo>
                <a:lnTo>
                  <a:pt x="14752" y="17110"/>
                </a:lnTo>
                <a:cubicBezTo>
                  <a:pt x="14716" y="17122"/>
                  <a:pt x="14669" y="17157"/>
                  <a:pt x="14657" y="17122"/>
                </a:cubicBezTo>
                <a:close/>
                <a:moveTo>
                  <a:pt x="14764" y="17050"/>
                </a:moveTo>
                <a:cubicBezTo>
                  <a:pt x="14752" y="17026"/>
                  <a:pt x="14800" y="16979"/>
                  <a:pt x="14871" y="16943"/>
                </a:cubicBezTo>
                <a:lnTo>
                  <a:pt x="14895" y="16979"/>
                </a:lnTo>
                <a:cubicBezTo>
                  <a:pt x="14835" y="17026"/>
                  <a:pt x="14788" y="17050"/>
                  <a:pt x="14764" y="17050"/>
                </a:cubicBezTo>
                <a:close/>
                <a:moveTo>
                  <a:pt x="14716" y="16991"/>
                </a:moveTo>
                <a:cubicBezTo>
                  <a:pt x="14597" y="17086"/>
                  <a:pt x="14466" y="17157"/>
                  <a:pt x="14407" y="17217"/>
                </a:cubicBezTo>
                <a:cubicBezTo>
                  <a:pt x="14419" y="17169"/>
                  <a:pt x="14526" y="17086"/>
                  <a:pt x="14645" y="16991"/>
                </a:cubicBezTo>
                <a:cubicBezTo>
                  <a:pt x="14776" y="16907"/>
                  <a:pt x="14907" y="16800"/>
                  <a:pt x="15002" y="16729"/>
                </a:cubicBezTo>
                <a:cubicBezTo>
                  <a:pt x="14955" y="16800"/>
                  <a:pt x="14835" y="16907"/>
                  <a:pt x="14716" y="16991"/>
                </a:cubicBezTo>
                <a:close/>
                <a:moveTo>
                  <a:pt x="15609" y="16800"/>
                </a:moveTo>
                <a:cubicBezTo>
                  <a:pt x="15562" y="16764"/>
                  <a:pt x="15562" y="16764"/>
                  <a:pt x="15562" y="16705"/>
                </a:cubicBezTo>
                <a:cubicBezTo>
                  <a:pt x="15609" y="16729"/>
                  <a:pt x="15681" y="16741"/>
                  <a:pt x="15609" y="16800"/>
                </a:cubicBezTo>
                <a:close/>
                <a:moveTo>
                  <a:pt x="15681" y="16693"/>
                </a:moveTo>
                <a:cubicBezTo>
                  <a:pt x="15669" y="16693"/>
                  <a:pt x="15621" y="16729"/>
                  <a:pt x="15621" y="16693"/>
                </a:cubicBezTo>
                <a:cubicBezTo>
                  <a:pt x="15657" y="16681"/>
                  <a:pt x="15669" y="16681"/>
                  <a:pt x="15669" y="16669"/>
                </a:cubicBezTo>
                <a:cubicBezTo>
                  <a:pt x="15681" y="16645"/>
                  <a:pt x="15705" y="16681"/>
                  <a:pt x="15728" y="16645"/>
                </a:cubicBezTo>
                <a:lnTo>
                  <a:pt x="15728" y="16693"/>
                </a:lnTo>
                <a:cubicBezTo>
                  <a:pt x="15681" y="16729"/>
                  <a:pt x="15657" y="16729"/>
                  <a:pt x="15681" y="16693"/>
                </a:cubicBezTo>
                <a:close/>
                <a:moveTo>
                  <a:pt x="16014" y="16526"/>
                </a:moveTo>
                <a:cubicBezTo>
                  <a:pt x="16014" y="16514"/>
                  <a:pt x="16062" y="16490"/>
                  <a:pt x="16074" y="16455"/>
                </a:cubicBezTo>
                <a:cubicBezTo>
                  <a:pt x="16062" y="16443"/>
                  <a:pt x="16026" y="16490"/>
                  <a:pt x="16014" y="16502"/>
                </a:cubicBezTo>
                <a:cubicBezTo>
                  <a:pt x="15978" y="16502"/>
                  <a:pt x="16038" y="16431"/>
                  <a:pt x="15978" y="16467"/>
                </a:cubicBezTo>
                <a:cubicBezTo>
                  <a:pt x="15978" y="16443"/>
                  <a:pt x="16086" y="16431"/>
                  <a:pt x="16121" y="16431"/>
                </a:cubicBezTo>
                <a:cubicBezTo>
                  <a:pt x="16062" y="16490"/>
                  <a:pt x="16098" y="16490"/>
                  <a:pt x="16014" y="16526"/>
                </a:cubicBezTo>
                <a:close/>
                <a:moveTo>
                  <a:pt x="16443" y="15788"/>
                </a:moveTo>
                <a:lnTo>
                  <a:pt x="16479" y="15812"/>
                </a:lnTo>
                <a:lnTo>
                  <a:pt x="16395" y="15907"/>
                </a:lnTo>
                <a:cubicBezTo>
                  <a:pt x="16371" y="15883"/>
                  <a:pt x="16431" y="15836"/>
                  <a:pt x="16443" y="15788"/>
                </a:cubicBezTo>
                <a:close/>
                <a:moveTo>
                  <a:pt x="16574" y="15931"/>
                </a:moveTo>
                <a:cubicBezTo>
                  <a:pt x="16598" y="15871"/>
                  <a:pt x="16550" y="15919"/>
                  <a:pt x="16502" y="15979"/>
                </a:cubicBezTo>
                <a:cubicBezTo>
                  <a:pt x="16490" y="15919"/>
                  <a:pt x="16609" y="15871"/>
                  <a:pt x="16669" y="15836"/>
                </a:cubicBezTo>
                <a:cubicBezTo>
                  <a:pt x="16693" y="15848"/>
                  <a:pt x="16609" y="15907"/>
                  <a:pt x="16574" y="15931"/>
                </a:cubicBezTo>
                <a:close/>
                <a:moveTo>
                  <a:pt x="16657" y="15609"/>
                </a:moveTo>
                <a:cubicBezTo>
                  <a:pt x="16633" y="15717"/>
                  <a:pt x="16609" y="15812"/>
                  <a:pt x="16443" y="15907"/>
                </a:cubicBezTo>
                <a:cubicBezTo>
                  <a:pt x="16455" y="15836"/>
                  <a:pt x="16609" y="15740"/>
                  <a:pt x="16562" y="15657"/>
                </a:cubicBezTo>
                <a:cubicBezTo>
                  <a:pt x="16717" y="15514"/>
                  <a:pt x="16800" y="15383"/>
                  <a:pt x="16895" y="15324"/>
                </a:cubicBezTo>
                <a:cubicBezTo>
                  <a:pt x="16895" y="15431"/>
                  <a:pt x="16752" y="15574"/>
                  <a:pt x="16657" y="15609"/>
                </a:cubicBezTo>
                <a:close/>
                <a:moveTo>
                  <a:pt x="17086" y="15121"/>
                </a:moveTo>
                <a:cubicBezTo>
                  <a:pt x="16990" y="15205"/>
                  <a:pt x="16955" y="15240"/>
                  <a:pt x="16919" y="15324"/>
                </a:cubicBezTo>
                <a:lnTo>
                  <a:pt x="16871" y="15276"/>
                </a:lnTo>
                <a:cubicBezTo>
                  <a:pt x="16979" y="15193"/>
                  <a:pt x="17050" y="15026"/>
                  <a:pt x="17157" y="14919"/>
                </a:cubicBezTo>
                <a:cubicBezTo>
                  <a:pt x="17157" y="15014"/>
                  <a:pt x="17074" y="15062"/>
                  <a:pt x="17086" y="15121"/>
                </a:cubicBezTo>
                <a:close/>
                <a:moveTo>
                  <a:pt x="18086" y="13573"/>
                </a:moveTo>
                <a:cubicBezTo>
                  <a:pt x="18038" y="13573"/>
                  <a:pt x="18062" y="13514"/>
                  <a:pt x="18026" y="13514"/>
                </a:cubicBezTo>
                <a:cubicBezTo>
                  <a:pt x="18050" y="13478"/>
                  <a:pt x="18098" y="13359"/>
                  <a:pt x="18122" y="13407"/>
                </a:cubicBezTo>
                <a:cubicBezTo>
                  <a:pt x="18098" y="13359"/>
                  <a:pt x="18181" y="13252"/>
                  <a:pt x="18229" y="13181"/>
                </a:cubicBezTo>
                <a:cubicBezTo>
                  <a:pt x="18157" y="13335"/>
                  <a:pt x="18145" y="13466"/>
                  <a:pt x="18086" y="13573"/>
                </a:cubicBezTo>
                <a:close/>
                <a:moveTo>
                  <a:pt x="18098" y="13990"/>
                </a:moveTo>
                <a:cubicBezTo>
                  <a:pt x="18086" y="13966"/>
                  <a:pt x="18050" y="13990"/>
                  <a:pt x="18038" y="14014"/>
                </a:cubicBezTo>
                <a:cubicBezTo>
                  <a:pt x="18003" y="14002"/>
                  <a:pt x="18038" y="13954"/>
                  <a:pt x="18086" y="13895"/>
                </a:cubicBezTo>
                <a:cubicBezTo>
                  <a:pt x="18086" y="13943"/>
                  <a:pt x="18110" y="13895"/>
                  <a:pt x="18110" y="13943"/>
                </a:cubicBezTo>
                <a:cubicBezTo>
                  <a:pt x="18145" y="13895"/>
                  <a:pt x="18169" y="13812"/>
                  <a:pt x="18205" y="13847"/>
                </a:cubicBezTo>
                <a:cubicBezTo>
                  <a:pt x="18157" y="13871"/>
                  <a:pt x="18122" y="13931"/>
                  <a:pt x="18098" y="13990"/>
                </a:cubicBezTo>
                <a:close/>
                <a:moveTo>
                  <a:pt x="18229" y="13716"/>
                </a:moveTo>
                <a:cubicBezTo>
                  <a:pt x="18229" y="13645"/>
                  <a:pt x="18264" y="13633"/>
                  <a:pt x="18300" y="13573"/>
                </a:cubicBezTo>
                <a:cubicBezTo>
                  <a:pt x="18300" y="13645"/>
                  <a:pt x="18276" y="13657"/>
                  <a:pt x="18229" y="13716"/>
                </a:cubicBezTo>
                <a:close/>
                <a:moveTo>
                  <a:pt x="18324" y="12823"/>
                </a:moveTo>
                <a:cubicBezTo>
                  <a:pt x="18300" y="12800"/>
                  <a:pt x="18324" y="12764"/>
                  <a:pt x="18336" y="12704"/>
                </a:cubicBezTo>
                <a:cubicBezTo>
                  <a:pt x="18360" y="12716"/>
                  <a:pt x="18348" y="12811"/>
                  <a:pt x="18324" y="12823"/>
                </a:cubicBezTo>
                <a:close/>
                <a:moveTo>
                  <a:pt x="18288" y="12478"/>
                </a:moveTo>
                <a:cubicBezTo>
                  <a:pt x="18288" y="12419"/>
                  <a:pt x="18324" y="12395"/>
                  <a:pt x="18348" y="12300"/>
                </a:cubicBezTo>
                <a:cubicBezTo>
                  <a:pt x="18384" y="12311"/>
                  <a:pt x="18324" y="12466"/>
                  <a:pt x="18288" y="12478"/>
                </a:cubicBezTo>
                <a:close/>
                <a:moveTo>
                  <a:pt x="18419" y="11978"/>
                </a:moveTo>
                <a:cubicBezTo>
                  <a:pt x="18455" y="12002"/>
                  <a:pt x="18395" y="12061"/>
                  <a:pt x="18395" y="12145"/>
                </a:cubicBezTo>
                <a:cubicBezTo>
                  <a:pt x="18336" y="12157"/>
                  <a:pt x="18407" y="12038"/>
                  <a:pt x="18419" y="11978"/>
                </a:cubicBezTo>
                <a:close/>
                <a:moveTo>
                  <a:pt x="18407" y="12383"/>
                </a:moveTo>
                <a:cubicBezTo>
                  <a:pt x="18395" y="12288"/>
                  <a:pt x="18407" y="12240"/>
                  <a:pt x="18443" y="12109"/>
                </a:cubicBezTo>
                <a:cubicBezTo>
                  <a:pt x="18455" y="12157"/>
                  <a:pt x="18419" y="12276"/>
                  <a:pt x="18479" y="12157"/>
                </a:cubicBezTo>
                <a:cubicBezTo>
                  <a:pt x="18526" y="12204"/>
                  <a:pt x="18443" y="12288"/>
                  <a:pt x="18407" y="12383"/>
                </a:cubicBezTo>
                <a:close/>
                <a:moveTo>
                  <a:pt x="18586" y="11347"/>
                </a:moveTo>
                <a:cubicBezTo>
                  <a:pt x="18538" y="11585"/>
                  <a:pt x="18562" y="11668"/>
                  <a:pt x="18562" y="11776"/>
                </a:cubicBezTo>
                <a:cubicBezTo>
                  <a:pt x="18538" y="11835"/>
                  <a:pt x="18514" y="11799"/>
                  <a:pt x="18503" y="11835"/>
                </a:cubicBezTo>
                <a:cubicBezTo>
                  <a:pt x="18562" y="11823"/>
                  <a:pt x="18514" y="11990"/>
                  <a:pt x="18479" y="12109"/>
                </a:cubicBezTo>
                <a:cubicBezTo>
                  <a:pt x="18443" y="12097"/>
                  <a:pt x="18419" y="12097"/>
                  <a:pt x="18419" y="12061"/>
                </a:cubicBezTo>
                <a:cubicBezTo>
                  <a:pt x="18443" y="12049"/>
                  <a:pt x="18467" y="11954"/>
                  <a:pt x="18455" y="11930"/>
                </a:cubicBezTo>
                <a:cubicBezTo>
                  <a:pt x="18407" y="11990"/>
                  <a:pt x="18443" y="11859"/>
                  <a:pt x="18407" y="11835"/>
                </a:cubicBezTo>
                <a:cubicBezTo>
                  <a:pt x="18419" y="11799"/>
                  <a:pt x="18443" y="11799"/>
                  <a:pt x="18455" y="11823"/>
                </a:cubicBezTo>
                <a:cubicBezTo>
                  <a:pt x="18467" y="11645"/>
                  <a:pt x="18562" y="11454"/>
                  <a:pt x="18574" y="11276"/>
                </a:cubicBezTo>
                <a:cubicBezTo>
                  <a:pt x="18586" y="11276"/>
                  <a:pt x="18586" y="11323"/>
                  <a:pt x="18598" y="11287"/>
                </a:cubicBezTo>
                <a:cubicBezTo>
                  <a:pt x="18538" y="11323"/>
                  <a:pt x="18622" y="11216"/>
                  <a:pt x="18586" y="11216"/>
                </a:cubicBezTo>
                <a:cubicBezTo>
                  <a:pt x="18574" y="11240"/>
                  <a:pt x="18562" y="11228"/>
                  <a:pt x="18562" y="11216"/>
                </a:cubicBezTo>
                <a:cubicBezTo>
                  <a:pt x="18574" y="11157"/>
                  <a:pt x="18586" y="11109"/>
                  <a:pt x="18598" y="11049"/>
                </a:cubicBezTo>
                <a:cubicBezTo>
                  <a:pt x="18645" y="11037"/>
                  <a:pt x="18574" y="11157"/>
                  <a:pt x="18622" y="11157"/>
                </a:cubicBezTo>
                <a:cubicBezTo>
                  <a:pt x="18634" y="11049"/>
                  <a:pt x="18717" y="10906"/>
                  <a:pt x="18669" y="10859"/>
                </a:cubicBezTo>
                <a:cubicBezTo>
                  <a:pt x="18645" y="10966"/>
                  <a:pt x="18645" y="11002"/>
                  <a:pt x="18598" y="11049"/>
                </a:cubicBezTo>
                <a:lnTo>
                  <a:pt x="18598" y="11037"/>
                </a:lnTo>
                <a:cubicBezTo>
                  <a:pt x="18622" y="10942"/>
                  <a:pt x="18645" y="10859"/>
                  <a:pt x="18645" y="10752"/>
                </a:cubicBezTo>
                <a:cubicBezTo>
                  <a:pt x="18657" y="10752"/>
                  <a:pt x="18669" y="10740"/>
                  <a:pt x="18693" y="10740"/>
                </a:cubicBezTo>
                <a:lnTo>
                  <a:pt x="18693" y="10740"/>
                </a:lnTo>
                <a:cubicBezTo>
                  <a:pt x="18717" y="10787"/>
                  <a:pt x="18717" y="10859"/>
                  <a:pt x="18705" y="10918"/>
                </a:cubicBezTo>
                <a:cubicBezTo>
                  <a:pt x="18693" y="10978"/>
                  <a:pt x="18657" y="11049"/>
                  <a:pt x="18669" y="11109"/>
                </a:cubicBezTo>
                <a:cubicBezTo>
                  <a:pt x="18645" y="11168"/>
                  <a:pt x="18634" y="11157"/>
                  <a:pt x="18610" y="11168"/>
                </a:cubicBezTo>
                <a:cubicBezTo>
                  <a:pt x="18645" y="11216"/>
                  <a:pt x="18598" y="11442"/>
                  <a:pt x="18586" y="11478"/>
                </a:cubicBezTo>
                <a:cubicBezTo>
                  <a:pt x="18562" y="11466"/>
                  <a:pt x="18622" y="11371"/>
                  <a:pt x="18586" y="11347"/>
                </a:cubicBezTo>
                <a:close/>
                <a:moveTo>
                  <a:pt x="18586" y="12514"/>
                </a:moveTo>
                <a:cubicBezTo>
                  <a:pt x="18634" y="12442"/>
                  <a:pt x="18598" y="12395"/>
                  <a:pt x="18645" y="12347"/>
                </a:cubicBezTo>
                <a:cubicBezTo>
                  <a:pt x="18705" y="12347"/>
                  <a:pt x="18634" y="12561"/>
                  <a:pt x="18586" y="12514"/>
                </a:cubicBezTo>
                <a:close/>
                <a:moveTo>
                  <a:pt x="18645" y="12300"/>
                </a:moveTo>
                <a:cubicBezTo>
                  <a:pt x="18705" y="12276"/>
                  <a:pt x="18741" y="12169"/>
                  <a:pt x="18800" y="12169"/>
                </a:cubicBezTo>
                <a:cubicBezTo>
                  <a:pt x="18765" y="12264"/>
                  <a:pt x="18717" y="12347"/>
                  <a:pt x="18645" y="12300"/>
                </a:cubicBezTo>
                <a:close/>
                <a:moveTo>
                  <a:pt x="19169" y="8275"/>
                </a:moveTo>
                <a:lnTo>
                  <a:pt x="19169" y="8275"/>
                </a:lnTo>
                <a:close/>
                <a:moveTo>
                  <a:pt x="19217" y="8168"/>
                </a:moveTo>
                <a:cubicBezTo>
                  <a:pt x="19229" y="8132"/>
                  <a:pt x="19229" y="8275"/>
                  <a:pt x="19241" y="8359"/>
                </a:cubicBezTo>
                <a:cubicBezTo>
                  <a:pt x="19181" y="8335"/>
                  <a:pt x="19193" y="8228"/>
                  <a:pt x="19217" y="816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1999238" y="294775"/>
            <a:ext cx="3110100" cy="428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2"/>
          </p:nvPr>
        </p:nvSpPr>
        <p:spPr>
          <a:xfrm>
            <a:off x="6367420" y="-269965"/>
            <a:ext cx="2390400" cy="205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Open</a:t>
            </a:r>
            <a:endParaRPr sz="7200" dirty="0"/>
          </a:p>
        </p:txBody>
      </p:sp>
      <p:sp>
        <p:nvSpPr>
          <p:cNvPr id="222" name="Google Shape;222;p31"/>
          <p:cNvSpPr txBox="1">
            <a:spLocks noGrp="1"/>
          </p:cNvSpPr>
          <p:nvPr>
            <p:ph type="subTitle" idx="1"/>
          </p:nvPr>
        </p:nvSpPr>
        <p:spPr>
          <a:xfrm>
            <a:off x="5674054" y="2969777"/>
            <a:ext cx="3121988" cy="2265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</a:t>
            </a:r>
            <a:r>
              <a:rPr lang="en" sz="2000" dirty="0"/>
              <a:t>tude nt’s book p. ( 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</a:rPr>
              <a:t>26-27 </a:t>
            </a:r>
            <a:r>
              <a:rPr lang="en" sz="2000" dirty="0"/>
              <a:t> )</a:t>
            </a:r>
            <a:endParaRPr sz="20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38CE053-F917-337F-1CFB-63B273CB0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44" t="18666" r="35778" b="12889"/>
          <a:stretch/>
        </p:blipFill>
        <p:spPr>
          <a:xfrm>
            <a:off x="1998614" y="294667"/>
            <a:ext cx="3285817" cy="429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" name="Google Shape;2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987" y="4355225"/>
            <a:ext cx="1690750" cy="5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587" y="54675"/>
            <a:ext cx="1690750" cy="5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2787270" y="682109"/>
            <a:ext cx="813812" cy="786394"/>
          </a:xfrm>
          <a:custGeom>
            <a:avLst/>
            <a:gdLst/>
            <a:ahLst/>
            <a:cxnLst/>
            <a:rect l="l" t="t" r="r" b="b"/>
            <a:pathLst>
              <a:path w="19432" h="18765" extrusionOk="0">
                <a:moveTo>
                  <a:pt x="19431" y="8954"/>
                </a:moveTo>
                <a:cubicBezTo>
                  <a:pt x="19419" y="8692"/>
                  <a:pt x="19407" y="8418"/>
                  <a:pt x="19396" y="8168"/>
                </a:cubicBezTo>
                <a:cubicBezTo>
                  <a:pt x="19396" y="8109"/>
                  <a:pt x="19372" y="8037"/>
                  <a:pt x="19372" y="7978"/>
                </a:cubicBezTo>
                <a:cubicBezTo>
                  <a:pt x="19360" y="7918"/>
                  <a:pt x="19360" y="7847"/>
                  <a:pt x="19348" y="7799"/>
                </a:cubicBezTo>
                <a:lnTo>
                  <a:pt x="19300" y="7442"/>
                </a:lnTo>
                <a:cubicBezTo>
                  <a:pt x="19241" y="7347"/>
                  <a:pt x="19253" y="6989"/>
                  <a:pt x="19134" y="6918"/>
                </a:cubicBezTo>
                <a:cubicBezTo>
                  <a:pt x="19134" y="6787"/>
                  <a:pt x="19122" y="6727"/>
                  <a:pt x="19062" y="6608"/>
                </a:cubicBezTo>
                <a:cubicBezTo>
                  <a:pt x="19157" y="6632"/>
                  <a:pt x="19038" y="6454"/>
                  <a:pt x="19098" y="6465"/>
                </a:cubicBezTo>
                <a:cubicBezTo>
                  <a:pt x="19038" y="6370"/>
                  <a:pt x="19062" y="6215"/>
                  <a:pt x="19003" y="6192"/>
                </a:cubicBezTo>
                <a:cubicBezTo>
                  <a:pt x="19038" y="6334"/>
                  <a:pt x="19098" y="6430"/>
                  <a:pt x="19050" y="6489"/>
                </a:cubicBezTo>
                <a:cubicBezTo>
                  <a:pt x="19015" y="6334"/>
                  <a:pt x="18955" y="6204"/>
                  <a:pt x="18979" y="6096"/>
                </a:cubicBezTo>
                <a:cubicBezTo>
                  <a:pt x="18931" y="5989"/>
                  <a:pt x="18812" y="5799"/>
                  <a:pt x="18824" y="5715"/>
                </a:cubicBezTo>
                <a:cubicBezTo>
                  <a:pt x="18765" y="5727"/>
                  <a:pt x="18800" y="5572"/>
                  <a:pt x="18741" y="5537"/>
                </a:cubicBezTo>
                <a:cubicBezTo>
                  <a:pt x="18705" y="5537"/>
                  <a:pt x="18717" y="5572"/>
                  <a:pt x="18705" y="5549"/>
                </a:cubicBezTo>
                <a:cubicBezTo>
                  <a:pt x="18645" y="5477"/>
                  <a:pt x="18657" y="5334"/>
                  <a:pt x="18598" y="5263"/>
                </a:cubicBezTo>
                <a:cubicBezTo>
                  <a:pt x="18622" y="5299"/>
                  <a:pt x="18622" y="5322"/>
                  <a:pt x="18598" y="5322"/>
                </a:cubicBezTo>
                <a:cubicBezTo>
                  <a:pt x="18574" y="5263"/>
                  <a:pt x="18598" y="5251"/>
                  <a:pt x="18562" y="5180"/>
                </a:cubicBezTo>
                <a:cubicBezTo>
                  <a:pt x="18514" y="5191"/>
                  <a:pt x="18574" y="5275"/>
                  <a:pt x="18574" y="5322"/>
                </a:cubicBezTo>
                <a:cubicBezTo>
                  <a:pt x="18634" y="5358"/>
                  <a:pt x="18741" y="5620"/>
                  <a:pt x="18717" y="5668"/>
                </a:cubicBezTo>
                <a:cubicBezTo>
                  <a:pt x="18681" y="5596"/>
                  <a:pt x="18634" y="5572"/>
                  <a:pt x="18645" y="5489"/>
                </a:cubicBezTo>
                <a:cubicBezTo>
                  <a:pt x="18598" y="5489"/>
                  <a:pt x="18645" y="5549"/>
                  <a:pt x="18622" y="5549"/>
                </a:cubicBezTo>
                <a:cubicBezTo>
                  <a:pt x="18645" y="5620"/>
                  <a:pt x="18693" y="5608"/>
                  <a:pt x="18705" y="5692"/>
                </a:cubicBezTo>
                <a:cubicBezTo>
                  <a:pt x="18669" y="5692"/>
                  <a:pt x="18634" y="5656"/>
                  <a:pt x="18598" y="5632"/>
                </a:cubicBezTo>
                <a:cubicBezTo>
                  <a:pt x="18634" y="5727"/>
                  <a:pt x="18669" y="5680"/>
                  <a:pt x="18705" y="5751"/>
                </a:cubicBezTo>
                <a:cubicBezTo>
                  <a:pt x="18693" y="5787"/>
                  <a:pt x="18645" y="5692"/>
                  <a:pt x="18657" y="5775"/>
                </a:cubicBezTo>
                <a:cubicBezTo>
                  <a:pt x="18681" y="5775"/>
                  <a:pt x="18681" y="5787"/>
                  <a:pt x="18693" y="5799"/>
                </a:cubicBezTo>
                <a:lnTo>
                  <a:pt x="18657" y="5799"/>
                </a:lnTo>
                <a:cubicBezTo>
                  <a:pt x="18645" y="5811"/>
                  <a:pt x="18634" y="5811"/>
                  <a:pt x="18622" y="5834"/>
                </a:cubicBezTo>
                <a:cubicBezTo>
                  <a:pt x="18622" y="5811"/>
                  <a:pt x="18634" y="5811"/>
                  <a:pt x="18634" y="5811"/>
                </a:cubicBezTo>
                <a:cubicBezTo>
                  <a:pt x="18586" y="5751"/>
                  <a:pt x="18598" y="5739"/>
                  <a:pt x="18586" y="5680"/>
                </a:cubicBezTo>
                <a:cubicBezTo>
                  <a:pt x="18562" y="5692"/>
                  <a:pt x="18586" y="5799"/>
                  <a:pt x="18598" y="5846"/>
                </a:cubicBezTo>
                <a:cubicBezTo>
                  <a:pt x="18574" y="5858"/>
                  <a:pt x="18538" y="5870"/>
                  <a:pt x="18503" y="5894"/>
                </a:cubicBezTo>
                <a:cubicBezTo>
                  <a:pt x="18503" y="5894"/>
                  <a:pt x="18479" y="5894"/>
                  <a:pt x="18479" y="5870"/>
                </a:cubicBezTo>
                <a:cubicBezTo>
                  <a:pt x="18479" y="5858"/>
                  <a:pt x="18467" y="5834"/>
                  <a:pt x="18467" y="5811"/>
                </a:cubicBezTo>
                <a:cubicBezTo>
                  <a:pt x="18467" y="5787"/>
                  <a:pt x="18467" y="5775"/>
                  <a:pt x="18443" y="5739"/>
                </a:cubicBezTo>
                <a:cubicBezTo>
                  <a:pt x="18407" y="5668"/>
                  <a:pt x="18395" y="5608"/>
                  <a:pt x="18419" y="5561"/>
                </a:cubicBezTo>
                <a:cubicBezTo>
                  <a:pt x="18348" y="5513"/>
                  <a:pt x="18264" y="5215"/>
                  <a:pt x="18264" y="5132"/>
                </a:cubicBezTo>
                <a:cubicBezTo>
                  <a:pt x="18229" y="5132"/>
                  <a:pt x="18205" y="5096"/>
                  <a:pt x="18169" y="5037"/>
                </a:cubicBezTo>
                <a:lnTo>
                  <a:pt x="18169" y="4977"/>
                </a:lnTo>
                <a:cubicBezTo>
                  <a:pt x="18169" y="4953"/>
                  <a:pt x="18157" y="4953"/>
                  <a:pt x="18122" y="4953"/>
                </a:cubicBezTo>
                <a:cubicBezTo>
                  <a:pt x="18110" y="4906"/>
                  <a:pt x="18098" y="4882"/>
                  <a:pt x="18110" y="4858"/>
                </a:cubicBezTo>
                <a:lnTo>
                  <a:pt x="18003" y="4763"/>
                </a:lnTo>
                <a:cubicBezTo>
                  <a:pt x="17991" y="4727"/>
                  <a:pt x="17979" y="4703"/>
                  <a:pt x="17979" y="4668"/>
                </a:cubicBezTo>
                <a:lnTo>
                  <a:pt x="17991" y="4668"/>
                </a:lnTo>
                <a:cubicBezTo>
                  <a:pt x="17943" y="4560"/>
                  <a:pt x="17895" y="4477"/>
                  <a:pt x="17836" y="4382"/>
                </a:cubicBezTo>
                <a:lnTo>
                  <a:pt x="17836" y="4382"/>
                </a:lnTo>
                <a:cubicBezTo>
                  <a:pt x="17741" y="4179"/>
                  <a:pt x="17598" y="3989"/>
                  <a:pt x="17467" y="3810"/>
                </a:cubicBezTo>
                <a:cubicBezTo>
                  <a:pt x="17431" y="3715"/>
                  <a:pt x="17360" y="3644"/>
                  <a:pt x="17324" y="3537"/>
                </a:cubicBezTo>
                <a:cubicBezTo>
                  <a:pt x="17300" y="3548"/>
                  <a:pt x="17288" y="3537"/>
                  <a:pt x="17264" y="3525"/>
                </a:cubicBezTo>
                <a:cubicBezTo>
                  <a:pt x="17241" y="3429"/>
                  <a:pt x="17157" y="3334"/>
                  <a:pt x="17074" y="3239"/>
                </a:cubicBezTo>
                <a:cubicBezTo>
                  <a:pt x="17050" y="3179"/>
                  <a:pt x="17026" y="3108"/>
                  <a:pt x="16979" y="3048"/>
                </a:cubicBezTo>
                <a:cubicBezTo>
                  <a:pt x="16979" y="3048"/>
                  <a:pt x="16979" y="3036"/>
                  <a:pt x="16990" y="3036"/>
                </a:cubicBezTo>
                <a:lnTo>
                  <a:pt x="16955" y="2989"/>
                </a:lnTo>
                <a:lnTo>
                  <a:pt x="16907" y="2941"/>
                </a:lnTo>
                <a:cubicBezTo>
                  <a:pt x="16848" y="2882"/>
                  <a:pt x="16788" y="2810"/>
                  <a:pt x="16740" y="2751"/>
                </a:cubicBezTo>
                <a:cubicBezTo>
                  <a:pt x="16681" y="2691"/>
                  <a:pt x="16621" y="2632"/>
                  <a:pt x="16598" y="2560"/>
                </a:cubicBezTo>
                <a:cubicBezTo>
                  <a:pt x="16455" y="2346"/>
                  <a:pt x="16324" y="2120"/>
                  <a:pt x="16181" y="1929"/>
                </a:cubicBezTo>
                <a:cubicBezTo>
                  <a:pt x="16014" y="1739"/>
                  <a:pt x="15847" y="1548"/>
                  <a:pt x="15609" y="1429"/>
                </a:cubicBezTo>
                <a:cubicBezTo>
                  <a:pt x="15562" y="1381"/>
                  <a:pt x="15562" y="1453"/>
                  <a:pt x="15526" y="1429"/>
                </a:cubicBezTo>
                <a:cubicBezTo>
                  <a:pt x="15383" y="1286"/>
                  <a:pt x="15205" y="1191"/>
                  <a:pt x="15014" y="1048"/>
                </a:cubicBezTo>
                <a:cubicBezTo>
                  <a:pt x="14824" y="929"/>
                  <a:pt x="14633" y="810"/>
                  <a:pt x="14454" y="715"/>
                </a:cubicBezTo>
                <a:cubicBezTo>
                  <a:pt x="14193" y="548"/>
                  <a:pt x="13978" y="358"/>
                  <a:pt x="13692" y="250"/>
                </a:cubicBezTo>
                <a:cubicBezTo>
                  <a:pt x="13526" y="191"/>
                  <a:pt x="13383" y="155"/>
                  <a:pt x="13228" y="143"/>
                </a:cubicBezTo>
                <a:cubicBezTo>
                  <a:pt x="13085" y="131"/>
                  <a:pt x="12966" y="143"/>
                  <a:pt x="12823" y="191"/>
                </a:cubicBezTo>
                <a:cubicBezTo>
                  <a:pt x="12573" y="84"/>
                  <a:pt x="12228" y="203"/>
                  <a:pt x="12014" y="24"/>
                </a:cubicBezTo>
                <a:cubicBezTo>
                  <a:pt x="11954" y="24"/>
                  <a:pt x="11954" y="84"/>
                  <a:pt x="11859" y="60"/>
                </a:cubicBezTo>
                <a:cubicBezTo>
                  <a:pt x="11799" y="36"/>
                  <a:pt x="11799" y="12"/>
                  <a:pt x="11776" y="0"/>
                </a:cubicBezTo>
                <a:cubicBezTo>
                  <a:pt x="11752" y="72"/>
                  <a:pt x="11799" y="60"/>
                  <a:pt x="11740" y="96"/>
                </a:cubicBezTo>
                <a:cubicBezTo>
                  <a:pt x="11930" y="119"/>
                  <a:pt x="12014" y="143"/>
                  <a:pt x="12192" y="131"/>
                </a:cubicBezTo>
                <a:cubicBezTo>
                  <a:pt x="12228" y="143"/>
                  <a:pt x="12252" y="179"/>
                  <a:pt x="12311" y="191"/>
                </a:cubicBezTo>
                <a:cubicBezTo>
                  <a:pt x="12692" y="191"/>
                  <a:pt x="13157" y="238"/>
                  <a:pt x="13645" y="393"/>
                </a:cubicBezTo>
                <a:cubicBezTo>
                  <a:pt x="14109" y="560"/>
                  <a:pt x="14502" y="905"/>
                  <a:pt x="14847" y="989"/>
                </a:cubicBezTo>
                <a:cubicBezTo>
                  <a:pt x="14907" y="1036"/>
                  <a:pt x="14847" y="1084"/>
                  <a:pt x="14883" y="1131"/>
                </a:cubicBezTo>
                <a:cubicBezTo>
                  <a:pt x="15074" y="1167"/>
                  <a:pt x="15145" y="1346"/>
                  <a:pt x="15324" y="1453"/>
                </a:cubicBezTo>
                <a:cubicBezTo>
                  <a:pt x="15466" y="1548"/>
                  <a:pt x="15609" y="1560"/>
                  <a:pt x="15764" y="1667"/>
                </a:cubicBezTo>
                <a:cubicBezTo>
                  <a:pt x="15895" y="1786"/>
                  <a:pt x="16002" y="1882"/>
                  <a:pt x="16086" y="2001"/>
                </a:cubicBezTo>
                <a:cubicBezTo>
                  <a:pt x="16181" y="2120"/>
                  <a:pt x="16276" y="2263"/>
                  <a:pt x="16419" y="2405"/>
                </a:cubicBezTo>
                <a:lnTo>
                  <a:pt x="16419" y="2441"/>
                </a:lnTo>
                <a:cubicBezTo>
                  <a:pt x="16336" y="2382"/>
                  <a:pt x="16300" y="2334"/>
                  <a:pt x="16193" y="2239"/>
                </a:cubicBezTo>
                <a:cubicBezTo>
                  <a:pt x="16205" y="2215"/>
                  <a:pt x="16252" y="2286"/>
                  <a:pt x="16264" y="2274"/>
                </a:cubicBezTo>
                <a:cubicBezTo>
                  <a:pt x="16193" y="2203"/>
                  <a:pt x="16121" y="2143"/>
                  <a:pt x="16062" y="2096"/>
                </a:cubicBezTo>
                <a:cubicBezTo>
                  <a:pt x="16002" y="2036"/>
                  <a:pt x="15955" y="1989"/>
                  <a:pt x="15907" y="1905"/>
                </a:cubicBezTo>
                <a:cubicBezTo>
                  <a:pt x="15883" y="1941"/>
                  <a:pt x="15788" y="1858"/>
                  <a:pt x="15740" y="1870"/>
                </a:cubicBezTo>
                <a:cubicBezTo>
                  <a:pt x="15836" y="1965"/>
                  <a:pt x="15955" y="2060"/>
                  <a:pt x="15955" y="2167"/>
                </a:cubicBezTo>
                <a:cubicBezTo>
                  <a:pt x="15859" y="2120"/>
                  <a:pt x="15883" y="2036"/>
                  <a:pt x="15824" y="2036"/>
                </a:cubicBezTo>
                <a:cubicBezTo>
                  <a:pt x="15883" y="2143"/>
                  <a:pt x="15943" y="2203"/>
                  <a:pt x="16026" y="2263"/>
                </a:cubicBezTo>
                <a:cubicBezTo>
                  <a:pt x="16098" y="2322"/>
                  <a:pt x="16193" y="2382"/>
                  <a:pt x="16276" y="2477"/>
                </a:cubicBezTo>
                <a:cubicBezTo>
                  <a:pt x="16264" y="2501"/>
                  <a:pt x="16252" y="2501"/>
                  <a:pt x="16240" y="2501"/>
                </a:cubicBezTo>
                <a:cubicBezTo>
                  <a:pt x="16276" y="2584"/>
                  <a:pt x="16371" y="2632"/>
                  <a:pt x="16443" y="2691"/>
                </a:cubicBezTo>
                <a:cubicBezTo>
                  <a:pt x="16455" y="2715"/>
                  <a:pt x="16479" y="2739"/>
                  <a:pt x="16490" y="2763"/>
                </a:cubicBezTo>
                <a:cubicBezTo>
                  <a:pt x="16479" y="2763"/>
                  <a:pt x="16455" y="2751"/>
                  <a:pt x="16443" y="2751"/>
                </a:cubicBezTo>
                <a:lnTo>
                  <a:pt x="16490" y="2834"/>
                </a:lnTo>
                <a:cubicBezTo>
                  <a:pt x="16479" y="2822"/>
                  <a:pt x="16455" y="2822"/>
                  <a:pt x="16455" y="2822"/>
                </a:cubicBezTo>
                <a:lnTo>
                  <a:pt x="16502" y="2870"/>
                </a:lnTo>
                <a:lnTo>
                  <a:pt x="16502" y="2917"/>
                </a:lnTo>
                <a:cubicBezTo>
                  <a:pt x="16383" y="2858"/>
                  <a:pt x="16276" y="2822"/>
                  <a:pt x="16157" y="2798"/>
                </a:cubicBezTo>
                <a:cubicBezTo>
                  <a:pt x="16145" y="2763"/>
                  <a:pt x="16133" y="2751"/>
                  <a:pt x="16133" y="2715"/>
                </a:cubicBezTo>
                <a:lnTo>
                  <a:pt x="16098" y="2751"/>
                </a:lnTo>
                <a:lnTo>
                  <a:pt x="16133" y="2775"/>
                </a:lnTo>
                <a:cubicBezTo>
                  <a:pt x="16121" y="2775"/>
                  <a:pt x="16098" y="2775"/>
                  <a:pt x="16086" y="2763"/>
                </a:cubicBezTo>
                <a:cubicBezTo>
                  <a:pt x="16086" y="2763"/>
                  <a:pt x="16074" y="2751"/>
                  <a:pt x="16074" y="2739"/>
                </a:cubicBezTo>
                <a:cubicBezTo>
                  <a:pt x="16086" y="2715"/>
                  <a:pt x="16062" y="2655"/>
                  <a:pt x="16038" y="2703"/>
                </a:cubicBezTo>
                <a:cubicBezTo>
                  <a:pt x="16062" y="2715"/>
                  <a:pt x="16074" y="2739"/>
                  <a:pt x="16062" y="2751"/>
                </a:cubicBezTo>
                <a:lnTo>
                  <a:pt x="16062" y="2751"/>
                </a:lnTo>
                <a:cubicBezTo>
                  <a:pt x="16026" y="2739"/>
                  <a:pt x="15978" y="2715"/>
                  <a:pt x="15955" y="2691"/>
                </a:cubicBezTo>
                <a:cubicBezTo>
                  <a:pt x="15919" y="2655"/>
                  <a:pt x="15907" y="2596"/>
                  <a:pt x="15883" y="2572"/>
                </a:cubicBezTo>
                <a:cubicBezTo>
                  <a:pt x="15836" y="2524"/>
                  <a:pt x="15728" y="2524"/>
                  <a:pt x="15693" y="2572"/>
                </a:cubicBezTo>
                <a:cubicBezTo>
                  <a:pt x="15681" y="2584"/>
                  <a:pt x="15681" y="2596"/>
                  <a:pt x="15669" y="2632"/>
                </a:cubicBezTo>
                <a:cubicBezTo>
                  <a:pt x="15633" y="2620"/>
                  <a:pt x="15597" y="2584"/>
                  <a:pt x="15562" y="2572"/>
                </a:cubicBezTo>
                <a:cubicBezTo>
                  <a:pt x="15574" y="2513"/>
                  <a:pt x="15562" y="2441"/>
                  <a:pt x="15538" y="2382"/>
                </a:cubicBezTo>
                <a:cubicBezTo>
                  <a:pt x="15538" y="2358"/>
                  <a:pt x="15502" y="2358"/>
                  <a:pt x="15490" y="2358"/>
                </a:cubicBezTo>
                <a:lnTo>
                  <a:pt x="15478" y="2382"/>
                </a:lnTo>
                <a:lnTo>
                  <a:pt x="15478" y="2394"/>
                </a:lnTo>
                <a:cubicBezTo>
                  <a:pt x="15431" y="2382"/>
                  <a:pt x="15371" y="2334"/>
                  <a:pt x="15359" y="2274"/>
                </a:cubicBezTo>
                <a:cubicBezTo>
                  <a:pt x="15336" y="2286"/>
                  <a:pt x="15336" y="2298"/>
                  <a:pt x="15336" y="2334"/>
                </a:cubicBezTo>
                <a:cubicBezTo>
                  <a:pt x="15383" y="2358"/>
                  <a:pt x="15419" y="2382"/>
                  <a:pt x="15455" y="2417"/>
                </a:cubicBezTo>
                <a:lnTo>
                  <a:pt x="15455" y="2441"/>
                </a:lnTo>
                <a:cubicBezTo>
                  <a:pt x="15478" y="2465"/>
                  <a:pt x="15490" y="2477"/>
                  <a:pt x="15502" y="2513"/>
                </a:cubicBezTo>
                <a:cubicBezTo>
                  <a:pt x="15395" y="2405"/>
                  <a:pt x="15300" y="2334"/>
                  <a:pt x="15205" y="2263"/>
                </a:cubicBezTo>
                <a:cubicBezTo>
                  <a:pt x="15181" y="2239"/>
                  <a:pt x="15157" y="2227"/>
                  <a:pt x="15145" y="2215"/>
                </a:cubicBezTo>
                <a:lnTo>
                  <a:pt x="15157" y="2203"/>
                </a:lnTo>
                <a:cubicBezTo>
                  <a:pt x="15157" y="2179"/>
                  <a:pt x="15145" y="2179"/>
                  <a:pt x="15145" y="2167"/>
                </a:cubicBezTo>
                <a:lnTo>
                  <a:pt x="15133" y="2179"/>
                </a:lnTo>
                <a:cubicBezTo>
                  <a:pt x="15062" y="2143"/>
                  <a:pt x="15002" y="2108"/>
                  <a:pt x="14919" y="2084"/>
                </a:cubicBezTo>
                <a:cubicBezTo>
                  <a:pt x="14895" y="2048"/>
                  <a:pt x="14883" y="2036"/>
                  <a:pt x="14859" y="2001"/>
                </a:cubicBezTo>
                <a:cubicBezTo>
                  <a:pt x="14835" y="1989"/>
                  <a:pt x="14824" y="1977"/>
                  <a:pt x="14788" y="1965"/>
                </a:cubicBezTo>
                <a:cubicBezTo>
                  <a:pt x="14407" y="1608"/>
                  <a:pt x="13883" y="1262"/>
                  <a:pt x="13311" y="989"/>
                </a:cubicBezTo>
                <a:cubicBezTo>
                  <a:pt x="12704" y="715"/>
                  <a:pt x="12037" y="536"/>
                  <a:pt x="11490" y="477"/>
                </a:cubicBezTo>
                <a:cubicBezTo>
                  <a:pt x="11371" y="417"/>
                  <a:pt x="11252" y="369"/>
                  <a:pt x="11109" y="334"/>
                </a:cubicBezTo>
                <a:cubicBezTo>
                  <a:pt x="10978" y="310"/>
                  <a:pt x="10847" y="298"/>
                  <a:pt x="10680" y="298"/>
                </a:cubicBezTo>
                <a:cubicBezTo>
                  <a:pt x="10502" y="143"/>
                  <a:pt x="10180" y="119"/>
                  <a:pt x="9847" y="131"/>
                </a:cubicBezTo>
                <a:cubicBezTo>
                  <a:pt x="9775" y="131"/>
                  <a:pt x="9680" y="143"/>
                  <a:pt x="9609" y="143"/>
                </a:cubicBezTo>
                <a:cubicBezTo>
                  <a:pt x="9537" y="143"/>
                  <a:pt x="9466" y="155"/>
                  <a:pt x="9382" y="155"/>
                </a:cubicBezTo>
                <a:cubicBezTo>
                  <a:pt x="9240" y="155"/>
                  <a:pt x="9120" y="155"/>
                  <a:pt x="9025" y="131"/>
                </a:cubicBezTo>
                <a:cubicBezTo>
                  <a:pt x="8870" y="322"/>
                  <a:pt x="8347" y="274"/>
                  <a:pt x="8168" y="215"/>
                </a:cubicBezTo>
                <a:cubicBezTo>
                  <a:pt x="8132" y="298"/>
                  <a:pt x="8061" y="322"/>
                  <a:pt x="7977" y="334"/>
                </a:cubicBezTo>
                <a:cubicBezTo>
                  <a:pt x="7882" y="358"/>
                  <a:pt x="7787" y="358"/>
                  <a:pt x="7692" y="334"/>
                </a:cubicBezTo>
                <a:cubicBezTo>
                  <a:pt x="7692" y="310"/>
                  <a:pt x="7811" y="250"/>
                  <a:pt x="7680" y="274"/>
                </a:cubicBezTo>
                <a:cubicBezTo>
                  <a:pt x="7620" y="274"/>
                  <a:pt x="7620" y="322"/>
                  <a:pt x="7585" y="334"/>
                </a:cubicBezTo>
                <a:cubicBezTo>
                  <a:pt x="7525" y="310"/>
                  <a:pt x="7442" y="298"/>
                  <a:pt x="7394" y="250"/>
                </a:cubicBezTo>
                <a:cubicBezTo>
                  <a:pt x="7275" y="262"/>
                  <a:pt x="7263" y="310"/>
                  <a:pt x="7144" y="322"/>
                </a:cubicBezTo>
                <a:cubicBezTo>
                  <a:pt x="7168" y="274"/>
                  <a:pt x="7168" y="238"/>
                  <a:pt x="7239" y="203"/>
                </a:cubicBezTo>
                <a:cubicBezTo>
                  <a:pt x="7406" y="131"/>
                  <a:pt x="7454" y="191"/>
                  <a:pt x="7537" y="191"/>
                </a:cubicBezTo>
                <a:cubicBezTo>
                  <a:pt x="7525" y="143"/>
                  <a:pt x="7465" y="143"/>
                  <a:pt x="7561" y="119"/>
                </a:cubicBezTo>
                <a:cubicBezTo>
                  <a:pt x="7620" y="215"/>
                  <a:pt x="7763" y="36"/>
                  <a:pt x="7870" y="131"/>
                </a:cubicBezTo>
                <a:cubicBezTo>
                  <a:pt x="7811" y="143"/>
                  <a:pt x="7763" y="155"/>
                  <a:pt x="7751" y="191"/>
                </a:cubicBezTo>
                <a:cubicBezTo>
                  <a:pt x="7870" y="143"/>
                  <a:pt x="8025" y="96"/>
                  <a:pt x="8120" y="72"/>
                </a:cubicBezTo>
                <a:cubicBezTo>
                  <a:pt x="8097" y="72"/>
                  <a:pt x="8037" y="72"/>
                  <a:pt x="8097" y="60"/>
                </a:cubicBezTo>
                <a:cubicBezTo>
                  <a:pt x="7501" y="24"/>
                  <a:pt x="6942" y="143"/>
                  <a:pt x="6430" y="322"/>
                </a:cubicBezTo>
                <a:cubicBezTo>
                  <a:pt x="5906" y="500"/>
                  <a:pt x="5418" y="774"/>
                  <a:pt x="4918" y="1072"/>
                </a:cubicBezTo>
                <a:cubicBezTo>
                  <a:pt x="4846" y="1048"/>
                  <a:pt x="4727" y="1108"/>
                  <a:pt x="4620" y="1155"/>
                </a:cubicBezTo>
                <a:cubicBezTo>
                  <a:pt x="4370" y="1381"/>
                  <a:pt x="4167" y="1512"/>
                  <a:pt x="4215" y="1727"/>
                </a:cubicBezTo>
                <a:cubicBezTo>
                  <a:pt x="4525" y="1501"/>
                  <a:pt x="4763" y="1274"/>
                  <a:pt x="5346" y="989"/>
                </a:cubicBezTo>
                <a:cubicBezTo>
                  <a:pt x="5477" y="977"/>
                  <a:pt x="5608" y="989"/>
                  <a:pt x="5668" y="1084"/>
                </a:cubicBezTo>
                <a:cubicBezTo>
                  <a:pt x="5251" y="1346"/>
                  <a:pt x="4727" y="1512"/>
                  <a:pt x="4370" y="1846"/>
                </a:cubicBezTo>
                <a:cubicBezTo>
                  <a:pt x="4334" y="1882"/>
                  <a:pt x="4310" y="1929"/>
                  <a:pt x="4263" y="1965"/>
                </a:cubicBezTo>
                <a:cubicBezTo>
                  <a:pt x="3953" y="2203"/>
                  <a:pt x="3775" y="2298"/>
                  <a:pt x="3572" y="2465"/>
                </a:cubicBezTo>
                <a:cubicBezTo>
                  <a:pt x="3155" y="2775"/>
                  <a:pt x="2798" y="3227"/>
                  <a:pt x="2453" y="3608"/>
                </a:cubicBezTo>
                <a:cubicBezTo>
                  <a:pt x="2382" y="3703"/>
                  <a:pt x="2227" y="3727"/>
                  <a:pt x="2227" y="3882"/>
                </a:cubicBezTo>
                <a:cubicBezTo>
                  <a:pt x="2334" y="3775"/>
                  <a:pt x="2441" y="3667"/>
                  <a:pt x="2524" y="3572"/>
                </a:cubicBezTo>
                <a:cubicBezTo>
                  <a:pt x="2620" y="3465"/>
                  <a:pt x="2703" y="3358"/>
                  <a:pt x="2751" y="3275"/>
                </a:cubicBezTo>
                <a:cubicBezTo>
                  <a:pt x="2870" y="3179"/>
                  <a:pt x="3013" y="3048"/>
                  <a:pt x="3167" y="2917"/>
                </a:cubicBezTo>
                <a:cubicBezTo>
                  <a:pt x="3334" y="2775"/>
                  <a:pt x="3477" y="2632"/>
                  <a:pt x="3608" y="2524"/>
                </a:cubicBezTo>
                <a:lnTo>
                  <a:pt x="3834" y="2394"/>
                </a:lnTo>
                <a:cubicBezTo>
                  <a:pt x="3906" y="2346"/>
                  <a:pt x="3965" y="2298"/>
                  <a:pt x="4048" y="2263"/>
                </a:cubicBezTo>
                <a:cubicBezTo>
                  <a:pt x="4179" y="2167"/>
                  <a:pt x="4298" y="2084"/>
                  <a:pt x="4429" y="1989"/>
                </a:cubicBezTo>
                <a:cubicBezTo>
                  <a:pt x="4679" y="1798"/>
                  <a:pt x="4965" y="1608"/>
                  <a:pt x="5358" y="1441"/>
                </a:cubicBezTo>
                <a:cubicBezTo>
                  <a:pt x="5441" y="1512"/>
                  <a:pt x="5513" y="1441"/>
                  <a:pt x="5656" y="1393"/>
                </a:cubicBezTo>
                <a:cubicBezTo>
                  <a:pt x="5691" y="1501"/>
                  <a:pt x="5799" y="1501"/>
                  <a:pt x="5953" y="1441"/>
                </a:cubicBezTo>
                <a:cubicBezTo>
                  <a:pt x="6013" y="1381"/>
                  <a:pt x="5870" y="1393"/>
                  <a:pt x="5930" y="1334"/>
                </a:cubicBezTo>
                <a:cubicBezTo>
                  <a:pt x="6025" y="1334"/>
                  <a:pt x="6108" y="1334"/>
                  <a:pt x="6156" y="1393"/>
                </a:cubicBezTo>
                <a:cubicBezTo>
                  <a:pt x="6084" y="1429"/>
                  <a:pt x="6013" y="1465"/>
                  <a:pt x="5965" y="1465"/>
                </a:cubicBezTo>
                <a:cubicBezTo>
                  <a:pt x="6025" y="1548"/>
                  <a:pt x="6192" y="1453"/>
                  <a:pt x="6227" y="1560"/>
                </a:cubicBezTo>
                <a:cubicBezTo>
                  <a:pt x="6096" y="1632"/>
                  <a:pt x="5977" y="1703"/>
                  <a:pt x="5858" y="1786"/>
                </a:cubicBezTo>
                <a:cubicBezTo>
                  <a:pt x="5739" y="1870"/>
                  <a:pt x="5632" y="1941"/>
                  <a:pt x="5537" y="2036"/>
                </a:cubicBezTo>
                <a:cubicBezTo>
                  <a:pt x="5322" y="2215"/>
                  <a:pt x="5120" y="2382"/>
                  <a:pt x="4858" y="2513"/>
                </a:cubicBezTo>
                <a:cubicBezTo>
                  <a:pt x="4775" y="2513"/>
                  <a:pt x="4703" y="2465"/>
                  <a:pt x="4596" y="2501"/>
                </a:cubicBezTo>
                <a:cubicBezTo>
                  <a:pt x="4596" y="2596"/>
                  <a:pt x="4787" y="2513"/>
                  <a:pt x="4858" y="2560"/>
                </a:cubicBezTo>
                <a:cubicBezTo>
                  <a:pt x="4822" y="2632"/>
                  <a:pt x="4727" y="2703"/>
                  <a:pt x="4656" y="2775"/>
                </a:cubicBezTo>
                <a:cubicBezTo>
                  <a:pt x="4644" y="2810"/>
                  <a:pt x="4608" y="2822"/>
                  <a:pt x="4596" y="2858"/>
                </a:cubicBezTo>
                <a:lnTo>
                  <a:pt x="4584" y="2858"/>
                </a:lnTo>
                <a:cubicBezTo>
                  <a:pt x="4489" y="2870"/>
                  <a:pt x="4382" y="2917"/>
                  <a:pt x="4346" y="3001"/>
                </a:cubicBezTo>
                <a:cubicBezTo>
                  <a:pt x="4346" y="3013"/>
                  <a:pt x="4322" y="3036"/>
                  <a:pt x="4310" y="3048"/>
                </a:cubicBezTo>
                <a:cubicBezTo>
                  <a:pt x="4239" y="3108"/>
                  <a:pt x="4179" y="3156"/>
                  <a:pt x="4120" y="3215"/>
                </a:cubicBezTo>
                <a:lnTo>
                  <a:pt x="4108" y="3215"/>
                </a:lnTo>
                <a:cubicBezTo>
                  <a:pt x="4108" y="3227"/>
                  <a:pt x="4084" y="3227"/>
                  <a:pt x="4084" y="3239"/>
                </a:cubicBezTo>
                <a:cubicBezTo>
                  <a:pt x="4072" y="3251"/>
                  <a:pt x="4060" y="3251"/>
                  <a:pt x="4060" y="3275"/>
                </a:cubicBezTo>
                <a:cubicBezTo>
                  <a:pt x="3989" y="3334"/>
                  <a:pt x="3894" y="3334"/>
                  <a:pt x="3786" y="3334"/>
                </a:cubicBezTo>
                <a:cubicBezTo>
                  <a:pt x="3763" y="3334"/>
                  <a:pt x="3751" y="3346"/>
                  <a:pt x="3727" y="3370"/>
                </a:cubicBezTo>
                <a:cubicBezTo>
                  <a:pt x="3727" y="3394"/>
                  <a:pt x="3715" y="3417"/>
                  <a:pt x="3703" y="3417"/>
                </a:cubicBezTo>
                <a:cubicBezTo>
                  <a:pt x="3667" y="3453"/>
                  <a:pt x="3644" y="3513"/>
                  <a:pt x="3584" y="3453"/>
                </a:cubicBezTo>
                <a:cubicBezTo>
                  <a:pt x="3525" y="3465"/>
                  <a:pt x="3513" y="3489"/>
                  <a:pt x="3477" y="3537"/>
                </a:cubicBezTo>
                <a:cubicBezTo>
                  <a:pt x="3453" y="3608"/>
                  <a:pt x="3405" y="3667"/>
                  <a:pt x="3298" y="3667"/>
                </a:cubicBezTo>
                <a:cubicBezTo>
                  <a:pt x="3286" y="3667"/>
                  <a:pt x="3251" y="3667"/>
                  <a:pt x="3239" y="3691"/>
                </a:cubicBezTo>
                <a:cubicBezTo>
                  <a:pt x="3179" y="3763"/>
                  <a:pt x="3072" y="3810"/>
                  <a:pt x="3048" y="3906"/>
                </a:cubicBezTo>
                <a:cubicBezTo>
                  <a:pt x="3036" y="3965"/>
                  <a:pt x="2977" y="3953"/>
                  <a:pt x="2929" y="3965"/>
                </a:cubicBezTo>
                <a:cubicBezTo>
                  <a:pt x="2929" y="3989"/>
                  <a:pt x="2917" y="4013"/>
                  <a:pt x="2893" y="4013"/>
                </a:cubicBezTo>
                <a:cubicBezTo>
                  <a:pt x="2751" y="4060"/>
                  <a:pt x="2643" y="4144"/>
                  <a:pt x="2536" y="4251"/>
                </a:cubicBezTo>
                <a:cubicBezTo>
                  <a:pt x="2477" y="4310"/>
                  <a:pt x="2441" y="4358"/>
                  <a:pt x="2358" y="4406"/>
                </a:cubicBezTo>
                <a:cubicBezTo>
                  <a:pt x="2262" y="4441"/>
                  <a:pt x="2143" y="4489"/>
                  <a:pt x="2155" y="4644"/>
                </a:cubicBezTo>
                <a:cubicBezTo>
                  <a:pt x="2155" y="4656"/>
                  <a:pt x="2120" y="4680"/>
                  <a:pt x="2096" y="4715"/>
                </a:cubicBezTo>
                <a:lnTo>
                  <a:pt x="1989" y="4822"/>
                </a:lnTo>
                <a:cubicBezTo>
                  <a:pt x="1977" y="4834"/>
                  <a:pt x="1965" y="4882"/>
                  <a:pt x="1917" y="4834"/>
                </a:cubicBezTo>
                <a:cubicBezTo>
                  <a:pt x="1905" y="4799"/>
                  <a:pt x="1846" y="4787"/>
                  <a:pt x="1881" y="4739"/>
                </a:cubicBezTo>
                <a:cubicBezTo>
                  <a:pt x="1905" y="4727"/>
                  <a:pt x="1905" y="4715"/>
                  <a:pt x="1905" y="4680"/>
                </a:cubicBezTo>
                <a:cubicBezTo>
                  <a:pt x="1905" y="4668"/>
                  <a:pt x="1881" y="4656"/>
                  <a:pt x="1881" y="4620"/>
                </a:cubicBezTo>
                <a:cubicBezTo>
                  <a:pt x="1870" y="4620"/>
                  <a:pt x="1870" y="4644"/>
                  <a:pt x="1858" y="4644"/>
                </a:cubicBezTo>
                <a:cubicBezTo>
                  <a:pt x="1798" y="4680"/>
                  <a:pt x="1750" y="4763"/>
                  <a:pt x="1750" y="4834"/>
                </a:cubicBezTo>
                <a:cubicBezTo>
                  <a:pt x="1750" y="4882"/>
                  <a:pt x="1762" y="4894"/>
                  <a:pt x="1739" y="4918"/>
                </a:cubicBezTo>
                <a:cubicBezTo>
                  <a:pt x="1691" y="4965"/>
                  <a:pt x="1643" y="5025"/>
                  <a:pt x="1560" y="5025"/>
                </a:cubicBezTo>
                <a:cubicBezTo>
                  <a:pt x="1465" y="5025"/>
                  <a:pt x="1524" y="5084"/>
                  <a:pt x="1524" y="5120"/>
                </a:cubicBezTo>
                <a:cubicBezTo>
                  <a:pt x="1512" y="5180"/>
                  <a:pt x="1489" y="5263"/>
                  <a:pt x="1429" y="5275"/>
                </a:cubicBezTo>
                <a:cubicBezTo>
                  <a:pt x="1369" y="5311"/>
                  <a:pt x="1334" y="5334"/>
                  <a:pt x="1310" y="5382"/>
                </a:cubicBezTo>
                <a:cubicBezTo>
                  <a:pt x="1322" y="5322"/>
                  <a:pt x="1334" y="5263"/>
                  <a:pt x="1346" y="5215"/>
                </a:cubicBezTo>
                <a:cubicBezTo>
                  <a:pt x="1465" y="4882"/>
                  <a:pt x="1762" y="4525"/>
                  <a:pt x="1881" y="4191"/>
                </a:cubicBezTo>
                <a:cubicBezTo>
                  <a:pt x="2036" y="4144"/>
                  <a:pt x="1917" y="4084"/>
                  <a:pt x="2084" y="3965"/>
                </a:cubicBezTo>
                <a:cubicBezTo>
                  <a:pt x="2060" y="3929"/>
                  <a:pt x="2036" y="3846"/>
                  <a:pt x="1989" y="3870"/>
                </a:cubicBezTo>
                <a:cubicBezTo>
                  <a:pt x="1977" y="3870"/>
                  <a:pt x="1941" y="3882"/>
                  <a:pt x="1917" y="3894"/>
                </a:cubicBezTo>
                <a:cubicBezTo>
                  <a:pt x="1846" y="4084"/>
                  <a:pt x="1739" y="4191"/>
                  <a:pt x="1679" y="4370"/>
                </a:cubicBezTo>
                <a:cubicBezTo>
                  <a:pt x="1322" y="4727"/>
                  <a:pt x="1131" y="5156"/>
                  <a:pt x="977" y="5620"/>
                </a:cubicBezTo>
                <a:lnTo>
                  <a:pt x="929" y="5620"/>
                </a:lnTo>
                <a:cubicBezTo>
                  <a:pt x="929" y="5632"/>
                  <a:pt x="953" y="5644"/>
                  <a:pt x="965" y="5668"/>
                </a:cubicBezTo>
                <a:cubicBezTo>
                  <a:pt x="965" y="5680"/>
                  <a:pt x="965" y="5680"/>
                  <a:pt x="953" y="5692"/>
                </a:cubicBezTo>
                <a:cubicBezTo>
                  <a:pt x="929" y="5739"/>
                  <a:pt x="917" y="5787"/>
                  <a:pt x="917" y="5823"/>
                </a:cubicBezTo>
                <a:cubicBezTo>
                  <a:pt x="893" y="5846"/>
                  <a:pt x="869" y="5858"/>
                  <a:pt x="846" y="5870"/>
                </a:cubicBezTo>
                <a:cubicBezTo>
                  <a:pt x="798" y="5906"/>
                  <a:pt x="750" y="5942"/>
                  <a:pt x="750" y="6001"/>
                </a:cubicBezTo>
                <a:cubicBezTo>
                  <a:pt x="750" y="6204"/>
                  <a:pt x="750" y="6204"/>
                  <a:pt x="560" y="6323"/>
                </a:cubicBezTo>
                <a:cubicBezTo>
                  <a:pt x="548" y="6334"/>
                  <a:pt x="536" y="6334"/>
                  <a:pt x="512" y="6334"/>
                </a:cubicBezTo>
                <a:cubicBezTo>
                  <a:pt x="512" y="6358"/>
                  <a:pt x="488" y="6394"/>
                  <a:pt x="453" y="6394"/>
                </a:cubicBezTo>
                <a:cubicBezTo>
                  <a:pt x="453" y="6442"/>
                  <a:pt x="536" y="6489"/>
                  <a:pt x="453" y="6537"/>
                </a:cubicBezTo>
                <a:cubicBezTo>
                  <a:pt x="417" y="6573"/>
                  <a:pt x="381" y="6596"/>
                  <a:pt x="357" y="6644"/>
                </a:cubicBezTo>
                <a:cubicBezTo>
                  <a:pt x="334" y="6656"/>
                  <a:pt x="334" y="6680"/>
                  <a:pt x="322" y="6692"/>
                </a:cubicBezTo>
                <a:lnTo>
                  <a:pt x="322" y="6680"/>
                </a:lnTo>
                <a:cubicBezTo>
                  <a:pt x="322" y="6692"/>
                  <a:pt x="310" y="6704"/>
                  <a:pt x="310" y="6715"/>
                </a:cubicBezTo>
                <a:cubicBezTo>
                  <a:pt x="298" y="6739"/>
                  <a:pt x="274" y="6751"/>
                  <a:pt x="250" y="6763"/>
                </a:cubicBezTo>
                <a:cubicBezTo>
                  <a:pt x="191" y="6799"/>
                  <a:pt x="250" y="6858"/>
                  <a:pt x="262" y="6882"/>
                </a:cubicBezTo>
                <a:cubicBezTo>
                  <a:pt x="179" y="7001"/>
                  <a:pt x="262" y="7168"/>
                  <a:pt x="155" y="7275"/>
                </a:cubicBezTo>
                <a:cubicBezTo>
                  <a:pt x="155" y="7347"/>
                  <a:pt x="179" y="7442"/>
                  <a:pt x="155" y="7513"/>
                </a:cubicBezTo>
                <a:cubicBezTo>
                  <a:pt x="143" y="7597"/>
                  <a:pt x="96" y="7680"/>
                  <a:pt x="119" y="7763"/>
                </a:cubicBezTo>
                <a:cubicBezTo>
                  <a:pt x="131" y="7835"/>
                  <a:pt x="84" y="7870"/>
                  <a:pt x="24" y="7894"/>
                </a:cubicBezTo>
                <a:cubicBezTo>
                  <a:pt x="12" y="7894"/>
                  <a:pt x="0" y="7942"/>
                  <a:pt x="12" y="7942"/>
                </a:cubicBezTo>
                <a:cubicBezTo>
                  <a:pt x="60" y="8001"/>
                  <a:pt x="24" y="8061"/>
                  <a:pt x="12" y="8120"/>
                </a:cubicBezTo>
                <a:cubicBezTo>
                  <a:pt x="84" y="8216"/>
                  <a:pt x="72" y="8323"/>
                  <a:pt x="72" y="8430"/>
                </a:cubicBezTo>
                <a:cubicBezTo>
                  <a:pt x="72" y="8537"/>
                  <a:pt x="96" y="8656"/>
                  <a:pt x="12" y="8751"/>
                </a:cubicBezTo>
                <a:cubicBezTo>
                  <a:pt x="0" y="8763"/>
                  <a:pt x="12" y="8811"/>
                  <a:pt x="36" y="8823"/>
                </a:cubicBezTo>
                <a:cubicBezTo>
                  <a:pt x="84" y="8835"/>
                  <a:pt x="119" y="8847"/>
                  <a:pt x="119" y="8894"/>
                </a:cubicBezTo>
                <a:lnTo>
                  <a:pt x="119" y="9013"/>
                </a:lnTo>
                <a:cubicBezTo>
                  <a:pt x="131" y="9180"/>
                  <a:pt x="84" y="9347"/>
                  <a:pt x="179" y="9502"/>
                </a:cubicBezTo>
                <a:cubicBezTo>
                  <a:pt x="191" y="9525"/>
                  <a:pt x="179" y="9561"/>
                  <a:pt x="155" y="9597"/>
                </a:cubicBezTo>
                <a:cubicBezTo>
                  <a:pt x="143" y="9621"/>
                  <a:pt x="119" y="9644"/>
                  <a:pt x="143" y="9668"/>
                </a:cubicBezTo>
                <a:cubicBezTo>
                  <a:pt x="191" y="9716"/>
                  <a:pt x="179" y="9775"/>
                  <a:pt x="179" y="9835"/>
                </a:cubicBezTo>
                <a:cubicBezTo>
                  <a:pt x="155" y="9954"/>
                  <a:pt x="155" y="10014"/>
                  <a:pt x="191" y="10073"/>
                </a:cubicBezTo>
                <a:cubicBezTo>
                  <a:pt x="238" y="10144"/>
                  <a:pt x="262" y="10240"/>
                  <a:pt x="334" y="10299"/>
                </a:cubicBezTo>
                <a:cubicBezTo>
                  <a:pt x="369" y="10323"/>
                  <a:pt x="393" y="10359"/>
                  <a:pt x="393" y="10383"/>
                </a:cubicBezTo>
                <a:cubicBezTo>
                  <a:pt x="393" y="10478"/>
                  <a:pt x="429" y="10561"/>
                  <a:pt x="453" y="10633"/>
                </a:cubicBezTo>
                <a:cubicBezTo>
                  <a:pt x="441" y="10787"/>
                  <a:pt x="512" y="10918"/>
                  <a:pt x="572" y="11049"/>
                </a:cubicBezTo>
                <a:cubicBezTo>
                  <a:pt x="596" y="11073"/>
                  <a:pt x="607" y="11097"/>
                  <a:pt x="607" y="11097"/>
                </a:cubicBezTo>
                <a:cubicBezTo>
                  <a:pt x="727" y="11073"/>
                  <a:pt x="738" y="11192"/>
                  <a:pt x="810" y="11216"/>
                </a:cubicBezTo>
                <a:cubicBezTo>
                  <a:pt x="893" y="11264"/>
                  <a:pt x="965" y="11287"/>
                  <a:pt x="1024" y="11323"/>
                </a:cubicBezTo>
                <a:cubicBezTo>
                  <a:pt x="1036" y="11347"/>
                  <a:pt x="1048" y="11383"/>
                  <a:pt x="1072" y="11430"/>
                </a:cubicBezTo>
                <a:cubicBezTo>
                  <a:pt x="1072" y="11442"/>
                  <a:pt x="1072" y="11442"/>
                  <a:pt x="1084" y="11454"/>
                </a:cubicBezTo>
                <a:cubicBezTo>
                  <a:pt x="1096" y="11490"/>
                  <a:pt x="1108" y="11526"/>
                  <a:pt x="1108" y="11561"/>
                </a:cubicBezTo>
                <a:cubicBezTo>
                  <a:pt x="1072" y="11609"/>
                  <a:pt x="1036" y="11645"/>
                  <a:pt x="1084" y="11728"/>
                </a:cubicBezTo>
                <a:cubicBezTo>
                  <a:pt x="1131" y="11799"/>
                  <a:pt x="1143" y="11907"/>
                  <a:pt x="1167" y="11990"/>
                </a:cubicBezTo>
                <a:cubicBezTo>
                  <a:pt x="1191" y="12026"/>
                  <a:pt x="1191" y="12049"/>
                  <a:pt x="1215" y="12061"/>
                </a:cubicBezTo>
                <a:cubicBezTo>
                  <a:pt x="1262" y="12085"/>
                  <a:pt x="1274" y="12097"/>
                  <a:pt x="1262" y="12145"/>
                </a:cubicBezTo>
                <a:cubicBezTo>
                  <a:pt x="1250" y="12180"/>
                  <a:pt x="1250" y="12240"/>
                  <a:pt x="1215" y="12276"/>
                </a:cubicBezTo>
                <a:cubicBezTo>
                  <a:pt x="1143" y="12347"/>
                  <a:pt x="1250" y="12395"/>
                  <a:pt x="1250" y="12454"/>
                </a:cubicBezTo>
                <a:cubicBezTo>
                  <a:pt x="1250" y="12478"/>
                  <a:pt x="1310" y="12478"/>
                  <a:pt x="1322" y="12466"/>
                </a:cubicBezTo>
                <a:cubicBezTo>
                  <a:pt x="1381" y="12419"/>
                  <a:pt x="1429" y="12383"/>
                  <a:pt x="1465" y="12335"/>
                </a:cubicBezTo>
                <a:cubicBezTo>
                  <a:pt x="1512" y="12288"/>
                  <a:pt x="1500" y="12264"/>
                  <a:pt x="1465" y="12216"/>
                </a:cubicBezTo>
                <a:cubicBezTo>
                  <a:pt x="1441" y="12121"/>
                  <a:pt x="1453" y="12026"/>
                  <a:pt x="1465" y="11919"/>
                </a:cubicBezTo>
                <a:cubicBezTo>
                  <a:pt x="1465" y="11907"/>
                  <a:pt x="1489" y="11907"/>
                  <a:pt x="1489" y="11907"/>
                </a:cubicBezTo>
                <a:lnTo>
                  <a:pt x="1500" y="11919"/>
                </a:lnTo>
                <a:cubicBezTo>
                  <a:pt x="1500" y="11990"/>
                  <a:pt x="1572" y="12026"/>
                  <a:pt x="1620" y="12085"/>
                </a:cubicBezTo>
                <a:cubicBezTo>
                  <a:pt x="1631" y="12109"/>
                  <a:pt x="1560" y="12157"/>
                  <a:pt x="1620" y="12169"/>
                </a:cubicBezTo>
                <a:cubicBezTo>
                  <a:pt x="1703" y="12204"/>
                  <a:pt x="1739" y="12264"/>
                  <a:pt x="1762" y="12335"/>
                </a:cubicBezTo>
                <a:cubicBezTo>
                  <a:pt x="1798" y="12419"/>
                  <a:pt x="1846" y="12514"/>
                  <a:pt x="1870" y="12597"/>
                </a:cubicBezTo>
                <a:cubicBezTo>
                  <a:pt x="1917" y="12704"/>
                  <a:pt x="1965" y="12800"/>
                  <a:pt x="2024" y="12883"/>
                </a:cubicBezTo>
                <a:cubicBezTo>
                  <a:pt x="2036" y="12919"/>
                  <a:pt x="2048" y="12942"/>
                  <a:pt x="2048" y="12954"/>
                </a:cubicBezTo>
                <a:cubicBezTo>
                  <a:pt x="2036" y="13061"/>
                  <a:pt x="2084" y="13133"/>
                  <a:pt x="2155" y="13181"/>
                </a:cubicBezTo>
                <a:cubicBezTo>
                  <a:pt x="2227" y="13240"/>
                  <a:pt x="2227" y="13312"/>
                  <a:pt x="2227" y="13395"/>
                </a:cubicBezTo>
                <a:cubicBezTo>
                  <a:pt x="2227" y="13431"/>
                  <a:pt x="2215" y="13490"/>
                  <a:pt x="2262" y="13526"/>
                </a:cubicBezTo>
                <a:cubicBezTo>
                  <a:pt x="2346" y="13597"/>
                  <a:pt x="2358" y="13704"/>
                  <a:pt x="2417" y="13788"/>
                </a:cubicBezTo>
                <a:cubicBezTo>
                  <a:pt x="2453" y="13835"/>
                  <a:pt x="2453" y="13776"/>
                  <a:pt x="2465" y="13764"/>
                </a:cubicBezTo>
                <a:cubicBezTo>
                  <a:pt x="2477" y="13752"/>
                  <a:pt x="2477" y="13728"/>
                  <a:pt x="2501" y="13716"/>
                </a:cubicBezTo>
                <a:cubicBezTo>
                  <a:pt x="2501" y="13728"/>
                  <a:pt x="2512" y="13728"/>
                  <a:pt x="2512" y="13752"/>
                </a:cubicBezTo>
                <a:cubicBezTo>
                  <a:pt x="2512" y="13871"/>
                  <a:pt x="2536" y="13966"/>
                  <a:pt x="2477" y="14085"/>
                </a:cubicBezTo>
                <a:cubicBezTo>
                  <a:pt x="2441" y="14169"/>
                  <a:pt x="2465" y="14252"/>
                  <a:pt x="2512" y="14347"/>
                </a:cubicBezTo>
                <a:cubicBezTo>
                  <a:pt x="2596" y="14478"/>
                  <a:pt x="2596" y="14502"/>
                  <a:pt x="2739" y="14550"/>
                </a:cubicBezTo>
                <a:cubicBezTo>
                  <a:pt x="2834" y="14597"/>
                  <a:pt x="2870" y="14609"/>
                  <a:pt x="2870" y="14716"/>
                </a:cubicBezTo>
                <a:cubicBezTo>
                  <a:pt x="2870" y="14800"/>
                  <a:pt x="2870" y="14895"/>
                  <a:pt x="2941" y="14955"/>
                </a:cubicBezTo>
                <a:cubicBezTo>
                  <a:pt x="2953" y="14966"/>
                  <a:pt x="2977" y="14978"/>
                  <a:pt x="2977" y="15002"/>
                </a:cubicBezTo>
                <a:cubicBezTo>
                  <a:pt x="2977" y="15133"/>
                  <a:pt x="3072" y="15205"/>
                  <a:pt x="3155" y="15276"/>
                </a:cubicBezTo>
                <a:cubicBezTo>
                  <a:pt x="3215" y="15336"/>
                  <a:pt x="3274" y="15419"/>
                  <a:pt x="3358" y="15443"/>
                </a:cubicBezTo>
                <a:cubicBezTo>
                  <a:pt x="3405" y="15538"/>
                  <a:pt x="3477" y="15598"/>
                  <a:pt x="3536" y="15669"/>
                </a:cubicBezTo>
                <a:cubicBezTo>
                  <a:pt x="3596" y="15752"/>
                  <a:pt x="3727" y="15752"/>
                  <a:pt x="3763" y="15871"/>
                </a:cubicBezTo>
                <a:cubicBezTo>
                  <a:pt x="3763" y="15895"/>
                  <a:pt x="3786" y="15895"/>
                  <a:pt x="3810" y="15859"/>
                </a:cubicBezTo>
                <a:cubicBezTo>
                  <a:pt x="3822" y="15848"/>
                  <a:pt x="3810" y="15812"/>
                  <a:pt x="3822" y="15800"/>
                </a:cubicBezTo>
                <a:cubicBezTo>
                  <a:pt x="3822" y="15800"/>
                  <a:pt x="3822" y="15788"/>
                  <a:pt x="3834" y="15788"/>
                </a:cubicBezTo>
                <a:cubicBezTo>
                  <a:pt x="3882" y="15812"/>
                  <a:pt x="3941" y="15859"/>
                  <a:pt x="3989" y="15895"/>
                </a:cubicBezTo>
                <a:cubicBezTo>
                  <a:pt x="3953" y="15859"/>
                  <a:pt x="3906" y="15788"/>
                  <a:pt x="3870" y="15740"/>
                </a:cubicBezTo>
                <a:lnTo>
                  <a:pt x="3870" y="15728"/>
                </a:lnTo>
                <a:cubicBezTo>
                  <a:pt x="3882" y="15681"/>
                  <a:pt x="3834" y="15669"/>
                  <a:pt x="3786" y="15657"/>
                </a:cubicBezTo>
                <a:cubicBezTo>
                  <a:pt x="3763" y="15657"/>
                  <a:pt x="3727" y="15621"/>
                  <a:pt x="3727" y="15598"/>
                </a:cubicBezTo>
                <a:cubicBezTo>
                  <a:pt x="3727" y="15574"/>
                  <a:pt x="3715" y="15562"/>
                  <a:pt x="3703" y="15550"/>
                </a:cubicBezTo>
                <a:lnTo>
                  <a:pt x="3715" y="15550"/>
                </a:lnTo>
                <a:lnTo>
                  <a:pt x="3691" y="15514"/>
                </a:lnTo>
                <a:cubicBezTo>
                  <a:pt x="3644" y="15443"/>
                  <a:pt x="3548" y="15383"/>
                  <a:pt x="3513" y="15312"/>
                </a:cubicBezTo>
                <a:cubicBezTo>
                  <a:pt x="3477" y="15252"/>
                  <a:pt x="3405" y="15193"/>
                  <a:pt x="3405" y="15133"/>
                </a:cubicBezTo>
                <a:cubicBezTo>
                  <a:pt x="3405" y="15062"/>
                  <a:pt x="3453" y="14978"/>
                  <a:pt x="3477" y="14919"/>
                </a:cubicBezTo>
                <a:cubicBezTo>
                  <a:pt x="3489" y="14895"/>
                  <a:pt x="3489" y="14859"/>
                  <a:pt x="3513" y="14847"/>
                </a:cubicBezTo>
                <a:cubicBezTo>
                  <a:pt x="3513" y="14836"/>
                  <a:pt x="3525" y="14836"/>
                  <a:pt x="3525" y="14836"/>
                </a:cubicBezTo>
                <a:cubicBezTo>
                  <a:pt x="3548" y="14824"/>
                  <a:pt x="3536" y="14824"/>
                  <a:pt x="3536" y="14859"/>
                </a:cubicBezTo>
                <a:cubicBezTo>
                  <a:pt x="3548" y="14943"/>
                  <a:pt x="3596" y="14955"/>
                  <a:pt x="3655" y="14955"/>
                </a:cubicBezTo>
                <a:cubicBezTo>
                  <a:pt x="3715" y="14955"/>
                  <a:pt x="3703" y="14978"/>
                  <a:pt x="3691" y="15026"/>
                </a:cubicBezTo>
                <a:cubicBezTo>
                  <a:pt x="3655" y="15086"/>
                  <a:pt x="3727" y="15062"/>
                  <a:pt x="3763" y="15086"/>
                </a:cubicBezTo>
                <a:cubicBezTo>
                  <a:pt x="3775" y="15097"/>
                  <a:pt x="3786" y="15133"/>
                  <a:pt x="3763" y="15133"/>
                </a:cubicBezTo>
                <a:cubicBezTo>
                  <a:pt x="3667" y="15133"/>
                  <a:pt x="3691" y="15193"/>
                  <a:pt x="3715" y="15240"/>
                </a:cubicBezTo>
                <a:cubicBezTo>
                  <a:pt x="3667" y="15276"/>
                  <a:pt x="3667" y="15336"/>
                  <a:pt x="3691" y="15395"/>
                </a:cubicBezTo>
                <a:cubicBezTo>
                  <a:pt x="3691" y="15419"/>
                  <a:pt x="3703" y="15419"/>
                  <a:pt x="3703" y="15431"/>
                </a:cubicBezTo>
                <a:cubicBezTo>
                  <a:pt x="3703" y="15431"/>
                  <a:pt x="3715" y="15431"/>
                  <a:pt x="3727" y="15419"/>
                </a:cubicBezTo>
                <a:lnTo>
                  <a:pt x="3786" y="15359"/>
                </a:lnTo>
                <a:cubicBezTo>
                  <a:pt x="3822" y="15240"/>
                  <a:pt x="3882" y="15193"/>
                  <a:pt x="4001" y="15193"/>
                </a:cubicBezTo>
                <a:cubicBezTo>
                  <a:pt x="4048" y="15217"/>
                  <a:pt x="4084" y="15217"/>
                  <a:pt x="4120" y="15217"/>
                </a:cubicBezTo>
                <a:cubicBezTo>
                  <a:pt x="4108" y="15252"/>
                  <a:pt x="4108" y="15276"/>
                  <a:pt x="4108" y="15300"/>
                </a:cubicBezTo>
                <a:lnTo>
                  <a:pt x="4084" y="15276"/>
                </a:lnTo>
                <a:lnTo>
                  <a:pt x="4108" y="15300"/>
                </a:lnTo>
                <a:cubicBezTo>
                  <a:pt x="4108" y="15312"/>
                  <a:pt x="4120" y="15324"/>
                  <a:pt x="4132" y="15336"/>
                </a:cubicBezTo>
                <a:cubicBezTo>
                  <a:pt x="4144" y="15359"/>
                  <a:pt x="4144" y="15383"/>
                  <a:pt x="4132" y="15419"/>
                </a:cubicBezTo>
                <a:cubicBezTo>
                  <a:pt x="4120" y="15395"/>
                  <a:pt x="4108" y="15395"/>
                  <a:pt x="4084" y="15383"/>
                </a:cubicBezTo>
                <a:cubicBezTo>
                  <a:pt x="4120" y="15336"/>
                  <a:pt x="4013" y="15240"/>
                  <a:pt x="4001" y="15300"/>
                </a:cubicBezTo>
                <a:cubicBezTo>
                  <a:pt x="4108" y="15312"/>
                  <a:pt x="4001" y="15359"/>
                  <a:pt x="4013" y="15371"/>
                </a:cubicBezTo>
                <a:cubicBezTo>
                  <a:pt x="4048" y="15383"/>
                  <a:pt x="4072" y="15431"/>
                  <a:pt x="4108" y="15455"/>
                </a:cubicBezTo>
                <a:cubicBezTo>
                  <a:pt x="4072" y="15514"/>
                  <a:pt x="4048" y="15574"/>
                  <a:pt x="4025" y="15633"/>
                </a:cubicBezTo>
                <a:cubicBezTo>
                  <a:pt x="4001" y="15740"/>
                  <a:pt x="4001" y="15836"/>
                  <a:pt x="4084" y="15907"/>
                </a:cubicBezTo>
                <a:cubicBezTo>
                  <a:pt x="4179" y="15967"/>
                  <a:pt x="4203" y="16050"/>
                  <a:pt x="4191" y="16157"/>
                </a:cubicBezTo>
                <a:lnTo>
                  <a:pt x="4191" y="16252"/>
                </a:lnTo>
                <a:lnTo>
                  <a:pt x="4191" y="16288"/>
                </a:lnTo>
                <a:cubicBezTo>
                  <a:pt x="4179" y="16288"/>
                  <a:pt x="4167" y="16288"/>
                  <a:pt x="4144" y="16276"/>
                </a:cubicBezTo>
                <a:cubicBezTo>
                  <a:pt x="4167" y="16288"/>
                  <a:pt x="4179" y="16312"/>
                  <a:pt x="4203" y="16324"/>
                </a:cubicBezTo>
                <a:lnTo>
                  <a:pt x="4203" y="16348"/>
                </a:lnTo>
                <a:cubicBezTo>
                  <a:pt x="4084" y="16288"/>
                  <a:pt x="3965" y="16205"/>
                  <a:pt x="3846" y="16098"/>
                </a:cubicBezTo>
                <a:cubicBezTo>
                  <a:pt x="3763" y="16014"/>
                  <a:pt x="3655" y="15931"/>
                  <a:pt x="3572" y="15848"/>
                </a:cubicBezTo>
                <a:cubicBezTo>
                  <a:pt x="3477" y="15752"/>
                  <a:pt x="3405" y="15681"/>
                  <a:pt x="3310" y="15621"/>
                </a:cubicBezTo>
                <a:cubicBezTo>
                  <a:pt x="3346" y="15657"/>
                  <a:pt x="3227" y="15598"/>
                  <a:pt x="3191" y="15538"/>
                </a:cubicBezTo>
                <a:cubicBezTo>
                  <a:pt x="3191" y="15633"/>
                  <a:pt x="3370" y="15812"/>
                  <a:pt x="3394" y="15967"/>
                </a:cubicBezTo>
                <a:cubicBezTo>
                  <a:pt x="3465" y="16026"/>
                  <a:pt x="3513" y="16086"/>
                  <a:pt x="3513" y="16145"/>
                </a:cubicBezTo>
                <a:cubicBezTo>
                  <a:pt x="3536" y="16169"/>
                  <a:pt x="3572" y="16193"/>
                  <a:pt x="3584" y="16193"/>
                </a:cubicBezTo>
                <a:cubicBezTo>
                  <a:pt x="3548" y="16288"/>
                  <a:pt x="3989" y="16574"/>
                  <a:pt x="3894" y="16610"/>
                </a:cubicBezTo>
                <a:cubicBezTo>
                  <a:pt x="3965" y="16633"/>
                  <a:pt x="4048" y="16645"/>
                  <a:pt x="4144" y="16705"/>
                </a:cubicBezTo>
                <a:cubicBezTo>
                  <a:pt x="4179" y="16693"/>
                  <a:pt x="4132" y="16669"/>
                  <a:pt x="4167" y="16645"/>
                </a:cubicBezTo>
                <a:cubicBezTo>
                  <a:pt x="4227" y="16681"/>
                  <a:pt x="4263" y="16705"/>
                  <a:pt x="4298" y="16693"/>
                </a:cubicBezTo>
                <a:cubicBezTo>
                  <a:pt x="4179" y="16621"/>
                  <a:pt x="4132" y="16669"/>
                  <a:pt x="4025" y="16610"/>
                </a:cubicBezTo>
                <a:cubicBezTo>
                  <a:pt x="4072" y="16574"/>
                  <a:pt x="4025" y="16526"/>
                  <a:pt x="3965" y="16514"/>
                </a:cubicBezTo>
                <a:cubicBezTo>
                  <a:pt x="3906" y="16526"/>
                  <a:pt x="4025" y="16562"/>
                  <a:pt x="4001" y="16586"/>
                </a:cubicBezTo>
                <a:cubicBezTo>
                  <a:pt x="3965" y="16574"/>
                  <a:pt x="3965" y="16610"/>
                  <a:pt x="3929" y="16574"/>
                </a:cubicBezTo>
                <a:cubicBezTo>
                  <a:pt x="4001" y="16550"/>
                  <a:pt x="3763" y="16467"/>
                  <a:pt x="3751" y="16383"/>
                </a:cubicBezTo>
                <a:cubicBezTo>
                  <a:pt x="3763" y="16371"/>
                  <a:pt x="3775" y="16348"/>
                  <a:pt x="3810" y="16371"/>
                </a:cubicBezTo>
                <a:cubicBezTo>
                  <a:pt x="3929" y="16490"/>
                  <a:pt x="3894" y="16395"/>
                  <a:pt x="3953" y="16407"/>
                </a:cubicBezTo>
                <a:cubicBezTo>
                  <a:pt x="4013" y="16443"/>
                  <a:pt x="3989" y="16467"/>
                  <a:pt x="4025" y="16514"/>
                </a:cubicBezTo>
                <a:cubicBezTo>
                  <a:pt x="4072" y="16467"/>
                  <a:pt x="4179" y="16526"/>
                  <a:pt x="4251" y="16586"/>
                </a:cubicBezTo>
                <a:cubicBezTo>
                  <a:pt x="4358" y="16621"/>
                  <a:pt x="4465" y="16633"/>
                  <a:pt x="4560" y="16645"/>
                </a:cubicBezTo>
                <a:lnTo>
                  <a:pt x="4584" y="16669"/>
                </a:lnTo>
                <a:cubicBezTo>
                  <a:pt x="4644" y="16705"/>
                  <a:pt x="4703" y="16752"/>
                  <a:pt x="4775" y="16800"/>
                </a:cubicBezTo>
                <a:cubicBezTo>
                  <a:pt x="4787" y="16812"/>
                  <a:pt x="4798" y="16800"/>
                  <a:pt x="4822" y="16764"/>
                </a:cubicBezTo>
                <a:cubicBezTo>
                  <a:pt x="4822" y="16705"/>
                  <a:pt x="4846" y="16645"/>
                  <a:pt x="4798" y="16586"/>
                </a:cubicBezTo>
                <a:cubicBezTo>
                  <a:pt x="4739" y="16526"/>
                  <a:pt x="4703" y="16443"/>
                  <a:pt x="4596" y="16443"/>
                </a:cubicBezTo>
                <a:cubicBezTo>
                  <a:pt x="4560" y="16443"/>
                  <a:pt x="4537" y="16431"/>
                  <a:pt x="4525" y="16407"/>
                </a:cubicBezTo>
                <a:cubicBezTo>
                  <a:pt x="4501" y="16383"/>
                  <a:pt x="4477" y="16348"/>
                  <a:pt x="4465" y="16324"/>
                </a:cubicBezTo>
                <a:lnTo>
                  <a:pt x="4477" y="16324"/>
                </a:lnTo>
                <a:cubicBezTo>
                  <a:pt x="4465" y="16324"/>
                  <a:pt x="4441" y="16312"/>
                  <a:pt x="4429" y="16288"/>
                </a:cubicBezTo>
                <a:cubicBezTo>
                  <a:pt x="4406" y="16252"/>
                  <a:pt x="4370" y="16193"/>
                  <a:pt x="4346" y="16145"/>
                </a:cubicBezTo>
                <a:cubicBezTo>
                  <a:pt x="4370" y="16074"/>
                  <a:pt x="4406" y="15979"/>
                  <a:pt x="4429" y="15907"/>
                </a:cubicBezTo>
                <a:cubicBezTo>
                  <a:pt x="4441" y="15871"/>
                  <a:pt x="4441" y="15848"/>
                  <a:pt x="4441" y="15836"/>
                </a:cubicBezTo>
                <a:cubicBezTo>
                  <a:pt x="4441" y="15812"/>
                  <a:pt x="4429" y="15812"/>
                  <a:pt x="4429" y="15812"/>
                </a:cubicBezTo>
                <a:cubicBezTo>
                  <a:pt x="4322" y="15907"/>
                  <a:pt x="4310" y="15776"/>
                  <a:pt x="4251" y="15740"/>
                </a:cubicBezTo>
                <a:cubicBezTo>
                  <a:pt x="4203" y="15717"/>
                  <a:pt x="4203" y="15669"/>
                  <a:pt x="4203" y="15621"/>
                </a:cubicBezTo>
                <a:cubicBezTo>
                  <a:pt x="4263" y="15609"/>
                  <a:pt x="4298" y="15728"/>
                  <a:pt x="4370" y="15693"/>
                </a:cubicBezTo>
                <a:lnTo>
                  <a:pt x="4382" y="15717"/>
                </a:lnTo>
                <a:cubicBezTo>
                  <a:pt x="4429" y="15776"/>
                  <a:pt x="4489" y="15848"/>
                  <a:pt x="4584" y="15895"/>
                </a:cubicBezTo>
                <a:cubicBezTo>
                  <a:pt x="4656" y="15955"/>
                  <a:pt x="4739" y="15990"/>
                  <a:pt x="4775" y="16038"/>
                </a:cubicBezTo>
                <a:cubicBezTo>
                  <a:pt x="4775" y="16026"/>
                  <a:pt x="4798" y="16014"/>
                  <a:pt x="4822" y="16014"/>
                </a:cubicBezTo>
                <a:cubicBezTo>
                  <a:pt x="4858" y="16074"/>
                  <a:pt x="5072" y="16098"/>
                  <a:pt x="4965" y="16109"/>
                </a:cubicBezTo>
                <a:cubicBezTo>
                  <a:pt x="5025" y="16157"/>
                  <a:pt x="5060" y="16145"/>
                  <a:pt x="5096" y="16133"/>
                </a:cubicBezTo>
                <a:cubicBezTo>
                  <a:pt x="4941" y="16074"/>
                  <a:pt x="4822" y="15967"/>
                  <a:pt x="4703" y="15955"/>
                </a:cubicBezTo>
                <a:cubicBezTo>
                  <a:pt x="4679" y="15871"/>
                  <a:pt x="4584" y="15836"/>
                  <a:pt x="4501" y="15788"/>
                </a:cubicBezTo>
                <a:cubicBezTo>
                  <a:pt x="4477" y="15776"/>
                  <a:pt x="4441" y="15752"/>
                  <a:pt x="4429" y="15728"/>
                </a:cubicBezTo>
                <a:cubicBezTo>
                  <a:pt x="4441" y="15728"/>
                  <a:pt x="4465" y="15717"/>
                  <a:pt x="4477" y="15717"/>
                </a:cubicBezTo>
                <a:lnTo>
                  <a:pt x="4477" y="15693"/>
                </a:lnTo>
                <a:cubicBezTo>
                  <a:pt x="4465" y="15681"/>
                  <a:pt x="4441" y="15669"/>
                  <a:pt x="4441" y="15657"/>
                </a:cubicBezTo>
                <a:cubicBezTo>
                  <a:pt x="4429" y="15621"/>
                  <a:pt x="4429" y="15598"/>
                  <a:pt x="4465" y="15574"/>
                </a:cubicBezTo>
                <a:cubicBezTo>
                  <a:pt x="4489" y="15562"/>
                  <a:pt x="4525" y="15562"/>
                  <a:pt x="4537" y="15574"/>
                </a:cubicBezTo>
                <a:cubicBezTo>
                  <a:pt x="4548" y="15598"/>
                  <a:pt x="4584" y="15609"/>
                  <a:pt x="4608" y="15621"/>
                </a:cubicBezTo>
                <a:cubicBezTo>
                  <a:pt x="4608" y="15657"/>
                  <a:pt x="4608" y="15681"/>
                  <a:pt x="4620" y="15717"/>
                </a:cubicBezTo>
                <a:cubicBezTo>
                  <a:pt x="4644" y="15728"/>
                  <a:pt x="4668" y="15740"/>
                  <a:pt x="4703" y="15740"/>
                </a:cubicBezTo>
                <a:cubicBezTo>
                  <a:pt x="4739" y="15740"/>
                  <a:pt x="4775" y="15740"/>
                  <a:pt x="4822" y="15752"/>
                </a:cubicBezTo>
                <a:cubicBezTo>
                  <a:pt x="4798" y="15752"/>
                  <a:pt x="4775" y="15752"/>
                  <a:pt x="4834" y="15788"/>
                </a:cubicBezTo>
                <a:cubicBezTo>
                  <a:pt x="4846" y="15788"/>
                  <a:pt x="4882" y="15788"/>
                  <a:pt x="4894" y="15800"/>
                </a:cubicBezTo>
                <a:lnTo>
                  <a:pt x="4906" y="15800"/>
                </a:lnTo>
                <a:cubicBezTo>
                  <a:pt x="5025" y="15848"/>
                  <a:pt x="5144" y="15931"/>
                  <a:pt x="5239" y="15955"/>
                </a:cubicBezTo>
                <a:cubicBezTo>
                  <a:pt x="5179" y="15919"/>
                  <a:pt x="5132" y="15895"/>
                  <a:pt x="5084" y="15848"/>
                </a:cubicBezTo>
                <a:lnTo>
                  <a:pt x="5179" y="15848"/>
                </a:lnTo>
                <a:lnTo>
                  <a:pt x="5191" y="15836"/>
                </a:lnTo>
                <a:cubicBezTo>
                  <a:pt x="5191" y="15836"/>
                  <a:pt x="5191" y="15812"/>
                  <a:pt x="5179" y="15812"/>
                </a:cubicBezTo>
                <a:cubicBezTo>
                  <a:pt x="5132" y="15788"/>
                  <a:pt x="5084" y="15788"/>
                  <a:pt x="5060" y="15812"/>
                </a:cubicBezTo>
                <a:cubicBezTo>
                  <a:pt x="5060" y="15812"/>
                  <a:pt x="5060" y="15836"/>
                  <a:pt x="5037" y="15836"/>
                </a:cubicBezTo>
                <a:cubicBezTo>
                  <a:pt x="5013" y="15812"/>
                  <a:pt x="4977" y="15800"/>
                  <a:pt x="4953" y="15776"/>
                </a:cubicBezTo>
                <a:cubicBezTo>
                  <a:pt x="4977" y="15752"/>
                  <a:pt x="5013" y="15728"/>
                  <a:pt x="5037" y="15740"/>
                </a:cubicBezTo>
                <a:lnTo>
                  <a:pt x="5144" y="15740"/>
                </a:lnTo>
                <a:cubicBezTo>
                  <a:pt x="5179" y="15776"/>
                  <a:pt x="5203" y="15800"/>
                  <a:pt x="5251" y="15812"/>
                </a:cubicBezTo>
                <a:cubicBezTo>
                  <a:pt x="5263" y="15788"/>
                  <a:pt x="5322" y="15848"/>
                  <a:pt x="5322" y="15800"/>
                </a:cubicBezTo>
                <a:lnTo>
                  <a:pt x="5322" y="15776"/>
                </a:lnTo>
                <a:cubicBezTo>
                  <a:pt x="5382" y="15800"/>
                  <a:pt x="5441" y="15800"/>
                  <a:pt x="5501" y="15800"/>
                </a:cubicBezTo>
                <a:cubicBezTo>
                  <a:pt x="5560" y="15800"/>
                  <a:pt x="5608" y="15812"/>
                  <a:pt x="5632" y="15895"/>
                </a:cubicBezTo>
                <a:cubicBezTo>
                  <a:pt x="5656" y="15931"/>
                  <a:pt x="5680" y="15967"/>
                  <a:pt x="5715" y="15979"/>
                </a:cubicBezTo>
                <a:cubicBezTo>
                  <a:pt x="5715" y="16014"/>
                  <a:pt x="5727" y="16026"/>
                  <a:pt x="5751" y="16050"/>
                </a:cubicBezTo>
                <a:cubicBezTo>
                  <a:pt x="5691" y="16050"/>
                  <a:pt x="5668" y="16109"/>
                  <a:pt x="5596" y="16086"/>
                </a:cubicBezTo>
                <a:cubicBezTo>
                  <a:pt x="5620" y="16098"/>
                  <a:pt x="5656" y="16109"/>
                  <a:pt x="5656" y="16145"/>
                </a:cubicBezTo>
                <a:cubicBezTo>
                  <a:pt x="5620" y="16157"/>
                  <a:pt x="5572" y="16133"/>
                  <a:pt x="5549" y="16169"/>
                </a:cubicBezTo>
                <a:cubicBezTo>
                  <a:pt x="5620" y="16193"/>
                  <a:pt x="5691" y="16229"/>
                  <a:pt x="5775" y="16312"/>
                </a:cubicBezTo>
                <a:cubicBezTo>
                  <a:pt x="5799" y="16252"/>
                  <a:pt x="5906" y="16324"/>
                  <a:pt x="5930" y="16336"/>
                </a:cubicBezTo>
                <a:cubicBezTo>
                  <a:pt x="5906" y="16348"/>
                  <a:pt x="5846" y="16336"/>
                  <a:pt x="5799" y="16312"/>
                </a:cubicBezTo>
                <a:cubicBezTo>
                  <a:pt x="5811" y="16383"/>
                  <a:pt x="5727" y="16288"/>
                  <a:pt x="5727" y="16336"/>
                </a:cubicBezTo>
                <a:cubicBezTo>
                  <a:pt x="5799" y="16383"/>
                  <a:pt x="6049" y="16336"/>
                  <a:pt x="6096" y="16467"/>
                </a:cubicBezTo>
                <a:cubicBezTo>
                  <a:pt x="5930" y="16395"/>
                  <a:pt x="5894" y="16431"/>
                  <a:pt x="5775" y="16407"/>
                </a:cubicBezTo>
                <a:cubicBezTo>
                  <a:pt x="5715" y="16467"/>
                  <a:pt x="5727" y="16514"/>
                  <a:pt x="5787" y="16550"/>
                </a:cubicBezTo>
                <a:lnTo>
                  <a:pt x="5799" y="16514"/>
                </a:lnTo>
                <a:cubicBezTo>
                  <a:pt x="5846" y="16526"/>
                  <a:pt x="5846" y="16550"/>
                  <a:pt x="5870" y="16562"/>
                </a:cubicBezTo>
                <a:cubicBezTo>
                  <a:pt x="5858" y="16562"/>
                  <a:pt x="5846" y="16574"/>
                  <a:pt x="5858" y="16586"/>
                </a:cubicBezTo>
                <a:cubicBezTo>
                  <a:pt x="5846" y="16621"/>
                  <a:pt x="5834" y="16562"/>
                  <a:pt x="5787" y="16562"/>
                </a:cubicBezTo>
                <a:cubicBezTo>
                  <a:pt x="5846" y="16610"/>
                  <a:pt x="5930" y="16645"/>
                  <a:pt x="5989" y="16705"/>
                </a:cubicBezTo>
                <a:cubicBezTo>
                  <a:pt x="6168" y="16752"/>
                  <a:pt x="6394" y="16919"/>
                  <a:pt x="6549" y="16919"/>
                </a:cubicBezTo>
                <a:cubicBezTo>
                  <a:pt x="6489" y="16883"/>
                  <a:pt x="6346" y="16860"/>
                  <a:pt x="6346" y="16788"/>
                </a:cubicBezTo>
                <a:cubicBezTo>
                  <a:pt x="6406" y="16741"/>
                  <a:pt x="6453" y="16860"/>
                  <a:pt x="6501" y="16812"/>
                </a:cubicBezTo>
                <a:cubicBezTo>
                  <a:pt x="6430" y="16764"/>
                  <a:pt x="6382" y="16788"/>
                  <a:pt x="6346" y="16729"/>
                </a:cubicBezTo>
                <a:cubicBezTo>
                  <a:pt x="6382" y="16741"/>
                  <a:pt x="6382" y="16705"/>
                  <a:pt x="6394" y="16705"/>
                </a:cubicBezTo>
                <a:cubicBezTo>
                  <a:pt x="6465" y="16752"/>
                  <a:pt x="6549" y="16812"/>
                  <a:pt x="6525" y="16836"/>
                </a:cubicBezTo>
                <a:cubicBezTo>
                  <a:pt x="6525" y="16800"/>
                  <a:pt x="6573" y="16883"/>
                  <a:pt x="6584" y="16860"/>
                </a:cubicBezTo>
                <a:cubicBezTo>
                  <a:pt x="6561" y="16836"/>
                  <a:pt x="6573" y="16812"/>
                  <a:pt x="6573" y="16788"/>
                </a:cubicBezTo>
                <a:cubicBezTo>
                  <a:pt x="6489" y="16752"/>
                  <a:pt x="6430" y="16705"/>
                  <a:pt x="6430" y="16669"/>
                </a:cubicBezTo>
                <a:cubicBezTo>
                  <a:pt x="6549" y="16645"/>
                  <a:pt x="6632" y="16717"/>
                  <a:pt x="6727" y="16717"/>
                </a:cubicBezTo>
                <a:cubicBezTo>
                  <a:pt x="6739" y="16752"/>
                  <a:pt x="6763" y="16800"/>
                  <a:pt x="6799" y="16812"/>
                </a:cubicBezTo>
                <a:cubicBezTo>
                  <a:pt x="6823" y="16836"/>
                  <a:pt x="6858" y="16824"/>
                  <a:pt x="6870" y="16824"/>
                </a:cubicBezTo>
                <a:cubicBezTo>
                  <a:pt x="6906" y="16812"/>
                  <a:pt x="6906" y="16788"/>
                  <a:pt x="6942" y="16800"/>
                </a:cubicBezTo>
                <a:cubicBezTo>
                  <a:pt x="6989" y="16824"/>
                  <a:pt x="7049" y="16848"/>
                  <a:pt x="7096" y="16883"/>
                </a:cubicBezTo>
                <a:cubicBezTo>
                  <a:pt x="7180" y="16979"/>
                  <a:pt x="7287" y="17038"/>
                  <a:pt x="7406" y="17086"/>
                </a:cubicBezTo>
                <a:lnTo>
                  <a:pt x="7406" y="17086"/>
                </a:lnTo>
                <a:lnTo>
                  <a:pt x="7394" y="17098"/>
                </a:lnTo>
                <a:cubicBezTo>
                  <a:pt x="7275" y="17086"/>
                  <a:pt x="7204" y="17110"/>
                  <a:pt x="7084" y="17050"/>
                </a:cubicBezTo>
                <a:cubicBezTo>
                  <a:pt x="7084" y="17062"/>
                  <a:pt x="7096" y="17062"/>
                  <a:pt x="7096" y="17062"/>
                </a:cubicBezTo>
                <a:lnTo>
                  <a:pt x="6870" y="17026"/>
                </a:lnTo>
                <a:cubicBezTo>
                  <a:pt x="6823" y="17098"/>
                  <a:pt x="6965" y="17026"/>
                  <a:pt x="6942" y="17086"/>
                </a:cubicBezTo>
                <a:cubicBezTo>
                  <a:pt x="6906" y="17098"/>
                  <a:pt x="6739" y="17050"/>
                  <a:pt x="6739" y="17002"/>
                </a:cubicBezTo>
                <a:cubicBezTo>
                  <a:pt x="6763" y="17026"/>
                  <a:pt x="6811" y="17038"/>
                  <a:pt x="6846" y="17050"/>
                </a:cubicBezTo>
                <a:cubicBezTo>
                  <a:pt x="6823" y="17026"/>
                  <a:pt x="6787" y="17002"/>
                  <a:pt x="6739" y="16991"/>
                </a:cubicBezTo>
                <a:lnTo>
                  <a:pt x="6739" y="16991"/>
                </a:lnTo>
                <a:lnTo>
                  <a:pt x="6739" y="16991"/>
                </a:lnTo>
                <a:cubicBezTo>
                  <a:pt x="6703" y="16979"/>
                  <a:pt x="6692" y="16967"/>
                  <a:pt x="6680" y="16943"/>
                </a:cubicBezTo>
                <a:cubicBezTo>
                  <a:pt x="6668" y="16943"/>
                  <a:pt x="6561" y="16943"/>
                  <a:pt x="6608" y="16967"/>
                </a:cubicBezTo>
                <a:lnTo>
                  <a:pt x="6620" y="16967"/>
                </a:lnTo>
                <a:cubicBezTo>
                  <a:pt x="6465" y="16931"/>
                  <a:pt x="6334" y="16871"/>
                  <a:pt x="6203" y="16848"/>
                </a:cubicBezTo>
                <a:cubicBezTo>
                  <a:pt x="6037" y="16788"/>
                  <a:pt x="5870" y="16741"/>
                  <a:pt x="5715" y="16741"/>
                </a:cubicBezTo>
                <a:cubicBezTo>
                  <a:pt x="5680" y="16669"/>
                  <a:pt x="5608" y="16645"/>
                  <a:pt x="5549" y="16633"/>
                </a:cubicBezTo>
                <a:cubicBezTo>
                  <a:pt x="5370" y="16574"/>
                  <a:pt x="5239" y="16467"/>
                  <a:pt x="5144" y="16383"/>
                </a:cubicBezTo>
                <a:cubicBezTo>
                  <a:pt x="5084" y="16455"/>
                  <a:pt x="5013" y="16264"/>
                  <a:pt x="4918" y="16264"/>
                </a:cubicBezTo>
                <a:cubicBezTo>
                  <a:pt x="4918" y="16252"/>
                  <a:pt x="4906" y="16229"/>
                  <a:pt x="4941" y="16229"/>
                </a:cubicBezTo>
                <a:cubicBezTo>
                  <a:pt x="4763" y="16217"/>
                  <a:pt x="4739" y="16026"/>
                  <a:pt x="4560" y="15967"/>
                </a:cubicBezTo>
                <a:cubicBezTo>
                  <a:pt x="4644" y="16026"/>
                  <a:pt x="4465" y="15979"/>
                  <a:pt x="4608" y="16074"/>
                </a:cubicBezTo>
                <a:cubicBezTo>
                  <a:pt x="4656" y="16050"/>
                  <a:pt x="4596" y="15990"/>
                  <a:pt x="4644" y="16026"/>
                </a:cubicBezTo>
                <a:cubicBezTo>
                  <a:pt x="4596" y="16086"/>
                  <a:pt x="4763" y="16157"/>
                  <a:pt x="4775" y="16252"/>
                </a:cubicBezTo>
                <a:cubicBezTo>
                  <a:pt x="4906" y="16252"/>
                  <a:pt x="4977" y="16371"/>
                  <a:pt x="5120" y="16455"/>
                </a:cubicBezTo>
                <a:cubicBezTo>
                  <a:pt x="5120" y="16490"/>
                  <a:pt x="5120" y="16574"/>
                  <a:pt x="5191" y="16562"/>
                </a:cubicBezTo>
                <a:cubicBezTo>
                  <a:pt x="5120" y="16526"/>
                  <a:pt x="5215" y="16526"/>
                  <a:pt x="5239" y="16514"/>
                </a:cubicBezTo>
                <a:cubicBezTo>
                  <a:pt x="5310" y="16550"/>
                  <a:pt x="5370" y="16610"/>
                  <a:pt x="5441" y="16645"/>
                </a:cubicBezTo>
                <a:cubicBezTo>
                  <a:pt x="5394" y="16669"/>
                  <a:pt x="5358" y="16681"/>
                  <a:pt x="5334" y="16681"/>
                </a:cubicBezTo>
                <a:cubicBezTo>
                  <a:pt x="5358" y="16693"/>
                  <a:pt x="5370" y="16693"/>
                  <a:pt x="5382" y="16693"/>
                </a:cubicBezTo>
                <a:cubicBezTo>
                  <a:pt x="5382" y="16705"/>
                  <a:pt x="5382" y="16705"/>
                  <a:pt x="5358" y="16741"/>
                </a:cubicBezTo>
                <a:cubicBezTo>
                  <a:pt x="5441" y="16800"/>
                  <a:pt x="5453" y="16764"/>
                  <a:pt x="5501" y="16764"/>
                </a:cubicBezTo>
                <a:cubicBezTo>
                  <a:pt x="5441" y="16824"/>
                  <a:pt x="5715" y="16907"/>
                  <a:pt x="5775" y="16979"/>
                </a:cubicBezTo>
                <a:cubicBezTo>
                  <a:pt x="5775" y="16943"/>
                  <a:pt x="5799" y="16943"/>
                  <a:pt x="5846" y="16967"/>
                </a:cubicBezTo>
                <a:cubicBezTo>
                  <a:pt x="5834" y="16979"/>
                  <a:pt x="5811" y="16979"/>
                  <a:pt x="5834" y="16991"/>
                </a:cubicBezTo>
                <a:cubicBezTo>
                  <a:pt x="6215" y="17122"/>
                  <a:pt x="6584" y="17229"/>
                  <a:pt x="6942" y="17336"/>
                </a:cubicBezTo>
                <a:cubicBezTo>
                  <a:pt x="7084" y="17312"/>
                  <a:pt x="7442" y="17383"/>
                  <a:pt x="7394" y="17503"/>
                </a:cubicBezTo>
                <a:cubicBezTo>
                  <a:pt x="7823" y="17633"/>
                  <a:pt x="8299" y="17657"/>
                  <a:pt x="8787" y="17705"/>
                </a:cubicBezTo>
                <a:cubicBezTo>
                  <a:pt x="8954" y="17645"/>
                  <a:pt x="9168" y="17681"/>
                  <a:pt x="9311" y="17693"/>
                </a:cubicBezTo>
                <a:cubicBezTo>
                  <a:pt x="9299" y="17693"/>
                  <a:pt x="9359" y="17657"/>
                  <a:pt x="9406" y="17669"/>
                </a:cubicBezTo>
                <a:cubicBezTo>
                  <a:pt x="9549" y="17717"/>
                  <a:pt x="9299" y="17776"/>
                  <a:pt x="9168" y="17764"/>
                </a:cubicBezTo>
                <a:cubicBezTo>
                  <a:pt x="9287" y="17764"/>
                  <a:pt x="9168" y="17860"/>
                  <a:pt x="9144" y="17884"/>
                </a:cubicBezTo>
                <a:cubicBezTo>
                  <a:pt x="8894" y="17907"/>
                  <a:pt x="8704" y="17895"/>
                  <a:pt x="8478" y="17907"/>
                </a:cubicBezTo>
                <a:cubicBezTo>
                  <a:pt x="8418" y="17895"/>
                  <a:pt x="8418" y="17872"/>
                  <a:pt x="8347" y="17872"/>
                </a:cubicBezTo>
                <a:cubicBezTo>
                  <a:pt x="8239" y="17907"/>
                  <a:pt x="8156" y="17824"/>
                  <a:pt x="8037" y="17824"/>
                </a:cubicBezTo>
                <a:cubicBezTo>
                  <a:pt x="7977" y="17824"/>
                  <a:pt x="7918" y="17872"/>
                  <a:pt x="7858" y="17872"/>
                </a:cubicBezTo>
                <a:cubicBezTo>
                  <a:pt x="7775" y="17848"/>
                  <a:pt x="7716" y="17788"/>
                  <a:pt x="7656" y="17788"/>
                </a:cubicBezTo>
                <a:lnTo>
                  <a:pt x="7525" y="17788"/>
                </a:lnTo>
                <a:cubicBezTo>
                  <a:pt x="7525" y="17788"/>
                  <a:pt x="7537" y="17764"/>
                  <a:pt x="7561" y="17776"/>
                </a:cubicBezTo>
                <a:cubicBezTo>
                  <a:pt x="7501" y="17764"/>
                  <a:pt x="7454" y="17788"/>
                  <a:pt x="7394" y="17788"/>
                </a:cubicBezTo>
                <a:cubicBezTo>
                  <a:pt x="7382" y="17788"/>
                  <a:pt x="7382" y="17753"/>
                  <a:pt x="7382" y="17753"/>
                </a:cubicBezTo>
                <a:cubicBezTo>
                  <a:pt x="7299" y="17705"/>
                  <a:pt x="7204" y="17753"/>
                  <a:pt x="7108" y="17729"/>
                </a:cubicBezTo>
                <a:cubicBezTo>
                  <a:pt x="7049" y="17693"/>
                  <a:pt x="7204" y="17693"/>
                  <a:pt x="7096" y="17669"/>
                </a:cubicBezTo>
                <a:cubicBezTo>
                  <a:pt x="7084" y="17717"/>
                  <a:pt x="6989" y="17693"/>
                  <a:pt x="6942" y="17705"/>
                </a:cubicBezTo>
                <a:cubicBezTo>
                  <a:pt x="6906" y="17610"/>
                  <a:pt x="6692" y="17645"/>
                  <a:pt x="6739" y="17586"/>
                </a:cubicBezTo>
                <a:cubicBezTo>
                  <a:pt x="6668" y="17574"/>
                  <a:pt x="6561" y="17574"/>
                  <a:pt x="6453" y="17538"/>
                </a:cubicBezTo>
                <a:cubicBezTo>
                  <a:pt x="6346" y="17514"/>
                  <a:pt x="6263" y="17491"/>
                  <a:pt x="6192" y="17467"/>
                </a:cubicBezTo>
                <a:cubicBezTo>
                  <a:pt x="6215" y="17479"/>
                  <a:pt x="6203" y="17491"/>
                  <a:pt x="6203" y="17514"/>
                </a:cubicBezTo>
                <a:cubicBezTo>
                  <a:pt x="6037" y="17455"/>
                  <a:pt x="5989" y="17431"/>
                  <a:pt x="5906" y="17419"/>
                </a:cubicBezTo>
                <a:cubicBezTo>
                  <a:pt x="5906" y="17407"/>
                  <a:pt x="5918" y="17407"/>
                  <a:pt x="5930" y="17407"/>
                </a:cubicBezTo>
                <a:cubicBezTo>
                  <a:pt x="5811" y="17360"/>
                  <a:pt x="5691" y="17336"/>
                  <a:pt x="5608" y="17288"/>
                </a:cubicBezTo>
                <a:cubicBezTo>
                  <a:pt x="5513" y="17241"/>
                  <a:pt x="5430" y="17193"/>
                  <a:pt x="5358" y="17169"/>
                </a:cubicBezTo>
                <a:cubicBezTo>
                  <a:pt x="5322" y="17169"/>
                  <a:pt x="5310" y="17181"/>
                  <a:pt x="5275" y="17181"/>
                </a:cubicBezTo>
                <a:cubicBezTo>
                  <a:pt x="5239" y="17122"/>
                  <a:pt x="5215" y="17133"/>
                  <a:pt x="5179" y="17157"/>
                </a:cubicBezTo>
                <a:cubicBezTo>
                  <a:pt x="5144" y="17110"/>
                  <a:pt x="5179" y="17074"/>
                  <a:pt x="5120" y="17062"/>
                </a:cubicBezTo>
                <a:cubicBezTo>
                  <a:pt x="5179" y="17122"/>
                  <a:pt x="5013" y="17062"/>
                  <a:pt x="4965" y="17050"/>
                </a:cubicBezTo>
                <a:cubicBezTo>
                  <a:pt x="4977" y="17014"/>
                  <a:pt x="4918" y="17002"/>
                  <a:pt x="4953" y="16991"/>
                </a:cubicBezTo>
                <a:cubicBezTo>
                  <a:pt x="4953" y="16955"/>
                  <a:pt x="5013" y="17002"/>
                  <a:pt x="5025" y="16991"/>
                </a:cubicBezTo>
                <a:cubicBezTo>
                  <a:pt x="4894" y="16931"/>
                  <a:pt x="4882" y="16955"/>
                  <a:pt x="4834" y="17002"/>
                </a:cubicBezTo>
                <a:cubicBezTo>
                  <a:pt x="4882" y="17050"/>
                  <a:pt x="4953" y="17074"/>
                  <a:pt x="5001" y="17122"/>
                </a:cubicBezTo>
                <a:cubicBezTo>
                  <a:pt x="5072" y="17074"/>
                  <a:pt x="5263" y="17229"/>
                  <a:pt x="5310" y="17276"/>
                </a:cubicBezTo>
                <a:cubicBezTo>
                  <a:pt x="5275" y="17252"/>
                  <a:pt x="5275" y="17288"/>
                  <a:pt x="5263" y="17276"/>
                </a:cubicBezTo>
                <a:cubicBezTo>
                  <a:pt x="5263" y="17252"/>
                  <a:pt x="5275" y="17241"/>
                  <a:pt x="5263" y="17229"/>
                </a:cubicBezTo>
                <a:cubicBezTo>
                  <a:pt x="5120" y="17241"/>
                  <a:pt x="5001" y="17133"/>
                  <a:pt x="4846" y="17050"/>
                </a:cubicBezTo>
                <a:cubicBezTo>
                  <a:pt x="4882" y="17122"/>
                  <a:pt x="4787" y="17062"/>
                  <a:pt x="4775" y="17110"/>
                </a:cubicBezTo>
                <a:cubicBezTo>
                  <a:pt x="4941" y="17181"/>
                  <a:pt x="5096" y="17252"/>
                  <a:pt x="5251" y="17336"/>
                </a:cubicBezTo>
                <a:cubicBezTo>
                  <a:pt x="5191" y="17276"/>
                  <a:pt x="5322" y="17336"/>
                  <a:pt x="5358" y="17312"/>
                </a:cubicBezTo>
                <a:cubicBezTo>
                  <a:pt x="5382" y="17348"/>
                  <a:pt x="5489" y="17431"/>
                  <a:pt x="5537" y="17431"/>
                </a:cubicBezTo>
                <a:cubicBezTo>
                  <a:pt x="5501" y="17419"/>
                  <a:pt x="5513" y="17407"/>
                  <a:pt x="5537" y="17395"/>
                </a:cubicBezTo>
                <a:cubicBezTo>
                  <a:pt x="5596" y="17479"/>
                  <a:pt x="5739" y="17514"/>
                  <a:pt x="5858" y="17574"/>
                </a:cubicBezTo>
                <a:cubicBezTo>
                  <a:pt x="5727" y="17514"/>
                  <a:pt x="5787" y="17574"/>
                  <a:pt x="5668" y="17538"/>
                </a:cubicBezTo>
                <a:cubicBezTo>
                  <a:pt x="5751" y="17586"/>
                  <a:pt x="5799" y="17633"/>
                  <a:pt x="5894" y="17610"/>
                </a:cubicBezTo>
                <a:lnTo>
                  <a:pt x="5870" y="17645"/>
                </a:lnTo>
                <a:cubicBezTo>
                  <a:pt x="5977" y="17657"/>
                  <a:pt x="6108" y="17717"/>
                  <a:pt x="6251" y="17776"/>
                </a:cubicBezTo>
                <a:cubicBezTo>
                  <a:pt x="6322" y="17812"/>
                  <a:pt x="6382" y="17836"/>
                  <a:pt x="6453" y="17872"/>
                </a:cubicBezTo>
                <a:cubicBezTo>
                  <a:pt x="6525" y="17884"/>
                  <a:pt x="6608" y="17895"/>
                  <a:pt x="6668" y="17907"/>
                </a:cubicBezTo>
                <a:cubicBezTo>
                  <a:pt x="6668" y="17931"/>
                  <a:pt x="6644" y="17943"/>
                  <a:pt x="6680" y="17955"/>
                </a:cubicBezTo>
                <a:cubicBezTo>
                  <a:pt x="6930" y="17967"/>
                  <a:pt x="7263" y="18134"/>
                  <a:pt x="7382" y="18110"/>
                </a:cubicBezTo>
                <a:cubicBezTo>
                  <a:pt x="7382" y="18145"/>
                  <a:pt x="7263" y="18145"/>
                  <a:pt x="7215" y="18110"/>
                </a:cubicBezTo>
                <a:cubicBezTo>
                  <a:pt x="7215" y="18193"/>
                  <a:pt x="7358" y="18169"/>
                  <a:pt x="7418" y="18169"/>
                </a:cubicBezTo>
                <a:lnTo>
                  <a:pt x="7418" y="18193"/>
                </a:lnTo>
                <a:cubicBezTo>
                  <a:pt x="7513" y="18193"/>
                  <a:pt x="7573" y="18145"/>
                  <a:pt x="7656" y="18145"/>
                </a:cubicBezTo>
                <a:cubicBezTo>
                  <a:pt x="7775" y="18169"/>
                  <a:pt x="7811" y="18229"/>
                  <a:pt x="7977" y="18241"/>
                </a:cubicBezTo>
                <a:cubicBezTo>
                  <a:pt x="7930" y="18181"/>
                  <a:pt x="8132" y="18253"/>
                  <a:pt x="8216" y="18241"/>
                </a:cubicBezTo>
                <a:cubicBezTo>
                  <a:pt x="8097" y="18229"/>
                  <a:pt x="8156" y="18205"/>
                  <a:pt x="8251" y="18229"/>
                </a:cubicBezTo>
                <a:cubicBezTo>
                  <a:pt x="8358" y="18229"/>
                  <a:pt x="8478" y="18241"/>
                  <a:pt x="8478" y="18288"/>
                </a:cubicBezTo>
                <a:cubicBezTo>
                  <a:pt x="8406" y="18265"/>
                  <a:pt x="8394" y="18312"/>
                  <a:pt x="8347" y="18312"/>
                </a:cubicBezTo>
                <a:cubicBezTo>
                  <a:pt x="8478" y="18312"/>
                  <a:pt x="8406" y="18324"/>
                  <a:pt x="8430" y="18384"/>
                </a:cubicBezTo>
                <a:cubicBezTo>
                  <a:pt x="8537" y="18372"/>
                  <a:pt x="8549" y="18419"/>
                  <a:pt x="8620" y="18419"/>
                </a:cubicBezTo>
                <a:cubicBezTo>
                  <a:pt x="8597" y="18372"/>
                  <a:pt x="8513" y="18372"/>
                  <a:pt x="8478" y="18348"/>
                </a:cubicBezTo>
                <a:cubicBezTo>
                  <a:pt x="8513" y="18348"/>
                  <a:pt x="8525" y="18348"/>
                  <a:pt x="8561" y="18324"/>
                </a:cubicBezTo>
                <a:cubicBezTo>
                  <a:pt x="8620" y="18348"/>
                  <a:pt x="8644" y="18419"/>
                  <a:pt x="8692" y="18360"/>
                </a:cubicBezTo>
                <a:cubicBezTo>
                  <a:pt x="8692" y="18372"/>
                  <a:pt x="8692" y="18407"/>
                  <a:pt x="8704" y="18407"/>
                </a:cubicBezTo>
                <a:cubicBezTo>
                  <a:pt x="8513" y="18407"/>
                  <a:pt x="8394" y="18419"/>
                  <a:pt x="8263" y="18407"/>
                </a:cubicBezTo>
                <a:cubicBezTo>
                  <a:pt x="8144" y="18384"/>
                  <a:pt x="8001" y="18360"/>
                  <a:pt x="7846" y="18312"/>
                </a:cubicBezTo>
                <a:cubicBezTo>
                  <a:pt x="7739" y="18312"/>
                  <a:pt x="7632" y="18288"/>
                  <a:pt x="7513" y="18265"/>
                </a:cubicBezTo>
                <a:cubicBezTo>
                  <a:pt x="7406" y="18241"/>
                  <a:pt x="7287" y="18229"/>
                  <a:pt x="7192" y="18241"/>
                </a:cubicBezTo>
                <a:cubicBezTo>
                  <a:pt x="7192" y="18205"/>
                  <a:pt x="7108" y="18205"/>
                  <a:pt x="7132" y="18181"/>
                </a:cubicBezTo>
                <a:cubicBezTo>
                  <a:pt x="6834" y="18145"/>
                  <a:pt x="6561" y="17943"/>
                  <a:pt x="6311" y="17967"/>
                </a:cubicBezTo>
                <a:cubicBezTo>
                  <a:pt x="6370" y="18003"/>
                  <a:pt x="6477" y="18014"/>
                  <a:pt x="6453" y="18050"/>
                </a:cubicBezTo>
                <a:cubicBezTo>
                  <a:pt x="6382" y="18026"/>
                  <a:pt x="6049" y="17955"/>
                  <a:pt x="6156" y="17895"/>
                </a:cubicBezTo>
                <a:cubicBezTo>
                  <a:pt x="6096" y="17884"/>
                  <a:pt x="6049" y="17884"/>
                  <a:pt x="5977" y="17848"/>
                </a:cubicBezTo>
                <a:cubicBezTo>
                  <a:pt x="5941" y="17895"/>
                  <a:pt x="6096" y="17895"/>
                  <a:pt x="6084" y="17931"/>
                </a:cubicBezTo>
                <a:cubicBezTo>
                  <a:pt x="5977" y="17895"/>
                  <a:pt x="5739" y="17836"/>
                  <a:pt x="5703" y="17753"/>
                </a:cubicBezTo>
                <a:cubicBezTo>
                  <a:pt x="5489" y="17669"/>
                  <a:pt x="5322" y="17598"/>
                  <a:pt x="5179" y="17526"/>
                </a:cubicBezTo>
                <a:cubicBezTo>
                  <a:pt x="5025" y="17455"/>
                  <a:pt x="4894" y="17372"/>
                  <a:pt x="4787" y="17276"/>
                </a:cubicBezTo>
                <a:cubicBezTo>
                  <a:pt x="4751" y="17312"/>
                  <a:pt x="4763" y="17229"/>
                  <a:pt x="4715" y="17217"/>
                </a:cubicBezTo>
                <a:cubicBezTo>
                  <a:pt x="4656" y="17193"/>
                  <a:pt x="4703" y="17276"/>
                  <a:pt x="4668" y="17252"/>
                </a:cubicBezTo>
                <a:cubicBezTo>
                  <a:pt x="4656" y="17241"/>
                  <a:pt x="4644" y="17252"/>
                  <a:pt x="4632" y="17241"/>
                </a:cubicBezTo>
                <a:cubicBezTo>
                  <a:pt x="4537" y="17217"/>
                  <a:pt x="4572" y="17169"/>
                  <a:pt x="4525" y="17133"/>
                </a:cubicBezTo>
                <a:cubicBezTo>
                  <a:pt x="4477" y="17157"/>
                  <a:pt x="4394" y="17074"/>
                  <a:pt x="4310" y="17038"/>
                </a:cubicBezTo>
                <a:cubicBezTo>
                  <a:pt x="4346" y="16943"/>
                  <a:pt x="4167" y="16919"/>
                  <a:pt x="4096" y="16860"/>
                </a:cubicBezTo>
                <a:cubicBezTo>
                  <a:pt x="3929" y="16752"/>
                  <a:pt x="3763" y="16598"/>
                  <a:pt x="3596" y="16467"/>
                </a:cubicBezTo>
                <a:cubicBezTo>
                  <a:pt x="3441" y="16336"/>
                  <a:pt x="3274" y="16217"/>
                  <a:pt x="3167" y="16109"/>
                </a:cubicBezTo>
                <a:cubicBezTo>
                  <a:pt x="3334" y="16288"/>
                  <a:pt x="3417" y="16300"/>
                  <a:pt x="3536" y="16467"/>
                </a:cubicBezTo>
                <a:cubicBezTo>
                  <a:pt x="3679" y="16526"/>
                  <a:pt x="3798" y="16633"/>
                  <a:pt x="3917" y="16741"/>
                </a:cubicBezTo>
                <a:cubicBezTo>
                  <a:pt x="4048" y="16836"/>
                  <a:pt x="4179" y="16931"/>
                  <a:pt x="4310" y="17002"/>
                </a:cubicBezTo>
                <a:cubicBezTo>
                  <a:pt x="4298" y="17038"/>
                  <a:pt x="4334" y="17062"/>
                  <a:pt x="4334" y="17074"/>
                </a:cubicBezTo>
                <a:cubicBezTo>
                  <a:pt x="4298" y="17074"/>
                  <a:pt x="4239" y="17050"/>
                  <a:pt x="4215" y="17050"/>
                </a:cubicBezTo>
                <a:cubicBezTo>
                  <a:pt x="4275" y="17122"/>
                  <a:pt x="4537" y="17181"/>
                  <a:pt x="4632" y="17336"/>
                </a:cubicBezTo>
                <a:cubicBezTo>
                  <a:pt x="4656" y="17300"/>
                  <a:pt x="4715" y="17360"/>
                  <a:pt x="4763" y="17395"/>
                </a:cubicBezTo>
                <a:cubicBezTo>
                  <a:pt x="4870" y="17348"/>
                  <a:pt x="5191" y="17514"/>
                  <a:pt x="5299" y="17586"/>
                </a:cubicBezTo>
                <a:cubicBezTo>
                  <a:pt x="5287" y="17598"/>
                  <a:pt x="5108" y="17491"/>
                  <a:pt x="5168" y="17550"/>
                </a:cubicBezTo>
                <a:cubicBezTo>
                  <a:pt x="5227" y="17586"/>
                  <a:pt x="5299" y="17610"/>
                  <a:pt x="5287" y="17645"/>
                </a:cubicBezTo>
                <a:cubicBezTo>
                  <a:pt x="5239" y="17633"/>
                  <a:pt x="5168" y="17574"/>
                  <a:pt x="5144" y="17598"/>
                </a:cubicBezTo>
                <a:cubicBezTo>
                  <a:pt x="5203" y="17645"/>
                  <a:pt x="5358" y="17693"/>
                  <a:pt x="5299" y="17753"/>
                </a:cubicBezTo>
                <a:cubicBezTo>
                  <a:pt x="5382" y="17788"/>
                  <a:pt x="5287" y="17693"/>
                  <a:pt x="5382" y="17729"/>
                </a:cubicBezTo>
                <a:cubicBezTo>
                  <a:pt x="5382" y="17753"/>
                  <a:pt x="5406" y="17753"/>
                  <a:pt x="5430" y="17764"/>
                </a:cubicBezTo>
                <a:cubicBezTo>
                  <a:pt x="5430" y="17824"/>
                  <a:pt x="5370" y="17812"/>
                  <a:pt x="5322" y="17812"/>
                </a:cubicBezTo>
                <a:cubicBezTo>
                  <a:pt x="5418" y="17884"/>
                  <a:pt x="5430" y="17836"/>
                  <a:pt x="5441" y="17824"/>
                </a:cubicBezTo>
                <a:cubicBezTo>
                  <a:pt x="5501" y="17884"/>
                  <a:pt x="5370" y="17836"/>
                  <a:pt x="5418" y="17895"/>
                </a:cubicBezTo>
                <a:cubicBezTo>
                  <a:pt x="5501" y="17955"/>
                  <a:pt x="5608" y="18003"/>
                  <a:pt x="5656" y="18014"/>
                </a:cubicBezTo>
                <a:cubicBezTo>
                  <a:pt x="5620" y="18003"/>
                  <a:pt x="5620" y="17991"/>
                  <a:pt x="5620" y="17967"/>
                </a:cubicBezTo>
                <a:cubicBezTo>
                  <a:pt x="5668" y="17991"/>
                  <a:pt x="5727" y="17967"/>
                  <a:pt x="5739" y="18014"/>
                </a:cubicBezTo>
                <a:cubicBezTo>
                  <a:pt x="5715" y="18003"/>
                  <a:pt x="5680" y="17991"/>
                  <a:pt x="5668" y="18003"/>
                </a:cubicBezTo>
                <a:cubicBezTo>
                  <a:pt x="5787" y="18074"/>
                  <a:pt x="6001" y="18122"/>
                  <a:pt x="6049" y="18205"/>
                </a:cubicBezTo>
                <a:cubicBezTo>
                  <a:pt x="6108" y="18205"/>
                  <a:pt x="6025" y="18169"/>
                  <a:pt x="6096" y="18169"/>
                </a:cubicBezTo>
                <a:cubicBezTo>
                  <a:pt x="6227" y="18193"/>
                  <a:pt x="6203" y="18253"/>
                  <a:pt x="6287" y="18288"/>
                </a:cubicBezTo>
                <a:cubicBezTo>
                  <a:pt x="6311" y="18265"/>
                  <a:pt x="6275" y="18205"/>
                  <a:pt x="6334" y="18229"/>
                </a:cubicBezTo>
                <a:cubicBezTo>
                  <a:pt x="6406" y="18253"/>
                  <a:pt x="6561" y="18265"/>
                  <a:pt x="6525" y="18312"/>
                </a:cubicBezTo>
                <a:cubicBezTo>
                  <a:pt x="6501" y="18312"/>
                  <a:pt x="6346" y="18288"/>
                  <a:pt x="6406" y="18312"/>
                </a:cubicBezTo>
                <a:cubicBezTo>
                  <a:pt x="6549" y="18324"/>
                  <a:pt x="6632" y="18372"/>
                  <a:pt x="6703" y="18348"/>
                </a:cubicBezTo>
                <a:cubicBezTo>
                  <a:pt x="6799" y="18384"/>
                  <a:pt x="6680" y="18407"/>
                  <a:pt x="6763" y="18431"/>
                </a:cubicBezTo>
                <a:cubicBezTo>
                  <a:pt x="6799" y="18431"/>
                  <a:pt x="6787" y="18384"/>
                  <a:pt x="6823" y="18384"/>
                </a:cubicBezTo>
                <a:cubicBezTo>
                  <a:pt x="6858" y="18419"/>
                  <a:pt x="7096" y="18538"/>
                  <a:pt x="6989" y="18443"/>
                </a:cubicBezTo>
                <a:cubicBezTo>
                  <a:pt x="7096" y="18479"/>
                  <a:pt x="7108" y="18491"/>
                  <a:pt x="7239" y="18526"/>
                </a:cubicBezTo>
                <a:cubicBezTo>
                  <a:pt x="7239" y="18503"/>
                  <a:pt x="7239" y="18479"/>
                  <a:pt x="7275" y="18479"/>
                </a:cubicBezTo>
                <a:cubicBezTo>
                  <a:pt x="7465" y="18538"/>
                  <a:pt x="7656" y="18562"/>
                  <a:pt x="7835" y="18586"/>
                </a:cubicBezTo>
                <a:cubicBezTo>
                  <a:pt x="8013" y="18598"/>
                  <a:pt x="8192" y="18622"/>
                  <a:pt x="8370" y="18657"/>
                </a:cubicBezTo>
                <a:cubicBezTo>
                  <a:pt x="8394" y="18646"/>
                  <a:pt x="8347" y="18622"/>
                  <a:pt x="8370" y="18610"/>
                </a:cubicBezTo>
                <a:cubicBezTo>
                  <a:pt x="8513" y="18646"/>
                  <a:pt x="8608" y="18657"/>
                  <a:pt x="8716" y="18610"/>
                </a:cubicBezTo>
                <a:cubicBezTo>
                  <a:pt x="8716" y="18622"/>
                  <a:pt x="8704" y="18646"/>
                  <a:pt x="8692" y="18646"/>
                </a:cubicBezTo>
                <a:cubicBezTo>
                  <a:pt x="8787" y="18622"/>
                  <a:pt x="8906" y="18657"/>
                  <a:pt x="9001" y="18681"/>
                </a:cubicBezTo>
                <a:cubicBezTo>
                  <a:pt x="8930" y="18729"/>
                  <a:pt x="8811" y="18681"/>
                  <a:pt x="8775" y="18765"/>
                </a:cubicBezTo>
                <a:cubicBezTo>
                  <a:pt x="8942" y="18765"/>
                  <a:pt x="9013" y="18657"/>
                  <a:pt x="9204" y="18681"/>
                </a:cubicBezTo>
                <a:cubicBezTo>
                  <a:pt x="9240" y="18657"/>
                  <a:pt x="9144" y="18646"/>
                  <a:pt x="9204" y="18646"/>
                </a:cubicBezTo>
                <a:cubicBezTo>
                  <a:pt x="9287" y="18657"/>
                  <a:pt x="9299" y="18657"/>
                  <a:pt x="9359" y="18622"/>
                </a:cubicBezTo>
                <a:cubicBezTo>
                  <a:pt x="9359" y="18669"/>
                  <a:pt x="9430" y="18669"/>
                  <a:pt x="9478" y="18681"/>
                </a:cubicBezTo>
                <a:cubicBezTo>
                  <a:pt x="9668" y="18622"/>
                  <a:pt x="9859" y="18705"/>
                  <a:pt x="10025" y="18610"/>
                </a:cubicBezTo>
                <a:lnTo>
                  <a:pt x="10335" y="18610"/>
                </a:lnTo>
                <a:cubicBezTo>
                  <a:pt x="10442" y="18598"/>
                  <a:pt x="10561" y="18586"/>
                  <a:pt x="10680" y="18562"/>
                </a:cubicBezTo>
                <a:cubicBezTo>
                  <a:pt x="10906" y="18526"/>
                  <a:pt x="11109" y="18479"/>
                  <a:pt x="11264" y="18419"/>
                </a:cubicBezTo>
                <a:cubicBezTo>
                  <a:pt x="11287" y="18443"/>
                  <a:pt x="11395" y="18407"/>
                  <a:pt x="11395" y="18443"/>
                </a:cubicBezTo>
                <a:cubicBezTo>
                  <a:pt x="11514" y="18372"/>
                  <a:pt x="11621" y="18419"/>
                  <a:pt x="11692" y="18348"/>
                </a:cubicBezTo>
                <a:cubicBezTo>
                  <a:pt x="11668" y="18348"/>
                  <a:pt x="11633" y="18360"/>
                  <a:pt x="11633" y="18324"/>
                </a:cubicBezTo>
                <a:cubicBezTo>
                  <a:pt x="11692" y="18300"/>
                  <a:pt x="11692" y="18300"/>
                  <a:pt x="11799" y="18265"/>
                </a:cubicBezTo>
                <a:cubicBezTo>
                  <a:pt x="11811" y="18288"/>
                  <a:pt x="11811" y="18312"/>
                  <a:pt x="11859" y="18300"/>
                </a:cubicBezTo>
                <a:cubicBezTo>
                  <a:pt x="11907" y="18193"/>
                  <a:pt x="12121" y="18229"/>
                  <a:pt x="12228" y="18205"/>
                </a:cubicBezTo>
                <a:cubicBezTo>
                  <a:pt x="12228" y="18181"/>
                  <a:pt x="12180" y="18193"/>
                  <a:pt x="12168" y="18181"/>
                </a:cubicBezTo>
                <a:cubicBezTo>
                  <a:pt x="12264" y="18145"/>
                  <a:pt x="12418" y="18074"/>
                  <a:pt x="12466" y="18134"/>
                </a:cubicBezTo>
                <a:cubicBezTo>
                  <a:pt x="12407" y="18169"/>
                  <a:pt x="12359" y="18122"/>
                  <a:pt x="12347" y="18169"/>
                </a:cubicBezTo>
                <a:cubicBezTo>
                  <a:pt x="12383" y="18145"/>
                  <a:pt x="12383" y="18181"/>
                  <a:pt x="12407" y="18181"/>
                </a:cubicBezTo>
                <a:cubicBezTo>
                  <a:pt x="12633" y="18014"/>
                  <a:pt x="12978" y="17907"/>
                  <a:pt x="13133" y="17872"/>
                </a:cubicBezTo>
                <a:cubicBezTo>
                  <a:pt x="13192" y="17836"/>
                  <a:pt x="13216" y="17788"/>
                  <a:pt x="13228" y="17776"/>
                </a:cubicBezTo>
                <a:cubicBezTo>
                  <a:pt x="13300" y="17753"/>
                  <a:pt x="13371" y="17776"/>
                  <a:pt x="13478" y="17705"/>
                </a:cubicBezTo>
                <a:cubicBezTo>
                  <a:pt x="13466" y="17717"/>
                  <a:pt x="13514" y="17693"/>
                  <a:pt x="13573" y="17657"/>
                </a:cubicBezTo>
                <a:cubicBezTo>
                  <a:pt x="13585" y="17645"/>
                  <a:pt x="13812" y="17514"/>
                  <a:pt x="13883" y="17526"/>
                </a:cubicBezTo>
                <a:cubicBezTo>
                  <a:pt x="13907" y="17550"/>
                  <a:pt x="13716" y="17633"/>
                  <a:pt x="13788" y="17610"/>
                </a:cubicBezTo>
                <a:cubicBezTo>
                  <a:pt x="13871" y="17574"/>
                  <a:pt x="13883" y="17538"/>
                  <a:pt x="13966" y="17526"/>
                </a:cubicBezTo>
                <a:cubicBezTo>
                  <a:pt x="13942" y="17491"/>
                  <a:pt x="13966" y="17479"/>
                  <a:pt x="14002" y="17455"/>
                </a:cubicBezTo>
                <a:cubicBezTo>
                  <a:pt x="14038" y="17431"/>
                  <a:pt x="14073" y="17419"/>
                  <a:pt x="14109" y="17419"/>
                </a:cubicBezTo>
                <a:cubicBezTo>
                  <a:pt x="14050" y="17479"/>
                  <a:pt x="13954" y="17526"/>
                  <a:pt x="13942" y="17586"/>
                </a:cubicBezTo>
                <a:cubicBezTo>
                  <a:pt x="14073" y="17514"/>
                  <a:pt x="14276" y="17300"/>
                  <a:pt x="14312" y="17407"/>
                </a:cubicBezTo>
                <a:cubicBezTo>
                  <a:pt x="14312" y="17395"/>
                  <a:pt x="14347" y="17372"/>
                  <a:pt x="14359" y="17372"/>
                </a:cubicBezTo>
                <a:cubicBezTo>
                  <a:pt x="14288" y="17455"/>
                  <a:pt x="14347" y="17455"/>
                  <a:pt x="14288" y="17526"/>
                </a:cubicBezTo>
                <a:cubicBezTo>
                  <a:pt x="14395" y="17395"/>
                  <a:pt x="14526" y="17336"/>
                  <a:pt x="14645" y="17276"/>
                </a:cubicBezTo>
                <a:cubicBezTo>
                  <a:pt x="14764" y="17193"/>
                  <a:pt x="14895" y="17133"/>
                  <a:pt x="14955" y="16991"/>
                </a:cubicBezTo>
                <a:cubicBezTo>
                  <a:pt x="14966" y="17002"/>
                  <a:pt x="14955" y="17038"/>
                  <a:pt x="14966" y="17050"/>
                </a:cubicBezTo>
                <a:cubicBezTo>
                  <a:pt x="15026" y="17002"/>
                  <a:pt x="15002" y="16979"/>
                  <a:pt x="15085" y="16931"/>
                </a:cubicBezTo>
                <a:cubicBezTo>
                  <a:pt x="15097" y="16943"/>
                  <a:pt x="15133" y="16931"/>
                  <a:pt x="15133" y="16955"/>
                </a:cubicBezTo>
                <a:cubicBezTo>
                  <a:pt x="15181" y="16919"/>
                  <a:pt x="15240" y="16871"/>
                  <a:pt x="15252" y="16836"/>
                </a:cubicBezTo>
                <a:cubicBezTo>
                  <a:pt x="15157" y="16919"/>
                  <a:pt x="15121" y="16919"/>
                  <a:pt x="15074" y="16895"/>
                </a:cubicBezTo>
                <a:cubicBezTo>
                  <a:pt x="15216" y="16812"/>
                  <a:pt x="15240" y="16717"/>
                  <a:pt x="15395" y="16681"/>
                </a:cubicBezTo>
                <a:cubicBezTo>
                  <a:pt x="15312" y="16717"/>
                  <a:pt x="15371" y="16752"/>
                  <a:pt x="15276" y="16800"/>
                </a:cubicBezTo>
                <a:cubicBezTo>
                  <a:pt x="15324" y="16812"/>
                  <a:pt x="15336" y="16860"/>
                  <a:pt x="15395" y="16800"/>
                </a:cubicBezTo>
                <a:cubicBezTo>
                  <a:pt x="15383" y="16776"/>
                  <a:pt x="15371" y="16764"/>
                  <a:pt x="15383" y="16741"/>
                </a:cubicBezTo>
                <a:cubicBezTo>
                  <a:pt x="15395" y="16800"/>
                  <a:pt x="15681" y="16621"/>
                  <a:pt x="15788" y="16514"/>
                </a:cubicBezTo>
                <a:cubicBezTo>
                  <a:pt x="15776" y="16455"/>
                  <a:pt x="15717" y="16526"/>
                  <a:pt x="15693" y="16479"/>
                </a:cubicBezTo>
                <a:cubicBezTo>
                  <a:pt x="15728" y="16467"/>
                  <a:pt x="15776" y="16443"/>
                  <a:pt x="15812" y="16395"/>
                </a:cubicBezTo>
                <a:cubicBezTo>
                  <a:pt x="15800" y="16455"/>
                  <a:pt x="15800" y="16443"/>
                  <a:pt x="15847" y="16467"/>
                </a:cubicBezTo>
                <a:cubicBezTo>
                  <a:pt x="15907" y="16419"/>
                  <a:pt x="15847" y="16407"/>
                  <a:pt x="15895" y="16383"/>
                </a:cubicBezTo>
                <a:cubicBezTo>
                  <a:pt x="15919" y="16419"/>
                  <a:pt x="16014" y="16300"/>
                  <a:pt x="16038" y="16324"/>
                </a:cubicBezTo>
                <a:cubicBezTo>
                  <a:pt x="16086" y="16217"/>
                  <a:pt x="16145" y="16217"/>
                  <a:pt x="16145" y="16264"/>
                </a:cubicBezTo>
                <a:cubicBezTo>
                  <a:pt x="16193" y="16169"/>
                  <a:pt x="16217" y="16157"/>
                  <a:pt x="16252" y="16086"/>
                </a:cubicBezTo>
                <a:cubicBezTo>
                  <a:pt x="16288" y="16062"/>
                  <a:pt x="16264" y="16098"/>
                  <a:pt x="16276" y="16109"/>
                </a:cubicBezTo>
                <a:cubicBezTo>
                  <a:pt x="16348" y="16026"/>
                  <a:pt x="16336" y="16038"/>
                  <a:pt x="16407" y="16002"/>
                </a:cubicBezTo>
                <a:cubicBezTo>
                  <a:pt x="16431" y="15979"/>
                  <a:pt x="16431" y="15931"/>
                  <a:pt x="16443" y="15907"/>
                </a:cubicBezTo>
                <a:cubicBezTo>
                  <a:pt x="16490" y="15883"/>
                  <a:pt x="16514" y="15824"/>
                  <a:pt x="16490" y="15919"/>
                </a:cubicBezTo>
                <a:cubicBezTo>
                  <a:pt x="16693" y="15740"/>
                  <a:pt x="16633" y="15574"/>
                  <a:pt x="16752" y="15490"/>
                </a:cubicBezTo>
                <a:cubicBezTo>
                  <a:pt x="16693" y="15407"/>
                  <a:pt x="16800" y="15347"/>
                  <a:pt x="16883" y="15312"/>
                </a:cubicBezTo>
                <a:cubicBezTo>
                  <a:pt x="16883" y="15264"/>
                  <a:pt x="16812" y="15324"/>
                  <a:pt x="16848" y="15276"/>
                </a:cubicBezTo>
                <a:cubicBezTo>
                  <a:pt x="16907" y="15252"/>
                  <a:pt x="16943" y="15205"/>
                  <a:pt x="16990" y="15109"/>
                </a:cubicBezTo>
                <a:cubicBezTo>
                  <a:pt x="17038" y="15133"/>
                  <a:pt x="17002" y="15169"/>
                  <a:pt x="17002" y="15193"/>
                </a:cubicBezTo>
                <a:cubicBezTo>
                  <a:pt x="17026" y="15133"/>
                  <a:pt x="17098" y="15086"/>
                  <a:pt x="17086" y="15074"/>
                </a:cubicBezTo>
                <a:cubicBezTo>
                  <a:pt x="17050" y="15097"/>
                  <a:pt x="17038" y="15097"/>
                  <a:pt x="17002" y="15097"/>
                </a:cubicBezTo>
                <a:cubicBezTo>
                  <a:pt x="17038" y="15050"/>
                  <a:pt x="17038" y="15026"/>
                  <a:pt x="17086" y="14978"/>
                </a:cubicBezTo>
                <a:lnTo>
                  <a:pt x="17110" y="15014"/>
                </a:lnTo>
                <a:cubicBezTo>
                  <a:pt x="17181" y="14800"/>
                  <a:pt x="17407" y="14609"/>
                  <a:pt x="17407" y="14502"/>
                </a:cubicBezTo>
                <a:cubicBezTo>
                  <a:pt x="17443" y="14431"/>
                  <a:pt x="17467" y="14478"/>
                  <a:pt x="17502" y="14443"/>
                </a:cubicBezTo>
                <a:cubicBezTo>
                  <a:pt x="17479" y="14431"/>
                  <a:pt x="17467" y="14443"/>
                  <a:pt x="17455" y="14443"/>
                </a:cubicBezTo>
                <a:cubicBezTo>
                  <a:pt x="17467" y="14383"/>
                  <a:pt x="17693" y="14193"/>
                  <a:pt x="17562" y="14276"/>
                </a:cubicBezTo>
                <a:cubicBezTo>
                  <a:pt x="17622" y="14193"/>
                  <a:pt x="17681" y="14181"/>
                  <a:pt x="17693" y="14097"/>
                </a:cubicBezTo>
                <a:cubicBezTo>
                  <a:pt x="17669" y="14145"/>
                  <a:pt x="17633" y="14133"/>
                  <a:pt x="17669" y="14085"/>
                </a:cubicBezTo>
                <a:cubicBezTo>
                  <a:pt x="17669" y="14133"/>
                  <a:pt x="17693" y="14121"/>
                  <a:pt x="17729" y="14062"/>
                </a:cubicBezTo>
                <a:cubicBezTo>
                  <a:pt x="17729" y="14026"/>
                  <a:pt x="17741" y="13978"/>
                  <a:pt x="17752" y="13943"/>
                </a:cubicBezTo>
                <a:cubicBezTo>
                  <a:pt x="17752" y="14014"/>
                  <a:pt x="17824" y="13847"/>
                  <a:pt x="17848" y="13823"/>
                </a:cubicBezTo>
                <a:cubicBezTo>
                  <a:pt x="17824" y="13835"/>
                  <a:pt x="17812" y="13859"/>
                  <a:pt x="17812" y="13847"/>
                </a:cubicBezTo>
                <a:cubicBezTo>
                  <a:pt x="17824" y="13800"/>
                  <a:pt x="17872" y="13681"/>
                  <a:pt x="17919" y="13657"/>
                </a:cubicBezTo>
                <a:cubicBezTo>
                  <a:pt x="17931" y="13669"/>
                  <a:pt x="17872" y="13740"/>
                  <a:pt x="17883" y="13740"/>
                </a:cubicBezTo>
                <a:cubicBezTo>
                  <a:pt x="17943" y="13681"/>
                  <a:pt x="17931" y="13645"/>
                  <a:pt x="17967" y="13562"/>
                </a:cubicBezTo>
                <a:cubicBezTo>
                  <a:pt x="18050" y="13562"/>
                  <a:pt x="18026" y="13323"/>
                  <a:pt x="18110" y="13347"/>
                </a:cubicBezTo>
                <a:cubicBezTo>
                  <a:pt x="18050" y="13419"/>
                  <a:pt x="18038" y="13502"/>
                  <a:pt x="18026" y="13585"/>
                </a:cubicBezTo>
                <a:cubicBezTo>
                  <a:pt x="18003" y="13657"/>
                  <a:pt x="17991" y="13716"/>
                  <a:pt x="17919" y="13740"/>
                </a:cubicBezTo>
                <a:cubicBezTo>
                  <a:pt x="17979" y="13788"/>
                  <a:pt x="17895" y="13835"/>
                  <a:pt x="17860" y="13943"/>
                </a:cubicBezTo>
                <a:cubicBezTo>
                  <a:pt x="17895" y="13943"/>
                  <a:pt x="17860" y="13978"/>
                  <a:pt x="17872" y="14002"/>
                </a:cubicBezTo>
                <a:cubicBezTo>
                  <a:pt x="17943" y="13907"/>
                  <a:pt x="17907" y="13919"/>
                  <a:pt x="17907" y="13895"/>
                </a:cubicBezTo>
                <a:cubicBezTo>
                  <a:pt x="17931" y="13883"/>
                  <a:pt x="17943" y="13823"/>
                  <a:pt x="17979" y="13847"/>
                </a:cubicBezTo>
                <a:cubicBezTo>
                  <a:pt x="17967" y="13883"/>
                  <a:pt x="17931" y="13907"/>
                  <a:pt x="17943" y="13919"/>
                </a:cubicBezTo>
                <a:cubicBezTo>
                  <a:pt x="17991" y="13835"/>
                  <a:pt x="18038" y="13788"/>
                  <a:pt x="18062" y="13788"/>
                </a:cubicBezTo>
                <a:cubicBezTo>
                  <a:pt x="18074" y="13728"/>
                  <a:pt x="18110" y="13681"/>
                  <a:pt x="18157" y="13609"/>
                </a:cubicBezTo>
                <a:lnTo>
                  <a:pt x="18288" y="13347"/>
                </a:lnTo>
                <a:cubicBezTo>
                  <a:pt x="18288" y="13300"/>
                  <a:pt x="18241" y="13359"/>
                  <a:pt x="18253" y="13288"/>
                </a:cubicBezTo>
                <a:cubicBezTo>
                  <a:pt x="18455" y="13014"/>
                  <a:pt x="18479" y="12704"/>
                  <a:pt x="18586" y="12478"/>
                </a:cubicBezTo>
                <a:cubicBezTo>
                  <a:pt x="18574" y="12419"/>
                  <a:pt x="18491" y="12490"/>
                  <a:pt x="18538" y="12395"/>
                </a:cubicBezTo>
                <a:cubicBezTo>
                  <a:pt x="18586" y="12347"/>
                  <a:pt x="18598" y="12359"/>
                  <a:pt x="18622" y="12395"/>
                </a:cubicBezTo>
                <a:cubicBezTo>
                  <a:pt x="18645" y="12169"/>
                  <a:pt x="18765" y="12049"/>
                  <a:pt x="18836" y="11811"/>
                </a:cubicBezTo>
                <a:cubicBezTo>
                  <a:pt x="18765" y="11692"/>
                  <a:pt x="18943" y="11383"/>
                  <a:pt x="18895" y="11216"/>
                </a:cubicBezTo>
                <a:cubicBezTo>
                  <a:pt x="18884" y="11335"/>
                  <a:pt x="18860" y="11466"/>
                  <a:pt x="18788" y="11514"/>
                </a:cubicBezTo>
                <a:cubicBezTo>
                  <a:pt x="18776" y="11407"/>
                  <a:pt x="18824" y="11145"/>
                  <a:pt x="18895" y="11180"/>
                </a:cubicBezTo>
                <a:cubicBezTo>
                  <a:pt x="18884" y="11049"/>
                  <a:pt x="19003" y="10942"/>
                  <a:pt x="18943" y="10883"/>
                </a:cubicBezTo>
                <a:cubicBezTo>
                  <a:pt x="19026" y="10871"/>
                  <a:pt x="19074" y="10609"/>
                  <a:pt x="19074" y="10442"/>
                </a:cubicBezTo>
                <a:cubicBezTo>
                  <a:pt x="19074" y="10466"/>
                  <a:pt x="19086" y="10406"/>
                  <a:pt x="19110" y="10347"/>
                </a:cubicBezTo>
                <a:cubicBezTo>
                  <a:pt x="19122" y="10192"/>
                  <a:pt x="19146" y="10014"/>
                  <a:pt x="19169" y="9835"/>
                </a:cubicBezTo>
                <a:lnTo>
                  <a:pt x="19169" y="9430"/>
                </a:lnTo>
                <a:lnTo>
                  <a:pt x="19205" y="9430"/>
                </a:lnTo>
                <a:cubicBezTo>
                  <a:pt x="19193" y="9275"/>
                  <a:pt x="19193" y="9132"/>
                  <a:pt x="19181" y="8978"/>
                </a:cubicBezTo>
                <a:lnTo>
                  <a:pt x="19193" y="8978"/>
                </a:lnTo>
                <a:cubicBezTo>
                  <a:pt x="19181" y="8906"/>
                  <a:pt x="19181" y="8882"/>
                  <a:pt x="19169" y="8823"/>
                </a:cubicBezTo>
                <a:cubicBezTo>
                  <a:pt x="19169" y="8775"/>
                  <a:pt x="19146" y="8716"/>
                  <a:pt x="19146" y="8668"/>
                </a:cubicBezTo>
                <a:cubicBezTo>
                  <a:pt x="19181" y="8609"/>
                  <a:pt x="19193" y="8490"/>
                  <a:pt x="19193" y="8430"/>
                </a:cubicBezTo>
                <a:cubicBezTo>
                  <a:pt x="19193" y="8478"/>
                  <a:pt x="19229" y="8466"/>
                  <a:pt x="19229" y="8525"/>
                </a:cubicBezTo>
                <a:cubicBezTo>
                  <a:pt x="19205" y="8620"/>
                  <a:pt x="19205" y="8763"/>
                  <a:pt x="19253" y="8835"/>
                </a:cubicBezTo>
                <a:cubicBezTo>
                  <a:pt x="19241" y="8882"/>
                  <a:pt x="19241" y="8882"/>
                  <a:pt x="19205" y="8859"/>
                </a:cubicBezTo>
                <a:cubicBezTo>
                  <a:pt x="19241" y="9144"/>
                  <a:pt x="19193" y="9371"/>
                  <a:pt x="19253" y="9621"/>
                </a:cubicBezTo>
                <a:cubicBezTo>
                  <a:pt x="19205" y="9561"/>
                  <a:pt x="19205" y="9859"/>
                  <a:pt x="19253" y="9799"/>
                </a:cubicBezTo>
                <a:cubicBezTo>
                  <a:pt x="19229" y="9966"/>
                  <a:pt x="19181" y="10168"/>
                  <a:pt x="19169" y="10383"/>
                </a:cubicBezTo>
                <a:cubicBezTo>
                  <a:pt x="19146" y="10490"/>
                  <a:pt x="19146" y="10585"/>
                  <a:pt x="19146" y="10692"/>
                </a:cubicBezTo>
                <a:lnTo>
                  <a:pt x="19146" y="10847"/>
                </a:lnTo>
                <a:lnTo>
                  <a:pt x="19146" y="10966"/>
                </a:lnTo>
                <a:cubicBezTo>
                  <a:pt x="19169" y="10847"/>
                  <a:pt x="19241" y="10621"/>
                  <a:pt x="19205" y="10514"/>
                </a:cubicBezTo>
                <a:cubicBezTo>
                  <a:pt x="19253" y="10573"/>
                  <a:pt x="19241" y="10406"/>
                  <a:pt x="19205" y="10395"/>
                </a:cubicBezTo>
                <a:lnTo>
                  <a:pt x="19253" y="10395"/>
                </a:lnTo>
                <a:cubicBezTo>
                  <a:pt x="19419" y="10061"/>
                  <a:pt x="19431" y="9490"/>
                  <a:pt x="19431" y="8954"/>
                </a:cubicBezTo>
                <a:close/>
                <a:moveTo>
                  <a:pt x="15883" y="2084"/>
                </a:moveTo>
                <a:cubicBezTo>
                  <a:pt x="15919" y="2060"/>
                  <a:pt x="15955" y="2120"/>
                  <a:pt x="15967" y="2155"/>
                </a:cubicBezTo>
                <a:cubicBezTo>
                  <a:pt x="15943" y="2167"/>
                  <a:pt x="15883" y="2096"/>
                  <a:pt x="15883" y="2084"/>
                </a:cubicBezTo>
                <a:close/>
                <a:moveTo>
                  <a:pt x="5441" y="17395"/>
                </a:moveTo>
                <a:cubicBezTo>
                  <a:pt x="5441" y="17336"/>
                  <a:pt x="5549" y="17419"/>
                  <a:pt x="5560" y="17407"/>
                </a:cubicBezTo>
                <a:cubicBezTo>
                  <a:pt x="5608" y="17455"/>
                  <a:pt x="5489" y="17419"/>
                  <a:pt x="5441" y="17395"/>
                </a:cubicBezTo>
                <a:close/>
                <a:moveTo>
                  <a:pt x="6156" y="17812"/>
                </a:moveTo>
                <a:cubicBezTo>
                  <a:pt x="6192" y="17753"/>
                  <a:pt x="6239" y="17824"/>
                  <a:pt x="6311" y="17860"/>
                </a:cubicBezTo>
                <a:cubicBezTo>
                  <a:pt x="6299" y="17884"/>
                  <a:pt x="6203" y="17824"/>
                  <a:pt x="6156" y="17812"/>
                </a:cubicBezTo>
                <a:close/>
                <a:moveTo>
                  <a:pt x="6334" y="17633"/>
                </a:moveTo>
                <a:cubicBezTo>
                  <a:pt x="6358" y="17598"/>
                  <a:pt x="6442" y="17633"/>
                  <a:pt x="6477" y="17657"/>
                </a:cubicBezTo>
                <a:cubicBezTo>
                  <a:pt x="6453" y="17693"/>
                  <a:pt x="6382" y="17633"/>
                  <a:pt x="6334" y="17633"/>
                </a:cubicBezTo>
                <a:close/>
                <a:moveTo>
                  <a:pt x="7906" y="18276"/>
                </a:moveTo>
                <a:lnTo>
                  <a:pt x="7989" y="18276"/>
                </a:lnTo>
                <a:cubicBezTo>
                  <a:pt x="7989" y="18288"/>
                  <a:pt x="7977" y="18300"/>
                  <a:pt x="8001" y="18312"/>
                </a:cubicBezTo>
                <a:cubicBezTo>
                  <a:pt x="7989" y="18336"/>
                  <a:pt x="7870" y="18300"/>
                  <a:pt x="7906" y="18276"/>
                </a:cubicBezTo>
                <a:close/>
                <a:moveTo>
                  <a:pt x="8632" y="18407"/>
                </a:moveTo>
                <a:cubicBezTo>
                  <a:pt x="8620" y="18372"/>
                  <a:pt x="8680" y="18372"/>
                  <a:pt x="8680" y="18360"/>
                </a:cubicBezTo>
                <a:cubicBezTo>
                  <a:pt x="8489" y="18312"/>
                  <a:pt x="8299" y="18348"/>
                  <a:pt x="8239" y="18241"/>
                </a:cubicBezTo>
                <a:cubicBezTo>
                  <a:pt x="8406" y="18288"/>
                  <a:pt x="8466" y="18253"/>
                  <a:pt x="8585" y="18229"/>
                </a:cubicBezTo>
                <a:cubicBezTo>
                  <a:pt x="8620" y="18241"/>
                  <a:pt x="8632" y="18253"/>
                  <a:pt x="8680" y="18276"/>
                </a:cubicBezTo>
                <a:cubicBezTo>
                  <a:pt x="8644" y="18300"/>
                  <a:pt x="8620" y="18288"/>
                  <a:pt x="8561" y="18276"/>
                </a:cubicBezTo>
                <a:cubicBezTo>
                  <a:pt x="8573" y="18312"/>
                  <a:pt x="8632" y="18348"/>
                  <a:pt x="8739" y="18360"/>
                </a:cubicBezTo>
                <a:cubicBezTo>
                  <a:pt x="8763" y="18407"/>
                  <a:pt x="8704" y="18419"/>
                  <a:pt x="8632" y="18407"/>
                </a:cubicBezTo>
                <a:close/>
                <a:moveTo>
                  <a:pt x="18479" y="11407"/>
                </a:moveTo>
                <a:cubicBezTo>
                  <a:pt x="18514" y="11407"/>
                  <a:pt x="18467" y="11490"/>
                  <a:pt x="18467" y="11526"/>
                </a:cubicBezTo>
                <a:cubicBezTo>
                  <a:pt x="18455" y="11514"/>
                  <a:pt x="18455" y="11502"/>
                  <a:pt x="18455" y="11490"/>
                </a:cubicBezTo>
                <a:cubicBezTo>
                  <a:pt x="18455" y="11466"/>
                  <a:pt x="18467" y="11454"/>
                  <a:pt x="18479" y="11407"/>
                </a:cubicBezTo>
                <a:cubicBezTo>
                  <a:pt x="18479" y="11418"/>
                  <a:pt x="18479" y="11418"/>
                  <a:pt x="18479" y="11407"/>
                </a:cubicBezTo>
                <a:close/>
                <a:moveTo>
                  <a:pt x="18276" y="13050"/>
                </a:moveTo>
                <a:cubicBezTo>
                  <a:pt x="18229" y="13133"/>
                  <a:pt x="18241" y="13121"/>
                  <a:pt x="18205" y="13228"/>
                </a:cubicBezTo>
                <a:cubicBezTo>
                  <a:pt x="18169" y="13252"/>
                  <a:pt x="18122" y="13204"/>
                  <a:pt x="18169" y="13133"/>
                </a:cubicBezTo>
                <a:cubicBezTo>
                  <a:pt x="18217" y="13228"/>
                  <a:pt x="18217" y="13038"/>
                  <a:pt x="18276" y="13050"/>
                </a:cubicBezTo>
                <a:close/>
                <a:moveTo>
                  <a:pt x="12168" y="17717"/>
                </a:moveTo>
                <a:cubicBezTo>
                  <a:pt x="12168" y="17753"/>
                  <a:pt x="12049" y="17764"/>
                  <a:pt x="12014" y="17800"/>
                </a:cubicBezTo>
                <a:cubicBezTo>
                  <a:pt x="12026" y="17717"/>
                  <a:pt x="12085" y="17753"/>
                  <a:pt x="12168" y="17717"/>
                </a:cubicBezTo>
                <a:close/>
                <a:moveTo>
                  <a:pt x="11002" y="18253"/>
                </a:moveTo>
                <a:cubicBezTo>
                  <a:pt x="10859" y="18276"/>
                  <a:pt x="10799" y="18253"/>
                  <a:pt x="10668" y="18241"/>
                </a:cubicBezTo>
                <a:cubicBezTo>
                  <a:pt x="10728" y="18181"/>
                  <a:pt x="10859" y="18217"/>
                  <a:pt x="11002" y="18169"/>
                </a:cubicBezTo>
                <a:cubicBezTo>
                  <a:pt x="11002" y="18193"/>
                  <a:pt x="10978" y="18217"/>
                  <a:pt x="11002" y="18253"/>
                </a:cubicBezTo>
                <a:close/>
                <a:moveTo>
                  <a:pt x="10299" y="18253"/>
                </a:moveTo>
                <a:cubicBezTo>
                  <a:pt x="10287" y="18300"/>
                  <a:pt x="10228" y="18253"/>
                  <a:pt x="10204" y="18253"/>
                </a:cubicBezTo>
                <a:cubicBezTo>
                  <a:pt x="10192" y="18229"/>
                  <a:pt x="10263" y="18241"/>
                  <a:pt x="10263" y="18217"/>
                </a:cubicBezTo>
                <a:cubicBezTo>
                  <a:pt x="10347" y="18193"/>
                  <a:pt x="10228" y="18276"/>
                  <a:pt x="10299" y="18253"/>
                </a:cubicBezTo>
                <a:close/>
                <a:moveTo>
                  <a:pt x="10585" y="18241"/>
                </a:moveTo>
                <a:cubicBezTo>
                  <a:pt x="10561" y="18276"/>
                  <a:pt x="10502" y="18288"/>
                  <a:pt x="10502" y="18312"/>
                </a:cubicBezTo>
                <a:cubicBezTo>
                  <a:pt x="10478" y="18288"/>
                  <a:pt x="10311" y="18348"/>
                  <a:pt x="10299" y="18300"/>
                </a:cubicBezTo>
                <a:cubicBezTo>
                  <a:pt x="10383" y="18312"/>
                  <a:pt x="10442" y="18229"/>
                  <a:pt x="10585" y="18241"/>
                </a:cubicBezTo>
                <a:close/>
                <a:moveTo>
                  <a:pt x="10406" y="18062"/>
                </a:moveTo>
                <a:cubicBezTo>
                  <a:pt x="10323" y="18074"/>
                  <a:pt x="10263" y="18110"/>
                  <a:pt x="10144" y="18122"/>
                </a:cubicBezTo>
                <a:cubicBezTo>
                  <a:pt x="10085" y="18062"/>
                  <a:pt x="10204" y="18026"/>
                  <a:pt x="10323" y="18003"/>
                </a:cubicBezTo>
                <a:cubicBezTo>
                  <a:pt x="10466" y="17979"/>
                  <a:pt x="10621" y="17955"/>
                  <a:pt x="10680" y="17931"/>
                </a:cubicBezTo>
                <a:cubicBezTo>
                  <a:pt x="10787" y="17943"/>
                  <a:pt x="10799" y="17991"/>
                  <a:pt x="10680" y="18026"/>
                </a:cubicBezTo>
                <a:cubicBezTo>
                  <a:pt x="10680" y="18014"/>
                  <a:pt x="10704" y="18014"/>
                  <a:pt x="10704" y="18003"/>
                </a:cubicBezTo>
                <a:close/>
                <a:moveTo>
                  <a:pt x="10180" y="18276"/>
                </a:moveTo>
                <a:cubicBezTo>
                  <a:pt x="10013" y="18312"/>
                  <a:pt x="9632" y="18312"/>
                  <a:pt x="9716" y="18253"/>
                </a:cubicBezTo>
                <a:cubicBezTo>
                  <a:pt x="9835" y="18300"/>
                  <a:pt x="10002" y="18229"/>
                  <a:pt x="10180" y="18276"/>
                </a:cubicBezTo>
                <a:close/>
                <a:moveTo>
                  <a:pt x="10799" y="17979"/>
                </a:moveTo>
                <a:cubicBezTo>
                  <a:pt x="10787" y="17943"/>
                  <a:pt x="10847" y="17931"/>
                  <a:pt x="10883" y="17931"/>
                </a:cubicBezTo>
                <a:cubicBezTo>
                  <a:pt x="10894" y="17955"/>
                  <a:pt x="10847" y="17991"/>
                  <a:pt x="10799" y="17979"/>
                </a:cubicBezTo>
                <a:close/>
                <a:moveTo>
                  <a:pt x="10966" y="17586"/>
                </a:moveTo>
                <a:cubicBezTo>
                  <a:pt x="10823" y="17622"/>
                  <a:pt x="10656" y="17633"/>
                  <a:pt x="10537" y="17645"/>
                </a:cubicBezTo>
                <a:cubicBezTo>
                  <a:pt x="10490" y="17657"/>
                  <a:pt x="10561" y="17705"/>
                  <a:pt x="10609" y="17693"/>
                </a:cubicBezTo>
                <a:cubicBezTo>
                  <a:pt x="10597" y="17741"/>
                  <a:pt x="10525" y="17705"/>
                  <a:pt x="10478" y="17705"/>
                </a:cubicBezTo>
                <a:cubicBezTo>
                  <a:pt x="10478" y="17693"/>
                  <a:pt x="10490" y="17681"/>
                  <a:pt x="10490" y="17645"/>
                </a:cubicBezTo>
                <a:cubicBezTo>
                  <a:pt x="10478" y="17622"/>
                  <a:pt x="10383" y="17657"/>
                  <a:pt x="10347" y="17657"/>
                </a:cubicBezTo>
                <a:cubicBezTo>
                  <a:pt x="10478" y="17574"/>
                  <a:pt x="10621" y="17538"/>
                  <a:pt x="10787" y="17526"/>
                </a:cubicBezTo>
                <a:cubicBezTo>
                  <a:pt x="10883" y="17514"/>
                  <a:pt x="10954" y="17514"/>
                  <a:pt x="11061" y="17503"/>
                </a:cubicBezTo>
                <a:cubicBezTo>
                  <a:pt x="11145" y="17479"/>
                  <a:pt x="11252" y="17455"/>
                  <a:pt x="11359" y="17419"/>
                </a:cubicBezTo>
                <a:cubicBezTo>
                  <a:pt x="11359" y="17443"/>
                  <a:pt x="11359" y="17455"/>
                  <a:pt x="11383" y="17455"/>
                </a:cubicBezTo>
                <a:cubicBezTo>
                  <a:pt x="11323" y="17479"/>
                  <a:pt x="11264" y="17514"/>
                  <a:pt x="11192" y="17526"/>
                </a:cubicBezTo>
                <a:cubicBezTo>
                  <a:pt x="11156" y="17538"/>
                  <a:pt x="11121" y="17538"/>
                  <a:pt x="11085" y="17562"/>
                </a:cubicBezTo>
                <a:cubicBezTo>
                  <a:pt x="11037" y="17586"/>
                  <a:pt x="11014" y="17586"/>
                  <a:pt x="10966" y="17586"/>
                </a:cubicBezTo>
                <a:close/>
                <a:moveTo>
                  <a:pt x="5906" y="16098"/>
                </a:moveTo>
                <a:lnTo>
                  <a:pt x="5941" y="16098"/>
                </a:lnTo>
                <a:lnTo>
                  <a:pt x="5941" y="16098"/>
                </a:lnTo>
                <a:lnTo>
                  <a:pt x="5941" y="16109"/>
                </a:lnTo>
                <a:cubicBezTo>
                  <a:pt x="5906" y="16109"/>
                  <a:pt x="5894" y="16098"/>
                  <a:pt x="5906" y="16098"/>
                </a:cubicBezTo>
                <a:close/>
                <a:moveTo>
                  <a:pt x="4715" y="15586"/>
                </a:moveTo>
                <a:lnTo>
                  <a:pt x="4703" y="15609"/>
                </a:lnTo>
                <a:cubicBezTo>
                  <a:pt x="4703" y="15609"/>
                  <a:pt x="4679" y="15609"/>
                  <a:pt x="4679" y="15586"/>
                </a:cubicBezTo>
                <a:cubicBezTo>
                  <a:pt x="4679" y="15586"/>
                  <a:pt x="4679" y="15574"/>
                  <a:pt x="4703" y="15574"/>
                </a:cubicBezTo>
                <a:cubicBezTo>
                  <a:pt x="4703" y="15574"/>
                  <a:pt x="4703" y="15562"/>
                  <a:pt x="4715" y="15562"/>
                </a:cubicBezTo>
                <a:lnTo>
                  <a:pt x="4715" y="15562"/>
                </a:lnTo>
                <a:lnTo>
                  <a:pt x="4715" y="15562"/>
                </a:lnTo>
                <a:cubicBezTo>
                  <a:pt x="4703" y="15574"/>
                  <a:pt x="4703" y="15574"/>
                  <a:pt x="4715" y="15586"/>
                </a:cubicBezTo>
                <a:close/>
                <a:moveTo>
                  <a:pt x="8525" y="1679"/>
                </a:moveTo>
                <a:cubicBezTo>
                  <a:pt x="8513" y="1691"/>
                  <a:pt x="8478" y="1703"/>
                  <a:pt x="8454" y="1703"/>
                </a:cubicBezTo>
                <a:lnTo>
                  <a:pt x="8430" y="1703"/>
                </a:lnTo>
                <a:lnTo>
                  <a:pt x="8358" y="1703"/>
                </a:lnTo>
                <a:cubicBezTo>
                  <a:pt x="8406" y="1679"/>
                  <a:pt x="8466" y="1679"/>
                  <a:pt x="8525" y="1679"/>
                </a:cubicBezTo>
                <a:close/>
                <a:moveTo>
                  <a:pt x="18895" y="6656"/>
                </a:moveTo>
                <a:cubicBezTo>
                  <a:pt x="18919" y="6715"/>
                  <a:pt x="18895" y="6739"/>
                  <a:pt x="18884" y="6763"/>
                </a:cubicBezTo>
                <a:cubicBezTo>
                  <a:pt x="18872" y="6704"/>
                  <a:pt x="18860" y="6632"/>
                  <a:pt x="18836" y="6561"/>
                </a:cubicBezTo>
                <a:lnTo>
                  <a:pt x="18836" y="6525"/>
                </a:lnTo>
                <a:cubicBezTo>
                  <a:pt x="18884" y="6656"/>
                  <a:pt x="18836" y="6656"/>
                  <a:pt x="18895" y="6656"/>
                </a:cubicBezTo>
                <a:close/>
                <a:moveTo>
                  <a:pt x="18931" y="6787"/>
                </a:moveTo>
                <a:cubicBezTo>
                  <a:pt x="18943" y="6823"/>
                  <a:pt x="18943" y="6858"/>
                  <a:pt x="18943" y="6882"/>
                </a:cubicBezTo>
                <a:lnTo>
                  <a:pt x="18931" y="6882"/>
                </a:lnTo>
                <a:cubicBezTo>
                  <a:pt x="18919" y="6870"/>
                  <a:pt x="18919" y="6858"/>
                  <a:pt x="18895" y="6858"/>
                </a:cubicBezTo>
                <a:cubicBezTo>
                  <a:pt x="18895" y="6811"/>
                  <a:pt x="18895" y="6787"/>
                  <a:pt x="18931" y="6787"/>
                </a:cubicBezTo>
                <a:close/>
                <a:moveTo>
                  <a:pt x="18860" y="9930"/>
                </a:moveTo>
                <a:cubicBezTo>
                  <a:pt x="18860" y="9906"/>
                  <a:pt x="18860" y="9883"/>
                  <a:pt x="18836" y="9883"/>
                </a:cubicBezTo>
                <a:cubicBezTo>
                  <a:pt x="18836" y="9823"/>
                  <a:pt x="18860" y="9775"/>
                  <a:pt x="18872" y="9728"/>
                </a:cubicBezTo>
                <a:cubicBezTo>
                  <a:pt x="18884" y="9740"/>
                  <a:pt x="18884" y="9763"/>
                  <a:pt x="18895" y="9775"/>
                </a:cubicBezTo>
                <a:cubicBezTo>
                  <a:pt x="18895" y="9740"/>
                  <a:pt x="18895" y="9716"/>
                  <a:pt x="18884" y="9680"/>
                </a:cubicBezTo>
                <a:lnTo>
                  <a:pt x="18884" y="9668"/>
                </a:lnTo>
                <a:lnTo>
                  <a:pt x="18884" y="9656"/>
                </a:lnTo>
                <a:cubicBezTo>
                  <a:pt x="18884" y="9633"/>
                  <a:pt x="18884" y="9633"/>
                  <a:pt x="18895" y="9621"/>
                </a:cubicBezTo>
                <a:cubicBezTo>
                  <a:pt x="18895" y="9668"/>
                  <a:pt x="18931" y="9668"/>
                  <a:pt x="18919" y="9740"/>
                </a:cubicBezTo>
                <a:cubicBezTo>
                  <a:pt x="18824" y="9847"/>
                  <a:pt x="18884" y="9787"/>
                  <a:pt x="18860" y="9930"/>
                </a:cubicBezTo>
                <a:close/>
                <a:moveTo>
                  <a:pt x="11025" y="1810"/>
                </a:moveTo>
                <a:lnTo>
                  <a:pt x="11002" y="1810"/>
                </a:lnTo>
                <a:cubicBezTo>
                  <a:pt x="11014" y="1798"/>
                  <a:pt x="11014" y="1798"/>
                  <a:pt x="11025" y="1810"/>
                </a:cubicBezTo>
                <a:cubicBezTo>
                  <a:pt x="11025" y="1798"/>
                  <a:pt x="11025" y="1810"/>
                  <a:pt x="11025" y="1810"/>
                </a:cubicBezTo>
                <a:close/>
                <a:moveTo>
                  <a:pt x="17098" y="4203"/>
                </a:moveTo>
                <a:cubicBezTo>
                  <a:pt x="17050" y="4203"/>
                  <a:pt x="17026" y="4191"/>
                  <a:pt x="17026" y="4144"/>
                </a:cubicBezTo>
                <a:lnTo>
                  <a:pt x="17026" y="4144"/>
                </a:lnTo>
                <a:cubicBezTo>
                  <a:pt x="17038" y="4168"/>
                  <a:pt x="17074" y="4191"/>
                  <a:pt x="17098" y="4203"/>
                </a:cubicBezTo>
                <a:close/>
                <a:moveTo>
                  <a:pt x="18824" y="9204"/>
                </a:moveTo>
                <a:cubicBezTo>
                  <a:pt x="18824" y="9168"/>
                  <a:pt x="18824" y="9132"/>
                  <a:pt x="18812" y="9085"/>
                </a:cubicBezTo>
                <a:lnTo>
                  <a:pt x="18812" y="9073"/>
                </a:lnTo>
                <a:cubicBezTo>
                  <a:pt x="18824" y="9037"/>
                  <a:pt x="18836" y="9013"/>
                  <a:pt x="18872" y="9001"/>
                </a:cubicBezTo>
                <a:lnTo>
                  <a:pt x="18872" y="9121"/>
                </a:lnTo>
                <a:cubicBezTo>
                  <a:pt x="18872" y="9204"/>
                  <a:pt x="18884" y="9287"/>
                  <a:pt x="18884" y="9371"/>
                </a:cubicBezTo>
                <a:cubicBezTo>
                  <a:pt x="18872" y="9371"/>
                  <a:pt x="18836" y="9371"/>
                  <a:pt x="18836" y="9418"/>
                </a:cubicBezTo>
                <a:cubicBezTo>
                  <a:pt x="18860" y="9418"/>
                  <a:pt x="18884" y="9394"/>
                  <a:pt x="18884" y="9442"/>
                </a:cubicBezTo>
                <a:cubicBezTo>
                  <a:pt x="18872" y="9513"/>
                  <a:pt x="18860" y="9573"/>
                  <a:pt x="18836" y="9621"/>
                </a:cubicBezTo>
                <a:cubicBezTo>
                  <a:pt x="18836" y="9502"/>
                  <a:pt x="18824" y="9359"/>
                  <a:pt x="18824" y="9204"/>
                </a:cubicBezTo>
                <a:close/>
                <a:moveTo>
                  <a:pt x="18872" y="8882"/>
                </a:moveTo>
                <a:lnTo>
                  <a:pt x="18872" y="8894"/>
                </a:lnTo>
                <a:close/>
                <a:moveTo>
                  <a:pt x="17633" y="4799"/>
                </a:moveTo>
                <a:cubicBezTo>
                  <a:pt x="17610" y="4775"/>
                  <a:pt x="17610" y="4727"/>
                  <a:pt x="17645" y="4703"/>
                </a:cubicBezTo>
                <a:lnTo>
                  <a:pt x="17669" y="4703"/>
                </a:lnTo>
                <a:cubicBezTo>
                  <a:pt x="17705" y="4739"/>
                  <a:pt x="17741" y="4799"/>
                  <a:pt x="17788" y="4882"/>
                </a:cubicBezTo>
                <a:cubicBezTo>
                  <a:pt x="17729" y="4882"/>
                  <a:pt x="17693" y="4858"/>
                  <a:pt x="17633" y="4799"/>
                </a:cubicBezTo>
                <a:close/>
                <a:moveTo>
                  <a:pt x="17586" y="4620"/>
                </a:moveTo>
                <a:cubicBezTo>
                  <a:pt x="17550" y="4608"/>
                  <a:pt x="17514" y="4572"/>
                  <a:pt x="17502" y="4537"/>
                </a:cubicBezTo>
                <a:close/>
                <a:moveTo>
                  <a:pt x="18824" y="9894"/>
                </a:moveTo>
                <a:lnTo>
                  <a:pt x="18824" y="9978"/>
                </a:lnTo>
                <a:close/>
                <a:moveTo>
                  <a:pt x="19110" y="7704"/>
                </a:moveTo>
                <a:cubicBezTo>
                  <a:pt x="19110" y="7692"/>
                  <a:pt x="19122" y="7680"/>
                  <a:pt x="19134" y="7644"/>
                </a:cubicBezTo>
                <a:cubicBezTo>
                  <a:pt x="19134" y="7692"/>
                  <a:pt x="19134" y="7716"/>
                  <a:pt x="19122" y="7739"/>
                </a:cubicBezTo>
                <a:cubicBezTo>
                  <a:pt x="19122" y="7716"/>
                  <a:pt x="19110" y="7716"/>
                  <a:pt x="19110" y="7704"/>
                </a:cubicBezTo>
                <a:close/>
                <a:moveTo>
                  <a:pt x="19074" y="7466"/>
                </a:moveTo>
                <a:lnTo>
                  <a:pt x="19074" y="7442"/>
                </a:lnTo>
                <a:cubicBezTo>
                  <a:pt x="19098" y="7454"/>
                  <a:pt x="19098" y="7466"/>
                  <a:pt x="19110" y="7477"/>
                </a:cubicBezTo>
                <a:cubicBezTo>
                  <a:pt x="19110" y="7477"/>
                  <a:pt x="19098" y="7477"/>
                  <a:pt x="19074" y="7466"/>
                </a:cubicBezTo>
                <a:close/>
                <a:moveTo>
                  <a:pt x="19003" y="7216"/>
                </a:moveTo>
                <a:cubicBezTo>
                  <a:pt x="18967" y="7287"/>
                  <a:pt x="19015" y="7358"/>
                  <a:pt x="19038" y="7347"/>
                </a:cubicBezTo>
                <a:cubicBezTo>
                  <a:pt x="19038" y="7382"/>
                  <a:pt x="19015" y="7394"/>
                  <a:pt x="19015" y="7394"/>
                </a:cubicBezTo>
                <a:cubicBezTo>
                  <a:pt x="19003" y="7382"/>
                  <a:pt x="19003" y="7358"/>
                  <a:pt x="18991" y="7347"/>
                </a:cubicBezTo>
                <a:lnTo>
                  <a:pt x="18991" y="7323"/>
                </a:lnTo>
                <a:lnTo>
                  <a:pt x="18943" y="7275"/>
                </a:lnTo>
                <a:cubicBezTo>
                  <a:pt x="18931" y="7251"/>
                  <a:pt x="18931" y="7239"/>
                  <a:pt x="18931" y="7239"/>
                </a:cubicBezTo>
                <a:cubicBezTo>
                  <a:pt x="18919" y="7216"/>
                  <a:pt x="18943" y="7180"/>
                  <a:pt x="18967" y="7180"/>
                </a:cubicBezTo>
                <a:cubicBezTo>
                  <a:pt x="18991" y="7204"/>
                  <a:pt x="19003" y="7204"/>
                  <a:pt x="19003" y="7216"/>
                </a:cubicBezTo>
                <a:close/>
                <a:moveTo>
                  <a:pt x="18824" y="6525"/>
                </a:moveTo>
                <a:lnTo>
                  <a:pt x="18824" y="6525"/>
                </a:lnTo>
                <a:lnTo>
                  <a:pt x="18824" y="6501"/>
                </a:lnTo>
                <a:close/>
                <a:moveTo>
                  <a:pt x="8656" y="1703"/>
                </a:moveTo>
                <a:cubicBezTo>
                  <a:pt x="8644" y="1703"/>
                  <a:pt x="8632" y="1703"/>
                  <a:pt x="8620" y="1691"/>
                </a:cubicBezTo>
                <a:cubicBezTo>
                  <a:pt x="8644" y="1703"/>
                  <a:pt x="8656" y="1703"/>
                  <a:pt x="8656" y="1703"/>
                </a:cubicBezTo>
                <a:close/>
                <a:moveTo>
                  <a:pt x="11692" y="17753"/>
                </a:moveTo>
                <a:cubicBezTo>
                  <a:pt x="11716" y="17812"/>
                  <a:pt x="11633" y="17764"/>
                  <a:pt x="11573" y="17800"/>
                </a:cubicBezTo>
                <a:cubicBezTo>
                  <a:pt x="11597" y="17764"/>
                  <a:pt x="11633" y="17753"/>
                  <a:pt x="11692" y="17753"/>
                </a:cubicBezTo>
                <a:close/>
                <a:moveTo>
                  <a:pt x="16562" y="15419"/>
                </a:moveTo>
                <a:cubicBezTo>
                  <a:pt x="16598" y="15455"/>
                  <a:pt x="16502" y="15490"/>
                  <a:pt x="16443" y="15562"/>
                </a:cubicBezTo>
                <a:cubicBezTo>
                  <a:pt x="16431" y="15550"/>
                  <a:pt x="16395" y="15562"/>
                  <a:pt x="16383" y="15550"/>
                </a:cubicBezTo>
                <a:cubicBezTo>
                  <a:pt x="16455" y="15502"/>
                  <a:pt x="16514" y="15443"/>
                  <a:pt x="16562" y="15419"/>
                </a:cubicBezTo>
                <a:close/>
                <a:moveTo>
                  <a:pt x="16681" y="15264"/>
                </a:moveTo>
                <a:cubicBezTo>
                  <a:pt x="16693" y="15276"/>
                  <a:pt x="16717" y="15288"/>
                  <a:pt x="16729" y="15264"/>
                </a:cubicBezTo>
                <a:cubicBezTo>
                  <a:pt x="16752" y="15288"/>
                  <a:pt x="16669" y="15383"/>
                  <a:pt x="16621" y="15395"/>
                </a:cubicBezTo>
                <a:cubicBezTo>
                  <a:pt x="16609" y="15371"/>
                  <a:pt x="16633" y="15324"/>
                  <a:pt x="16681" y="15264"/>
                </a:cubicBezTo>
                <a:close/>
                <a:moveTo>
                  <a:pt x="18526" y="11311"/>
                </a:moveTo>
                <a:lnTo>
                  <a:pt x="18526" y="11311"/>
                </a:lnTo>
                <a:cubicBezTo>
                  <a:pt x="18526" y="11347"/>
                  <a:pt x="18526" y="11347"/>
                  <a:pt x="18514" y="11347"/>
                </a:cubicBezTo>
                <a:cubicBezTo>
                  <a:pt x="18514" y="11335"/>
                  <a:pt x="18514" y="11323"/>
                  <a:pt x="18526" y="11311"/>
                </a:cubicBezTo>
                <a:close/>
                <a:moveTo>
                  <a:pt x="18800" y="10359"/>
                </a:moveTo>
                <a:lnTo>
                  <a:pt x="18800" y="10299"/>
                </a:lnTo>
                <a:cubicBezTo>
                  <a:pt x="18800" y="10299"/>
                  <a:pt x="18812" y="10275"/>
                  <a:pt x="18824" y="10275"/>
                </a:cubicBezTo>
                <a:cubicBezTo>
                  <a:pt x="18812" y="10311"/>
                  <a:pt x="18812" y="10335"/>
                  <a:pt x="18800" y="10359"/>
                </a:cubicBezTo>
                <a:close/>
                <a:moveTo>
                  <a:pt x="18836" y="10204"/>
                </a:moveTo>
                <a:cubicBezTo>
                  <a:pt x="18836" y="10180"/>
                  <a:pt x="18824" y="10133"/>
                  <a:pt x="18824" y="10097"/>
                </a:cubicBezTo>
                <a:cubicBezTo>
                  <a:pt x="18836" y="10073"/>
                  <a:pt x="18836" y="10037"/>
                  <a:pt x="18860" y="10002"/>
                </a:cubicBezTo>
                <a:cubicBezTo>
                  <a:pt x="18872" y="10085"/>
                  <a:pt x="18860" y="10133"/>
                  <a:pt x="18836" y="10204"/>
                </a:cubicBezTo>
                <a:cubicBezTo>
                  <a:pt x="18860" y="10204"/>
                  <a:pt x="18860" y="10204"/>
                  <a:pt x="18836" y="10204"/>
                </a:cubicBezTo>
                <a:close/>
                <a:moveTo>
                  <a:pt x="19157" y="8132"/>
                </a:moveTo>
                <a:cubicBezTo>
                  <a:pt x="19169" y="8073"/>
                  <a:pt x="19169" y="8013"/>
                  <a:pt x="19157" y="7942"/>
                </a:cubicBezTo>
                <a:cubicBezTo>
                  <a:pt x="19229" y="7978"/>
                  <a:pt x="19193" y="8132"/>
                  <a:pt x="19157" y="8192"/>
                </a:cubicBezTo>
                <a:close/>
                <a:moveTo>
                  <a:pt x="19122" y="7775"/>
                </a:moveTo>
                <a:cubicBezTo>
                  <a:pt x="19134" y="7811"/>
                  <a:pt x="19157" y="7847"/>
                  <a:pt x="19169" y="7906"/>
                </a:cubicBezTo>
                <a:cubicBezTo>
                  <a:pt x="19122" y="7954"/>
                  <a:pt x="19110" y="7823"/>
                  <a:pt x="19122" y="7775"/>
                </a:cubicBezTo>
                <a:close/>
                <a:moveTo>
                  <a:pt x="18943" y="6608"/>
                </a:moveTo>
                <a:lnTo>
                  <a:pt x="18895" y="6620"/>
                </a:lnTo>
                <a:cubicBezTo>
                  <a:pt x="18884" y="6573"/>
                  <a:pt x="18919" y="6513"/>
                  <a:pt x="18872" y="6501"/>
                </a:cubicBezTo>
                <a:cubicBezTo>
                  <a:pt x="18860" y="6430"/>
                  <a:pt x="18895" y="6513"/>
                  <a:pt x="18919" y="6513"/>
                </a:cubicBezTo>
                <a:cubicBezTo>
                  <a:pt x="18919" y="6489"/>
                  <a:pt x="18895" y="6465"/>
                  <a:pt x="18884" y="6442"/>
                </a:cubicBezTo>
                <a:cubicBezTo>
                  <a:pt x="18895" y="6442"/>
                  <a:pt x="18895" y="6430"/>
                  <a:pt x="18919" y="6406"/>
                </a:cubicBezTo>
                <a:cubicBezTo>
                  <a:pt x="18931" y="6465"/>
                  <a:pt x="18955" y="6525"/>
                  <a:pt x="18943" y="6608"/>
                </a:cubicBezTo>
                <a:close/>
                <a:moveTo>
                  <a:pt x="18860" y="6204"/>
                </a:moveTo>
                <a:cubicBezTo>
                  <a:pt x="18836" y="6204"/>
                  <a:pt x="18824" y="6156"/>
                  <a:pt x="18824" y="6132"/>
                </a:cubicBezTo>
                <a:lnTo>
                  <a:pt x="18824" y="6132"/>
                </a:lnTo>
                <a:cubicBezTo>
                  <a:pt x="18836" y="6132"/>
                  <a:pt x="18836" y="6108"/>
                  <a:pt x="18860" y="6108"/>
                </a:cubicBezTo>
                <a:cubicBezTo>
                  <a:pt x="18884" y="6168"/>
                  <a:pt x="18836" y="6156"/>
                  <a:pt x="18860" y="6204"/>
                </a:cubicBezTo>
                <a:close/>
                <a:moveTo>
                  <a:pt x="18645" y="5965"/>
                </a:moveTo>
                <a:lnTo>
                  <a:pt x="18645" y="5965"/>
                </a:lnTo>
                <a:cubicBezTo>
                  <a:pt x="18705" y="5989"/>
                  <a:pt x="18741" y="6025"/>
                  <a:pt x="18753" y="6084"/>
                </a:cubicBezTo>
                <a:cubicBezTo>
                  <a:pt x="18753" y="6108"/>
                  <a:pt x="18776" y="6108"/>
                  <a:pt x="18800" y="6108"/>
                </a:cubicBezTo>
                <a:cubicBezTo>
                  <a:pt x="18800" y="6132"/>
                  <a:pt x="18800" y="6156"/>
                  <a:pt x="18812" y="6168"/>
                </a:cubicBezTo>
                <a:cubicBezTo>
                  <a:pt x="18800" y="6168"/>
                  <a:pt x="18800" y="6204"/>
                  <a:pt x="18800" y="6204"/>
                </a:cubicBezTo>
                <a:cubicBezTo>
                  <a:pt x="18765" y="6096"/>
                  <a:pt x="18705" y="6120"/>
                  <a:pt x="18776" y="6180"/>
                </a:cubicBezTo>
                <a:cubicBezTo>
                  <a:pt x="18776" y="6204"/>
                  <a:pt x="18776" y="6215"/>
                  <a:pt x="18800" y="6227"/>
                </a:cubicBezTo>
                <a:lnTo>
                  <a:pt x="18681" y="6227"/>
                </a:lnTo>
                <a:cubicBezTo>
                  <a:pt x="18657" y="6227"/>
                  <a:pt x="18645" y="6204"/>
                  <a:pt x="18645" y="6180"/>
                </a:cubicBezTo>
                <a:cubicBezTo>
                  <a:pt x="18657" y="6156"/>
                  <a:pt x="18693" y="6108"/>
                  <a:pt x="18681" y="6084"/>
                </a:cubicBezTo>
                <a:cubicBezTo>
                  <a:pt x="18681" y="6049"/>
                  <a:pt x="18634" y="6025"/>
                  <a:pt x="18634" y="5977"/>
                </a:cubicBezTo>
                <a:cubicBezTo>
                  <a:pt x="18634" y="5977"/>
                  <a:pt x="18634" y="5965"/>
                  <a:pt x="18645" y="5965"/>
                </a:cubicBezTo>
                <a:close/>
                <a:moveTo>
                  <a:pt x="18217" y="5180"/>
                </a:moveTo>
                <a:cubicBezTo>
                  <a:pt x="18205" y="5180"/>
                  <a:pt x="18181" y="5156"/>
                  <a:pt x="18169" y="5180"/>
                </a:cubicBezTo>
                <a:cubicBezTo>
                  <a:pt x="18157" y="5156"/>
                  <a:pt x="18157" y="5132"/>
                  <a:pt x="18145" y="5120"/>
                </a:cubicBezTo>
                <a:lnTo>
                  <a:pt x="18145" y="5072"/>
                </a:lnTo>
                <a:cubicBezTo>
                  <a:pt x="18169" y="5096"/>
                  <a:pt x="18205" y="5144"/>
                  <a:pt x="18217" y="5180"/>
                </a:cubicBezTo>
                <a:close/>
                <a:moveTo>
                  <a:pt x="16609" y="2953"/>
                </a:moveTo>
                <a:lnTo>
                  <a:pt x="16633" y="2989"/>
                </a:lnTo>
                <a:lnTo>
                  <a:pt x="16633" y="3001"/>
                </a:lnTo>
                <a:cubicBezTo>
                  <a:pt x="16574" y="2989"/>
                  <a:pt x="16562" y="2929"/>
                  <a:pt x="16538" y="2858"/>
                </a:cubicBezTo>
                <a:cubicBezTo>
                  <a:pt x="16550" y="2882"/>
                  <a:pt x="16574" y="2929"/>
                  <a:pt x="16609" y="2953"/>
                </a:cubicBezTo>
                <a:close/>
                <a:moveTo>
                  <a:pt x="15740" y="2679"/>
                </a:moveTo>
                <a:cubicBezTo>
                  <a:pt x="15740" y="2691"/>
                  <a:pt x="15740" y="2691"/>
                  <a:pt x="15740" y="2679"/>
                </a:cubicBezTo>
                <a:cubicBezTo>
                  <a:pt x="15740" y="2691"/>
                  <a:pt x="15728" y="2679"/>
                  <a:pt x="15740" y="2679"/>
                </a:cubicBezTo>
                <a:cubicBezTo>
                  <a:pt x="15717" y="2679"/>
                  <a:pt x="15728" y="2679"/>
                  <a:pt x="15740" y="2679"/>
                </a:cubicBezTo>
                <a:close/>
                <a:moveTo>
                  <a:pt x="8180" y="1739"/>
                </a:moveTo>
                <a:lnTo>
                  <a:pt x="8180" y="1762"/>
                </a:lnTo>
                <a:cubicBezTo>
                  <a:pt x="8216" y="1762"/>
                  <a:pt x="8227" y="1751"/>
                  <a:pt x="8227" y="1739"/>
                </a:cubicBezTo>
                <a:lnTo>
                  <a:pt x="8347" y="1739"/>
                </a:lnTo>
                <a:cubicBezTo>
                  <a:pt x="8335" y="1762"/>
                  <a:pt x="8299" y="1798"/>
                  <a:pt x="8275" y="1810"/>
                </a:cubicBezTo>
                <a:cubicBezTo>
                  <a:pt x="8227" y="1846"/>
                  <a:pt x="8192" y="1822"/>
                  <a:pt x="8168" y="1762"/>
                </a:cubicBezTo>
                <a:cubicBezTo>
                  <a:pt x="8156" y="1762"/>
                  <a:pt x="8132" y="1786"/>
                  <a:pt x="8120" y="1786"/>
                </a:cubicBezTo>
                <a:cubicBezTo>
                  <a:pt x="8049" y="1822"/>
                  <a:pt x="8013" y="1822"/>
                  <a:pt x="7977" y="1762"/>
                </a:cubicBezTo>
                <a:lnTo>
                  <a:pt x="7977" y="1762"/>
                </a:lnTo>
                <a:cubicBezTo>
                  <a:pt x="8049" y="1751"/>
                  <a:pt x="8108" y="1739"/>
                  <a:pt x="8180" y="1739"/>
                </a:cubicBezTo>
                <a:close/>
                <a:moveTo>
                  <a:pt x="7608" y="1822"/>
                </a:moveTo>
                <a:cubicBezTo>
                  <a:pt x="7680" y="1810"/>
                  <a:pt x="7739" y="1810"/>
                  <a:pt x="7799" y="1810"/>
                </a:cubicBezTo>
                <a:cubicBezTo>
                  <a:pt x="7787" y="1822"/>
                  <a:pt x="7763" y="1822"/>
                  <a:pt x="7739" y="1822"/>
                </a:cubicBezTo>
                <a:cubicBezTo>
                  <a:pt x="7727" y="1822"/>
                  <a:pt x="7692" y="1822"/>
                  <a:pt x="7680" y="1846"/>
                </a:cubicBezTo>
                <a:cubicBezTo>
                  <a:pt x="7620" y="1929"/>
                  <a:pt x="7501" y="1858"/>
                  <a:pt x="7430" y="1917"/>
                </a:cubicBezTo>
                <a:cubicBezTo>
                  <a:pt x="7382" y="1965"/>
                  <a:pt x="7346" y="1929"/>
                  <a:pt x="7323" y="1905"/>
                </a:cubicBezTo>
                <a:cubicBezTo>
                  <a:pt x="7406" y="1870"/>
                  <a:pt x="7513" y="1846"/>
                  <a:pt x="7608" y="1822"/>
                </a:cubicBezTo>
                <a:close/>
                <a:moveTo>
                  <a:pt x="2643" y="13800"/>
                </a:moveTo>
                <a:cubicBezTo>
                  <a:pt x="2632" y="13800"/>
                  <a:pt x="2632" y="13776"/>
                  <a:pt x="2632" y="13764"/>
                </a:cubicBezTo>
                <a:cubicBezTo>
                  <a:pt x="2632" y="13740"/>
                  <a:pt x="2632" y="13740"/>
                  <a:pt x="2643" y="13740"/>
                </a:cubicBezTo>
                <a:lnTo>
                  <a:pt x="2667" y="13728"/>
                </a:lnTo>
                <a:lnTo>
                  <a:pt x="2667" y="13728"/>
                </a:lnTo>
                <a:lnTo>
                  <a:pt x="2667" y="13728"/>
                </a:lnTo>
                <a:cubicBezTo>
                  <a:pt x="2679" y="13740"/>
                  <a:pt x="2679" y="13764"/>
                  <a:pt x="2679" y="13776"/>
                </a:cubicBezTo>
                <a:cubicBezTo>
                  <a:pt x="2691" y="13776"/>
                  <a:pt x="2691" y="13800"/>
                  <a:pt x="2643" y="13800"/>
                </a:cubicBezTo>
                <a:close/>
                <a:moveTo>
                  <a:pt x="2929" y="14550"/>
                </a:moveTo>
                <a:cubicBezTo>
                  <a:pt x="2929" y="14562"/>
                  <a:pt x="2917" y="14574"/>
                  <a:pt x="2893" y="14574"/>
                </a:cubicBezTo>
                <a:lnTo>
                  <a:pt x="2882" y="14562"/>
                </a:lnTo>
                <a:lnTo>
                  <a:pt x="2882" y="14490"/>
                </a:lnTo>
                <a:lnTo>
                  <a:pt x="2882" y="14490"/>
                </a:lnTo>
                <a:lnTo>
                  <a:pt x="2882" y="14490"/>
                </a:lnTo>
                <a:cubicBezTo>
                  <a:pt x="2870" y="14490"/>
                  <a:pt x="2858" y="14478"/>
                  <a:pt x="2834" y="14478"/>
                </a:cubicBezTo>
                <a:lnTo>
                  <a:pt x="2834" y="14455"/>
                </a:lnTo>
                <a:cubicBezTo>
                  <a:pt x="2870" y="14455"/>
                  <a:pt x="2870" y="14478"/>
                  <a:pt x="2870" y="14502"/>
                </a:cubicBezTo>
                <a:lnTo>
                  <a:pt x="2870" y="14502"/>
                </a:lnTo>
                <a:lnTo>
                  <a:pt x="2870" y="14502"/>
                </a:lnTo>
                <a:cubicBezTo>
                  <a:pt x="2917" y="14490"/>
                  <a:pt x="2929" y="14502"/>
                  <a:pt x="2929" y="14550"/>
                </a:cubicBezTo>
                <a:close/>
                <a:moveTo>
                  <a:pt x="3108" y="14716"/>
                </a:moveTo>
                <a:lnTo>
                  <a:pt x="3108" y="14716"/>
                </a:lnTo>
                <a:lnTo>
                  <a:pt x="3108" y="14716"/>
                </a:lnTo>
                <a:cubicBezTo>
                  <a:pt x="3096" y="14693"/>
                  <a:pt x="3072" y="14693"/>
                  <a:pt x="3060" y="14681"/>
                </a:cubicBezTo>
                <a:cubicBezTo>
                  <a:pt x="3084" y="14669"/>
                  <a:pt x="3096" y="14657"/>
                  <a:pt x="3108" y="14657"/>
                </a:cubicBezTo>
                <a:cubicBezTo>
                  <a:pt x="3120" y="14657"/>
                  <a:pt x="3144" y="14669"/>
                  <a:pt x="3155" y="14681"/>
                </a:cubicBezTo>
                <a:cubicBezTo>
                  <a:pt x="3144" y="14693"/>
                  <a:pt x="3120" y="14716"/>
                  <a:pt x="3108" y="14716"/>
                </a:cubicBezTo>
                <a:close/>
                <a:moveTo>
                  <a:pt x="3227" y="14847"/>
                </a:moveTo>
                <a:cubicBezTo>
                  <a:pt x="3227" y="14859"/>
                  <a:pt x="3227" y="14895"/>
                  <a:pt x="3191" y="14895"/>
                </a:cubicBezTo>
                <a:lnTo>
                  <a:pt x="3191" y="14871"/>
                </a:lnTo>
                <a:cubicBezTo>
                  <a:pt x="3203" y="14847"/>
                  <a:pt x="3215" y="14847"/>
                  <a:pt x="3227" y="14847"/>
                </a:cubicBezTo>
                <a:cubicBezTo>
                  <a:pt x="3227" y="14847"/>
                  <a:pt x="3227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ubicBezTo>
                  <a:pt x="3227" y="14800"/>
                  <a:pt x="3227" y="14776"/>
                  <a:pt x="3263" y="14740"/>
                </a:cubicBezTo>
                <a:cubicBezTo>
                  <a:pt x="3274" y="14728"/>
                  <a:pt x="3334" y="14728"/>
                  <a:pt x="3334" y="14740"/>
                </a:cubicBezTo>
                <a:cubicBezTo>
                  <a:pt x="3334" y="14764"/>
                  <a:pt x="3334" y="14776"/>
                  <a:pt x="3322" y="14788"/>
                </a:cubicBezTo>
                <a:cubicBezTo>
                  <a:pt x="3286" y="14800"/>
                  <a:pt x="3274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lose/>
                <a:moveTo>
                  <a:pt x="3465" y="14895"/>
                </a:moveTo>
                <a:cubicBezTo>
                  <a:pt x="3417" y="14978"/>
                  <a:pt x="3334" y="15062"/>
                  <a:pt x="3334" y="15169"/>
                </a:cubicBezTo>
                <a:cubicBezTo>
                  <a:pt x="3334" y="15169"/>
                  <a:pt x="3298" y="15193"/>
                  <a:pt x="3286" y="15193"/>
                </a:cubicBezTo>
                <a:cubicBezTo>
                  <a:pt x="3274" y="15193"/>
                  <a:pt x="3239" y="15157"/>
                  <a:pt x="3263" y="15157"/>
                </a:cubicBezTo>
                <a:cubicBezTo>
                  <a:pt x="3286" y="15038"/>
                  <a:pt x="3334" y="14955"/>
                  <a:pt x="3405" y="14847"/>
                </a:cubicBezTo>
                <a:cubicBezTo>
                  <a:pt x="3405" y="14836"/>
                  <a:pt x="3441" y="14847"/>
                  <a:pt x="3465" y="14847"/>
                </a:cubicBezTo>
                <a:lnTo>
                  <a:pt x="3465" y="14847"/>
                </a:lnTo>
                <a:lnTo>
                  <a:pt x="3477" y="14859"/>
                </a:lnTo>
                <a:lnTo>
                  <a:pt x="3477" y="14859"/>
                </a:lnTo>
                <a:cubicBezTo>
                  <a:pt x="3465" y="14883"/>
                  <a:pt x="3465" y="14895"/>
                  <a:pt x="3465" y="14895"/>
                </a:cubicBezTo>
                <a:close/>
                <a:moveTo>
                  <a:pt x="4358" y="15633"/>
                </a:moveTo>
                <a:cubicBezTo>
                  <a:pt x="4346" y="15657"/>
                  <a:pt x="4322" y="15669"/>
                  <a:pt x="4310" y="15669"/>
                </a:cubicBezTo>
                <a:cubicBezTo>
                  <a:pt x="4310" y="15657"/>
                  <a:pt x="4334" y="15633"/>
                  <a:pt x="4358" y="15633"/>
                </a:cubicBezTo>
                <a:cubicBezTo>
                  <a:pt x="4406" y="15609"/>
                  <a:pt x="4429" y="15657"/>
                  <a:pt x="4429" y="15693"/>
                </a:cubicBezTo>
                <a:lnTo>
                  <a:pt x="4429" y="15717"/>
                </a:lnTo>
                <a:close/>
                <a:moveTo>
                  <a:pt x="4715" y="15728"/>
                </a:moveTo>
                <a:cubicBezTo>
                  <a:pt x="4715" y="15728"/>
                  <a:pt x="4715" y="15740"/>
                  <a:pt x="4715" y="15728"/>
                </a:cubicBezTo>
                <a:lnTo>
                  <a:pt x="4715" y="15728"/>
                </a:lnTo>
                <a:lnTo>
                  <a:pt x="4715" y="15728"/>
                </a:lnTo>
                <a:cubicBezTo>
                  <a:pt x="4727" y="15728"/>
                  <a:pt x="4727" y="15728"/>
                  <a:pt x="4715" y="15728"/>
                </a:cubicBezTo>
                <a:cubicBezTo>
                  <a:pt x="4727" y="15717"/>
                  <a:pt x="4727" y="15717"/>
                  <a:pt x="4715" y="15728"/>
                </a:cubicBezTo>
                <a:cubicBezTo>
                  <a:pt x="4727" y="15728"/>
                  <a:pt x="4727" y="15728"/>
                  <a:pt x="4715" y="15728"/>
                </a:cubicBezTo>
                <a:close/>
                <a:moveTo>
                  <a:pt x="6739" y="17300"/>
                </a:moveTo>
                <a:cubicBezTo>
                  <a:pt x="6561" y="17217"/>
                  <a:pt x="6370" y="17133"/>
                  <a:pt x="6156" y="17098"/>
                </a:cubicBezTo>
                <a:cubicBezTo>
                  <a:pt x="6084" y="17062"/>
                  <a:pt x="6025" y="17026"/>
                  <a:pt x="5941" y="16967"/>
                </a:cubicBezTo>
                <a:cubicBezTo>
                  <a:pt x="5918" y="16967"/>
                  <a:pt x="5918" y="16943"/>
                  <a:pt x="5906" y="16943"/>
                </a:cubicBezTo>
                <a:cubicBezTo>
                  <a:pt x="5941" y="16967"/>
                  <a:pt x="5977" y="16967"/>
                  <a:pt x="6013" y="16967"/>
                </a:cubicBezTo>
                <a:cubicBezTo>
                  <a:pt x="6096" y="16979"/>
                  <a:pt x="6180" y="16991"/>
                  <a:pt x="6251" y="17026"/>
                </a:cubicBezTo>
                <a:cubicBezTo>
                  <a:pt x="6322" y="17038"/>
                  <a:pt x="6418" y="17062"/>
                  <a:pt x="6501" y="17110"/>
                </a:cubicBezTo>
                <a:cubicBezTo>
                  <a:pt x="6656" y="17038"/>
                  <a:pt x="6858" y="17300"/>
                  <a:pt x="7013" y="17288"/>
                </a:cubicBezTo>
                <a:cubicBezTo>
                  <a:pt x="6954" y="17205"/>
                  <a:pt x="7192" y="17276"/>
                  <a:pt x="7335" y="17288"/>
                </a:cubicBezTo>
                <a:cubicBezTo>
                  <a:pt x="7323" y="17336"/>
                  <a:pt x="7335" y="17383"/>
                  <a:pt x="7335" y="17455"/>
                </a:cubicBezTo>
                <a:cubicBezTo>
                  <a:pt x="7108" y="17443"/>
                  <a:pt x="6918" y="17360"/>
                  <a:pt x="6739" y="17300"/>
                </a:cubicBezTo>
                <a:close/>
                <a:moveTo>
                  <a:pt x="9525" y="17764"/>
                </a:moveTo>
                <a:cubicBezTo>
                  <a:pt x="9573" y="17741"/>
                  <a:pt x="9597" y="17800"/>
                  <a:pt x="9668" y="17776"/>
                </a:cubicBezTo>
                <a:cubicBezTo>
                  <a:pt x="9668" y="17764"/>
                  <a:pt x="9644" y="17764"/>
                  <a:pt x="9632" y="17764"/>
                </a:cubicBezTo>
                <a:cubicBezTo>
                  <a:pt x="9632" y="17753"/>
                  <a:pt x="9692" y="17753"/>
                  <a:pt x="9692" y="17741"/>
                </a:cubicBezTo>
                <a:cubicBezTo>
                  <a:pt x="9656" y="17705"/>
                  <a:pt x="9549" y="17741"/>
                  <a:pt x="9490" y="17741"/>
                </a:cubicBezTo>
                <a:cubicBezTo>
                  <a:pt x="9585" y="17681"/>
                  <a:pt x="9811" y="17681"/>
                  <a:pt x="9871" y="17633"/>
                </a:cubicBezTo>
                <a:cubicBezTo>
                  <a:pt x="9894" y="17657"/>
                  <a:pt x="9882" y="17705"/>
                  <a:pt x="9871" y="17705"/>
                </a:cubicBezTo>
                <a:cubicBezTo>
                  <a:pt x="9894" y="17753"/>
                  <a:pt x="9906" y="17705"/>
                  <a:pt x="9954" y="17717"/>
                </a:cubicBezTo>
                <a:cubicBezTo>
                  <a:pt x="10013" y="17705"/>
                  <a:pt x="9882" y="17705"/>
                  <a:pt x="9906" y="17657"/>
                </a:cubicBezTo>
                <a:cubicBezTo>
                  <a:pt x="10073" y="17645"/>
                  <a:pt x="10121" y="17657"/>
                  <a:pt x="10180" y="17622"/>
                </a:cubicBezTo>
                <a:cubicBezTo>
                  <a:pt x="10252" y="17633"/>
                  <a:pt x="10180" y="17633"/>
                  <a:pt x="10311" y="17622"/>
                </a:cubicBezTo>
                <a:cubicBezTo>
                  <a:pt x="10347" y="17705"/>
                  <a:pt x="10180" y="17657"/>
                  <a:pt x="10132" y="17693"/>
                </a:cubicBezTo>
                <a:cubicBezTo>
                  <a:pt x="10204" y="17753"/>
                  <a:pt x="10406" y="17598"/>
                  <a:pt x="10418" y="17693"/>
                </a:cubicBezTo>
                <a:cubicBezTo>
                  <a:pt x="10347" y="17693"/>
                  <a:pt x="10287" y="17705"/>
                  <a:pt x="10204" y="17717"/>
                </a:cubicBezTo>
                <a:cubicBezTo>
                  <a:pt x="10132" y="17741"/>
                  <a:pt x="10061" y="17741"/>
                  <a:pt x="9990" y="17753"/>
                </a:cubicBezTo>
                <a:cubicBezTo>
                  <a:pt x="9835" y="17800"/>
                  <a:pt x="9668" y="17812"/>
                  <a:pt x="9525" y="17764"/>
                </a:cubicBezTo>
                <a:close/>
                <a:moveTo>
                  <a:pt x="9573" y="18288"/>
                </a:moveTo>
                <a:cubicBezTo>
                  <a:pt x="9549" y="18336"/>
                  <a:pt x="9609" y="18300"/>
                  <a:pt x="9656" y="18300"/>
                </a:cubicBezTo>
                <a:cubicBezTo>
                  <a:pt x="9585" y="18312"/>
                  <a:pt x="9466" y="18336"/>
                  <a:pt x="9335" y="18336"/>
                </a:cubicBezTo>
                <a:cubicBezTo>
                  <a:pt x="9192" y="18336"/>
                  <a:pt x="9049" y="18312"/>
                  <a:pt x="8918" y="18336"/>
                </a:cubicBezTo>
                <a:cubicBezTo>
                  <a:pt x="9061" y="18241"/>
                  <a:pt x="9335" y="18336"/>
                  <a:pt x="9573" y="18288"/>
                </a:cubicBezTo>
                <a:close/>
                <a:moveTo>
                  <a:pt x="8835" y="18360"/>
                </a:moveTo>
                <a:cubicBezTo>
                  <a:pt x="8978" y="18372"/>
                  <a:pt x="9001" y="18372"/>
                  <a:pt x="9132" y="18395"/>
                </a:cubicBezTo>
                <a:cubicBezTo>
                  <a:pt x="9001" y="18336"/>
                  <a:pt x="9418" y="18360"/>
                  <a:pt x="9466" y="18395"/>
                </a:cubicBezTo>
                <a:cubicBezTo>
                  <a:pt x="9359" y="18419"/>
                  <a:pt x="9228" y="18419"/>
                  <a:pt x="9109" y="18407"/>
                </a:cubicBezTo>
                <a:cubicBezTo>
                  <a:pt x="8989" y="18407"/>
                  <a:pt x="8870" y="18395"/>
                  <a:pt x="8799" y="18419"/>
                </a:cubicBezTo>
                <a:cubicBezTo>
                  <a:pt x="8775" y="18395"/>
                  <a:pt x="8823" y="18395"/>
                  <a:pt x="8835" y="18360"/>
                </a:cubicBezTo>
                <a:close/>
                <a:moveTo>
                  <a:pt x="8763" y="18479"/>
                </a:moveTo>
                <a:cubicBezTo>
                  <a:pt x="8775" y="18431"/>
                  <a:pt x="8835" y="18467"/>
                  <a:pt x="8882" y="18479"/>
                </a:cubicBezTo>
                <a:cubicBezTo>
                  <a:pt x="8870" y="18515"/>
                  <a:pt x="8775" y="18479"/>
                  <a:pt x="8763" y="18479"/>
                </a:cubicBezTo>
                <a:close/>
                <a:moveTo>
                  <a:pt x="10347" y="18538"/>
                </a:moveTo>
                <a:lnTo>
                  <a:pt x="10347" y="18491"/>
                </a:lnTo>
                <a:cubicBezTo>
                  <a:pt x="10323" y="18491"/>
                  <a:pt x="10323" y="18491"/>
                  <a:pt x="10311" y="18515"/>
                </a:cubicBezTo>
                <a:cubicBezTo>
                  <a:pt x="10263" y="18526"/>
                  <a:pt x="10204" y="18526"/>
                  <a:pt x="10144" y="18538"/>
                </a:cubicBezTo>
                <a:cubicBezTo>
                  <a:pt x="10037" y="18550"/>
                  <a:pt x="9930" y="18574"/>
                  <a:pt x="9811" y="18574"/>
                </a:cubicBezTo>
                <a:cubicBezTo>
                  <a:pt x="9573" y="18586"/>
                  <a:pt x="9335" y="18598"/>
                  <a:pt x="9097" y="18550"/>
                </a:cubicBezTo>
                <a:cubicBezTo>
                  <a:pt x="9061" y="18550"/>
                  <a:pt x="9073" y="18586"/>
                  <a:pt x="9049" y="18586"/>
                </a:cubicBezTo>
                <a:cubicBezTo>
                  <a:pt x="8989" y="18586"/>
                  <a:pt x="8942" y="18562"/>
                  <a:pt x="8918" y="18550"/>
                </a:cubicBezTo>
                <a:cubicBezTo>
                  <a:pt x="8918" y="18503"/>
                  <a:pt x="9037" y="18538"/>
                  <a:pt x="9109" y="18538"/>
                </a:cubicBezTo>
                <a:cubicBezTo>
                  <a:pt x="9109" y="18526"/>
                  <a:pt x="9109" y="18503"/>
                  <a:pt x="9073" y="18491"/>
                </a:cubicBezTo>
                <a:cubicBezTo>
                  <a:pt x="9299" y="18491"/>
                  <a:pt x="9716" y="18491"/>
                  <a:pt x="10049" y="18407"/>
                </a:cubicBezTo>
                <a:cubicBezTo>
                  <a:pt x="10121" y="18419"/>
                  <a:pt x="10192" y="18419"/>
                  <a:pt x="10240" y="18443"/>
                </a:cubicBezTo>
                <a:cubicBezTo>
                  <a:pt x="10299" y="18431"/>
                  <a:pt x="10228" y="18407"/>
                  <a:pt x="10228" y="18384"/>
                </a:cubicBezTo>
                <a:cubicBezTo>
                  <a:pt x="10287" y="18372"/>
                  <a:pt x="10335" y="18431"/>
                  <a:pt x="10359" y="18384"/>
                </a:cubicBezTo>
                <a:cubicBezTo>
                  <a:pt x="10430" y="18384"/>
                  <a:pt x="10383" y="18407"/>
                  <a:pt x="10383" y="18431"/>
                </a:cubicBezTo>
                <a:cubicBezTo>
                  <a:pt x="10502" y="18407"/>
                  <a:pt x="10585" y="18372"/>
                  <a:pt x="10656" y="18360"/>
                </a:cubicBezTo>
                <a:cubicBezTo>
                  <a:pt x="10668" y="18312"/>
                  <a:pt x="10585" y="18348"/>
                  <a:pt x="10537" y="18360"/>
                </a:cubicBezTo>
                <a:cubicBezTo>
                  <a:pt x="10597" y="18300"/>
                  <a:pt x="10764" y="18300"/>
                  <a:pt x="10835" y="18312"/>
                </a:cubicBezTo>
                <a:cubicBezTo>
                  <a:pt x="10859" y="18360"/>
                  <a:pt x="10740" y="18419"/>
                  <a:pt x="10883" y="18407"/>
                </a:cubicBezTo>
                <a:cubicBezTo>
                  <a:pt x="10787" y="18467"/>
                  <a:pt x="10502" y="18419"/>
                  <a:pt x="10466" y="18479"/>
                </a:cubicBezTo>
                <a:cubicBezTo>
                  <a:pt x="10644" y="18479"/>
                  <a:pt x="10954" y="18384"/>
                  <a:pt x="11061" y="18455"/>
                </a:cubicBezTo>
                <a:cubicBezTo>
                  <a:pt x="10823" y="18526"/>
                  <a:pt x="10597" y="18491"/>
                  <a:pt x="10347" y="18538"/>
                </a:cubicBezTo>
                <a:close/>
                <a:moveTo>
                  <a:pt x="11395" y="18241"/>
                </a:moveTo>
                <a:cubicBezTo>
                  <a:pt x="11395" y="18217"/>
                  <a:pt x="11371" y="18229"/>
                  <a:pt x="11371" y="18193"/>
                </a:cubicBezTo>
                <a:cubicBezTo>
                  <a:pt x="11454" y="18169"/>
                  <a:pt x="11442" y="18217"/>
                  <a:pt x="11537" y="18181"/>
                </a:cubicBezTo>
                <a:cubicBezTo>
                  <a:pt x="11514" y="18217"/>
                  <a:pt x="11442" y="18229"/>
                  <a:pt x="11395" y="18241"/>
                </a:cubicBezTo>
                <a:close/>
                <a:moveTo>
                  <a:pt x="12014" y="18014"/>
                </a:moveTo>
                <a:cubicBezTo>
                  <a:pt x="11728" y="18062"/>
                  <a:pt x="11502" y="18134"/>
                  <a:pt x="11216" y="18181"/>
                </a:cubicBezTo>
                <a:cubicBezTo>
                  <a:pt x="11240" y="18193"/>
                  <a:pt x="11299" y="18169"/>
                  <a:pt x="11311" y="18181"/>
                </a:cubicBezTo>
                <a:cubicBezTo>
                  <a:pt x="11311" y="18229"/>
                  <a:pt x="11180" y="18241"/>
                  <a:pt x="11180" y="18193"/>
                </a:cubicBezTo>
                <a:cubicBezTo>
                  <a:pt x="11121" y="18229"/>
                  <a:pt x="11121" y="18241"/>
                  <a:pt x="11145" y="18288"/>
                </a:cubicBezTo>
                <a:cubicBezTo>
                  <a:pt x="11037" y="18253"/>
                  <a:pt x="11025" y="18229"/>
                  <a:pt x="11061" y="18193"/>
                </a:cubicBezTo>
                <a:cubicBezTo>
                  <a:pt x="11085" y="18169"/>
                  <a:pt x="11192" y="18157"/>
                  <a:pt x="11323" y="18122"/>
                </a:cubicBezTo>
                <a:cubicBezTo>
                  <a:pt x="11287" y="18110"/>
                  <a:pt x="11252" y="18122"/>
                  <a:pt x="11204" y="18122"/>
                </a:cubicBezTo>
                <a:cubicBezTo>
                  <a:pt x="11192" y="18098"/>
                  <a:pt x="11311" y="18098"/>
                  <a:pt x="11311" y="18062"/>
                </a:cubicBezTo>
                <a:cubicBezTo>
                  <a:pt x="11335" y="18062"/>
                  <a:pt x="11335" y="18098"/>
                  <a:pt x="11335" y="18110"/>
                </a:cubicBezTo>
                <a:cubicBezTo>
                  <a:pt x="11549" y="18038"/>
                  <a:pt x="11561" y="18038"/>
                  <a:pt x="11799" y="17955"/>
                </a:cubicBezTo>
                <a:cubicBezTo>
                  <a:pt x="11847" y="18003"/>
                  <a:pt x="11918" y="17931"/>
                  <a:pt x="11966" y="17955"/>
                </a:cubicBezTo>
                <a:cubicBezTo>
                  <a:pt x="12026" y="17931"/>
                  <a:pt x="11895" y="17943"/>
                  <a:pt x="11954" y="17919"/>
                </a:cubicBezTo>
                <a:cubicBezTo>
                  <a:pt x="12109" y="17884"/>
                  <a:pt x="12097" y="17919"/>
                  <a:pt x="12264" y="17836"/>
                </a:cubicBezTo>
                <a:cubicBezTo>
                  <a:pt x="12252" y="17812"/>
                  <a:pt x="12133" y="17895"/>
                  <a:pt x="12145" y="17836"/>
                </a:cubicBezTo>
                <a:cubicBezTo>
                  <a:pt x="12252" y="17824"/>
                  <a:pt x="12323" y="17776"/>
                  <a:pt x="12395" y="17741"/>
                </a:cubicBezTo>
                <a:cubicBezTo>
                  <a:pt x="12407" y="17764"/>
                  <a:pt x="12407" y="17776"/>
                  <a:pt x="12395" y="17800"/>
                </a:cubicBezTo>
                <a:cubicBezTo>
                  <a:pt x="12454" y="17776"/>
                  <a:pt x="12454" y="17753"/>
                  <a:pt x="12442" y="17717"/>
                </a:cubicBezTo>
                <a:cubicBezTo>
                  <a:pt x="12549" y="17657"/>
                  <a:pt x="12573" y="17693"/>
                  <a:pt x="12633" y="17705"/>
                </a:cubicBezTo>
                <a:cubicBezTo>
                  <a:pt x="12561" y="17860"/>
                  <a:pt x="12145" y="17919"/>
                  <a:pt x="12014" y="18014"/>
                </a:cubicBezTo>
                <a:close/>
                <a:moveTo>
                  <a:pt x="14073" y="17455"/>
                </a:moveTo>
                <a:cubicBezTo>
                  <a:pt x="14073" y="17395"/>
                  <a:pt x="14169" y="17383"/>
                  <a:pt x="14228" y="17324"/>
                </a:cubicBezTo>
                <a:cubicBezTo>
                  <a:pt x="14240" y="17360"/>
                  <a:pt x="14121" y="17407"/>
                  <a:pt x="14073" y="17455"/>
                </a:cubicBezTo>
                <a:close/>
                <a:moveTo>
                  <a:pt x="14728" y="17324"/>
                </a:moveTo>
                <a:cubicBezTo>
                  <a:pt x="14693" y="17407"/>
                  <a:pt x="14704" y="17300"/>
                  <a:pt x="14633" y="17348"/>
                </a:cubicBezTo>
                <a:cubicBezTo>
                  <a:pt x="14633" y="17336"/>
                  <a:pt x="14669" y="17300"/>
                  <a:pt x="14704" y="17288"/>
                </a:cubicBezTo>
                <a:cubicBezTo>
                  <a:pt x="14716" y="17300"/>
                  <a:pt x="14716" y="17324"/>
                  <a:pt x="14728" y="17324"/>
                </a:cubicBezTo>
                <a:cubicBezTo>
                  <a:pt x="14764" y="17324"/>
                  <a:pt x="14752" y="17324"/>
                  <a:pt x="14728" y="17324"/>
                </a:cubicBezTo>
                <a:close/>
                <a:moveTo>
                  <a:pt x="14657" y="17122"/>
                </a:moveTo>
                <a:lnTo>
                  <a:pt x="14728" y="17086"/>
                </a:lnTo>
                <a:lnTo>
                  <a:pt x="14752" y="17110"/>
                </a:lnTo>
                <a:cubicBezTo>
                  <a:pt x="14716" y="17122"/>
                  <a:pt x="14669" y="17157"/>
                  <a:pt x="14657" y="17122"/>
                </a:cubicBezTo>
                <a:close/>
                <a:moveTo>
                  <a:pt x="14764" y="17050"/>
                </a:moveTo>
                <a:cubicBezTo>
                  <a:pt x="14752" y="17026"/>
                  <a:pt x="14800" y="16979"/>
                  <a:pt x="14871" y="16943"/>
                </a:cubicBezTo>
                <a:lnTo>
                  <a:pt x="14895" y="16979"/>
                </a:lnTo>
                <a:cubicBezTo>
                  <a:pt x="14835" y="17026"/>
                  <a:pt x="14788" y="17050"/>
                  <a:pt x="14764" y="17050"/>
                </a:cubicBezTo>
                <a:close/>
                <a:moveTo>
                  <a:pt x="14716" y="16991"/>
                </a:moveTo>
                <a:cubicBezTo>
                  <a:pt x="14597" y="17086"/>
                  <a:pt x="14466" y="17157"/>
                  <a:pt x="14407" y="17217"/>
                </a:cubicBezTo>
                <a:cubicBezTo>
                  <a:pt x="14419" y="17169"/>
                  <a:pt x="14526" y="17086"/>
                  <a:pt x="14645" y="16991"/>
                </a:cubicBezTo>
                <a:cubicBezTo>
                  <a:pt x="14776" y="16907"/>
                  <a:pt x="14907" y="16800"/>
                  <a:pt x="15002" y="16729"/>
                </a:cubicBezTo>
                <a:cubicBezTo>
                  <a:pt x="14955" y="16800"/>
                  <a:pt x="14835" y="16907"/>
                  <a:pt x="14716" y="16991"/>
                </a:cubicBezTo>
                <a:close/>
                <a:moveTo>
                  <a:pt x="15609" y="16800"/>
                </a:moveTo>
                <a:cubicBezTo>
                  <a:pt x="15562" y="16764"/>
                  <a:pt x="15562" y="16764"/>
                  <a:pt x="15562" y="16705"/>
                </a:cubicBezTo>
                <a:cubicBezTo>
                  <a:pt x="15609" y="16729"/>
                  <a:pt x="15681" y="16741"/>
                  <a:pt x="15609" y="16800"/>
                </a:cubicBezTo>
                <a:close/>
                <a:moveTo>
                  <a:pt x="15681" y="16693"/>
                </a:moveTo>
                <a:cubicBezTo>
                  <a:pt x="15669" y="16693"/>
                  <a:pt x="15621" y="16729"/>
                  <a:pt x="15621" y="16693"/>
                </a:cubicBezTo>
                <a:cubicBezTo>
                  <a:pt x="15657" y="16681"/>
                  <a:pt x="15669" y="16681"/>
                  <a:pt x="15669" y="16669"/>
                </a:cubicBezTo>
                <a:cubicBezTo>
                  <a:pt x="15681" y="16645"/>
                  <a:pt x="15705" y="16681"/>
                  <a:pt x="15728" y="16645"/>
                </a:cubicBezTo>
                <a:lnTo>
                  <a:pt x="15728" y="16693"/>
                </a:lnTo>
                <a:cubicBezTo>
                  <a:pt x="15681" y="16729"/>
                  <a:pt x="15657" y="16729"/>
                  <a:pt x="15681" y="16693"/>
                </a:cubicBezTo>
                <a:close/>
                <a:moveTo>
                  <a:pt x="16014" y="16526"/>
                </a:moveTo>
                <a:cubicBezTo>
                  <a:pt x="16014" y="16514"/>
                  <a:pt x="16062" y="16490"/>
                  <a:pt x="16074" y="16455"/>
                </a:cubicBezTo>
                <a:cubicBezTo>
                  <a:pt x="16062" y="16443"/>
                  <a:pt x="16026" y="16490"/>
                  <a:pt x="16014" y="16502"/>
                </a:cubicBezTo>
                <a:cubicBezTo>
                  <a:pt x="15978" y="16502"/>
                  <a:pt x="16038" y="16431"/>
                  <a:pt x="15978" y="16467"/>
                </a:cubicBezTo>
                <a:cubicBezTo>
                  <a:pt x="15978" y="16443"/>
                  <a:pt x="16086" y="16431"/>
                  <a:pt x="16121" y="16431"/>
                </a:cubicBezTo>
                <a:cubicBezTo>
                  <a:pt x="16062" y="16490"/>
                  <a:pt x="16098" y="16490"/>
                  <a:pt x="16014" y="16526"/>
                </a:cubicBezTo>
                <a:close/>
                <a:moveTo>
                  <a:pt x="16443" y="15788"/>
                </a:moveTo>
                <a:lnTo>
                  <a:pt x="16479" y="15812"/>
                </a:lnTo>
                <a:lnTo>
                  <a:pt x="16395" y="15907"/>
                </a:lnTo>
                <a:cubicBezTo>
                  <a:pt x="16371" y="15883"/>
                  <a:pt x="16431" y="15836"/>
                  <a:pt x="16443" y="15788"/>
                </a:cubicBezTo>
                <a:close/>
                <a:moveTo>
                  <a:pt x="16574" y="15931"/>
                </a:moveTo>
                <a:cubicBezTo>
                  <a:pt x="16598" y="15871"/>
                  <a:pt x="16550" y="15919"/>
                  <a:pt x="16502" y="15979"/>
                </a:cubicBezTo>
                <a:cubicBezTo>
                  <a:pt x="16490" y="15919"/>
                  <a:pt x="16609" y="15871"/>
                  <a:pt x="16669" y="15836"/>
                </a:cubicBezTo>
                <a:cubicBezTo>
                  <a:pt x="16693" y="15848"/>
                  <a:pt x="16609" y="15907"/>
                  <a:pt x="16574" y="15931"/>
                </a:cubicBezTo>
                <a:close/>
                <a:moveTo>
                  <a:pt x="16657" y="15609"/>
                </a:moveTo>
                <a:cubicBezTo>
                  <a:pt x="16633" y="15717"/>
                  <a:pt x="16609" y="15812"/>
                  <a:pt x="16443" y="15907"/>
                </a:cubicBezTo>
                <a:cubicBezTo>
                  <a:pt x="16455" y="15836"/>
                  <a:pt x="16609" y="15740"/>
                  <a:pt x="16562" y="15657"/>
                </a:cubicBezTo>
                <a:cubicBezTo>
                  <a:pt x="16717" y="15514"/>
                  <a:pt x="16800" y="15383"/>
                  <a:pt x="16895" y="15324"/>
                </a:cubicBezTo>
                <a:cubicBezTo>
                  <a:pt x="16895" y="15431"/>
                  <a:pt x="16752" y="15574"/>
                  <a:pt x="16657" y="15609"/>
                </a:cubicBezTo>
                <a:close/>
                <a:moveTo>
                  <a:pt x="17086" y="15121"/>
                </a:moveTo>
                <a:cubicBezTo>
                  <a:pt x="16990" y="15205"/>
                  <a:pt x="16955" y="15240"/>
                  <a:pt x="16919" y="15324"/>
                </a:cubicBezTo>
                <a:lnTo>
                  <a:pt x="16871" y="15276"/>
                </a:lnTo>
                <a:cubicBezTo>
                  <a:pt x="16979" y="15193"/>
                  <a:pt x="17050" y="15026"/>
                  <a:pt x="17157" y="14919"/>
                </a:cubicBezTo>
                <a:cubicBezTo>
                  <a:pt x="17157" y="15014"/>
                  <a:pt x="17074" y="15062"/>
                  <a:pt x="17086" y="15121"/>
                </a:cubicBezTo>
                <a:close/>
                <a:moveTo>
                  <a:pt x="18086" y="13573"/>
                </a:moveTo>
                <a:cubicBezTo>
                  <a:pt x="18038" y="13573"/>
                  <a:pt x="18062" y="13514"/>
                  <a:pt x="18026" y="13514"/>
                </a:cubicBezTo>
                <a:cubicBezTo>
                  <a:pt x="18050" y="13478"/>
                  <a:pt x="18098" y="13359"/>
                  <a:pt x="18122" y="13407"/>
                </a:cubicBezTo>
                <a:cubicBezTo>
                  <a:pt x="18098" y="13359"/>
                  <a:pt x="18181" y="13252"/>
                  <a:pt x="18229" y="13181"/>
                </a:cubicBezTo>
                <a:cubicBezTo>
                  <a:pt x="18157" y="13335"/>
                  <a:pt x="18145" y="13466"/>
                  <a:pt x="18086" y="13573"/>
                </a:cubicBezTo>
                <a:close/>
                <a:moveTo>
                  <a:pt x="18098" y="13990"/>
                </a:moveTo>
                <a:cubicBezTo>
                  <a:pt x="18086" y="13966"/>
                  <a:pt x="18050" y="13990"/>
                  <a:pt x="18038" y="14014"/>
                </a:cubicBezTo>
                <a:cubicBezTo>
                  <a:pt x="18003" y="14002"/>
                  <a:pt x="18038" y="13954"/>
                  <a:pt x="18086" y="13895"/>
                </a:cubicBezTo>
                <a:cubicBezTo>
                  <a:pt x="18086" y="13943"/>
                  <a:pt x="18110" y="13895"/>
                  <a:pt x="18110" y="13943"/>
                </a:cubicBezTo>
                <a:cubicBezTo>
                  <a:pt x="18145" y="13895"/>
                  <a:pt x="18169" y="13812"/>
                  <a:pt x="18205" y="13847"/>
                </a:cubicBezTo>
                <a:cubicBezTo>
                  <a:pt x="18157" y="13871"/>
                  <a:pt x="18122" y="13931"/>
                  <a:pt x="18098" y="13990"/>
                </a:cubicBezTo>
                <a:close/>
                <a:moveTo>
                  <a:pt x="18229" y="13716"/>
                </a:moveTo>
                <a:cubicBezTo>
                  <a:pt x="18229" y="13645"/>
                  <a:pt x="18264" y="13633"/>
                  <a:pt x="18300" y="13573"/>
                </a:cubicBezTo>
                <a:cubicBezTo>
                  <a:pt x="18300" y="13645"/>
                  <a:pt x="18276" y="13657"/>
                  <a:pt x="18229" y="13716"/>
                </a:cubicBezTo>
                <a:close/>
                <a:moveTo>
                  <a:pt x="18324" y="12823"/>
                </a:moveTo>
                <a:cubicBezTo>
                  <a:pt x="18300" y="12800"/>
                  <a:pt x="18324" y="12764"/>
                  <a:pt x="18336" y="12704"/>
                </a:cubicBezTo>
                <a:cubicBezTo>
                  <a:pt x="18360" y="12716"/>
                  <a:pt x="18348" y="12811"/>
                  <a:pt x="18324" y="12823"/>
                </a:cubicBezTo>
                <a:close/>
                <a:moveTo>
                  <a:pt x="18288" y="12478"/>
                </a:moveTo>
                <a:cubicBezTo>
                  <a:pt x="18288" y="12419"/>
                  <a:pt x="18324" y="12395"/>
                  <a:pt x="18348" y="12300"/>
                </a:cubicBezTo>
                <a:cubicBezTo>
                  <a:pt x="18384" y="12311"/>
                  <a:pt x="18324" y="12466"/>
                  <a:pt x="18288" y="12478"/>
                </a:cubicBezTo>
                <a:close/>
                <a:moveTo>
                  <a:pt x="18419" y="11978"/>
                </a:moveTo>
                <a:cubicBezTo>
                  <a:pt x="18455" y="12002"/>
                  <a:pt x="18395" y="12061"/>
                  <a:pt x="18395" y="12145"/>
                </a:cubicBezTo>
                <a:cubicBezTo>
                  <a:pt x="18336" y="12157"/>
                  <a:pt x="18407" y="12038"/>
                  <a:pt x="18419" y="11978"/>
                </a:cubicBezTo>
                <a:close/>
                <a:moveTo>
                  <a:pt x="18407" y="12383"/>
                </a:moveTo>
                <a:cubicBezTo>
                  <a:pt x="18395" y="12288"/>
                  <a:pt x="18407" y="12240"/>
                  <a:pt x="18443" y="12109"/>
                </a:cubicBezTo>
                <a:cubicBezTo>
                  <a:pt x="18455" y="12157"/>
                  <a:pt x="18419" y="12276"/>
                  <a:pt x="18479" y="12157"/>
                </a:cubicBezTo>
                <a:cubicBezTo>
                  <a:pt x="18526" y="12204"/>
                  <a:pt x="18443" y="12288"/>
                  <a:pt x="18407" y="12383"/>
                </a:cubicBezTo>
                <a:close/>
                <a:moveTo>
                  <a:pt x="18586" y="11347"/>
                </a:moveTo>
                <a:cubicBezTo>
                  <a:pt x="18538" y="11585"/>
                  <a:pt x="18562" y="11668"/>
                  <a:pt x="18562" y="11776"/>
                </a:cubicBezTo>
                <a:cubicBezTo>
                  <a:pt x="18538" y="11835"/>
                  <a:pt x="18514" y="11799"/>
                  <a:pt x="18503" y="11835"/>
                </a:cubicBezTo>
                <a:cubicBezTo>
                  <a:pt x="18562" y="11823"/>
                  <a:pt x="18514" y="11990"/>
                  <a:pt x="18479" y="12109"/>
                </a:cubicBezTo>
                <a:cubicBezTo>
                  <a:pt x="18443" y="12097"/>
                  <a:pt x="18419" y="12097"/>
                  <a:pt x="18419" y="12061"/>
                </a:cubicBezTo>
                <a:cubicBezTo>
                  <a:pt x="18443" y="12049"/>
                  <a:pt x="18467" y="11954"/>
                  <a:pt x="18455" y="11930"/>
                </a:cubicBezTo>
                <a:cubicBezTo>
                  <a:pt x="18407" y="11990"/>
                  <a:pt x="18443" y="11859"/>
                  <a:pt x="18407" y="11835"/>
                </a:cubicBezTo>
                <a:cubicBezTo>
                  <a:pt x="18419" y="11799"/>
                  <a:pt x="18443" y="11799"/>
                  <a:pt x="18455" y="11823"/>
                </a:cubicBezTo>
                <a:cubicBezTo>
                  <a:pt x="18467" y="11645"/>
                  <a:pt x="18562" y="11454"/>
                  <a:pt x="18574" y="11276"/>
                </a:cubicBezTo>
                <a:cubicBezTo>
                  <a:pt x="18586" y="11276"/>
                  <a:pt x="18586" y="11323"/>
                  <a:pt x="18598" y="11287"/>
                </a:cubicBezTo>
                <a:cubicBezTo>
                  <a:pt x="18538" y="11323"/>
                  <a:pt x="18622" y="11216"/>
                  <a:pt x="18586" y="11216"/>
                </a:cubicBezTo>
                <a:cubicBezTo>
                  <a:pt x="18574" y="11240"/>
                  <a:pt x="18562" y="11228"/>
                  <a:pt x="18562" y="11216"/>
                </a:cubicBezTo>
                <a:cubicBezTo>
                  <a:pt x="18574" y="11157"/>
                  <a:pt x="18586" y="11109"/>
                  <a:pt x="18598" y="11049"/>
                </a:cubicBezTo>
                <a:cubicBezTo>
                  <a:pt x="18645" y="11037"/>
                  <a:pt x="18574" y="11157"/>
                  <a:pt x="18622" y="11157"/>
                </a:cubicBezTo>
                <a:cubicBezTo>
                  <a:pt x="18634" y="11049"/>
                  <a:pt x="18717" y="10906"/>
                  <a:pt x="18669" y="10859"/>
                </a:cubicBezTo>
                <a:cubicBezTo>
                  <a:pt x="18645" y="10966"/>
                  <a:pt x="18645" y="11002"/>
                  <a:pt x="18598" y="11049"/>
                </a:cubicBezTo>
                <a:lnTo>
                  <a:pt x="18598" y="11037"/>
                </a:lnTo>
                <a:cubicBezTo>
                  <a:pt x="18622" y="10942"/>
                  <a:pt x="18645" y="10859"/>
                  <a:pt x="18645" y="10752"/>
                </a:cubicBezTo>
                <a:cubicBezTo>
                  <a:pt x="18657" y="10752"/>
                  <a:pt x="18669" y="10740"/>
                  <a:pt x="18693" y="10740"/>
                </a:cubicBezTo>
                <a:lnTo>
                  <a:pt x="18693" y="10740"/>
                </a:lnTo>
                <a:cubicBezTo>
                  <a:pt x="18717" y="10787"/>
                  <a:pt x="18717" y="10859"/>
                  <a:pt x="18705" y="10918"/>
                </a:cubicBezTo>
                <a:cubicBezTo>
                  <a:pt x="18693" y="10978"/>
                  <a:pt x="18657" y="11049"/>
                  <a:pt x="18669" y="11109"/>
                </a:cubicBezTo>
                <a:cubicBezTo>
                  <a:pt x="18645" y="11168"/>
                  <a:pt x="18634" y="11157"/>
                  <a:pt x="18610" y="11168"/>
                </a:cubicBezTo>
                <a:cubicBezTo>
                  <a:pt x="18645" y="11216"/>
                  <a:pt x="18598" y="11442"/>
                  <a:pt x="18586" y="11478"/>
                </a:cubicBezTo>
                <a:cubicBezTo>
                  <a:pt x="18562" y="11466"/>
                  <a:pt x="18622" y="11371"/>
                  <a:pt x="18586" y="11347"/>
                </a:cubicBezTo>
                <a:close/>
                <a:moveTo>
                  <a:pt x="18586" y="12514"/>
                </a:moveTo>
                <a:cubicBezTo>
                  <a:pt x="18634" y="12442"/>
                  <a:pt x="18598" y="12395"/>
                  <a:pt x="18645" y="12347"/>
                </a:cubicBezTo>
                <a:cubicBezTo>
                  <a:pt x="18705" y="12347"/>
                  <a:pt x="18634" y="12561"/>
                  <a:pt x="18586" y="12514"/>
                </a:cubicBezTo>
                <a:close/>
                <a:moveTo>
                  <a:pt x="18645" y="12300"/>
                </a:moveTo>
                <a:cubicBezTo>
                  <a:pt x="18705" y="12276"/>
                  <a:pt x="18741" y="12169"/>
                  <a:pt x="18800" y="12169"/>
                </a:cubicBezTo>
                <a:cubicBezTo>
                  <a:pt x="18765" y="12264"/>
                  <a:pt x="18717" y="12347"/>
                  <a:pt x="18645" y="12300"/>
                </a:cubicBezTo>
                <a:close/>
                <a:moveTo>
                  <a:pt x="19169" y="8275"/>
                </a:moveTo>
                <a:lnTo>
                  <a:pt x="19169" y="8275"/>
                </a:lnTo>
                <a:close/>
                <a:moveTo>
                  <a:pt x="19217" y="8168"/>
                </a:moveTo>
                <a:cubicBezTo>
                  <a:pt x="19229" y="8132"/>
                  <a:pt x="19229" y="8275"/>
                  <a:pt x="19241" y="8359"/>
                </a:cubicBezTo>
                <a:cubicBezTo>
                  <a:pt x="19181" y="8335"/>
                  <a:pt x="19193" y="8228"/>
                  <a:pt x="19217" y="8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234" name="Google Shape;234;p32"/>
          <p:cNvGrpSpPr/>
          <p:nvPr/>
        </p:nvGrpSpPr>
        <p:grpSpPr>
          <a:xfrm>
            <a:off x="2958725" y="897045"/>
            <a:ext cx="389989" cy="388879"/>
            <a:chOff x="2718060" y="3839574"/>
            <a:chExt cx="184575" cy="184050"/>
          </a:xfrm>
        </p:grpSpPr>
        <p:sp>
          <p:nvSpPr>
            <p:cNvPr id="235" name="Google Shape;235;p32"/>
            <p:cNvSpPr/>
            <p:nvPr/>
          </p:nvSpPr>
          <p:spPr>
            <a:xfrm>
              <a:off x="2718060" y="3893499"/>
              <a:ext cx="22650" cy="11075"/>
            </a:xfrm>
            <a:custGeom>
              <a:avLst/>
              <a:gdLst/>
              <a:ahLst/>
              <a:cxnLst/>
              <a:rect l="l" t="t" r="r" b="b"/>
              <a:pathLst>
                <a:path w="906" h="443" extrusionOk="0">
                  <a:moveTo>
                    <a:pt x="217" y="1"/>
                  </a:moveTo>
                  <a:cubicBezTo>
                    <a:pt x="87" y="1"/>
                    <a:pt x="1" y="103"/>
                    <a:pt x="1" y="216"/>
                  </a:cubicBezTo>
                  <a:cubicBezTo>
                    <a:pt x="1" y="335"/>
                    <a:pt x="96" y="442"/>
                    <a:pt x="227" y="442"/>
                  </a:cubicBezTo>
                  <a:lnTo>
                    <a:pt x="668" y="442"/>
                  </a:lnTo>
                  <a:cubicBezTo>
                    <a:pt x="775" y="442"/>
                    <a:pt x="882" y="359"/>
                    <a:pt x="894" y="240"/>
                  </a:cubicBezTo>
                  <a:cubicBezTo>
                    <a:pt x="906" y="109"/>
                    <a:pt x="810" y="2"/>
                    <a:pt x="691" y="2"/>
                  </a:cubicBezTo>
                  <a:lnTo>
                    <a:pt x="239" y="2"/>
                  </a:lnTo>
                  <a:cubicBezTo>
                    <a:pt x="232" y="1"/>
                    <a:pt x="224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879685" y="3893224"/>
              <a:ext cx="22950" cy="10750"/>
            </a:xfrm>
            <a:custGeom>
              <a:avLst/>
              <a:gdLst/>
              <a:ahLst/>
              <a:cxnLst/>
              <a:rect l="l" t="t" r="r" b="b"/>
              <a:pathLst>
                <a:path w="918" h="430" extrusionOk="0">
                  <a:moveTo>
                    <a:pt x="239" y="1"/>
                  </a:moveTo>
                  <a:cubicBezTo>
                    <a:pt x="132" y="1"/>
                    <a:pt x="25" y="72"/>
                    <a:pt x="13" y="191"/>
                  </a:cubicBezTo>
                  <a:cubicBezTo>
                    <a:pt x="1" y="334"/>
                    <a:pt x="96" y="430"/>
                    <a:pt x="215" y="430"/>
                  </a:cubicBezTo>
                  <a:lnTo>
                    <a:pt x="668" y="430"/>
                  </a:lnTo>
                  <a:cubicBezTo>
                    <a:pt x="775" y="430"/>
                    <a:pt x="870" y="358"/>
                    <a:pt x="894" y="239"/>
                  </a:cubicBezTo>
                  <a:cubicBezTo>
                    <a:pt x="918" y="120"/>
                    <a:pt x="811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2729385" y="3931199"/>
              <a:ext cx="21450" cy="16425"/>
            </a:xfrm>
            <a:custGeom>
              <a:avLst/>
              <a:gdLst/>
              <a:ahLst/>
              <a:cxnLst/>
              <a:rect l="l" t="t" r="r" b="b"/>
              <a:pathLst>
                <a:path w="858" h="657" extrusionOk="0">
                  <a:moveTo>
                    <a:pt x="612" y="1"/>
                  </a:moveTo>
                  <a:cubicBezTo>
                    <a:pt x="574" y="1"/>
                    <a:pt x="536" y="10"/>
                    <a:pt x="500" y="30"/>
                  </a:cubicBezTo>
                  <a:lnTo>
                    <a:pt x="131" y="256"/>
                  </a:lnTo>
                  <a:cubicBezTo>
                    <a:pt x="24" y="316"/>
                    <a:pt x="0" y="446"/>
                    <a:pt x="60" y="554"/>
                  </a:cubicBezTo>
                  <a:cubicBezTo>
                    <a:pt x="98" y="623"/>
                    <a:pt x="166" y="657"/>
                    <a:pt x="238" y="657"/>
                  </a:cubicBezTo>
                  <a:cubicBezTo>
                    <a:pt x="278" y="657"/>
                    <a:pt x="319" y="646"/>
                    <a:pt x="357" y="625"/>
                  </a:cubicBezTo>
                  <a:lnTo>
                    <a:pt x="727" y="399"/>
                  </a:lnTo>
                  <a:cubicBezTo>
                    <a:pt x="834" y="339"/>
                    <a:pt x="858" y="208"/>
                    <a:pt x="798" y="101"/>
                  </a:cubicBezTo>
                  <a:cubicBezTo>
                    <a:pt x="758" y="38"/>
                    <a:pt x="687" y="1"/>
                    <a:pt x="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2869285" y="3850174"/>
              <a:ext cx="21450" cy="16350"/>
            </a:xfrm>
            <a:custGeom>
              <a:avLst/>
              <a:gdLst/>
              <a:ahLst/>
              <a:cxnLst/>
              <a:rect l="l" t="t" r="r" b="b"/>
              <a:pathLst>
                <a:path w="858" h="654" extrusionOk="0">
                  <a:moveTo>
                    <a:pt x="620" y="0"/>
                  </a:moveTo>
                  <a:cubicBezTo>
                    <a:pt x="580" y="0"/>
                    <a:pt x="539" y="11"/>
                    <a:pt x="500" y="32"/>
                  </a:cubicBezTo>
                  <a:lnTo>
                    <a:pt x="131" y="247"/>
                  </a:lnTo>
                  <a:cubicBezTo>
                    <a:pt x="24" y="306"/>
                    <a:pt x="0" y="449"/>
                    <a:pt x="60" y="544"/>
                  </a:cubicBezTo>
                  <a:cubicBezTo>
                    <a:pt x="110" y="611"/>
                    <a:pt x="182" y="654"/>
                    <a:pt x="258" y="654"/>
                  </a:cubicBezTo>
                  <a:cubicBezTo>
                    <a:pt x="291" y="654"/>
                    <a:pt x="325" y="646"/>
                    <a:pt x="357" y="628"/>
                  </a:cubicBezTo>
                  <a:lnTo>
                    <a:pt x="727" y="401"/>
                  </a:lnTo>
                  <a:cubicBezTo>
                    <a:pt x="834" y="342"/>
                    <a:pt x="857" y="211"/>
                    <a:pt x="798" y="104"/>
                  </a:cubicBezTo>
                  <a:cubicBezTo>
                    <a:pt x="760" y="35"/>
                    <a:pt x="692" y="0"/>
                    <a:pt x="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2728785" y="3850174"/>
              <a:ext cx="22050" cy="16425"/>
            </a:xfrm>
            <a:custGeom>
              <a:avLst/>
              <a:gdLst/>
              <a:ahLst/>
              <a:cxnLst/>
              <a:rect l="l" t="t" r="r" b="b"/>
              <a:pathLst>
                <a:path w="882" h="657" extrusionOk="0">
                  <a:moveTo>
                    <a:pt x="243" y="0"/>
                  </a:moveTo>
                  <a:cubicBezTo>
                    <a:pt x="171" y="0"/>
                    <a:pt x="98" y="35"/>
                    <a:pt x="60" y="104"/>
                  </a:cubicBezTo>
                  <a:cubicBezTo>
                    <a:pt x="0" y="211"/>
                    <a:pt x="36" y="342"/>
                    <a:pt x="143" y="401"/>
                  </a:cubicBezTo>
                  <a:lnTo>
                    <a:pt x="512" y="628"/>
                  </a:lnTo>
                  <a:cubicBezTo>
                    <a:pt x="547" y="647"/>
                    <a:pt x="585" y="656"/>
                    <a:pt x="621" y="656"/>
                  </a:cubicBezTo>
                  <a:cubicBezTo>
                    <a:pt x="697" y="656"/>
                    <a:pt x="770" y="616"/>
                    <a:pt x="810" y="544"/>
                  </a:cubicBezTo>
                  <a:cubicBezTo>
                    <a:pt x="882" y="425"/>
                    <a:pt x="834" y="306"/>
                    <a:pt x="739" y="247"/>
                  </a:cubicBezTo>
                  <a:lnTo>
                    <a:pt x="358" y="32"/>
                  </a:lnTo>
                  <a:cubicBezTo>
                    <a:pt x="324" y="11"/>
                    <a:pt x="284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2869585" y="3931199"/>
              <a:ext cx="21450" cy="16425"/>
            </a:xfrm>
            <a:custGeom>
              <a:avLst/>
              <a:gdLst/>
              <a:ahLst/>
              <a:cxnLst/>
              <a:rect l="l" t="t" r="r" b="b"/>
              <a:pathLst>
                <a:path w="858" h="657" extrusionOk="0">
                  <a:moveTo>
                    <a:pt x="246" y="1"/>
                  </a:moveTo>
                  <a:cubicBezTo>
                    <a:pt x="171" y="1"/>
                    <a:pt x="99" y="38"/>
                    <a:pt x="60" y="101"/>
                  </a:cubicBezTo>
                  <a:cubicBezTo>
                    <a:pt x="0" y="208"/>
                    <a:pt x="24" y="339"/>
                    <a:pt x="131" y="399"/>
                  </a:cubicBezTo>
                  <a:lnTo>
                    <a:pt x="500" y="625"/>
                  </a:lnTo>
                  <a:cubicBezTo>
                    <a:pt x="538" y="646"/>
                    <a:pt x="580" y="657"/>
                    <a:pt x="620" y="657"/>
                  </a:cubicBezTo>
                  <a:cubicBezTo>
                    <a:pt x="692" y="657"/>
                    <a:pt x="760" y="623"/>
                    <a:pt x="798" y="554"/>
                  </a:cubicBezTo>
                  <a:cubicBezTo>
                    <a:pt x="857" y="446"/>
                    <a:pt x="834" y="316"/>
                    <a:pt x="726" y="256"/>
                  </a:cubicBezTo>
                  <a:lnTo>
                    <a:pt x="357" y="30"/>
                  </a:lnTo>
                  <a:cubicBezTo>
                    <a:pt x="322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747535" y="3839574"/>
              <a:ext cx="121175" cy="184050"/>
            </a:xfrm>
            <a:custGeom>
              <a:avLst/>
              <a:gdLst/>
              <a:ahLst/>
              <a:cxnLst/>
              <a:rect l="l" t="t" r="r" b="b"/>
              <a:pathLst>
                <a:path w="4847" h="7362" extrusionOk="0">
                  <a:moveTo>
                    <a:pt x="2501" y="1766"/>
                  </a:moveTo>
                  <a:lnTo>
                    <a:pt x="2703" y="2373"/>
                  </a:lnTo>
                  <a:lnTo>
                    <a:pt x="2287" y="2373"/>
                  </a:lnTo>
                  <a:lnTo>
                    <a:pt x="2501" y="1766"/>
                  </a:lnTo>
                  <a:close/>
                  <a:moveTo>
                    <a:pt x="2493" y="427"/>
                  </a:moveTo>
                  <a:cubicBezTo>
                    <a:pt x="3566" y="427"/>
                    <a:pt x="4442" y="1283"/>
                    <a:pt x="4442" y="2373"/>
                  </a:cubicBezTo>
                  <a:cubicBezTo>
                    <a:pt x="4442" y="2814"/>
                    <a:pt x="4299" y="3230"/>
                    <a:pt x="4013" y="3576"/>
                  </a:cubicBezTo>
                  <a:cubicBezTo>
                    <a:pt x="3739" y="3921"/>
                    <a:pt x="3584" y="4350"/>
                    <a:pt x="3584" y="4814"/>
                  </a:cubicBezTo>
                  <a:lnTo>
                    <a:pt x="3584" y="5195"/>
                  </a:lnTo>
                  <a:lnTo>
                    <a:pt x="3156" y="5195"/>
                  </a:lnTo>
                  <a:lnTo>
                    <a:pt x="3156" y="2361"/>
                  </a:lnTo>
                  <a:cubicBezTo>
                    <a:pt x="3156" y="2326"/>
                    <a:pt x="3156" y="2314"/>
                    <a:pt x="3144" y="2278"/>
                  </a:cubicBezTo>
                  <a:lnTo>
                    <a:pt x="2703" y="992"/>
                  </a:lnTo>
                  <a:cubicBezTo>
                    <a:pt x="2679" y="897"/>
                    <a:pt x="2584" y="837"/>
                    <a:pt x="2501" y="837"/>
                  </a:cubicBezTo>
                  <a:cubicBezTo>
                    <a:pt x="2406" y="837"/>
                    <a:pt x="2322" y="897"/>
                    <a:pt x="2287" y="992"/>
                  </a:cubicBezTo>
                  <a:lnTo>
                    <a:pt x="1858" y="2278"/>
                  </a:lnTo>
                  <a:cubicBezTo>
                    <a:pt x="1858" y="2302"/>
                    <a:pt x="1846" y="2326"/>
                    <a:pt x="1846" y="2361"/>
                  </a:cubicBezTo>
                  <a:lnTo>
                    <a:pt x="1846" y="5195"/>
                  </a:lnTo>
                  <a:lnTo>
                    <a:pt x="1417" y="5195"/>
                  </a:lnTo>
                  <a:lnTo>
                    <a:pt x="1417" y="4814"/>
                  </a:lnTo>
                  <a:cubicBezTo>
                    <a:pt x="1417" y="4362"/>
                    <a:pt x="1263" y="3921"/>
                    <a:pt x="977" y="3564"/>
                  </a:cubicBezTo>
                  <a:cubicBezTo>
                    <a:pt x="620" y="3111"/>
                    <a:pt x="489" y="2564"/>
                    <a:pt x="596" y="2004"/>
                  </a:cubicBezTo>
                  <a:cubicBezTo>
                    <a:pt x="727" y="1242"/>
                    <a:pt x="1334" y="611"/>
                    <a:pt x="2084" y="468"/>
                  </a:cubicBezTo>
                  <a:cubicBezTo>
                    <a:pt x="2222" y="441"/>
                    <a:pt x="2359" y="427"/>
                    <a:pt x="2493" y="427"/>
                  </a:cubicBezTo>
                  <a:close/>
                  <a:moveTo>
                    <a:pt x="2703" y="2802"/>
                  </a:moveTo>
                  <a:lnTo>
                    <a:pt x="2703" y="5219"/>
                  </a:lnTo>
                  <a:lnTo>
                    <a:pt x="2275" y="5219"/>
                  </a:lnTo>
                  <a:lnTo>
                    <a:pt x="2275" y="2802"/>
                  </a:lnTo>
                  <a:close/>
                  <a:moveTo>
                    <a:pt x="3572" y="5635"/>
                  </a:moveTo>
                  <a:lnTo>
                    <a:pt x="3572" y="5850"/>
                  </a:lnTo>
                  <a:cubicBezTo>
                    <a:pt x="3572" y="5969"/>
                    <a:pt x="3477" y="6064"/>
                    <a:pt x="3358" y="6064"/>
                  </a:cubicBezTo>
                  <a:lnTo>
                    <a:pt x="1632" y="6064"/>
                  </a:lnTo>
                  <a:cubicBezTo>
                    <a:pt x="1513" y="6064"/>
                    <a:pt x="1417" y="5969"/>
                    <a:pt x="1417" y="5838"/>
                  </a:cubicBezTo>
                  <a:lnTo>
                    <a:pt x="1417" y="5635"/>
                  </a:lnTo>
                  <a:close/>
                  <a:moveTo>
                    <a:pt x="3108" y="6493"/>
                  </a:moveTo>
                  <a:cubicBezTo>
                    <a:pt x="3025" y="6743"/>
                    <a:pt x="2787" y="6921"/>
                    <a:pt x="2501" y="6921"/>
                  </a:cubicBezTo>
                  <a:cubicBezTo>
                    <a:pt x="2215" y="6921"/>
                    <a:pt x="1977" y="6743"/>
                    <a:pt x="1894" y="6493"/>
                  </a:cubicBezTo>
                  <a:close/>
                  <a:moveTo>
                    <a:pt x="2463" y="1"/>
                  </a:moveTo>
                  <a:cubicBezTo>
                    <a:pt x="2300" y="1"/>
                    <a:pt x="2133" y="17"/>
                    <a:pt x="1965" y="51"/>
                  </a:cubicBezTo>
                  <a:cubicBezTo>
                    <a:pt x="1036" y="242"/>
                    <a:pt x="310" y="1004"/>
                    <a:pt x="132" y="1921"/>
                  </a:cubicBezTo>
                  <a:cubicBezTo>
                    <a:pt x="1" y="2611"/>
                    <a:pt x="179" y="3290"/>
                    <a:pt x="608" y="3850"/>
                  </a:cubicBezTo>
                  <a:cubicBezTo>
                    <a:pt x="834" y="4111"/>
                    <a:pt x="953" y="4469"/>
                    <a:pt x="953" y="4814"/>
                  </a:cubicBezTo>
                  <a:lnTo>
                    <a:pt x="953" y="5850"/>
                  </a:lnTo>
                  <a:lnTo>
                    <a:pt x="977" y="5850"/>
                  </a:lnTo>
                  <a:cubicBezTo>
                    <a:pt x="977" y="6136"/>
                    <a:pt x="1167" y="6386"/>
                    <a:pt x="1429" y="6469"/>
                  </a:cubicBezTo>
                  <a:cubicBezTo>
                    <a:pt x="1513" y="6969"/>
                    <a:pt x="1965" y="7362"/>
                    <a:pt x="2489" y="7362"/>
                  </a:cubicBezTo>
                  <a:cubicBezTo>
                    <a:pt x="3001" y="7362"/>
                    <a:pt x="3465" y="6969"/>
                    <a:pt x="3537" y="6469"/>
                  </a:cubicBezTo>
                  <a:cubicBezTo>
                    <a:pt x="3799" y="6374"/>
                    <a:pt x="3989" y="6136"/>
                    <a:pt x="3989" y="5850"/>
                  </a:cubicBezTo>
                  <a:lnTo>
                    <a:pt x="3989" y="4814"/>
                  </a:lnTo>
                  <a:cubicBezTo>
                    <a:pt x="3989" y="4469"/>
                    <a:pt x="4108" y="4111"/>
                    <a:pt x="4334" y="3861"/>
                  </a:cubicBezTo>
                  <a:cubicBezTo>
                    <a:pt x="4668" y="3433"/>
                    <a:pt x="4846" y="2921"/>
                    <a:pt x="4846" y="2373"/>
                  </a:cubicBezTo>
                  <a:cubicBezTo>
                    <a:pt x="4846" y="1051"/>
                    <a:pt x="3765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32"/>
          <p:cNvSpPr/>
          <p:nvPr/>
        </p:nvSpPr>
        <p:spPr>
          <a:xfrm rot="1827349">
            <a:off x="1448690" y="-1154938"/>
            <a:ext cx="1437137" cy="3980890"/>
          </a:xfrm>
          <a:custGeom>
            <a:avLst/>
            <a:gdLst/>
            <a:ahLst/>
            <a:cxnLst/>
            <a:rect l="l" t="t" r="r" b="b"/>
            <a:pathLst>
              <a:path w="6930" h="19196" extrusionOk="0">
                <a:moveTo>
                  <a:pt x="15" y="12083"/>
                </a:moveTo>
                <a:cubicBezTo>
                  <a:pt x="14" y="12084"/>
                  <a:pt x="13" y="12085"/>
                  <a:pt x="12" y="12086"/>
                </a:cubicBezTo>
                <a:cubicBezTo>
                  <a:pt x="12" y="12096"/>
                  <a:pt x="3" y="12126"/>
                  <a:pt x="9" y="12141"/>
                </a:cubicBezTo>
                <a:lnTo>
                  <a:pt x="9" y="12141"/>
                </a:lnTo>
                <a:cubicBezTo>
                  <a:pt x="11" y="12127"/>
                  <a:pt x="12" y="12113"/>
                  <a:pt x="12" y="12097"/>
                </a:cubicBezTo>
                <a:cubicBezTo>
                  <a:pt x="13" y="12093"/>
                  <a:pt x="14" y="12088"/>
                  <a:pt x="15" y="12083"/>
                </a:cubicBezTo>
                <a:close/>
                <a:moveTo>
                  <a:pt x="9" y="12141"/>
                </a:moveTo>
                <a:lnTo>
                  <a:pt x="9" y="12141"/>
                </a:lnTo>
                <a:cubicBezTo>
                  <a:pt x="6" y="12168"/>
                  <a:pt x="0" y="12192"/>
                  <a:pt x="0" y="12217"/>
                </a:cubicBezTo>
                <a:cubicBezTo>
                  <a:pt x="12" y="12205"/>
                  <a:pt x="60" y="12205"/>
                  <a:pt x="72" y="12193"/>
                </a:cubicBezTo>
                <a:cubicBezTo>
                  <a:pt x="60" y="12181"/>
                  <a:pt x="36" y="12157"/>
                  <a:pt x="12" y="12145"/>
                </a:cubicBezTo>
                <a:cubicBezTo>
                  <a:pt x="11" y="12144"/>
                  <a:pt x="10" y="12142"/>
                  <a:pt x="9" y="12141"/>
                </a:cubicBezTo>
                <a:close/>
                <a:moveTo>
                  <a:pt x="1524" y="15455"/>
                </a:moveTo>
                <a:cubicBezTo>
                  <a:pt x="1501" y="15455"/>
                  <a:pt x="1501" y="15467"/>
                  <a:pt x="1489" y="15479"/>
                </a:cubicBezTo>
                <a:lnTo>
                  <a:pt x="1524" y="15455"/>
                </a:lnTo>
                <a:close/>
                <a:moveTo>
                  <a:pt x="5108" y="1"/>
                </a:moveTo>
                <a:cubicBezTo>
                  <a:pt x="5037" y="1"/>
                  <a:pt x="4989" y="48"/>
                  <a:pt x="4953" y="96"/>
                </a:cubicBezTo>
                <a:cubicBezTo>
                  <a:pt x="4858" y="286"/>
                  <a:pt x="4751" y="477"/>
                  <a:pt x="4632" y="656"/>
                </a:cubicBezTo>
                <a:cubicBezTo>
                  <a:pt x="4596" y="703"/>
                  <a:pt x="4584" y="763"/>
                  <a:pt x="4561" y="822"/>
                </a:cubicBezTo>
                <a:cubicBezTo>
                  <a:pt x="4442" y="1120"/>
                  <a:pt x="4299" y="1418"/>
                  <a:pt x="4180" y="1715"/>
                </a:cubicBezTo>
                <a:cubicBezTo>
                  <a:pt x="4180" y="1727"/>
                  <a:pt x="4168" y="1739"/>
                  <a:pt x="4168" y="1739"/>
                </a:cubicBezTo>
                <a:cubicBezTo>
                  <a:pt x="4156" y="1763"/>
                  <a:pt x="4144" y="1763"/>
                  <a:pt x="4144" y="1763"/>
                </a:cubicBezTo>
                <a:cubicBezTo>
                  <a:pt x="4120" y="1763"/>
                  <a:pt x="4120" y="1739"/>
                  <a:pt x="4120" y="1727"/>
                </a:cubicBezTo>
                <a:cubicBezTo>
                  <a:pt x="4144" y="1668"/>
                  <a:pt x="4168" y="1620"/>
                  <a:pt x="4180" y="1560"/>
                </a:cubicBezTo>
                <a:cubicBezTo>
                  <a:pt x="4203" y="1501"/>
                  <a:pt x="4227" y="1465"/>
                  <a:pt x="4239" y="1406"/>
                </a:cubicBezTo>
                <a:cubicBezTo>
                  <a:pt x="4275" y="1322"/>
                  <a:pt x="4263" y="1287"/>
                  <a:pt x="4215" y="1263"/>
                </a:cubicBezTo>
                <a:cubicBezTo>
                  <a:pt x="4209" y="1261"/>
                  <a:pt x="4204" y="1261"/>
                  <a:pt x="4198" y="1261"/>
                </a:cubicBezTo>
                <a:cubicBezTo>
                  <a:pt x="4161" y="1261"/>
                  <a:pt x="4139" y="1296"/>
                  <a:pt x="4108" y="1358"/>
                </a:cubicBezTo>
                <a:cubicBezTo>
                  <a:pt x="4096" y="1418"/>
                  <a:pt x="4061" y="1465"/>
                  <a:pt x="4037" y="1525"/>
                </a:cubicBezTo>
                <a:cubicBezTo>
                  <a:pt x="4037" y="1537"/>
                  <a:pt x="4001" y="1549"/>
                  <a:pt x="3989" y="1549"/>
                </a:cubicBezTo>
                <a:cubicBezTo>
                  <a:pt x="3941" y="1537"/>
                  <a:pt x="3906" y="1501"/>
                  <a:pt x="3882" y="1477"/>
                </a:cubicBezTo>
                <a:cubicBezTo>
                  <a:pt x="3858" y="1429"/>
                  <a:pt x="3846" y="1370"/>
                  <a:pt x="3870" y="1346"/>
                </a:cubicBezTo>
                <a:cubicBezTo>
                  <a:pt x="3906" y="1299"/>
                  <a:pt x="3906" y="1275"/>
                  <a:pt x="3870" y="1251"/>
                </a:cubicBezTo>
                <a:cubicBezTo>
                  <a:pt x="3846" y="1239"/>
                  <a:pt x="3810" y="1227"/>
                  <a:pt x="3799" y="1191"/>
                </a:cubicBezTo>
                <a:cubicBezTo>
                  <a:pt x="3769" y="1162"/>
                  <a:pt x="3748" y="1141"/>
                  <a:pt x="3715" y="1141"/>
                </a:cubicBezTo>
                <a:cubicBezTo>
                  <a:pt x="3708" y="1141"/>
                  <a:pt x="3700" y="1142"/>
                  <a:pt x="3691" y="1144"/>
                </a:cubicBezTo>
                <a:cubicBezTo>
                  <a:pt x="3644" y="1156"/>
                  <a:pt x="3584" y="1156"/>
                  <a:pt x="3572" y="1239"/>
                </a:cubicBezTo>
                <a:cubicBezTo>
                  <a:pt x="3334" y="1787"/>
                  <a:pt x="3096" y="2322"/>
                  <a:pt x="2858" y="2858"/>
                </a:cubicBezTo>
                <a:cubicBezTo>
                  <a:pt x="2477" y="3704"/>
                  <a:pt x="2120" y="4573"/>
                  <a:pt x="1798" y="5430"/>
                </a:cubicBezTo>
                <a:cubicBezTo>
                  <a:pt x="1322" y="6716"/>
                  <a:pt x="929" y="8026"/>
                  <a:pt x="596" y="9335"/>
                </a:cubicBezTo>
                <a:cubicBezTo>
                  <a:pt x="371" y="10247"/>
                  <a:pt x="169" y="11159"/>
                  <a:pt x="15" y="12083"/>
                </a:cubicBezTo>
                <a:lnTo>
                  <a:pt x="15" y="12083"/>
                </a:lnTo>
                <a:cubicBezTo>
                  <a:pt x="96" y="12000"/>
                  <a:pt x="132" y="11894"/>
                  <a:pt x="227" y="11824"/>
                </a:cubicBezTo>
                <a:cubicBezTo>
                  <a:pt x="286" y="11776"/>
                  <a:pt x="310" y="11681"/>
                  <a:pt x="358" y="11621"/>
                </a:cubicBezTo>
                <a:cubicBezTo>
                  <a:pt x="358" y="11609"/>
                  <a:pt x="393" y="11609"/>
                  <a:pt x="393" y="11609"/>
                </a:cubicBezTo>
                <a:lnTo>
                  <a:pt x="393" y="11669"/>
                </a:lnTo>
                <a:cubicBezTo>
                  <a:pt x="393" y="11681"/>
                  <a:pt x="370" y="11693"/>
                  <a:pt x="370" y="11716"/>
                </a:cubicBezTo>
                <a:cubicBezTo>
                  <a:pt x="370" y="11716"/>
                  <a:pt x="370" y="11728"/>
                  <a:pt x="393" y="11728"/>
                </a:cubicBezTo>
                <a:cubicBezTo>
                  <a:pt x="401" y="11728"/>
                  <a:pt x="409" y="11734"/>
                  <a:pt x="414" y="11734"/>
                </a:cubicBezTo>
                <a:cubicBezTo>
                  <a:pt x="416" y="11734"/>
                  <a:pt x="417" y="11732"/>
                  <a:pt x="417" y="11728"/>
                </a:cubicBezTo>
                <a:cubicBezTo>
                  <a:pt x="453" y="11705"/>
                  <a:pt x="465" y="11657"/>
                  <a:pt x="489" y="11621"/>
                </a:cubicBezTo>
                <a:cubicBezTo>
                  <a:pt x="524" y="11609"/>
                  <a:pt x="548" y="11609"/>
                  <a:pt x="596" y="11609"/>
                </a:cubicBezTo>
                <a:cubicBezTo>
                  <a:pt x="608" y="11609"/>
                  <a:pt x="632" y="11657"/>
                  <a:pt x="608" y="11657"/>
                </a:cubicBezTo>
                <a:cubicBezTo>
                  <a:pt x="512" y="11740"/>
                  <a:pt x="548" y="11919"/>
                  <a:pt x="393" y="12014"/>
                </a:cubicBezTo>
                <a:cubicBezTo>
                  <a:pt x="453" y="12014"/>
                  <a:pt x="465" y="12014"/>
                  <a:pt x="477" y="12002"/>
                </a:cubicBezTo>
                <a:cubicBezTo>
                  <a:pt x="493" y="11992"/>
                  <a:pt x="510" y="11988"/>
                  <a:pt x="527" y="11988"/>
                </a:cubicBezTo>
                <a:cubicBezTo>
                  <a:pt x="572" y="11988"/>
                  <a:pt x="614" y="12019"/>
                  <a:pt x="632" y="12062"/>
                </a:cubicBezTo>
                <a:cubicBezTo>
                  <a:pt x="655" y="12145"/>
                  <a:pt x="762" y="12181"/>
                  <a:pt x="822" y="12240"/>
                </a:cubicBezTo>
                <a:cubicBezTo>
                  <a:pt x="846" y="12252"/>
                  <a:pt x="893" y="12240"/>
                  <a:pt x="893" y="12276"/>
                </a:cubicBezTo>
                <a:cubicBezTo>
                  <a:pt x="893" y="12300"/>
                  <a:pt x="846" y="12312"/>
                  <a:pt x="834" y="12324"/>
                </a:cubicBezTo>
                <a:cubicBezTo>
                  <a:pt x="822" y="12336"/>
                  <a:pt x="822" y="12371"/>
                  <a:pt x="834" y="12383"/>
                </a:cubicBezTo>
                <a:cubicBezTo>
                  <a:pt x="834" y="12395"/>
                  <a:pt x="870" y="12419"/>
                  <a:pt x="882" y="12431"/>
                </a:cubicBezTo>
                <a:cubicBezTo>
                  <a:pt x="905" y="12490"/>
                  <a:pt x="905" y="12514"/>
                  <a:pt x="846" y="12538"/>
                </a:cubicBezTo>
                <a:cubicBezTo>
                  <a:pt x="774" y="12550"/>
                  <a:pt x="774" y="12609"/>
                  <a:pt x="762" y="12657"/>
                </a:cubicBezTo>
                <a:lnTo>
                  <a:pt x="762" y="12693"/>
                </a:lnTo>
                <a:cubicBezTo>
                  <a:pt x="822" y="12812"/>
                  <a:pt x="822" y="12812"/>
                  <a:pt x="810" y="12871"/>
                </a:cubicBezTo>
                <a:cubicBezTo>
                  <a:pt x="786" y="12967"/>
                  <a:pt x="751" y="13050"/>
                  <a:pt x="691" y="13133"/>
                </a:cubicBezTo>
                <a:cubicBezTo>
                  <a:pt x="655" y="13193"/>
                  <a:pt x="608" y="13229"/>
                  <a:pt x="596" y="13288"/>
                </a:cubicBezTo>
                <a:cubicBezTo>
                  <a:pt x="584" y="13336"/>
                  <a:pt x="524" y="13395"/>
                  <a:pt x="584" y="13431"/>
                </a:cubicBezTo>
                <a:cubicBezTo>
                  <a:pt x="587" y="13433"/>
                  <a:pt x="591" y="13433"/>
                  <a:pt x="597" y="13433"/>
                </a:cubicBezTo>
                <a:cubicBezTo>
                  <a:pt x="630" y="13433"/>
                  <a:pt x="696" y="13404"/>
                  <a:pt x="727" y="13383"/>
                </a:cubicBezTo>
                <a:cubicBezTo>
                  <a:pt x="774" y="13348"/>
                  <a:pt x="810" y="13288"/>
                  <a:pt x="834" y="13252"/>
                </a:cubicBezTo>
                <a:cubicBezTo>
                  <a:pt x="882" y="13205"/>
                  <a:pt x="905" y="13157"/>
                  <a:pt x="953" y="13133"/>
                </a:cubicBezTo>
                <a:cubicBezTo>
                  <a:pt x="989" y="13109"/>
                  <a:pt x="1024" y="13109"/>
                  <a:pt x="1072" y="13109"/>
                </a:cubicBezTo>
                <a:cubicBezTo>
                  <a:pt x="941" y="13383"/>
                  <a:pt x="822" y="13633"/>
                  <a:pt x="691" y="13883"/>
                </a:cubicBezTo>
                <a:cubicBezTo>
                  <a:pt x="667" y="13919"/>
                  <a:pt x="655" y="13943"/>
                  <a:pt x="655" y="13991"/>
                </a:cubicBezTo>
                <a:cubicBezTo>
                  <a:pt x="655" y="14050"/>
                  <a:pt x="596" y="14038"/>
                  <a:pt x="572" y="14062"/>
                </a:cubicBezTo>
                <a:cubicBezTo>
                  <a:pt x="548" y="14086"/>
                  <a:pt x="524" y="14110"/>
                  <a:pt x="536" y="14145"/>
                </a:cubicBezTo>
                <a:cubicBezTo>
                  <a:pt x="536" y="14157"/>
                  <a:pt x="584" y="14169"/>
                  <a:pt x="596" y="14169"/>
                </a:cubicBezTo>
                <a:lnTo>
                  <a:pt x="715" y="14169"/>
                </a:lnTo>
                <a:cubicBezTo>
                  <a:pt x="834" y="14169"/>
                  <a:pt x="882" y="14264"/>
                  <a:pt x="834" y="14360"/>
                </a:cubicBezTo>
                <a:cubicBezTo>
                  <a:pt x="810" y="14407"/>
                  <a:pt x="774" y="14467"/>
                  <a:pt x="751" y="14514"/>
                </a:cubicBezTo>
                <a:cubicBezTo>
                  <a:pt x="703" y="14562"/>
                  <a:pt x="691" y="14598"/>
                  <a:pt x="703" y="14657"/>
                </a:cubicBezTo>
                <a:cubicBezTo>
                  <a:pt x="703" y="14681"/>
                  <a:pt x="691" y="14705"/>
                  <a:pt x="667" y="14705"/>
                </a:cubicBezTo>
                <a:cubicBezTo>
                  <a:pt x="643" y="14717"/>
                  <a:pt x="608" y="14717"/>
                  <a:pt x="667" y="14753"/>
                </a:cubicBezTo>
                <a:cubicBezTo>
                  <a:pt x="727" y="14776"/>
                  <a:pt x="751" y="14812"/>
                  <a:pt x="715" y="14860"/>
                </a:cubicBezTo>
                <a:cubicBezTo>
                  <a:pt x="691" y="14895"/>
                  <a:pt x="655" y="14931"/>
                  <a:pt x="608" y="14979"/>
                </a:cubicBezTo>
                <a:cubicBezTo>
                  <a:pt x="548" y="15038"/>
                  <a:pt x="489" y="15062"/>
                  <a:pt x="477" y="15157"/>
                </a:cubicBezTo>
                <a:cubicBezTo>
                  <a:pt x="477" y="15169"/>
                  <a:pt x="429" y="15181"/>
                  <a:pt x="405" y="15193"/>
                </a:cubicBezTo>
                <a:cubicBezTo>
                  <a:pt x="370" y="15217"/>
                  <a:pt x="370" y="15229"/>
                  <a:pt x="405" y="15229"/>
                </a:cubicBezTo>
                <a:cubicBezTo>
                  <a:pt x="433" y="15236"/>
                  <a:pt x="456" y="15250"/>
                  <a:pt x="480" y="15250"/>
                </a:cubicBezTo>
                <a:cubicBezTo>
                  <a:pt x="498" y="15250"/>
                  <a:pt x="516" y="15242"/>
                  <a:pt x="536" y="15217"/>
                </a:cubicBezTo>
                <a:cubicBezTo>
                  <a:pt x="632" y="15110"/>
                  <a:pt x="715" y="14991"/>
                  <a:pt x="810" y="14884"/>
                </a:cubicBezTo>
                <a:cubicBezTo>
                  <a:pt x="822" y="14860"/>
                  <a:pt x="834" y="14812"/>
                  <a:pt x="870" y="14812"/>
                </a:cubicBezTo>
                <a:cubicBezTo>
                  <a:pt x="882" y="14808"/>
                  <a:pt x="896" y="14807"/>
                  <a:pt x="912" y="14807"/>
                </a:cubicBezTo>
                <a:cubicBezTo>
                  <a:pt x="944" y="14807"/>
                  <a:pt x="981" y="14812"/>
                  <a:pt x="1013" y="14812"/>
                </a:cubicBezTo>
                <a:cubicBezTo>
                  <a:pt x="1024" y="14812"/>
                  <a:pt x="1024" y="14824"/>
                  <a:pt x="1048" y="14836"/>
                </a:cubicBezTo>
                <a:cubicBezTo>
                  <a:pt x="1090" y="14878"/>
                  <a:pt x="1111" y="14898"/>
                  <a:pt x="1135" y="14898"/>
                </a:cubicBezTo>
                <a:cubicBezTo>
                  <a:pt x="1158" y="14898"/>
                  <a:pt x="1185" y="14878"/>
                  <a:pt x="1239" y="14836"/>
                </a:cubicBezTo>
                <a:cubicBezTo>
                  <a:pt x="1227" y="14836"/>
                  <a:pt x="1179" y="14836"/>
                  <a:pt x="1179" y="14824"/>
                </a:cubicBezTo>
                <a:cubicBezTo>
                  <a:pt x="1132" y="14764"/>
                  <a:pt x="1072" y="14753"/>
                  <a:pt x="989" y="14753"/>
                </a:cubicBezTo>
                <a:cubicBezTo>
                  <a:pt x="1048" y="14717"/>
                  <a:pt x="1060" y="14717"/>
                  <a:pt x="1072" y="14705"/>
                </a:cubicBezTo>
                <a:cubicBezTo>
                  <a:pt x="1084" y="14693"/>
                  <a:pt x="1108" y="14681"/>
                  <a:pt x="1120" y="14681"/>
                </a:cubicBezTo>
                <a:cubicBezTo>
                  <a:pt x="1060" y="14622"/>
                  <a:pt x="1120" y="14574"/>
                  <a:pt x="1120" y="14526"/>
                </a:cubicBezTo>
                <a:cubicBezTo>
                  <a:pt x="1120" y="14479"/>
                  <a:pt x="1143" y="14467"/>
                  <a:pt x="1179" y="14455"/>
                </a:cubicBezTo>
                <a:cubicBezTo>
                  <a:pt x="1239" y="14443"/>
                  <a:pt x="1286" y="14419"/>
                  <a:pt x="1227" y="14360"/>
                </a:cubicBezTo>
                <a:lnTo>
                  <a:pt x="1239" y="14336"/>
                </a:lnTo>
                <a:cubicBezTo>
                  <a:pt x="1261" y="14345"/>
                  <a:pt x="1282" y="14349"/>
                  <a:pt x="1300" y="14349"/>
                </a:cubicBezTo>
                <a:cubicBezTo>
                  <a:pt x="1381" y="14349"/>
                  <a:pt x="1431" y="14277"/>
                  <a:pt x="1489" y="14229"/>
                </a:cubicBezTo>
                <a:cubicBezTo>
                  <a:pt x="1501" y="14217"/>
                  <a:pt x="1536" y="14205"/>
                  <a:pt x="1560" y="14181"/>
                </a:cubicBezTo>
                <a:lnTo>
                  <a:pt x="1560" y="14157"/>
                </a:lnTo>
                <a:cubicBezTo>
                  <a:pt x="1560" y="14086"/>
                  <a:pt x="1560" y="14086"/>
                  <a:pt x="1608" y="14050"/>
                </a:cubicBezTo>
                <a:cubicBezTo>
                  <a:pt x="1644" y="14038"/>
                  <a:pt x="1667" y="14002"/>
                  <a:pt x="1667" y="13991"/>
                </a:cubicBezTo>
                <a:cubicBezTo>
                  <a:pt x="1655" y="13931"/>
                  <a:pt x="1679" y="13919"/>
                  <a:pt x="1727" y="13883"/>
                </a:cubicBezTo>
                <a:cubicBezTo>
                  <a:pt x="1763" y="13871"/>
                  <a:pt x="1786" y="13824"/>
                  <a:pt x="1822" y="13800"/>
                </a:cubicBezTo>
                <a:cubicBezTo>
                  <a:pt x="1834" y="13752"/>
                  <a:pt x="1858" y="13705"/>
                  <a:pt x="1917" y="13705"/>
                </a:cubicBezTo>
                <a:cubicBezTo>
                  <a:pt x="1953" y="13705"/>
                  <a:pt x="1941" y="13693"/>
                  <a:pt x="1941" y="13669"/>
                </a:cubicBezTo>
                <a:lnTo>
                  <a:pt x="1941" y="13610"/>
                </a:lnTo>
                <a:cubicBezTo>
                  <a:pt x="1977" y="13586"/>
                  <a:pt x="2025" y="13586"/>
                  <a:pt x="2060" y="13586"/>
                </a:cubicBezTo>
                <a:cubicBezTo>
                  <a:pt x="2072" y="13586"/>
                  <a:pt x="2084" y="13621"/>
                  <a:pt x="2096" y="13633"/>
                </a:cubicBezTo>
                <a:cubicBezTo>
                  <a:pt x="2036" y="13681"/>
                  <a:pt x="2084" y="13752"/>
                  <a:pt x="2025" y="13800"/>
                </a:cubicBezTo>
                <a:cubicBezTo>
                  <a:pt x="1987" y="13825"/>
                  <a:pt x="1952" y="13840"/>
                  <a:pt x="1918" y="13840"/>
                </a:cubicBezTo>
                <a:cubicBezTo>
                  <a:pt x="1887" y="13840"/>
                  <a:pt x="1856" y="13828"/>
                  <a:pt x="1822" y="13800"/>
                </a:cubicBezTo>
                <a:lnTo>
                  <a:pt x="1822" y="13800"/>
                </a:lnTo>
                <a:cubicBezTo>
                  <a:pt x="1834" y="13871"/>
                  <a:pt x="1882" y="13871"/>
                  <a:pt x="1941" y="13883"/>
                </a:cubicBezTo>
                <a:cubicBezTo>
                  <a:pt x="1953" y="13883"/>
                  <a:pt x="1965" y="13907"/>
                  <a:pt x="1965" y="13919"/>
                </a:cubicBezTo>
                <a:cubicBezTo>
                  <a:pt x="1965" y="13931"/>
                  <a:pt x="1953" y="13967"/>
                  <a:pt x="1941" y="13979"/>
                </a:cubicBezTo>
                <a:cubicBezTo>
                  <a:pt x="1894" y="14002"/>
                  <a:pt x="1834" y="14002"/>
                  <a:pt x="1798" y="14038"/>
                </a:cubicBezTo>
                <a:cubicBezTo>
                  <a:pt x="1775" y="14062"/>
                  <a:pt x="1715" y="14062"/>
                  <a:pt x="1679" y="14110"/>
                </a:cubicBezTo>
                <a:cubicBezTo>
                  <a:pt x="1655" y="14169"/>
                  <a:pt x="1727" y="14181"/>
                  <a:pt x="1739" y="14229"/>
                </a:cubicBezTo>
                <a:cubicBezTo>
                  <a:pt x="1763" y="14276"/>
                  <a:pt x="1775" y="14324"/>
                  <a:pt x="1775" y="14383"/>
                </a:cubicBezTo>
                <a:cubicBezTo>
                  <a:pt x="1775" y="14455"/>
                  <a:pt x="1763" y="14526"/>
                  <a:pt x="1798" y="14586"/>
                </a:cubicBezTo>
                <a:cubicBezTo>
                  <a:pt x="1798" y="14598"/>
                  <a:pt x="1798" y="14633"/>
                  <a:pt x="1786" y="14633"/>
                </a:cubicBezTo>
                <a:cubicBezTo>
                  <a:pt x="1727" y="14645"/>
                  <a:pt x="1703" y="14645"/>
                  <a:pt x="1715" y="14717"/>
                </a:cubicBezTo>
                <a:cubicBezTo>
                  <a:pt x="1715" y="14764"/>
                  <a:pt x="1667" y="14812"/>
                  <a:pt x="1655" y="14860"/>
                </a:cubicBezTo>
                <a:cubicBezTo>
                  <a:pt x="1649" y="14889"/>
                  <a:pt x="1632" y="14895"/>
                  <a:pt x="1611" y="14895"/>
                </a:cubicBezTo>
                <a:cubicBezTo>
                  <a:pt x="1597" y="14895"/>
                  <a:pt x="1582" y="14893"/>
                  <a:pt x="1568" y="14893"/>
                </a:cubicBezTo>
                <a:cubicBezTo>
                  <a:pt x="1561" y="14893"/>
                  <a:pt x="1554" y="14893"/>
                  <a:pt x="1548" y="14895"/>
                </a:cubicBezTo>
                <a:cubicBezTo>
                  <a:pt x="1501" y="14919"/>
                  <a:pt x="1477" y="14931"/>
                  <a:pt x="1429" y="14943"/>
                </a:cubicBezTo>
                <a:cubicBezTo>
                  <a:pt x="1465" y="14943"/>
                  <a:pt x="1489" y="14943"/>
                  <a:pt x="1524" y="14955"/>
                </a:cubicBezTo>
                <a:cubicBezTo>
                  <a:pt x="1536" y="14979"/>
                  <a:pt x="1560" y="15003"/>
                  <a:pt x="1548" y="15014"/>
                </a:cubicBezTo>
                <a:cubicBezTo>
                  <a:pt x="1548" y="15062"/>
                  <a:pt x="1536" y="15110"/>
                  <a:pt x="1524" y="15157"/>
                </a:cubicBezTo>
                <a:cubicBezTo>
                  <a:pt x="1505" y="15217"/>
                  <a:pt x="1518" y="15244"/>
                  <a:pt x="1558" y="15244"/>
                </a:cubicBezTo>
                <a:cubicBezTo>
                  <a:pt x="1566" y="15244"/>
                  <a:pt x="1574" y="15243"/>
                  <a:pt x="1584" y="15241"/>
                </a:cubicBezTo>
                <a:cubicBezTo>
                  <a:pt x="1620" y="15241"/>
                  <a:pt x="1679" y="15229"/>
                  <a:pt x="1727" y="15217"/>
                </a:cubicBezTo>
                <a:cubicBezTo>
                  <a:pt x="1739" y="15217"/>
                  <a:pt x="1763" y="15229"/>
                  <a:pt x="1786" y="15229"/>
                </a:cubicBezTo>
                <a:cubicBezTo>
                  <a:pt x="1786" y="15241"/>
                  <a:pt x="1786" y="15276"/>
                  <a:pt x="1775" y="15276"/>
                </a:cubicBezTo>
                <a:cubicBezTo>
                  <a:pt x="1715" y="15312"/>
                  <a:pt x="1655" y="15348"/>
                  <a:pt x="1596" y="15372"/>
                </a:cubicBezTo>
                <a:cubicBezTo>
                  <a:pt x="1560" y="15395"/>
                  <a:pt x="1536" y="15419"/>
                  <a:pt x="1524" y="15455"/>
                </a:cubicBezTo>
                <a:cubicBezTo>
                  <a:pt x="1596" y="15467"/>
                  <a:pt x="1608" y="15467"/>
                  <a:pt x="1596" y="15526"/>
                </a:cubicBezTo>
                <a:cubicBezTo>
                  <a:pt x="1655" y="15598"/>
                  <a:pt x="1584" y="15693"/>
                  <a:pt x="1608" y="15776"/>
                </a:cubicBezTo>
                <a:cubicBezTo>
                  <a:pt x="1608" y="15788"/>
                  <a:pt x="1596" y="15812"/>
                  <a:pt x="1560" y="15824"/>
                </a:cubicBezTo>
                <a:cubicBezTo>
                  <a:pt x="1524" y="15836"/>
                  <a:pt x="1489" y="15848"/>
                  <a:pt x="1477" y="15931"/>
                </a:cubicBezTo>
                <a:cubicBezTo>
                  <a:pt x="1477" y="15991"/>
                  <a:pt x="1429" y="16050"/>
                  <a:pt x="1382" y="16086"/>
                </a:cubicBezTo>
                <a:cubicBezTo>
                  <a:pt x="1310" y="16169"/>
                  <a:pt x="1263" y="16241"/>
                  <a:pt x="1203" y="16312"/>
                </a:cubicBezTo>
                <a:cubicBezTo>
                  <a:pt x="1143" y="16372"/>
                  <a:pt x="1120" y="16479"/>
                  <a:pt x="1060" y="16550"/>
                </a:cubicBezTo>
                <a:cubicBezTo>
                  <a:pt x="953" y="16705"/>
                  <a:pt x="882" y="16884"/>
                  <a:pt x="762" y="17027"/>
                </a:cubicBezTo>
                <a:cubicBezTo>
                  <a:pt x="715" y="17086"/>
                  <a:pt x="703" y="17181"/>
                  <a:pt x="691" y="17253"/>
                </a:cubicBezTo>
                <a:cubicBezTo>
                  <a:pt x="703" y="17265"/>
                  <a:pt x="715" y="17300"/>
                  <a:pt x="751" y="17312"/>
                </a:cubicBezTo>
                <a:cubicBezTo>
                  <a:pt x="774" y="17324"/>
                  <a:pt x="786" y="17336"/>
                  <a:pt x="810" y="17360"/>
                </a:cubicBezTo>
                <a:cubicBezTo>
                  <a:pt x="846" y="17420"/>
                  <a:pt x="929" y="17479"/>
                  <a:pt x="929" y="17539"/>
                </a:cubicBezTo>
                <a:cubicBezTo>
                  <a:pt x="941" y="17717"/>
                  <a:pt x="965" y="17896"/>
                  <a:pt x="929" y="18086"/>
                </a:cubicBezTo>
                <a:cubicBezTo>
                  <a:pt x="893" y="18170"/>
                  <a:pt x="905" y="18277"/>
                  <a:pt x="893" y="18372"/>
                </a:cubicBezTo>
                <a:cubicBezTo>
                  <a:pt x="893" y="18372"/>
                  <a:pt x="905" y="18384"/>
                  <a:pt x="929" y="18384"/>
                </a:cubicBezTo>
                <a:lnTo>
                  <a:pt x="941" y="18384"/>
                </a:lnTo>
                <a:cubicBezTo>
                  <a:pt x="953" y="18372"/>
                  <a:pt x="965" y="18336"/>
                  <a:pt x="989" y="18324"/>
                </a:cubicBezTo>
                <a:cubicBezTo>
                  <a:pt x="997" y="18316"/>
                  <a:pt x="1011" y="18302"/>
                  <a:pt x="1019" y="18302"/>
                </a:cubicBezTo>
                <a:cubicBezTo>
                  <a:pt x="1022" y="18302"/>
                  <a:pt x="1024" y="18305"/>
                  <a:pt x="1024" y="18312"/>
                </a:cubicBezTo>
                <a:cubicBezTo>
                  <a:pt x="1048" y="18324"/>
                  <a:pt x="1072" y="18336"/>
                  <a:pt x="1072" y="18372"/>
                </a:cubicBezTo>
                <a:cubicBezTo>
                  <a:pt x="1060" y="18467"/>
                  <a:pt x="1024" y="18574"/>
                  <a:pt x="1013" y="18693"/>
                </a:cubicBezTo>
                <a:cubicBezTo>
                  <a:pt x="1013" y="18705"/>
                  <a:pt x="1024" y="18705"/>
                  <a:pt x="1024" y="18729"/>
                </a:cubicBezTo>
                <a:cubicBezTo>
                  <a:pt x="1048" y="18729"/>
                  <a:pt x="1060" y="18705"/>
                  <a:pt x="1072" y="18693"/>
                </a:cubicBezTo>
                <a:cubicBezTo>
                  <a:pt x="1093" y="18680"/>
                  <a:pt x="1102" y="18674"/>
                  <a:pt x="1117" y="18674"/>
                </a:cubicBezTo>
                <a:cubicBezTo>
                  <a:pt x="1128" y="18674"/>
                  <a:pt x="1143" y="18677"/>
                  <a:pt x="1167" y="18682"/>
                </a:cubicBezTo>
                <a:cubicBezTo>
                  <a:pt x="1179" y="18682"/>
                  <a:pt x="1203" y="18670"/>
                  <a:pt x="1203" y="18670"/>
                </a:cubicBezTo>
                <a:cubicBezTo>
                  <a:pt x="1239" y="18586"/>
                  <a:pt x="1251" y="18515"/>
                  <a:pt x="1286" y="18432"/>
                </a:cubicBezTo>
                <a:cubicBezTo>
                  <a:pt x="1310" y="18443"/>
                  <a:pt x="1322" y="18443"/>
                  <a:pt x="1358" y="18455"/>
                </a:cubicBezTo>
                <a:cubicBezTo>
                  <a:pt x="1370" y="18467"/>
                  <a:pt x="1405" y="18491"/>
                  <a:pt x="1405" y="18515"/>
                </a:cubicBezTo>
                <a:cubicBezTo>
                  <a:pt x="1405" y="18574"/>
                  <a:pt x="1382" y="18634"/>
                  <a:pt x="1370" y="18682"/>
                </a:cubicBezTo>
                <a:cubicBezTo>
                  <a:pt x="1358" y="18753"/>
                  <a:pt x="1465" y="18765"/>
                  <a:pt x="1441" y="18848"/>
                </a:cubicBezTo>
                <a:cubicBezTo>
                  <a:pt x="1441" y="18872"/>
                  <a:pt x="1465" y="18908"/>
                  <a:pt x="1489" y="18920"/>
                </a:cubicBezTo>
                <a:cubicBezTo>
                  <a:pt x="1679" y="19003"/>
                  <a:pt x="1894" y="19051"/>
                  <a:pt x="2096" y="19063"/>
                </a:cubicBezTo>
                <a:cubicBezTo>
                  <a:pt x="2263" y="19086"/>
                  <a:pt x="2417" y="19110"/>
                  <a:pt x="2560" y="19182"/>
                </a:cubicBezTo>
                <a:cubicBezTo>
                  <a:pt x="2577" y="19191"/>
                  <a:pt x="2593" y="19196"/>
                  <a:pt x="2609" y="19196"/>
                </a:cubicBezTo>
                <a:cubicBezTo>
                  <a:pt x="2651" y="19196"/>
                  <a:pt x="2689" y="19165"/>
                  <a:pt x="2715" y="19122"/>
                </a:cubicBezTo>
                <a:cubicBezTo>
                  <a:pt x="2727" y="19098"/>
                  <a:pt x="2727" y="19086"/>
                  <a:pt x="2727" y="19051"/>
                </a:cubicBezTo>
                <a:cubicBezTo>
                  <a:pt x="2775" y="18860"/>
                  <a:pt x="2787" y="18646"/>
                  <a:pt x="2882" y="18455"/>
                </a:cubicBezTo>
                <a:cubicBezTo>
                  <a:pt x="2918" y="18348"/>
                  <a:pt x="2929" y="18229"/>
                  <a:pt x="2953" y="18110"/>
                </a:cubicBezTo>
                <a:cubicBezTo>
                  <a:pt x="2965" y="18015"/>
                  <a:pt x="3001" y="17920"/>
                  <a:pt x="3025" y="17789"/>
                </a:cubicBezTo>
                <a:cubicBezTo>
                  <a:pt x="3037" y="17848"/>
                  <a:pt x="3037" y="17860"/>
                  <a:pt x="3037" y="17872"/>
                </a:cubicBezTo>
                <a:cubicBezTo>
                  <a:pt x="3001" y="18146"/>
                  <a:pt x="2953" y="18408"/>
                  <a:pt x="2918" y="18670"/>
                </a:cubicBezTo>
                <a:cubicBezTo>
                  <a:pt x="2918" y="18693"/>
                  <a:pt x="2906" y="18729"/>
                  <a:pt x="2906" y="18753"/>
                </a:cubicBezTo>
                <a:cubicBezTo>
                  <a:pt x="2906" y="18765"/>
                  <a:pt x="2918" y="18789"/>
                  <a:pt x="2929" y="18789"/>
                </a:cubicBezTo>
                <a:cubicBezTo>
                  <a:pt x="2953" y="18789"/>
                  <a:pt x="2977" y="18789"/>
                  <a:pt x="2977" y="18765"/>
                </a:cubicBezTo>
                <a:cubicBezTo>
                  <a:pt x="3013" y="18705"/>
                  <a:pt x="3025" y="18634"/>
                  <a:pt x="3037" y="18563"/>
                </a:cubicBezTo>
                <a:cubicBezTo>
                  <a:pt x="3072" y="18443"/>
                  <a:pt x="3048" y="18324"/>
                  <a:pt x="3108" y="18217"/>
                </a:cubicBezTo>
                <a:cubicBezTo>
                  <a:pt x="3168" y="18098"/>
                  <a:pt x="3191" y="17991"/>
                  <a:pt x="3215" y="17872"/>
                </a:cubicBezTo>
                <a:lnTo>
                  <a:pt x="3263" y="17658"/>
                </a:lnTo>
                <a:cubicBezTo>
                  <a:pt x="3287" y="17539"/>
                  <a:pt x="3287" y="17420"/>
                  <a:pt x="3334" y="17300"/>
                </a:cubicBezTo>
                <a:cubicBezTo>
                  <a:pt x="3382" y="17193"/>
                  <a:pt x="3394" y="17086"/>
                  <a:pt x="3406" y="16979"/>
                </a:cubicBezTo>
                <a:cubicBezTo>
                  <a:pt x="3406" y="16943"/>
                  <a:pt x="3406" y="16884"/>
                  <a:pt x="3429" y="16836"/>
                </a:cubicBezTo>
                <a:cubicBezTo>
                  <a:pt x="3477" y="16705"/>
                  <a:pt x="3477" y="16562"/>
                  <a:pt x="3501" y="16443"/>
                </a:cubicBezTo>
                <a:cubicBezTo>
                  <a:pt x="3513" y="16324"/>
                  <a:pt x="3525" y="16229"/>
                  <a:pt x="3549" y="16110"/>
                </a:cubicBezTo>
                <a:cubicBezTo>
                  <a:pt x="3644" y="15407"/>
                  <a:pt x="3775" y="14693"/>
                  <a:pt x="3918" y="13991"/>
                </a:cubicBezTo>
                <a:lnTo>
                  <a:pt x="4322" y="12252"/>
                </a:lnTo>
                <a:cubicBezTo>
                  <a:pt x="4418" y="11836"/>
                  <a:pt x="4537" y="11407"/>
                  <a:pt x="4644" y="10990"/>
                </a:cubicBezTo>
                <a:cubicBezTo>
                  <a:pt x="4799" y="10419"/>
                  <a:pt x="4918" y="9859"/>
                  <a:pt x="5108" y="9288"/>
                </a:cubicBezTo>
                <a:cubicBezTo>
                  <a:pt x="5120" y="9264"/>
                  <a:pt x="5120" y="9240"/>
                  <a:pt x="5120" y="9216"/>
                </a:cubicBezTo>
                <a:cubicBezTo>
                  <a:pt x="5144" y="8990"/>
                  <a:pt x="5180" y="8764"/>
                  <a:pt x="5263" y="8561"/>
                </a:cubicBezTo>
                <a:cubicBezTo>
                  <a:pt x="5275" y="8514"/>
                  <a:pt x="5311" y="8454"/>
                  <a:pt x="5263" y="8395"/>
                </a:cubicBezTo>
                <a:cubicBezTo>
                  <a:pt x="5275" y="8276"/>
                  <a:pt x="5275" y="8156"/>
                  <a:pt x="5287" y="8037"/>
                </a:cubicBezTo>
                <a:cubicBezTo>
                  <a:pt x="5287" y="8026"/>
                  <a:pt x="5299" y="8014"/>
                  <a:pt x="5311" y="7990"/>
                </a:cubicBezTo>
                <a:cubicBezTo>
                  <a:pt x="5358" y="7966"/>
                  <a:pt x="5370" y="7918"/>
                  <a:pt x="5394" y="7871"/>
                </a:cubicBezTo>
                <a:cubicBezTo>
                  <a:pt x="5406" y="7835"/>
                  <a:pt x="5406" y="7787"/>
                  <a:pt x="5346" y="7787"/>
                </a:cubicBezTo>
                <a:lnTo>
                  <a:pt x="5346" y="7752"/>
                </a:lnTo>
                <a:cubicBezTo>
                  <a:pt x="5370" y="7668"/>
                  <a:pt x="5394" y="7561"/>
                  <a:pt x="5418" y="7478"/>
                </a:cubicBezTo>
                <a:cubicBezTo>
                  <a:pt x="5537" y="7144"/>
                  <a:pt x="5656" y="6823"/>
                  <a:pt x="5787" y="6490"/>
                </a:cubicBezTo>
                <a:cubicBezTo>
                  <a:pt x="6001" y="5966"/>
                  <a:pt x="6192" y="5454"/>
                  <a:pt x="6430" y="4942"/>
                </a:cubicBezTo>
                <a:cubicBezTo>
                  <a:pt x="6489" y="4823"/>
                  <a:pt x="6549" y="4692"/>
                  <a:pt x="6549" y="4561"/>
                </a:cubicBezTo>
                <a:cubicBezTo>
                  <a:pt x="6549" y="4442"/>
                  <a:pt x="6573" y="4335"/>
                  <a:pt x="6585" y="4216"/>
                </a:cubicBezTo>
                <a:cubicBezTo>
                  <a:pt x="6585" y="4180"/>
                  <a:pt x="6597" y="4156"/>
                  <a:pt x="6608" y="4120"/>
                </a:cubicBezTo>
                <a:cubicBezTo>
                  <a:pt x="6644" y="4049"/>
                  <a:pt x="6668" y="3977"/>
                  <a:pt x="6704" y="3918"/>
                </a:cubicBezTo>
                <a:cubicBezTo>
                  <a:pt x="6728" y="3858"/>
                  <a:pt x="6728" y="3858"/>
                  <a:pt x="6644" y="3823"/>
                </a:cubicBezTo>
                <a:cubicBezTo>
                  <a:pt x="6620" y="3823"/>
                  <a:pt x="6608" y="3799"/>
                  <a:pt x="6608" y="3787"/>
                </a:cubicBezTo>
                <a:cubicBezTo>
                  <a:pt x="6608" y="3751"/>
                  <a:pt x="6632" y="3739"/>
                  <a:pt x="6644" y="3704"/>
                </a:cubicBezTo>
                <a:cubicBezTo>
                  <a:pt x="6787" y="3620"/>
                  <a:pt x="6835" y="3513"/>
                  <a:pt x="6882" y="3394"/>
                </a:cubicBezTo>
                <a:cubicBezTo>
                  <a:pt x="6894" y="3334"/>
                  <a:pt x="6930" y="3263"/>
                  <a:pt x="6894" y="3215"/>
                </a:cubicBezTo>
                <a:cubicBezTo>
                  <a:pt x="6882" y="3168"/>
                  <a:pt x="6847" y="3132"/>
                  <a:pt x="6835" y="3084"/>
                </a:cubicBezTo>
                <a:cubicBezTo>
                  <a:pt x="6835" y="3037"/>
                  <a:pt x="6787" y="3049"/>
                  <a:pt x="6751" y="3037"/>
                </a:cubicBezTo>
                <a:cubicBezTo>
                  <a:pt x="6745" y="3035"/>
                  <a:pt x="6739" y="3034"/>
                  <a:pt x="6734" y="3034"/>
                </a:cubicBezTo>
                <a:cubicBezTo>
                  <a:pt x="6711" y="3034"/>
                  <a:pt x="6702" y="3055"/>
                  <a:pt x="6692" y="3084"/>
                </a:cubicBezTo>
                <a:cubicBezTo>
                  <a:pt x="6668" y="3144"/>
                  <a:pt x="6644" y="3192"/>
                  <a:pt x="6632" y="3239"/>
                </a:cubicBezTo>
                <a:cubicBezTo>
                  <a:pt x="6605" y="3301"/>
                  <a:pt x="6593" y="3327"/>
                  <a:pt x="6570" y="3327"/>
                </a:cubicBezTo>
                <a:cubicBezTo>
                  <a:pt x="6553" y="3327"/>
                  <a:pt x="6530" y="3312"/>
                  <a:pt x="6489" y="3287"/>
                </a:cubicBezTo>
                <a:lnTo>
                  <a:pt x="6477" y="3275"/>
                </a:lnTo>
                <a:cubicBezTo>
                  <a:pt x="6439" y="3254"/>
                  <a:pt x="6404" y="3243"/>
                  <a:pt x="6372" y="3243"/>
                </a:cubicBezTo>
                <a:cubicBezTo>
                  <a:pt x="6315" y="3243"/>
                  <a:pt x="6270" y="3277"/>
                  <a:pt x="6239" y="3346"/>
                </a:cubicBezTo>
                <a:cubicBezTo>
                  <a:pt x="6216" y="3430"/>
                  <a:pt x="6192" y="3501"/>
                  <a:pt x="6120" y="3584"/>
                </a:cubicBezTo>
                <a:cubicBezTo>
                  <a:pt x="6108" y="3465"/>
                  <a:pt x="6061" y="3382"/>
                  <a:pt x="6108" y="3275"/>
                </a:cubicBezTo>
                <a:cubicBezTo>
                  <a:pt x="6120" y="3215"/>
                  <a:pt x="6120" y="3156"/>
                  <a:pt x="6132" y="3108"/>
                </a:cubicBezTo>
                <a:cubicBezTo>
                  <a:pt x="6156" y="3013"/>
                  <a:pt x="6168" y="2906"/>
                  <a:pt x="6192" y="2811"/>
                </a:cubicBezTo>
                <a:cubicBezTo>
                  <a:pt x="6287" y="2537"/>
                  <a:pt x="6394" y="2239"/>
                  <a:pt x="6489" y="1953"/>
                </a:cubicBezTo>
                <a:cubicBezTo>
                  <a:pt x="6585" y="1668"/>
                  <a:pt x="6716" y="1382"/>
                  <a:pt x="6775" y="1084"/>
                </a:cubicBezTo>
                <a:cubicBezTo>
                  <a:pt x="6787" y="1013"/>
                  <a:pt x="6847" y="941"/>
                  <a:pt x="6882" y="846"/>
                </a:cubicBezTo>
                <a:cubicBezTo>
                  <a:pt x="6894" y="834"/>
                  <a:pt x="6882" y="787"/>
                  <a:pt x="6882" y="787"/>
                </a:cubicBezTo>
                <a:cubicBezTo>
                  <a:pt x="6823" y="775"/>
                  <a:pt x="6835" y="727"/>
                  <a:pt x="6847" y="703"/>
                </a:cubicBezTo>
                <a:cubicBezTo>
                  <a:pt x="6882" y="656"/>
                  <a:pt x="6835" y="632"/>
                  <a:pt x="6799" y="608"/>
                </a:cubicBezTo>
                <a:cubicBezTo>
                  <a:pt x="6787" y="604"/>
                  <a:pt x="6775" y="601"/>
                  <a:pt x="6764" y="601"/>
                </a:cubicBezTo>
                <a:cubicBezTo>
                  <a:pt x="6741" y="601"/>
                  <a:pt x="6720" y="612"/>
                  <a:pt x="6704" y="644"/>
                </a:cubicBezTo>
                <a:cubicBezTo>
                  <a:pt x="6668" y="715"/>
                  <a:pt x="6644" y="787"/>
                  <a:pt x="6597" y="846"/>
                </a:cubicBezTo>
                <a:cubicBezTo>
                  <a:pt x="6589" y="869"/>
                  <a:pt x="6567" y="877"/>
                  <a:pt x="6543" y="877"/>
                </a:cubicBezTo>
                <a:cubicBezTo>
                  <a:pt x="6529" y="877"/>
                  <a:pt x="6514" y="874"/>
                  <a:pt x="6501" y="870"/>
                </a:cubicBezTo>
                <a:cubicBezTo>
                  <a:pt x="6489" y="846"/>
                  <a:pt x="6477" y="822"/>
                  <a:pt x="6466" y="810"/>
                </a:cubicBezTo>
                <a:cubicBezTo>
                  <a:pt x="6430" y="775"/>
                  <a:pt x="6392" y="758"/>
                  <a:pt x="6355" y="758"/>
                </a:cubicBezTo>
                <a:cubicBezTo>
                  <a:pt x="6307" y="758"/>
                  <a:pt x="6261" y="787"/>
                  <a:pt x="6227" y="834"/>
                </a:cubicBezTo>
                <a:cubicBezTo>
                  <a:pt x="6192" y="882"/>
                  <a:pt x="6168" y="929"/>
                  <a:pt x="6144" y="965"/>
                </a:cubicBezTo>
                <a:cubicBezTo>
                  <a:pt x="6061" y="1191"/>
                  <a:pt x="5966" y="1429"/>
                  <a:pt x="5882" y="1656"/>
                </a:cubicBezTo>
                <a:cubicBezTo>
                  <a:pt x="5870" y="1680"/>
                  <a:pt x="5846" y="1703"/>
                  <a:pt x="5835" y="1715"/>
                </a:cubicBezTo>
                <a:cubicBezTo>
                  <a:pt x="5823" y="1680"/>
                  <a:pt x="5811" y="1656"/>
                  <a:pt x="5811" y="1620"/>
                </a:cubicBezTo>
                <a:cubicBezTo>
                  <a:pt x="5811" y="1596"/>
                  <a:pt x="5823" y="1584"/>
                  <a:pt x="5835" y="1549"/>
                </a:cubicBezTo>
                <a:cubicBezTo>
                  <a:pt x="5930" y="1382"/>
                  <a:pt x="5930" y="1203"/>
                  <a:pt x="6013" y="1048"/>
                </a:cubicBezTo>
                <a:cubicBezTo>
                  <a:pt x="6025" y="1025"/>
                  <a:pt x="6025" y="1001"/>
                  <a:pt x="6013" y="989"/>
                </a:cubicBezTo>
                <a:cubicBezTo>
                  <a:pt x="5989" y="906"/>
                  <a:pt x="6025" y="834"/>
                  <a:pt x="6061" y="763"/>
                </a:cubicBezTo>
                <a:cubicBezTo>
                  <a:pt x="6085" y="691"/>
                  <a:pt x="6120" y="608"/>
                  <a:pt x="6144" y="525"/>
                </a:cubicBezTo>
                <a:cubicBezTo>
                  <a:pt x="6168" y="477"/>
                  <a:pt x="6168" y="429"/>
                  <a:pt x="6168" y="406"/>
                </a:cubicBezTo>
                <a:cubicBezTo>
                  <a:pt x="6168" y="400"/>
                  <a:pt x="6153" y="400"/>
                  <a:pt x="6134" y="400"/>
                </a:cubicBezTo>
                <a:cubicBezTo>
                  <a:pt x="6114" y="400"/>
                  <a:pt x="6091" y="400"/>
                  <a:pt x="6073" y="394"/>
                </a:cubicBezTo>
                <a:cubicBezTo>
                  <a:pt x="6049" y="394"/>
                  <a:pt x="6025" y="358"/>
                  <a:pt x="6025" y="334"/>
                </a:cubicBezTo>
                <a:cubicBezTo>
                  <a:pt x="6019" y="312"/>
                  <a:pt x="6014" y="303"/>
                  <a:pt x="6006" y="303"/>
                </a:cubicBezTo>
                <a:cubicBezTo>
                  <a:pt x="5997" y="303"/>
                  <a:pt x="5985" y="315"/>
                  <a:pt x="5966" y="334"/>
                </a:cubicBezTo>
                <a:cubicBezTo>
                  <a:pt x="5942" y="358"/>
                  <a:pt x="5930" y="394"/>
                  <a:pt x="5906" y="429"/>
                </a:cubicBezTo>
                <a:cubicBezTo>
                  <a:pt x="5870" y="572"/>
                  <a:pt x="5811" y="691"/>
                  <a:pt x="5763" y="822"/>
                </a:cubicBezTo>
                <a:cubicBezTo>
                  <a:pt x="5692" y="1025"/>
                  <a:pt x="5632" y="1239"/>
                  <a:pt x="5561" y="1441"/>
                </a:cubicBezTo>
                <a:cubicBezTo>
                  <a:pt x="5537" y="1477"/>
                  <a:pt x="5513" y="1501"/>
                  <a:pt x="5477" y="1501"/>
                </a:cubicBezTo>
                <a:cubicBezTo>
                  <a:pt x="5430" y="1501"/>
                  <a:pt x="5430" y="1477"/>
                  <a:pt x="5430" y="1429"/>
                </a:cubicBezTo>
                <a:cubicBezTo>
                  <a:pt x="5430" y="1406"/>
                  <a:pt x="5430" y="1370"/>
                  <a:pt x="5418" y="1358"/>
                </a:cubicBezTo>
                <a:cubicBezTo>
                  <a:pt x="5334" y="1310"/>
                  <a:pt x="5358" y="1251"/>
                  <a:pt x="5394" y="1191"/>
                </a:cubicBezTo>
                <a:cubicBezTo>
                  <a:pt x="5418" y="1132"/>
                  <a:pt x="5454" y="1060"/>
                  <a:pt x="5477" y="1001"/>
                </a:cubicBezTo>
                <a:cubicBezTo>
                  <a:pt x="5501" y="989"/>
                  <a:pt x="5513" y="953"/>
                  <a:pt x="5501" y="929"/>
                </a:cubicBezTo>
                <a:cubicBezTo>
                  <a:pt x="5477" y="846"/>
                  <a:pt x="5513" y="775"/>
                  <a:pt x="5537" y="703"/>
                </a:cubicBezTo>
                <a:cubicBezTo>
                  <a:pt x="5561" y="667"/>
                  <a:pt x="5573" y="632"/>
                  <a:pt x="5585" y="596"/>
                </a:cubicBezTo>
                <a:cubicBezTo>
                  <a:pt x="5585" y="584"/>
                  <a:pt x="5585" y="572"/>
                  <a:pt x="5573" y="572"/>
                </a:cubicBezTo>
                <a:lnTo>
                  <a:pt x="5537" y="572"/>
                </a:lnTo>
                <a:cubicBezTo>
                  <a:pt x="5513" y="584"/>
                  <a:pt x="5513" y="644"/>
                  <a:pt x="5454" y="644"/>
                </a:cubicBezTo>
                <a:cubicBezTo>
                  <a:pt x="5465" y="608"/>
                  <a:pt x="5465" y="584"/>
                  <a:pt x="5477" y="548"/>
                </a:cubicBezTo>
                <a:lnTo>
                  <a:pt x="5608" y="286"/>
                </a:lnTo>
                <a:cubicBezTo>
                  <a:pt x="5632" y="251"/>
                  <a:pt x="5644" y="215"/>
                  <a:pt x="5596" y="215"/>
                </a:cubicBezTo>
                <a:cubicBezTo>
                  <a:pt x="5573" y="215"/>
                  <a:pt x="5525" y="215"/>
                  <a:pt x="5513" y="227"/>
                </a:cubicBezTo>
                <a:cubicBezTo>
                  <a:pt x="5477" y="251"/>
                  <a:pt x="5454" y="298"/>
                  <a:pt x="5430" y="346"/>
                </a:cubicBezTo>
                <a:cubicBezTo>
                  <a:pt x="5394" y="453"/>
                  <a:pt x="5334" y="525"/>
                  <a:pt x="5251" y="596"/>
                </a:cubicBezTo>
                <a:cubicBezTo>
                  <a:pt x="5227" y="548"/>
                  <a:pt x="5275" y="525"/>
                  <a:pt x="5287" y="489"/>
                </a:cubicBezTo>
                <a:cubicBezTo>
                  <a:pt x="5299" y="453"/>
                  <a:pt x="5334" y="406"/>
                  <a:pt x="5251" y="394"/>
                </a:cubicBezTo>
                <a:cubicBezTo>
                  <a:pt x="5227" y="394"/>
                  <a:pt x="5215" y="346"/>
                  <a:pt x="5192" y="310"/>
                </a:cubicBezTo>
                <a:cubicBezTo>
                  <a:pt x="5192" y="298"/>
                  <a:pt x="5227" y="275"/>
                  <a:pt x="5239" y="251"/>
                </a:cubicBezTo>
                <a:cubicBezTo>
                  <a:pt x="5287" y="191"/>
                  <a:pt x="5299" y="132"/>
                  <a:pt x="5192" y="108"/>
                </a:cubicBezTo>
                <a:cubicBezTo>
                  <a:pt x="5180" y="108"/>
                  <a:pt x="5180" y="72"/>
                  <a:pt x="5180" y="60"/>
                </a:cubicBezTo>
                <a:cubicBezTo>
                  <a:pt x="5180" y="1"/>
                  <a:pt x="5156" y="1"/>
                  <a:pt x="5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49;p41">
            <a:extLst>
              <a:ext uri="{FF2B5EF4-FFF2-40B4-BE49-F238E27FC236}">
                <a16:creationId xmlns:a16="http://schemas.microsoft.com/office/drawing/2014/main" id="{740E328D-8779-7526-1B73-246463021626}"/>
              </a:ext>
            </a:extLst>
          </p:cNvPr>
          <p:cNvSpPr/>
          <p:nvPr/>
        </p:nvSpPr>
        <p:spPr>
          <a:xfrm>
            <a:off x="3429117" y="793020"/>
            <a:ext cx="5253638" cy="5843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E05C3E-76F4-9F79-3977-AF6C0D0A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58" t="43264" r="12477" b="22281"/>
          <a:stretch/>
        </p:blipFill>
        <p:spPr>
          <a:xfrm>
            <a:off x="377030" y="1988663"/>
            <a:ext cx="8551778" cy="235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3053444" y="884074"/>
            <a:ext cx="5331000" cy="80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Discuss the following questions </a:t>
            </a:r>
            <a:endParaRPr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8AECB02-2076-F240-ED5F-162DBFF9DE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58" t="21554" r="28230" b="8121"/>
          <a:stretch/>
        </p:blipFill>
        <p:spPr>
          <a:xfrm>
            <a:off x="439325" y="243879"/>
            <a:ext cx="4670480" cy="437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Writing">
            <a:hlinkClick r:id="" action="ppaction://media"/>
            <a:extLst>
              <a:ext uri="{FF2B5EF4-FFF2-40B4-BE49-F238E27FC236}">
                <a16:creationId xmlns:a16="http://schemas.microsoft.com/office/drawing/2014/main" id="{D57957D0-D7D9-BA91-807A-03DCDB06F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2228" y="1330385"/>
            <a:ext cx="861880" cy="835761"/>
          </a:xfrm>
          <a:prstGeom prst="rect">
            <a:avLst/>
          </a:prstGeom>
        </p:spPr>
      </p:pic>
      <p:sp>
        <p:nvSpPr>
          <p:cNvPr id="5" name="Google Shape;820;p49">
            <a:extLst>
              <a:ext uri="{FF2B5EF4-FFF2-40B4-BE49-F238E27FC236}">
                <a16:creationId xmlns:a16="http://schemas.microsoft.com/office/drawing/2014/main" id="{E7E1E7E6-FE62-80AD-F9DE-6CF99EE2B86B}"/>
              </a:ext>
            </a:extLst>
          </p:cNvPr>
          <p:cNvSpPr/>
          <p:nvPr/>
        </p:nvSpPr>
        <p:spPr>
          <a:xfrm rot="16200000">
            <a:off x="6887427" y="984038"/>
            <a:ext cx="582494" cy="3191838"/>
          </a:xfrm>
          <a:custGeom>
            <a:avLst/>
            <a:gdLst/>
            <a:ahLst/>
            <a:cxnLst/>
            <a:rect l="l" t="t" r="r" b="b"/>
            <a:pathLst>
              <a:path w="8800" h="16901" extrusionOk="0">
                <a:moveTo>
                  <a:pt x="5954" y="311"/>
                </a:moveTo>
                <a:lnTo>
                  <a:pt x="5978" y="322"/>
                </a:lnTo>
                <a:lnTo>
                  <a:pt x="5978" y="346"/>
                </a:lnTo>
                <a:lnTo>
                  <a:pt x="5954" y="358"/>
                </a:lnTo>
                <a:lnTo>
                  <a:pt x="5930" y="358"/>
                </a:lnTo>
                <a:cubicBezTo>
                  <a:pt x="5918" y="346"/>
                  <a:pt x="5894" y="346"/>
                  <a:pt x="5883" y="322"/>
                </a:cubicBezTo>
                <a:cubicBezTo>
                  <a:pt x="5918" y="322"/>
                  <a:pt x="5930" y="311"/>
                  <a:pt x="5954" y="311"/>
                </a:cubicBezTo>
                <a:close/>
                <a:moveTo>
                  <a:pt x="6454" y="406"/>
                </a:moveTo>
                <a:lnTo>
                  <a:pt x="6454" y="418"/>
                </a:lnTo>
                <a:cubicBezTo>
                  <a:pt x="6454" y="424"/>
                  <a:pt x="6448" y="427"/>
                  <a:pt x="6441" y="427"/>
                </a:cubicBezTo>
                <a:cubicBezTo>
                  <a:pt x="6433" y="427"/>
                  <a:pt x="6424" y="424"/>
                  <a:pt x="6418" y="418"/>
                </a:cubicBezTo>
                <a:lnTo>
                  <a:pt x="6430" y="406"/>
                </a:lnTo>
                <a:close/>
                <a:moveTo>
                  <a:pt x="5918" y="406"/>
                </a:moveTo>
                <a:lnTo>
                  <a:pt x="5930" y="418"/>
                </a:lnTo>
                <a:lnTo>
                  <a:pt x="5930" y="441"/>
                </a:lnTo>
                <a:lnTo>
                  <a:pt x="5930" y="477"/>
                </a:lnTo>
                <a:cubicBezTo>
                  <a:pt x="5930" y="489"/>
                  <a:pt x="5918" y="489"/>
                  <a:pt x="5894" y="501"/>
                </a:cubicBezTo>
                <a:cubicBezTo>
                  <a:pt x="5894" y="489"/>
                  <a:pt x="5883" y="489"/>
                  <a:pt x="5883" y="477"/>
                </a:cubicBezTo>
                <a:lnTo>
                  <a:pt x="5883" y="418"/>
                </a:lnTo>
                <a:cubicBezTo>
                  <a:pt x="5883" y="418"/>
                  <a:pt x="5894" y="406"/>
                  <a:pt x="5918" y="406"/>
                </a:cubicBezTo>
                <a:close/>
                <a:moveTo>
                  <a:pt x="4799" y="668"/>
                </a:moveTo>
                <a:cubicBezTo>
                  <a:pt x="4835" y="668"/>
                  <a:pt x="4859" y="680"/>
                  <a:pt x="4835" y="715"/>
                </a:cubicBezTo>
                <a:cubicBezTo>
                  <a:pt x="4847" y="727"/>
                  <a:pt x="4823" y="727"/>
                  <a:pt x="4799" y="727"/>
                </a:cubicBezTo>
                <a:lnTo>
                  <a:pt x="4799" y="668"/>
                </a:lnTo>
                <a:close/>
                <a:moveTo>
                  <a:pt x="2001" y="763"/>
                </a:moveTo>
                <a:cubicBezTo>
                  <a:pt x="2025" y="775"/>
                  <a:pt x="2049" y="775"/>
                  <a:pt x="2049" y="775"/>
                </a:cubicBezTo>
                <a:cubicBezTo>
                  <a:pt x="2049" y="787"/>
                  <a:pt x="2025" y="799"/>
                  <a:pt x="2013" y="822"/>
                </a:cubicBezTo>
                <a:lnTo>
                  <a:pt x="1977" y="787"/>
                </a:lnTo>
                <a:cubicBezTo>
                  <a:pt x="1977" y="775"/>
                  <a:pt x="2001" y="763"/>
                  <a:pt x="2001" y="763"/>
                </a:cubicBezTo>
                <a:close/>
                <a:moveTo>
                  <a:pt x="5418" y="763"/>
                </a:moveTo>
                <a:lnTo>
                  <a:pt x="5442" y="775"/>
                </a:lnTo>
                <a:cubicBezTo>
                  <a:pt x="5454" y="787"/>
                  <a:pt x="5454" y="799"/>
                  <a:pt x="5418" y="822"/>
                </a:cubicBezTo>
                <a:cubicBezTo>
                  <a:pt x="5394" y="799"/>
                  <a:pt x="5406" y="787"/>
                  <a:pt x="5406" y="775"/>
                </a:cubicBezTo>
                <a:lnTo>
                  <a:pt x="5418" y="763"/>
                </a:lnTo>
                <a:close/>
                <a:moveTo>
                  <a:pt x="6514" y="787"/>
                </a:moveTo>
                <a:cubicBezTo>
                  <a:pt x="6514" y="787"/>
                  <a:pt x="6525" y="787"/>
                  <a:pt x="6525" y="799"/>
                </a:cubicBezTo>
                <a:cubicBezTo>
                  <a:pt x="6525" y="799"/>
                  <a:pt x="6525" y="822"/>
                  <a:pt x="6490" y="822"/>
                </a:cubicBezTo>
                <a:cubicBezTo>
                  <a:pt x="6478" y="799"/>
                  <a:pt x="6478" y="799"/>
                  <a:pt x="6514" y="787"/>
                </a:cubicBezTo>
                <a:close/>
                <a:moveTo>
                  <a:pt x="2656" y="834"/>
                </a:moveTo>
                <a:cubicBezTo>
                  <a:pt x="2620" y="834"/>
                  <a:pt x="2608" y="846"/>
                  <a:pt x="2608" y="846"/>
                </a:cubicBezTo>
                <a:cubicBezTo>
                  <a:pt x="2596" y="858"/>
                  <a:pt x="2608" y="858"/>
                  <a:pt x="2620" y="858"/>
                </a:cubicBezTo>
                <a:cubicBezTo>
                  <a:pt x="2644" y="858"/>
                  <a:pt x="2644" y="846"/>
                  <a:pt x="2656" y="834"/>
                </a:cubicBezTo>
                <a:close/>
                <a:moveTo>
                  <a:pt x="6728" y="668"/>
                </a:moveTo>
                <a:cubicBezTo>
                  <a:pt x="6752" y="680"/>
                  <a:pt x="6764" y="703"/>
                  <a:pt x="6764" y="715"/>
                </a:cubicBezTo>
                <a:cubicBezTo>
                  <a:pt x="6775" y="775"/>
                  <a:pt x="6704" y="799"/>
                  <a:pt x="6692" y="846"/>
                </a:cubicBezTo>
                <a:lnTo>
                  <a:pt x="6668" y="858"/>
                </a:lnTo>
                <a:lnTo>
                  <a:pt x="6656" y="858"/>
                </a:lnTo>
                <a:cubicBezTo>
                  <a:pt x="6656" y="858"/>
                  <a:pt x="6668" y="846"/>
                  <a:pt x="6645" y="846"/>
                </a:cubicBezTo>
                <a:cubicBezTo>
                  <a:pt x="6621" y="834"/>
                  <a:pt x="6585" y="822"/>
                  <a:pt x="6585" y="799"/>
                </a:cubicBezTo>
                <a:cubicBezTo>
                  <a:pt x="6609" y="763"/>
                  <a:pt x="6645" y="727"/>
                  <a:pt x="6692" y="680"/>
                </a:cubicBezTo>
                <a:cubicBezTo>
                  <a:pt x="6704" y="668"/>
                  <a:pt x="6716" y="668"/>
                  <a:pt x="6728" y="668"/>
                </a:cubicBezTo>
                <a:close/>
                <a:moveTo>
                  <a:pt x="6313" y="673"/>
                </a:moveTo>
                <a:cubicBezTo>
                  <a:pt x="6322" y="673"/>
                  <a:pt x="6334" y="675"/>
                  <a:pt x="6347" y="680"/>
                </a:cubicBezTo>
                <a:lnTo>
                  <a:pt x="6383" y="727"/>
                </a:lnTo>
                <a:cubicBezTo>
                  <a:pt x="6323" y="775"/>
                  <a:pt x="6359" y="834"/>
                  <a:pt x="6347" y="882"/>
                </a:cubicBezTo>
                <a:cubicBezTo>
                  <a:pt x="6347" y="899"/>
                  <a:pt x="6328" y="911"/>
                  <a:pt x="6308" y="911"/>
                </a:cubicBezTo>
                <a:cubicBezTo>
                  <a:pt x="6301" y="911"/>
                  <a:pt x="6294" y="909"/>
                  <a:pt x="6287" y="906"/>
                </a:cubicBezTo>
                <a:cubicBezTo>
                  <a:pt x="6275" y="906"/>
                  <a:pt x="6252" y="894"/>
                  <a:pt x="6240" y="894"/>
                </a:cubicBezTo>
                <a:cubicBezTo>
                  <a:pt x="6228" y="882"/>
                  <a:pt x="6240" y="858"/>
                  <a:pt x="6228" y="846"/>
                </a:cubicBezTo>
                <a:cubicBezTo>
                  <a:pt x="6192" y="787"/>
                  <a:pt x="6275" y="763"/>
                  <a:pt x="6287" y="703"/>
                </a:cubicBezTo>
                <a:cubicBezTo>
                  <a:pt x="6287" y="681"/>
                  <a:pt x="6297" y="673"/>
                  <a:pt x="6313" y="673"/>
                </a:cubicBezTo>
                <a:close/>
                <a:moveTo>
                  <a:pt x="6633" y="918"/>
                </a:moveTo>
                <a:lnTo>
                  <a:pt x="6633" y="942"/>
                </a:lnTo>
                <a:cubicBezTo>
                  <a:pt x="6633" y="948"/>
                  <a:pt x="6627" y="950"/>
                  <a:pt x="6619" y="950"/>
                </a:cubicBezTo>
                <a:cubicBezTo>
                  <a:pt x="6612" y="950"/>
                  <a:pt x="6603" y="948"/>
                  <a:pt x="6597" y="942"/>
                </a:cubicBezTo>
                <a:lnTo>
                  <a:pt x="6609" y="918"/>
                </a:lnTo>
                <a:close/>
                <a:moveTo>
                  <a:pt x="6430" y="918"/>
                </a:moveTo>
                <a:lnTo>
                  <a:pt x="6454" y="942"/>
                </a:lnTo>
                <a:cubicBezTo>
                  <a:pt x="6454" y="942"/>
                  <a:pt x="6430" y="942"/>
                  <a:pt x="6430" y="953"/>
                </a:cubicBezTo>
                <a:cubicBezTo>
                  <a:pt x="6430" y="942"/>
                  <a:pt x="6430" y="942"/>
                  <a:pt x="6418" y="942"/>
                </a:cubicBezTo>
                <a:lnTo>
                  <a:pt x="6430" y="918"/>
                </a:lnTo>
                <a:close/>
                <a:moveTo>
                  <a:pt x="2680" y="953"/>
                </a:moveTo>
                <a:cubicBezTo>
                  <a:pt x="2680" y="965"/>
                  <a:pt x="2680" y="965"/>
                  <a:pt x="2704" y="965"/>
                </a:cubicBezTo>
                <a:cubicBezTo>
                  <a:pt x="2692" y="971"/>
                  <a:pt x="2683" y="974"/>
                  <a:pt x="2677" y="974"/>
                </a:cubicBezTo>
                <a:cubicBezTo>
                  <a:pt x="2671" y="974"/>
                  <a:pt x="2668" y="971"/>
                  <a:pt x="2668" y="965"/>
                </a:cubicBezTo>
                <a:lnTo>
                  <a:pt x="2680" y="953"/>
                </a:lnTo>
                <a:close/>
                <a:moveTo>
                  <a:pt x="4466" y="965"/>
                </a:moveTo>
                <a:lnTo>
                  <a:pt x="4489" y="977"/>
                </a:lnTo>
                <a:cubicBezTo>
                  <a:pt x="4489" y="977"/>
                  <a:pt x="4466" y="977"/>
                  <a:pt x="4466" y="1001"/>
                </a:cubicBezTo>
                <a:cubicBezTo>
                  <a:pt x="4466" y="977"/>
                  <a:pt x="4454" y="977"/>
                  <a:pt x="4454" y="977"/>
                </a:cubicBezTo>
                <a:lnTo>
                  <a:pt x="4466" y="965"/>
                </a:lnTo>
                <a:close/>
                <a:moveTo>
                  <a:pt x="1430" y="680"/>
                </a:moveTo>
                <a:cubicBezTo>
                  <a:pt x="1489" y="715"/>
                  <a:pt x="1525" y="739"/>
                  <a:pt x="1525" y="787"/>
                </a:cubicBezTo>
                <a:cubicBezTo>
                  <a:pt x="1584" y="787"/>
                  <a:pt x="1632" y="787"/>
                  <a:pt x="1644" y="834"/>
                </a:cubicBezTo>
                <a:cubicBezTo>
                  <a:pt x="1644" y="846"/>
                  <a:pt x="1668" y="858"/>
                  <a:pt x="1703" y="858"/>
                </a:cubicBezTo>
                <a:cubicBezTo>
                  <a:pt x="1703" y="846"/>
                  <a:pt x="1703" y="846"/>
                  <a:pt x="1715" y="834"/>
                </a:cubicBezTo>
                <a:cubicBezTo>
                  <a:pt x="1751" y="834"/>
                  <a:pt x="1751" y="846"/>
                  <a:pt x="1763" y="858"/>
                </a:cubicBezTo>
                <a:cubicBezTo>
                  <a:pt x="1775" y="858"/>
                  <a:pt x="1787" y="846"/>
                  <a:pt x="1811" y="846"/>
                </a:cubicBezTo>
                <a:cubicBezTo>
                  <a:pt x="1822" y="846"/>
                  <a:pt x="1834" y="834"/>
                  <a:pt x="1846" y="834"/>
                </a:cubicBezTo>
                <a:cubicBezTo>
                  <a:pt x="1846" y="846"/>
                  <a:pt x="1882" y="858"/>
                  <a:pt x="1858" y="858"/>
                </a:cubicBezTo>
                <a:cubicBezTo>
                  <a:pt x="1834" y="906"/>
                  <a:pt x="1834" y="942"/>
                  <a:pt x="1858" y="977"/>
                </a:cubicBezTo>
                <a:lnTo>
                  <a:pt x="1858" y="1001"/>
                </a:lnTo>
                <a:cubicBezTo>
                  <a:pt x="1851" y="1015"/>
                  <a:pt x="1848" y="1021"/>
                  <a:pt x="1842" y="1021"/>
                </a:cubicBezTo>
                <a:cubicBezTo>
                  <a:pt x="1838" y="1021"/>
                  <a:pt x="1832" y="1018"/>
                  <a:pt x="1822" y="1013"/>
                </a:cubicBezTo>
                <a:cubicBezTo>
                  <a:pt x="1811" y="1001"/>
                  <a:pt x="1775" y="1001"/>
                  <a:pt x="1751" y="977"/>
                </a:cubicBezTo>
                <a:cubicBezTo>
                  <a:pt x="1692" y="965"/>
                  <a:pt x="1703" y="942"/>
                  <a:pt x="1703" y="906"/>
                </a:cubicBezTo>
                <a:cubicBezTo>
                  <a:pt x="1644" y="906"/>
                  <a:pt x="1584" y="906"/>
                  <a:pt x="1572" y="846"/>
                </a:cubicBezTo>
                <a:cubicBezTo>
                  <a:pt x="1572" y="834"/>
                  <a:pt x="1537" y="799"/>
                  <a:pt x="1525" y="787"/>
                </a:cubicBezTo>
                <a:cubicBezTo>
                  <a:pt x="1465" y="787"/>
                  <a:pt x="1430" y="763"/>
                  <a:pt x="1418" y="727"/>
                </a:cubicBezTo>
                <a:cubicBezTo>
                  <a:pt x="1418" y="715"/>
                  <a:pt x="1406" y="715"/>
                  <a:pt x="1406" y="703"/>
                </a:cubicBezTo>
                <a:cubicBezTo>
                  <a:pt x="1406" y="703"/>
                  <a:pt x="1406" y="680"/>
                  <a:pt x="1418" y="680"/>
                </a:cubicBezTo>
                <a:close/>
                <a:moveTo>
                  <a:pt x="1549" y="1001"/>
                </a:moveTo>
                <a:lnTo>
                  <a:pt x="1572" y="1013"/>
                </a:lnTo>
                <a:lnTo>
                  <a:pt x="1549" y="1025"/>
                </a:lnTo>
                <a:cubicBezTo>
                  <a:pt x="1525" y="1013"/>
                  <a:pt x="1525" y="1013"/>
                  <a:pt x="1549" y="1001"/>
                </a:cubicBezTo>
                <a:close/>
                <a:moveTo>
                  <a:pt x="7461" y="886"/>
                </a:moveTo>
                <a:cubicBezTo>
                  <a:pt x="7472" y="886"/>
                  <a:pt x="7483" y="892"/>
                  <a:pt x="7490" y="906"/>
                </a:cubicBezTo>
                <a:cubicBezTo>
                  <a:pt x="7502" y="953"/>
                  <a:pt x="7502" y="977"/>
                  <a:pt x="7537" y="1013"/>
                </a:cubicBezTo>
                <a:cubicBezTo>
                  <a:pt x="7561" y="1037"/>
                  <a:pt x="7502" y="1037"/>
                  <a:pt x="7490" y="1037"/>
                </a:cubicBezTo>
                <a:cubicBezTo>
                  <a:pt x="7442" y="1037"/>
                  <a:pt x="7430" y="1061"/>
                  <a:pt x="7430" y="1073"/>
                </a:cubicBezTo>
                <a:cubicBezTo>
                  <a:pt x="7407" y="1073"/>
                  <a:pt x="7371" y="1061"/>
                  <a:pt x="7371" y="1037"/>
                </a:cubicBezTo>
                <a:cubicBezTo>
                  <a:pt x="7371" y="1013"/>
                  <a:pt x="7371" y="977"/>
                  <a:pt x="7335" y="953"/>
                </a:cubicBezTo>
                <a:cubicBezTo>
                  <a:pt x="7311" y="918"/>
                  <a:pt x="7335" y="918"/>
                  <a:pt x="7371" y="918"/>
                </a:cubicBezTo>
                <a:cubicBezTo>
                  <a:pt x="7407" y="906"/>
                  <a:pt x="7430" y="906"/>
                  <a:pt x="7442" y="894"/>
                </a:cubicBezTo>
                <a:cubicBezTo>
                  <a:pt x="7447" y="889"/>
                  <a:pt x="7454" y="886"/>
                  <a:pt x="7461" y="886"/>
                </a:cubicBezTo>
                <a:close/>
                <a:moveTo>
                  <a:pt x="6966" y="1120"/>
                </a:moveTo>
                <a:cubicBezTo>
                  <a:pt x="6990" y="1120"/>
                  <a:pt x="6990" y="1132"/>
                  <a:pt x="6990" y="1132"/>
                </a:cubicBezTo>
                <a:cubicBezTo>
                  <a:pt x="6980" y="1142"/>
                  <a:pt x="6972" y="1146"/>
                  <a:pt x="6966" y="1146"/>
                </a:cubicBezTo>
                <a:cubicBezTo>
                  <a:pt x="6958" y="1146"/>
                  <a:pt x="6954" y="1139"/>
                  <a:pt x="6954" y="1132"/>
                </a:cubicBezTo>
                <a:lnTo>
                  <a:pt x="6966" y="1120"/>
                </a:lnTo>
                <a:close/>
                <a:moveTo>
                  <a:pt x="3835" y="1132"/>
                </a:moveTo>
                <a:cubicBezTo>
                  <a:pt x="3847" y="1144"/>
                  <a:pt x="3870" y="1156"/>
                  <a:pt x="3894" y="1156"/>
                </a:cubicBezTo>
                <a:lnTo>
                  <a:pt x="3906" y="1180"/>
                </a:lnTo>
                <a:cubicBezTo>
                  <a:pt x="3894" y="1180"/>
                  <a:pt x="3870" y="1192"/>
                  <a:pt x="3858" y="1192"/>
                </a:cubicBezTo>
                <a:cubicBezTo>
                  <a:pt x="3835" y="1192"/>
                  <a:pt x="3811" y="1192"/>
                  <a:pt x="3799" y="1180"/>
                </a:cubicBezTo>
                <a:cubicBezTo>
                  <a:pt x="3787" y="1156"/>
                  <a:pt x="3787" y="1156"/>
                  <a:pt x="3787" y="1144"/>
                </a:cubicBezTo>
                <a:lnTo>
                  <a:pt x="3799" y="1144"/>
                </a:lnTo>
                <a:cubicBezTo>
                  <a:pt x="3811" y="1144"/>
                  <a:pt x="3811" y="1132"/>
                  <a:pt x="3835" y="1132"/>
                </a:cubicBezTo>
                <a:close/>
                <a:moveTo>
                  <a:pt x="2025" y="1192"/>
                </a:moveTo>
                <a:cubicBezTo>
                  <a:pt x="2025" y="1203"/>
                  <a:pt x="2049" y="1203"/>
                  <a:pt x="2025" y="1215"/>
                </a:cubicBezTo>
                <a:cubicBezTo>
                  <a:pt x="2013" y="1203"/>
                  <a:pt x="2013" y="1203"/>
                  <a:pt x="2025" y="1192"/>
                </a:cubicBezTo>
                <a:close/>
                <a:moveTo>
                  <a:pt x="7430" y="1073"/>
                </a:moveTo>
                <a:lnTo>
                  <a:pt x="7430" y="1073"/>
                </a:lnTo>
                <a:cubicBezTo>
                  <a:pt x="7514" y="1084"/>
                  <a:pt x="7561" y="1132"/>
                  <a:pt x="7549" y="1192"/>
                </a:cubicBezTo>
                <a:cubicBezTo>
                  <a:pt x="7549" y="1203"/>
                  <a:pt x="7537" y="1215"/>
                  <a:pt x="7514" y="1215"/>
                </a:cubicBezTo>
                <a:cubicBezTo>
                  <a:pt x="7514" y="1215"/>
                  <a:pt x="7502" y="1215"/>
                  <a:pt x="7502" y="1203"/>
                </a:cubicBezTo>
                <a:cubicBezTo>
                  <a:pt x="7478" y="1156"/>
                  <a:pt x="7418" y="1132"/>
                  <a:pt x="7430" y="1073"/>
                </a:cubicBezTo>
                <a:close/>
                <a:moveTo>
                  <a:pt x="7097" y="1203"/>
                </a:moveTo>
                <a:lnTo>
                  <a:pt x="7097" y="1215"/>
                </a:lnTo>
                <a:cubicBezTo>
                  <a:pt x="7103" y="1227"/>
                  <a:pt x="7100" y="1233"/>
                  <a:pt x="7094" y="1233"/>
                </a:cubicBezTo>
                <a:cubicBezTo>
                  <a:pt x="7088" y="1233"/>
                  <a:pt x="7079" y="1227"/>
                  <a:pt x="7073" y="1215"/>
                </a:cubicBezTo>
                <a:lnTo>
                  <a:pt x="7085" y="1203"/>
                </a:lnTo>
                <a:close/>
                <a:moveTo>
                  <a:pt x="2323" y="1156"/>
                </a:moveTo>
                <a:lnTo>
                  <a:pt x="2346" y="1180"/>
                </a:lnTo>
                <a:cubicBezTo>
                  <a:pt x="2358" y="1203"/>
                  <a:pt x="2358" y="1239"/>
                  <a:pt x="2323" y="1263"/>
                </a:cubicBezTo>
                <a:cubicBezTo>
                  <a:pt x="2311" y="1263"/>
                  <a:pt x="2299" y="1251"/>
                  <a:pt x="2299" y="1251"/>
                </a:cubicBezTo>
                <a:cubicBezTo>
                  <a:pt x="2299" y="1215"/>
                  <a:pt x="2299" y="1203"/>
                  <a:pt x="2311" y="1180"/>
                </a:cubicBezTo>
                <a:lnTo>
                  <a:pt x="2323" y="1156"/>
                </a:lnTo>
                <a:close/>
                <a:moveTo>
                  <a:pt x="1009" y="1129"/>
                </a:moveTo>
                <a:cubicBezTo>
                  <a:pt x="1010" y="1130"/>
                  <a:pt x="1012" y="1131"/>
                  <a:pt x="1013" y="1132"/>
                </a:cubicBezTo>
                <a:cubicBezTo>
                  <a:pt x="1013" y="1132"/>
                  <a:pt x="1025" y="1144"/>
                  <a:pt x="1025" y="1156"/>
                </a:cubicBezTo>
                <a:cubicBezTo>
                  <a:pt x="1038" y="1156"/>
                  <a:pt x="1047" y="1156"/>
                  <a:pt x="1055" y="1154"/>
                </a:cubicBezTo>
                <a:lnTo>
                  <a:pt x="1055" y="1154"/>
                </a:lnTo>
                <a:cubicBezTo>
                  <a:pt x="1060" y="1171"/>
                  <a:pt x="1070" y="1190"/>
                  <a:pt x="1084" y="1203"/>
                </a:cubicBezTo>
                <a:cubicBezTo>
                  <a:pt x="1115" y="1234"/>
                  <a:pt x="1119" y="1265"/>
                  <a:pt x="1097" y="1265"/>
                </a:cubicBezTo>
                <a:cubicBezTo>
                  <a:pt x="1093" y="1265"/>
                  <a:pt x="1089" y="1265"/>
                  <a:pt x="1084" y="1263"/>
                </a:cubicBezTo>
                <a:cubicBezTo>
                  <a:pt x="1049" y="1251"/>
                  <a:pt x="1013" y="1239"/>
                  <a:pt x="1001" y="1215"/>
                </a:cubicBezTo>
                <a:cubicBezTo>
                  <a:pt x="965" y="1192"/>
                  <a:pt x="965" y="1156"/>
                  <a:pt x="1001" y="1132"/>
                </a:cubicBezTo>
                <a:cubicBezTo>
                  <a:pt x="1001" y="1132"/>
                  <a:pt x="1004" y="1131"/>
                  <a:pt x="1009" y="1129"/>
                </a:cubicBezTo>
                <a:close/>
                <a:moveTo>
                  <a:pt x="7287" y="1251"/>
                </a:moveTo>
                <a:lnTo>
                  <a:pt x="7299" y="1263"/>
                </a:lnTo>
                <a:lnTo>
                  <a:pt x="7287" y="1275"/>
                </a:lnTo>
                <a:lnTo>
                  <a:pt x="7264" y="1263"/>
                </a:lnTo>
                <a:lnTo>
                  <a:pt x="7287" y="1251"/>
                </a:lnTo>
                <a:close/>
                <a:moveTo>
                  <a:pt x="3930" y="1275"/>
                </a:moveTo>
                <a:lnTo>
                  <a:pt x="3954" y="1299"/>
                </a:lnTo>
                <a:lnTo>
                  <a:pt x="3954" y="1323"/>
                </a:lnTo>
                <a:lnTo>
                  <a:pt x="3954" y="1334"/>
                </a:lnTo>
                <a:cubicBezTo>
                  <a:pt x="3954" y="1358"/>
                  <a:pt x="3930" y="1358"/>
                  <a:pt x="3918" y="1370"/>
                </a:cubicBezTo>
                <a:cubicBezTo>
                  <a:pt x="3918" y="1374"/>
                  <a:pt x="3917" y="1375"/>
                  <a:pt x="3916" y="1375"/>
                </a:cubicBezTo>
                <a:cubicBezTo>
                  <a:pt x="3912" y="1375"/>
                  <a:pt x="3906" y="1367"/>
                  <a:pt x="3906" y="1358"/>
                </a:cubicBezTo>
                <a:lnTo>
                  <a:pt x="3906" y="1299"/>
                </a:lnTo>
                <a:cubicBezTo>
                  <a:pt x="3906" y="1299"/>
                  <a:pt x="3918" y="1275"/>
                  <a:pt x="3930" y="1275"/>
                </a:cubicBezTo>
                <a:close/>
                <a:moveTo>
                  <a:pt x="6918" y="1358"/>
                </a:moveTo>
                <a:cubicBezTo>
                  <a:pt x="6942" y="1370"/>
                  <a:pt x="6942" y="1382"/>
                  <a:pt x="6942" y="1418"/>
                </a:cubicBezTo>
                <a:lnTo>
                  <a:pt x="6906" y="1430"/>
                </a:lnTo>
                <a:cubicBezTo>
                  <a:pt x="6906" y="1418"/>
                  <a:pt x="6895" y="1418"/>
                  <a:pt x="6895" y="1394"/>
                </a:cubicBezTo>
                <a:cubicBezTo>
                  <a:pt x="6895" y="1382"/>
                  <a:pt x="6906" y="1370"/>
                  <a:pt x="6918" y="1358"/>
                </a:cubicBezTo>
                <a:close/>
                <a:moveTo>
                  <a:pt x="6728" y="1477"/>
                </a:moveTo>
                <a:lnTo>
                  <a:pt x="6752" y="1489"/>
                </a:lnTo>
                <a:cubicBezTo>
                  <a:pt x="6764" y="1501"/>
                  <a:pt x="6752" y="1501"/>
                  <a:pt x="6728" y="1501"/>
                </a:cubicBezTo>
                <a:lnTo>
                  <a:pt x="6716" y="1489"/>
                </a:lnTo>
                <a:lnTo>
                  <a:pt x="6728" y="1477"/>
                </a:lnTo>
                <a:close/>
                <a:moveTo>
                  <a:pt x="1419" y="1526"/>
                </a:moveTo>
                <a:cubicBezTo>
                  <a:pt x="1422" y="1526"/>
                  <a:pt x="1426" y="1529"/>
                  <a:pt x="1430" y="1537"/>
                </a:cubicBezTo>
                <a:cubicBezTo>
                  <a:pt x="1445" y="1537"/>
                  <a:pt x="1450" y="1542"/>
                  <a:pt x="1452" y="1548"/>
                </a:cubicBezTo>
                <a:lnTo>
                  <a:pt x="1452" y="1548"/>
                </a:lnTo>
                <a:cubicBezTo>
                  <a:pt x="1441" y="1548"/>
                  <a:pt x="1430" y="1545"/>
                  <a:pt x="1430" y="1537"/>
                </a:cubicBezTo>
                <a:cubicBezTo>
                  <a:pt x="1414" y="1537"/>
                  <a:pt x="1414" y="1526"/>
                  <a:pt x="1419" y="1526"/>
                </a:cubicBezTo>
                <a:close/>
                <a:moveTo>
                  <a:pt x="1299" y="1489"/>
                </a:moveTo>
                <a:cubicBezTo>
                  <a:pt x="1311" y="1501"/>
                  <a:pt x="1334" y="1513"/>
                  <a:pt x="1334" y="1537"/>
                </a:cubicBezTo>
                <a:lnTo>
                  <a:pt x="1299" y="1549"/>
                </a:lnTo>
                <a:cubicBezTo>
                  <a:pt x="1263" y="1537"/>
                  <a:pt x="1287" y="1513"/>
                  <a:pt x="1287" y="1501"/>
                </a:cubicBezTo>
                <a:lnTo>
                  <a:pt x="1299" y="1489"/>
                </a:lnTo>
                <a:close/>
                <a:moveTo>
                  <a:pt x="6918" y="1513"/>
                </a:moveTo>
                <a:cubicBezTo>
                  <a:pt x="6918" y="1513"/>
                  <a:pt x="6942" y="1513"/>
                  <a:pt x="6942" y="1537"/>
                </a:cubicBezTo>
                <a:lnTo>
                  <a:pt x="6942" y="1549"/>
                </a:lnTo>
                <a:lnTo>
                  <a:pt x="6906" y="1549"/>
                </a:lnTo>
                <a:cubicBezTo>
                  <a:pt x="6895" y="1537"/>
                  <a:pt x="6895" y="1537"/>
                  <a:pt x="6918" y="1513"/>
                </a:cubicBezTo>
                <a:close/>
                <a:moveTo>
                  <a:pt x="4466" y="1394"/>
                </a:moveTo>
                <a:lnTo>
                  <a:pt x="4489" y="1418"/>
                </a:lnTo>
                <a:cubicBezTo>
                  <a:pt x="4489" y="1430"/>
                  <a:pt x="4501" y="1442"/>
                  <a:pt x="4501" y="1442"/>
                </a:cubicBezTo>
                <a:cubicBezTo>
                  <a:pt x="4501" y="1489"/>
                  <a:pt x="4525" y="1501"/>
                  <a:pt x="4585" y="1501"/>
                </a:cubicBezTo>
                <a:cubicBezTo>
                  <a:pt x="4585" y="1501"/>
                  <a:pt x="4609" y="1513"/>
                  <a:pt x="4609" y="1525"/>
                </a:cubicBezTo>
                <a:lnTo>
                  <a:pt x="4585" y="1549"/>
                </a:lnTo>
                <a:cubicBezTo>
                  <a:pt x="4573" y="1550"/>
                  <a:pt x="4562" y="1551"/>
                  <a:pt x="4552" y="1551"/>
                </a:cubicBezTo>
                <a:cubicBezTo>
                  <a:pt x="4481" y="1551"/>
                  <a:pt x="4454" y="1515"/>
                  <a:pt x="4454" y="1442"/>
                </a:cubicBezTo>
                <a:cubicBezTo>
                  <a:pt x="4454" y="1442"/>
                  <a:pt x="4454" y="1418"/>
                  <a:pt x="4465" y="1394"/>
                </a:cubicBezTo>
                <a:lnTo>
                  <a:pt x="4465" y="1394"/>
                </a:lnTo>
                <a:cubicBezTo>
                  <a:pt x="4460" y="1406"/>
                  <a:pt x="4460" y="1412"/>
                  <a:pt x="4461" y="1412"/>
                </a:cubicBezTo>
                <a:cubicBezTo>
                  <a:pt x="4463" y="1412"/>
                  <a:pt x="4466" y="1406"/>
                  <a:pt x="4466" y="1394"/>
                </a:cubicBezTo>
                <a:lnTo>
                  <a:pt x="4466" y="1394"/>
                </a:lnTo>
                <a:cubicBezTo>
                  <a:pt x="4466" y="1394"/>
                  <a:pt x="4466" y="1394"/>
                  <a:pt x="4466" y="1394"/>
                </a:cubicBezTo>
                <a:close/>
                <a:moveTo>
                  <a:pt x="644" y="1358"/>
                </a:moveTo>
                <a:cubicBezTo>
                  <a:pt x="715" y="1394"/>
                  <a:pt x="799" y="1430"/>
                  <a:pt x="834" y="1489"/>
                </a:cubicBezTo>
                <a:cubicBezTo>
                  <a:pt x="775" y="1513"/>
                  <a:pt x="834" y="1549"/>
                  <a:pt x="834" y="1561"/>
                </a:cubicBezTo>
                <a:cubicBezTo>
                  <a:pt x="834" y="1561"/>
                  <a:pt x="810" y="1573"/>
                  <a:pt x="799" y="1573"/>
                </a:cubicBezTo>
                <a:cubicBezTo>
                  <a:pt x="774" y="1579"/>
                  <a:pt x="752" y="1582"/>
                  <a:pt x="732" y="1582"/>
                </a:cubicBezTo>
                <a:cubicBezTo>
                  <a:pt x="676" y="1582"/>
                  <a:pt x="641" y="1557"/>
                  <a:pt x="632" y="1513"/>
                </a:cubicBezTo>
                <a:cubicBezTo>
                  <a:pt x="668" y="1513"/>
                  <a:pt x="691" y="1489"/>
                  <a:pt x="668" y="1454"/>
                </a:cubicBezTo>
                <a:cubicBezTo>
                  <a:pt x="656" y="1430"/>
                  <a:pt x="644" y="1418"/>
                  <a:pt x="632" y="1382"/>
                </a:cubicBezTo>
                <a:lnTo>
                  <a:pt x="632" y="1370"/>
                </a:lnTo>
                <a:lnTo>
                  <a:pt x="644" y="1358"/>
                </a:lnTo>
                <a:close/>
                <a:moveTo>
                  <a:pt x="358" y="1596"/>
                </a:moveTo>
                <a:cubicBezTo>
                  <a:pt x="358" y="1596"/>
                  <a:pt x="382" y="1596"/>
                  <a:pt x="382" y="1608"/>
                </a:cubicBezTo>
                <a:cubicBezTo>
                  <a:pt x="382" y="1608"/>
                  <a:pt x="382" y="1620"/>
                  <a:pt x="346" y="1620"/>
                </a:cubicBezTo>
                <a:cubicBezTo>
                  <a:pt x="334" y="1608"/>
                  <a:pt x="334" y="1608"/>
                  <a:pt x="358" y="1596"/>
                </a:cubicBezTo>
                <a:close/>
                <a:moveTo>
                  <a:pt x="1465" y="1562"/>
                </a:moveTo>
                <a:cubicBezTo>
                  <a:pt x="1482" y="1565"/>
                  <a:pt x="1493" y="1575"/>
                  <a:pt x="1513" y="1584"/>
                </a:cubicBezTo>
                <a:lnTo>
                  <a:pt x="1513" y="1608"/>
                </a:lnTo>
                <a:cubicBezTo>
                  <a:pt x="1513" y="1620"/>
                  <a:pt x="1489" y="1620"/>
                  <a:pt x="1477" y="1620"/>
                </a:cubicBezTo>
                <a:lnTo>
                  <a:pt x="1465" y="1608"/>
                </a:lnTo>
                <a:lnTo>
                  <a:pt x="1465" y="1562"/>
                </a:lnTo>
                <a:close/>
                <a:moveTo>
                  <a:pt x="1037" y="1513"/>
                </a:moveTo>
                <a:cubicBezTo>
                  <a:pt x="1072" y="1549"/>
                  <a:pt x="1060" y="1596"/>
                  <a:pt x="1001" y="1620"/>
                </a:cubicBezTo>
                <a:lnTo>
                  <a:pt x="989" y="1620"/>
                </a:lnTo>
                <a:cubicBezTo>
                  <a:pt x="989" y="1625"/>
                  <a:pt x="989" y="1628"/>
                  <a:pt x="988" y="1631"/>
                </a:cubicBezTo>
                <a:lnTo>
                  <a:pt x="988" y="1631"/>
                </a:lnTo>
                <a:cubicBezTo>
                  <a:pt x="964" y="1607"/>
                  <a:pt x="941" y="1572"/>
                  <a:pt x="941" y="1549"/>
                </a:cubicBezTo>
                <a:cubicBezTo>
                  <a:pt x="941" y="1549"/>
                  <a:pt x="953" y="1513"/>
                  <a:pt x="977" y="1513"/>
                </a:cubicBezTo>
                <a:close/>
                <a:moveTo>
                  <a:pt x="3906" y="1430"/>
                </a:moveTo>
                <a:cubicBezTo>
                  <a:pt x="3930" y="1430"/>
                  <a:pt x="3966" y="1442"/>
                  <a:pt x="3966" y="1454"/>
                </a:cubicBezTo>
                <a:lnTo>
                  <a:pt x="3966" y="1573"/>
                </a:lnTo>
                <a:cubicBezTo>
                  <a:pt x="3966" y="1605"/>
                  <a:pt x="3952" y="1616"/>
                  <a:pt x="3932" y="1616"/>
                </a:cubicBezTo>
                <a:cubicBezTo>
                  <a:pt x="3914" y="1616"/>
                  <a:pt x="3892" y="1607"/>
                  <a:pt x="3870" y="1596"/>
                </a:cubicBezTo>
                <a:cubicBezTo>
                  <a:pt x="3858" y="1584"/>
                  <a:pt x="3844" y="1579"/>
                  <a:pt x="3830" y="1579"/>
                </a:cubicBezTo>
                <a:cubicBezTo>
                  <a:pt x="3817" y="1579"/>
                  <a:pt x="3805" y="1584"/>
                  <a:pt x="3799" y="1596"/>
                </a:cubicBezTo>
                <a:cubicBezTo>
                  <a:pt x="3787" y="1608"/>
                  <a:pt x="3751" y="1620"/>
                  <a:pt x="3739" y="1632"/>
                </a:cubicBezTo>
                <a:cubicBezTo>
                  <a:pt x="3717" y="1654"/>
                  <a:pt x="3700" y="1664"/>
                  <a:pt x="3687" y="1664"/>
                </a:cubicBezTo>
                <a:cubicBezTo>
                  <a:pt x="3672" y="1664"/>
                  <a:pt x="3662" y="1651"/>
                  <a:pt x="3656" y="1632"/>
                </a:cubicBezTo>
                <a:cubicBezTo>
                  <a:pt x="3632" y="1620"/>
                  <a:pt x="3620" y="1608"/>
                  <a:pt x="3620" y="1584"/>
                </a:cubicBezTo>
                <a:lnTo>
                  <a:pt x="3608" y="1584"/>
                </a:lnTo>
                <a:cubicBezTo>
                  <a:pt x="3644" y="1584"/>
                  <a:pt x="3692" y="1584"/>
                  <a:pt x="3727" y="1561"/>
                </a:cubicBezTo>
                <a:cubicBezTo>
                  <a:pt x="3739" y="1537"/>
                  <a:pt x="3763" y="1489"/>
                  <a:pt x="3799" y="1454"/>
                </a:cubicBezTo>
                <a:cubicBezTo>
                  <a:pt x="3811" y="1430"/>
                  <a:pt x="3858" y="1430"/>
                  <a:pt x="3906" y="1430"/>
                </a:cubicBezTo>
                <a:close/>
                <a:moveTo>
                  <a:pt x="987" y="1632"/>
                </a:moveTo>
                <a:cubicBezTo>
                  <a:pt x="984" y="1637"/>
                  <a:pt x="978" y="1643"/>
                  <a:pt x="965" y="1656"/>
                </a:cubicBezTo>
                <a:cubicBezTo>
                  <a:pt x="953" y="1662"/>
                  <a:pt x="944" y="1665"/>
                  <a:pt x="940" y="1665"/>
                </a:cubicBezTo>
                <a:cubicBezTo>
                  <a:pt x="935" y="1665"/>
                  <a:pt x="935" y="1662"/>
                  <a:pt x="941" y="1656"/>
                </a:cubicBezTo>
                <a:cubicBezTo>
                  <a:pt x="941" y="1656"/>
                  <a:pt x="973" y="1635"/>
                  <a:pt x="987" y="1632"/>
                </a:cubicBezTo>
                <a:close/>
                <a:moveTo>
                  <a:pt x="7883" y="1465"/>
                </a:moveTo>
                <a:lnTo>
                  <a:pt x="7918" y="1477"/>
                </a:lnTo>
                <a:cubicBezTo>
                  <a:pt x="7930" y="1477"/>
                  <a:pt x="7930" y="1489"/>
                  <a:pt x="7930" y="1489"/>
                </a:cubicBezTo>
                <a:cubicBezTo>
                  <a:pt x="7871" y="1549"/>
                  <a:pt x="7978" y="1608"/>
                  <a:pt x="7954" y="1668"/>
                </a:cubicBezTo>
                <a:lnTo>
                  <a:pt x="7954" y="1680"/>
                </a:lnTo>
                <a:lnTo>
                  <a:pt x="7930" y="1692"/>
                </a:lnTo>
                <a:cubicBezTo>
                  <a:pt x="7918" y="1692"/>
                  <a:pt x="7907" y="1692"/>
                  <a:pt x="7895" y="1680"/>
                </a:cubicBezTo>
                <a:cubicBezTo>
                  <a:pt x="7883" y="1668"/>
                  <a:pt x="7847" y="1656"/>
                  <a:pt x="7847" y="1632"/>
                </a:cubicBezTo>
                <a:cubicBezTo>
                  <a:pt x="7835" y="1608"/>
                  <a:pt x="7847" y="1573"/>
                  <a:pt x="7847" y="1501"/>
                </a:cubicBezTo>
                <a:lnTo>
                  <a:pt x="7847" y="1501"/>
                </a:lnTo>
                <a:cubicBezTo>
                  <a:pt x="7847" y="1503"/>
                  <a:pt x="7847" y="1504"/>
                  <a:pt x="7846" y="1504"/>
                </a:cubicBezTo>
                <a:cubicBezTo>
                  <a:pt x="7845" y="1504"/>
                  <a:pt x="7844" y="1485"/>
                  <a:pt x="7883" y="1465"/>
                </a:cubicBezTo>
                <a:close/>
                <a:moveTo>
                  <a:pt x="418" y="1668"/>
                </a:moveTo>
                <a:cubicBezTo>
                  <a:pt x="453" y="1668"/>
                  <a:pt x="465" y="1680"/>
                  <a:pt x="501" y="1680"/>
                </a:cubicBezTo>
                <a:cubicBezTo>
                  <a:pt x="477" y="1680"/>
                  <a:pt x="465" y="1692"/>
                  <a:pt x="453" y="1692"/>
                </a:cubicBezTo>
                <a:cubicBezTo>
                  <a:pt x="447" y="1704"/>
                  <a:pt x="438" y="1710"/>
                  <a:pt x="429" y="1710"/>
                </a:cubicBezTo>
                <a:cubicBezTo>
                  <a:pt x="421" y="1710"/>
                  <a:pt x="412" y="1704"/>
                  <a:pt x="406" y="1692"/>
                </a:cubicBezTo>
                <a:cubicBezTo>
                  <a:pt x="418" y="1680"/>
                  <a:pt x="418" y="1668"/>
                  <a:pt x="418" y="1668"/>
                </a:cubicBezTo>
                <a:close/>
                <a:moveTo>
                  <a:pt x="7238" y="1315"/>
                </a:moveTo>
                <a:cubicBezTo>
                  <a:pt x="7261" y="1315"/>
                  <a:pt x="7292" y="1321"/>
                  <a:pt x="7299" y="1334"/>
                </a:cubicBezTo>
                <a:cubicBezTo>
                  <a:pt x="7323" y="1394"/>
                  <a:pt x="7383" y="1442"/>
                  <a:pt x="7371" y="1501"/>
                </a:cubicBezTo>
                <a:lnTo>
                  <a:pt x="7371" y="1561"/>
                </a:lnTo>
                <a:lnTo>
                  <a:pt x="7371" y="1620"/>
                </a:lnTo>
                <a:cubicBezTo>
                  <a:pt x="7371" y="1692"/>
                  <a:pt x="7359" y="1715"/>
                  <a:pt x="7311" y="1715"/>
                </a:cubicBezTo>
                <a:cubicBezTo>
                  <a:pt x="7240" y="1715"/>
                  <a:pt x="7264" y="1668"/>
                  <a:pt x="7240" y="1632"/>
                </a:cubicBezTo>
                <a:cubicBezTo>
                  <a:pt x="7204" y="1620"/>
                  <a:pt x="7204" y="1584"/>
                  <a:pt x="7204" y="1561"/>
                </a:cubicBezTo>
                <a:lnTo>
                  <a:pt x="7204" y="1454"/>
                </a:lnTo>
                <a:cubicBezTo>
                  <a:pt x="7192" y="1394"/>
                  <a:pt x="7204" y="1334"/>
                  <a:pt x="7216" y="1323"/>
                </a:cubicBezTo>
                <a:cubicBezTo>
                  <a:pt x="7211" y="1318"/>
                  <a:pt x="7222" y="1315"/>
                  <a:pt x="7238" y="1315"/>
                </a:cubicBezTo>
                <a:close/>
                <a:moveTo>
                  <a:pt x="6811" y="1692"/>
                </a:moveTo>
                <a:cubicBezTo>
                  <a:pt x="6811" y="1715"/>
                  <a:pt x="6823" y="1715"/>
                  <a:pt x="6823" y="1727"/>
                </a:cubicBezTo>
                <a:lnTo>
                  <a:pt x="6787" y="1751"/>
                </a:lnTo>
                <a:cubicBezTo>
                  <a:pt x="6787" y="1739"/>
                  <a:pt x="6775" y="1727"/>
                  <a:pt x="6775" y="1727"/>
                </a:cubicBezTo>
                <a:cubicBezTo>
                  <a:pt x="6775" y="1715"/>
                  <a:pt x="6787" y="1715"/>
                  <a:pt x="6787" y="1692"/>
                </a:cubicBezTo>
                <a:close/>
                <a:moveTo>
                  <a:pt x="3323" y="1751"/>
                </a:moveTo>
                <a:cubicBezTo>
                  <a:pt x="3358" y="1775"/>
                  <a:pt x="3358" y="1775"/>
                  <a:pt x="3358" y="1787"/>
                </a:cubicBezTo>
                <a:lnTo>
                  <a:pt x="3358" y="1811"/>
                </a:lnTo>
                <a:cubicBezTo>
                  <a:pt x="3358" y="1823"/>
                  <a:pt x="3358" y="1846"/>
                  <a:pt x="3335" y="1846"/>
                </a:cubicBezTo>
                <a:lnTo>
                  <a:pt x="3335" y="1858"/>
                </a:lnTo>
                <a:lnTo>
                  <a:pt x="3323" y="1858"/>
                </a:lnTo>
                <a:lnTo>
                  <a:pt x="3311" y="1846"/>
                </a:lnTo>
                <a:lnTo>
                  <a:pt x="3299" y="1823"/>
                </a:lnTo>
                <a:lnTo>
                  <a:pt x="3299" y="1763"/>
                </a:lnTo>
                <a:cubicBezTo>
                  <a:pt x="3299" y="1751"/>
                  <a:pt x="3311" y="1751"/>
                  <a:pt x="3323" y="1751"/>
                </a:cubicBezTo>
                <a:close/>
                <a:moveTo>
                  <a:pt x="7502" y="1799"/>
                </a:moveTo>
                <a:cubicBezTo>
                  <a:pt x="7514" y="1799"/>
                  <a:pt x="7537" y="1799"/>
                  <a:pt x="7514" y="1811"/>
                </a:cubicBezTo>
                <a:cubicBezTo>
                  <a:pt x="7514" y="1811"/>
                  <a:pt x="7490" y="1835"/>
                  <a:pt x="7478" y="1835"/>
                </a:cubicBezTo>
                <a:cubicBezTo>
                  <a:pt x="7478" y="1846"/>
                  <a:pt x="7478" y="1858"/>
                  <a:pt x="7430" y="1858"/>
                </a:cubicBezTo>
                <a:lnTo>
                  <a:pt x="7430" y="1846"/>
                </a:lnTo>
                <a:cubicBezTo>
                  <a:pt x="7442" y="1846"/>
                  <a:pt x="7466" y="1835"/>
                  <a:pt x="7478" y="1835"/>
                </a:cubicBezTo>
                <a:lnTo>
                  <a:pt x="7502" y="1799"/>
                </a:lnTo>
                <a:close/>
                <a:moveTo>
                  <a:pt x="7704" y="1799"/>
                </a:moveTo>
                <a:lnTo>
                  <a:pt x="7716" y="1811"/>
                </a:lnTo>
                <a:cubicBezTo>
                  <a:pt x="7728" y="1835"/>
                  <a:pt x="7728" y="1846"/>
                  <a:pt x="7704" y="1858"/>
                </a:cubicBezTo>
                <a:cubicBezTo>
                  <a:pt x="7680" y="1858"/>
                  <a:pt x="7668" y="1846"/>
                  <a:pt x="7668" y="1846"/>
                </a:cubicBezTo>
                <a:cubicBezTo>
                  <a:pt x="7668" y="1835"/>
                  <a:pt x="7680" y="1811"/>
                  <a:pt x="7704" y="1799"/>
                </a:cubicBezTo>
                <a:close/>
                <a:moveTo>
                  <a:pt x="402" y="1794"/>
                </a:moveTo>
                <a:cubicBezTo>
                  <a:pt x="408" y="1794"/>
                  <a:pt x="414" y="1795"/>
                  <a:pt x="418" y="1799"/>
                </a:cubicBezTo>
                <a:cubicBezTo>
                  <a:pt x="465" y="1846"/>
                  <a:pt x="572" y="1823"/>
                  <a:pt x="632" y="1858"/>
                </a:cubicBezTo>
                <a:cubicBezTo>
                  <a:pt x="644" y="1858"/>
                  <a:pt x="644" y="1882"/>
                  <a:pt x="644" y="1882"/>
                </a:cubicBezTo>
                <a:cubicBezTo>
                  <a:pt x="596" y="1906"/>
                  <a:pt x="644" y="1906"/>
                  <a:pt x="596" y="1906"/>
                </a:cubicBezTo>
                <a:cubicBezTo>
                  <a:pt x="537" y="1858"/>
                  <a:pt x="441" y="1894"/>
                  <a:pt x="382" y="1846"/>
                </a:cubicBezTo>
                <a:cubicBezTo>
                  <a:pt x="346" y="1835"/>
                  <a:pt x="334" y="1799"/>
                  <a:pt x="358" y="1799"/>
                </a:cubicBezTo>
                <a:cubicBezTo>
                  <a:pt x="374" y="1799"/>
                  <a:pt x="390" y="1794"/>
                  <a:pt x="402" y="1794"/>
                </a:cubicBezTo>
                <a:close/>
                <a:moveTo>
                  <a:pt x="8180" y="1894"/>
                </a:moveTo>
                <a:lnTo>
                  <a:pt x="8192" y="1906"/>
                </a:lnTo>
                <a:lnTo>
                  <a:pt x="8180" y="1918"/>
                </a:lnTo>
                <a:lnTo>
                  <a:pt x="8157" y="1906"/>
                </a:lnTo>
                <a:cubicBezTo>
                  <a:pt x="8157" y="1906"/>
                  <a:pt x="8157" y="1894"/>
                  <a:pt x="8180" y="1894"/>
                </a:cubicBezTo>
                <a:close/>
                <a:moveTo>
                  <a:pt x="1688" y="1582"/>
                </a:moveTo>
                <a:cubicBezTo>
                  <a:pt x="1693" y="1582"/>
                  <a:pt x="1699" y="1583"/>
                  <a:pt x="1703" y="1584"/>
                </a:cubicBezTo>
                <a:cubicBezTo>
                  <a:pt x="1763" y="1608"/>
                  <a:pt x="1739" y="1656"/>
                  <a:pt x="1727" y="1680"/>
                </a:cubicBezTo>
                <a:cubicBezTo>
                  <a:pt x="1715" y="1739"/>
                  <a:pt x="1775" y="1739"/>
                  <a:pt x="1834" y="1751"/>
                </a:cubicBezTo>
                <a:cubicBezTo>
                  <a:pt x="1894" y="1763"/>
                  <a:pt x="1894" y="1799"/>
                  <a:pt x="1870" y="1846"/>
                </a:cubicBezTo>
                <a:cubicBezTo>
                  <a:pt x="1846" y="1858"/>
                  <a:pt x="1870" y="1882"/>
                  <a:pt x="1846" y="1906"/>
                </a:cubicBezTo>
                <a:cubicBezTo>
                  <a:pt x="1834" y="1930"/>
                  <a:pt x="1822" y="1954"/>
                  <a:pt x="1727" y="1954"/>
                </a:cubicBezTo>
                <a:cubicBezTo>
                  <a:pt x="1727" y="1954"/>
                  <a:pt x="1692" y="1954"/>
                  <a:pt x="1715" y="1918"/>
                </a:cubicBezTo>
                <a:cubicBezTo>
                  <a:pt x="1727" y="1906"/>
                  <a:pt x="1763" y="1894"/>
                  <a:pt x="1715" y="1870"/>
                </a:cubicBezTo>
                <a:cubicBezTo>
                  <a:pt x="1656" y="1846"/>
                  <a:pt x="1596" y="1823"/>
                  <a:pt x="1549" y="1799"/>
                </a:cubicBezTo>
                <a:cubicBezTo>
                  <a:pt x="1525" y="1787"/>
                  <a:pt x="1513" y="1751"/>
                  <a:pt x="1525" y="1727"/>
                </a:cubicBezTo>
                <a:cubicBezTo>
                  <a:pt x="1537" y="1692"/>
                  <a:pt x="1549" y="1680"/>
                  <a:pt x="1561" y="1656"/>
                </a:cubicBezTo>
                <a:cubicBezTo>
                  <a:pt x="1592" y="1615"/>
                  <a:pt x="1650" y="1582"/>
                  <a:pt x="1688" y="1582"/>
                </a:cubicBezTo>
                <a:close/>
                <a:moveTo>
                  <a:pt x="477" y="1965"/>
                </a:moveTo>
                <a:lnTo>
                  <a:pt x="477" y="1977"/>
                </a:lnTo>
                <a:cubicBezTo>
                  <a:pt x="477" y="1983"/>
                  <a:pt x="474" y="1986"/>
                  <a:pt x="470" y="1986"/>
                </a:cubicBezTo>
                <a:cubicBezTo>
                  <a:pt x="465" y="1986"/>
                  <a:pt x="459" y="1983"/>
                  <a:pt x="453" y="1977"/>
                </a:cubicBezTo>
                <a:lnTo>
                  <a:pt x="465" y="1965"/>
                </a:lnTo>
                <a:close/>
                <a:moveTo>
                  <a:pt x="596" y="1977"/>
                </a:moveTo>
                <a:lnTo>
                  <a:pt x="620" y="1989"/>
                </a:lnTo>
                <a:lnTo>
                  <a:pt x="620" y="2013"/>
                </a:lnTo>
                <a:lnTo>
                  <a:pt x="620" y="2013"/>
                </a:lnTo>
                <a:cubicBezTo>
                  <a:pt x="608" y="2011"/>
                  <a:pt x="593" y="2007"/>
                  <a:pt x="584" y="1989"/>
                </a:cubicBezTo>
                <a:cubicBezTo>
                  <a:pt x="572" y="1977"/>
                  <a:pt x="584" y="1977"/>
                  <a:pt x="596" y="1977"/>
                </a:cubicBezTo>
                <a:close/>
                <a:moveTo>
                  <a:pt x="632" y="2013"/>
                </a:moveTo>
                <a:cubicBezTo>
                  <a:pt x="656" y="2013"/>
                  <a:pt x="679" y="2025"/>
                  <a:pt x="691" y="2037"/>
                </a:cubicBezTo>
                <a:lnTo>
                  <a:pt x="691" y="2085"/>
                </a:lnTo>
                <a:cubicBezTo>
                  <a:pt x="691" y="2096"/>
                  <a:pt x="679" y="2108"/>
                  <a:pt x="679" y="2108"/>
                </a:cubicBezTo>
                <a:cubicBezTo>
                  <a:pt x="644" y="2096"/>
                  <a:pt x="632" y="2096"/>
                  <a:pt x="620" y="2096"/>
                </a:cubicBezTo>
                <a:cubicBezTo>
                  <a:pt x="596" y="2085"/>
                  <a:pt x="572" y="2073"/>
                  <a:pt x="584" y="2049"/>
                </a:cubicBezTo>
                <a:lnTo>
                  <a:pt x="632" y="2013"/>
                </a:lnTo>
                <a:close/>
                <a:moveTo>
                  <a:pt x="6787" y="2108"/>
                </a:moveTo>
                <a:lnTo>
                  <a:pt x="6811" y="2132"/>
                </a:lnTo>
                <a:lnTo>
                  <a:pt x="6787" y="2144"/>
                </a:lnTo>
                <a:cubicBezTo>
                  <a:pt x="6787" y="2144"/>
                  <a:pt x="6775" y="2144"/>
                  <a:pt x="6775" y="2132"/>
                </a:cubicBezTo>
                <a:lnTo>
                  <a:pt x="6787" y="2108"/>
                </a:lnTo>
                <a:close/>
                <a:moveTo>
                  <a:pt x="7323" y="2132"/>
                </a:moveTo>
                <a:lnTo>
                  <a:pt x="7335" y="2144"/>
                </a:lnTo>
                <a:lnTo>
                  <a:pt x="7311" y="2144"/>
                </a:lnTo>
                <a:cubicBezTo>
                  <a:pt x="7311" y="2132"/>
                  <a:pt x="7323" y="2132"/>
                  <a:pt x="7323" y="2132"/>
                </a:cubicBezTo>
                <a:close/>
                <a:moveTo>
                  <a:pt x="8002" y="2013"/>
                </a:moveTo>
                <a:lnTo>
                  <a:pt x="8014" y="2025"/>
                </a:lnTo>
                <a:lnTo>
                  <a:pt x="8014" y="2156"/>
                </a:lnTo>
                <a:cubicBezTo>
                  <a:pt x="7942" y="2144"/>
                  <a:pt x="7966" y="2085"/>
                  <a:pt x="7907" y="2049"/>
                </a:cubicBezTo>
                <a:cubicBezTo>
                  <a:pt x="7918" y="2037"/>
                  <a:pt x="7942" y="2037"/>
                  <a:pt x="7954" y="2025"/>
                </a:cubicBezTo>
                <a:cubicBezTo>
                  <a:pt x="7966" y="2013"/>
                  <a:pt x="7978" y="2013"/>
                  <a:pt x="8002" y="2013"/>
                </a:cubicBezTo>
                <a:close/>
                <a:moveTo>
                  <a:pt x="7630" y="2165"/>
                </a:moveTo>
                <a:cubicBezTo>
                  <a:pt x="7636" y="2165"/>
                  <a:pt x="7645" y="2174"/>
                  <a:pt x="7657" y="2192"/>
                </a:cubicBezTo>
                <a:lnTo>
                  <a:pt x="7621" y="2192"/>
                </a:lnTo>
                <a:cubicBezTo>
                  <a:pt x="7621" y="2174"/>
                  <a:pt x="7624" y="2165"/>
                  <a:pt x="7630" y="2165"/>
                </a:cubicBezTo>
                <a:close/>
                <a:moveTo>
                  <a:pt x="8026" y="2156"/>
                </a:moveTo>
                <a:lnTo>
                  <a:pt x="8026" y="2156"/>
                </a:lnTo>
                <a:cubicBezTo>
                  <a:pt x="8034" y="2157"/>
                  <a:pt x="8042" y="2160"/>
                  <a:pt x="8049" y="2168"/>
                </a:cubicBezTo>
                <a:cubicBezTo>
                  <a:pt x="8073" y="2192"/>
                  <a:pt x="8049" y="2192"/>
                  <a:pt x="8038" y="2192"/>
                </a:cubicBezTo>
                <a:cubicBezTo>
                  <a:pt x="8026" y="2192"/>
                  <a:pt x="8026" y="2168"/>
                  <a:pt x="8026" y="2156"/>
                </a:cubicBezTo>
                <a:close/>
                <a:moveTo>
                  <a:pt x="7895" y="2156"/>
                </a:moveTo>
                <a:cubicBezTo>
                  <a:pt x="7907" y="2168"/>
                  <a:pt x="7907" y="2192"/>
                  <a:pt x="7871" y="2204"/>
                </a:cubicBezTo>
                <a:cubicBezTo>
                  <a:pt x="7865" y="2210"/>
                  <a:pt x="7859" y="2213"/>
                  <a:pt x="7854" y="2213"/>
                </a:cubicBezTo>
                <a:cubicBezTo>
                  <a:pt x="7850" y="2213"/>
                  <a:pt x="7847" y="2210"/>
                  <a:pt x="7847" y="2204"/>
                </a:cubicBezTo>
                <a:cubicBezTo>
                  <a:pt x="7847" y="2192"/>
                  <a:pt x="7847" y="2192"/>
                  <a:pt x="7859" y="2168"/>
                </a:cubicBezTo>
                <a:lnTo>
                  <a:pt x="7871" y="2156"/>
                </a:lnTo>
                <a:close/>
                <a:moveTo>
                  <a:pt x="891" y="2278"/>
                </a:moveTo>
                <a:cubicBezTo>
                  <a:pt x="897" y="2278"/>
                  <a:pt x="906" y="2281"/>
                  <a:pt x="918" y="2287"/>
                </a:cubicBezTo>
                <a:lnTo>
                  <a:pt x="894" y="2311"/>
                </a:lnTo>
                <a:lnTo>
                  <a:pt x="882" y="2287"/>
                </a:lnTo>
                <a:cubicBezTo>
                  <a:pt x="882" y="2281"/>
                  <a:pt x="885" y="2278"/>
                  <a:pt x="891" y="2278"/>
                </a:cubicBezTo>
                <a:close/>
                <a:moveTo>
                  <a:pt x="572" y="2287"/>
                </a:moveTo>
                <a:cubicBezTo>
                  <a:pt x="596" y="2287"/>
                  <a:pt x="596" y="2310"/>
                  <a:pt x="596" y="2322"/>
                </a:cubicBezTo>
                <a:lnTo>
                  <a:pt x="596" y="2322"/>
                </a:lnTo>
                <a:cubicBezTo>
                  <a:pt x="587" y="2321"/>
                  <a:pt x="579" y="2318"/>
                  <a:pt x="572" y="2311"/>
                </a:cubicBezTo>
                <a:lnTo>
                  <a:pt x="572" y="2287"/>
                </a:lnTo>
                <a:close/>
                <a:moveTo>
                  <a:pt x="632" y="2335"/>
                </a:moveTo>
                <a:lnTo>
                  <a:pt x="632" y="2335"/>
                </a:lnTo>
                <a:cubicBezTo>
                  <a:pt x="679" y="2335"/>
                  <a:pt x="656" y="2346"/>
                  <a:pt x="644" y="2346"/>
                </a:cubicBezTo>
                <a:cubicBezTo>
                  <a:pt x="636" y="2346"/>
                  <a:pt x="633" y="2341"/>
                  <a:pt x="632" y="2335"/>
                </a:cubicBezTo>
                <a:close/>
                <a:moveTo>
                  <a:pt x="8288" y="2644"/>
                </a:moveTo>
                <a:lnTo>
                  <a:pt x="8288" y="2668"/>
                </a:lnTo>
                <a:cubicBezTo>
                  <a:pt x="8294" y="2674"/>
                  <a:pt x="8291" y="2677"/>
                  <a:pt x="8285" y="2677"/>
                </a:cubicBezTo>
                <a:cubicBezTo>
                  <a:pt x="8279" y="2677"/>
                  <a:pt x="8270" y="2674"/>
                  <a:pt x="8264" y="2668"/>
                </a:cubicBezTo>
                <a:lnTo>
                  <a:pt x="8276" y="2644"/>
                </a:lnTo>
                <a:close/>
                <a:moveTo>
                  <a:pt x="239" y="2680"/>
                </a:moveTo>
                <a:cubicBezTo>
                  <a:pt x="239" y="2680"/>
                  <a:pt x="263" y="2680"/>
                  <a:pt x="263" y="2692"/>
                </a:cubicBezTo>
                <a:lnTo>
                  <a:pt x="227" y="2704"/>
                </a:lnTo>
                <a:cubicBezTo>
                  <a:pt x="215" y="2704"/>
                  <a:pt x="215" y="2692"/>
                  <a:pt x="239" y="2680"/>
                </a:cubicBezTo>
                <a:close/>
                <a:moveTo>
                  <a:pt x="8049" y="2680"/>
                </a:moveTo>
                <a:lnTo>
                  <a:pt x="8073" y="2692"/>
                </a:lnTo>
                <a:cubicBezTo>
                  <a:pt x="8073" y="2692"/>
                  <a:pt x="8073" y="2704"/>
                  <a:pt x="8038" y="2704"/>
                </a:cubicBezTo>
                <a:cubicBezTo>
                  <a:pt x="8026" y="2692"/>
                  <a:pt x="8026" y="2692"/>
                  <a:pt x="8049" y="2680"/>
                </a:cubicBezTo>
                <a:close/>
                <a:moveTo>
                  <a:pt x="6752" y="2763"/>
                </a:moveTo>
                <a:lnTo>
                  <a:pt x="6752" y="2787"/>
                </a:lnTo>
                <a:cubicBezTo>
                  <a:pt x="6752" y="2793"/>
                  <a:pt x="6746" y="2796"/>
                  <a:pt x="6738" y="2796"/>
                </a:cubicBezTo>
                <a:cubicBezTo>
                  <a:pt x="6731" y="2796"/>
                  <a:pt x="6722" y="2793"/>
                  <a:pt x="6716" y="2787"/>
                </a:cubicBezTo>
                <a:lnTo>
                  <a:pt x="6728" y="2763"/>
                </a:lnTo>
                <a:close/>
                <a:moveTo>
                  <a:pt x="8049" y="2799"/>
                </a:moveTo>
                <a:cubicBezTo>
                  <a:pt x="8061" y="2811"/>
                  <a:pt x="8061" y="2811"/>
                  <a:pt x="8073" y="2811"/>
                </a:cubicBezTo>
                <a:cubicBezTo>
                  <a:pt x="8067" y="2811"/>
                  <a:pt x="8064" y="2814"/>
                  <a:pt x="8064" y="2816"/>
                </a:cubicBezTo>
                <a:lnTo>
                  <a:pt x="8064" y="2816"/>
                </a:lnTo>
                <a:cubicBezTo>
                  <a:pt x="8063" y="2816"/>
                  <a:pt x="8061" y="2816"/>
                  <a:pt x="8059" y="2816"/>
                </a:cubicBezTo>
                <a:cubicBezTo>
                  <a:pt x="8048" y="2816"/>
                  <a:pt x="8038" y="2811"/>
                  <a:pt x="8038" y="2811"/>
                </a:cubicBezTo>
                <a:lnTo>
                  <a:pt x="8049" y="2799"/>
                </a:lnTo>
                <a:close/>
                <a:moveTo>
                  <a:pt x="6976" y="2781"/>
                </a:moveTo>
                <a:cubicBezTo>
                  <a:pt x="6984" y="2781"/>
                  <a:pt x="6996" y="2787"/>
                  <a:pt x="7014" y="2799"/>
                </a:cubicBezTo>
                <a:cubicBezTo>
                  <a:pt x="7061" y="2811"/>
                  <a:pt x="7085" y="2847"/>
                  <a:pt x="7026" y="2870"/>
                </a:cubicBezTo>
                <a:cubicBezTo>
                  <a:pt x="7061" y="2894"/>
                  <a:pt x="7085" y="2930"/>
                  <a:pt x="7073" y="2978"/>
                </a:cubicBezTo>
                <a:cubicBezTo>
                  <a:pt x="7097" y="2954"/>
                  <a:pt x="7121" y="2954"/>
                  <a:pt x="7145" y="2942"/>
                </a:cubicBezTo>
                <a:cubicBezTo>
                  <a:pt x="7162" y="2936"/>
                  <a:pt x="7177" y="2933"/>
                  <a:pt x="7189" y="2933"/>
                </a:cubicBezTo>
                <a:cubicBezTo>
                  <a:pt x="7201" y="2933"/>
                  <a:pt x="7210" y="2936"/>
                  <a:pt x="7216" y="2942"/>
                </a:cubicBezTo>
                <a:cubicBezTo>
                  <a:pt x="7252" y="2954"/>
                  <a:pt x="7252" y="2989"/>
                  <a:pt x="7216" y="3013"/>
                </a:cubicBezTo>
                <a:cubicBezTo>
                  <a:pt x="7204" y="3037"/>
                  <a:pt x="7192" y="3037"/>
                  <a:pt x="7180" y="3049"/>
                </a:cubicBezTo>
                <a:cubicBezTo>
                  <a:pt x="7159" y="3070"/>
                  <a:pt x="7136" y="3079"/>
                  <a:pt x="7117" y="3079"/>
                </a:cubicBezTo>
                <a:cubicBezTo>
                  <a:pt x="7092" y="3079"/>
                  <a:pt x="7073" y="3064"/>
                  <a:pt x="7073" y="3037"/>
                </a:cubicBezTo>
                <a:lnTo>
                  <a:pt x="7073" y="2989"/>
                </a:lnTo>
                <a:lnTo>
                  <a:pt x="7014" y="2989"/>
                </a:lnTo>
                <a:lnTo>
                  <a:pt x="7014" y="3013"/>
                </a:lnTo>
                <a:cubicBezTo>
                  <a:pt x="7014" y="3037"/>
                  <a:pt x="7002" y="3049"/>
                  <a:pt x="7002" y="3049"/>
                </a:cubicBezTo>
                <a:cubicBezTo>
                  <a:pt x="7000" y="3051"/>
                  <a:pt x="6997" y="3052"/>
                  <a:pt x="6994" y="3052"/>
                </a:cubicBezTo>
                <a:cubicBezTo>
                  <a:pt x="6979" y="3052"/>
                  <a:pt x="6956" y="3031"/>
                  <a:pt x="6966" y="3001"/>
                </a:cubicBezTo>
                <a:cubicBezTo>
                  <a:pt x="6966" y="2989"/>
                  <a:pt x="7002" y="2978"/>
                  <a:pt x="7026" y="2978"/>
                </a:cubicBezTo>
                <a:lnTo>
                  <a:pt x="7002" y="2942"/>
                </a:lnTo>
                <a:cubicBezTo>
                  <a:pt x="6966" y="2930"/>
                  <a:pt x="6895" y="2942"/>
                  <a:pt x="6942" y="2882"/>
                </a:cubicBezTo>
                <a:cubicBezTo>
                  <a:pt x="6966" y="2858"/>
                  <a:pt x="6966" y="2823"/>
                  <a:pt x="6966" y="2799"/>
                </a:cubicBezTo>
                <a:cubicBezTo>
                  <a:pt x="6966" y="2787"/>
                  <a:pt x="6969" y="2781"/>
                  <a:pt x="6976" y="2781"/>
                </a:cubicBezTo>
                <a:close/>
                <a:moveTo>
                  <a:pt x="656" y="3049"/>
                </a:moveTo>
                <a:lnTo>
                  <a:pt x="679" y="3061"/>
                </a:lnTo>
                <a:lnTo>
                  <a:pt x="656" y="3085"/>
                </a:lnTo>
                <a:lnTo>
                  <a:pt x="644" y="3061"/>
                </a:lnTo>
                <a:lnTo>
                  <a:pt x="656" y="3049"/>
                </a:lnTo>
                <a:close/>
                <a:moveTo>
                  <a:pt x="7930" y="3097"/>
                </a:moveTo>
                <a:lnTo>
                  <a:pt x="7954" y="3108"/>
                </a:lnTo>
                <a:cubicBezTo>
                  <a:pt x="7954" y="3108"/>
                  <a:pt x="7930" y="3108"/>
                  <a:pt x="7930" y="3120"/>
                </a:cubicBezTo>
                <a:lnTo>
                  <a:pt x="7918" y="3108"/>
                </a:lnTo>
                <a:lnTo>
                  <a:pt x="7930" y="3097"/>
                </a:lnTo>
                <a:close/>
                <a:moveTo>
                  <a:pt x="8157" y="3406"/>
                </a:moveTo>
                <a:cubicBezTo>
                  <a:pt x="8169" y="3406"/>
                  <a:pt x="8169" y="3418"/>
                  <a:pt x="8169" y="3418"/>
                </a:cubicBezTo>
                <a:cubicBezTo>
                  <a:pt x="8157" y="3418"/>
                  <a:pt x="8157" y="3442"/>
                  <a:pt x="8157" y="3442"/>
                </a:cubicBezTo>
                <a:cubicBezTo>
                  <a:pt x="8157" y="3418"/>
                  <a:pt x="8157" y="3418"/>
                  <a:pt x="8145" y="3418"/>
                </a:cubicBezTo>
                <a:lnTo>
                  <a:pt x="8157" y="3406"/>
                </a:lnTo>
                <a:close/>
                <a:moveTo>
                  <a:pt x="8319" y="3391"/>
                </a:moveTo>
                <a:cubicBezTo>
                  <a:pt x="8351" y="3391"/>
                  <a:pt x="8383" y="3412"/>
                  <a:pt x="8383" y="3442"/>
                </a:cubicBezTo>
                <a:lnTo>
                  <a:pt x="8371" y="3454"/>
                </a:lnTo>
                <a:cubicBezTo>
                  <a:pt x="8365" y="3456"/>
                  <a:pt x="8357" y="3457"/>
                  <a:pt x="8349" y="3457"/>
                </a:cubicBezTo>
                <a:cubicBezTo>
                  <a:pt x="8313" y="3457"/>
                  <a:pt x="8266" y="3436"/>
                  <a:pt x="8276" y="3406"/>
                </a:cubicBezTo>
                <a:lnTo>
                  <a:pt x="8299" y="3394"/>
                </a:lnTo>
                <a:cubicBezTo>
                  <a:pt x="8306" y="3392"/>
                  <a:pt x="8313" y="3391"/>
                  <a:pt x="8319" y="3391"/>
                </a:cubicBezTo>
                <a:close/>
                <a:moveTo>
                  <a:pt x="8514" y="3692"/>
                </a:moveTo>
                <a:cubicBezTo>
                  <a:pt x="8526" y="3692"/>
                  <a:pt x="8526" y="3704"/>
                  <a:pt x="8526" y="3716"/>
                </a:cubicBezTo>
                <a:lnTo>
                  <a:pt x="8514" y="3740"/>
                </a:lnTo>
                <a:lnTo>
                  <a:pt x="8454" y="3740"/>
                </a:lnTo>
                <a:cubicBezTo>
                  <a:pt x="8454" y="3716"/>
                  <a:pt x="8442" y="3716"/>
                  <a:pt x="8430" y="3716"/>
                </a:cubicBezTo>
                <a:cubicBezTo>
                  <a:pt x="8419" y="3716"/>
                  <a:pt x="8395" y="3704"/>
                  <a:pt x="8383" y="3704"/>
                </a:cubicBezTo>
                <a:cubicBezTo>
                  <a:pt x="8395" y="3704"/>
                  <a:pt x="8419" y="3692"/>
                  <a:pt x="8430" y="3692"/>
                </a:cubicBezTo>
                <a:close/>
                <a:moveTo>
                  <a:pt x="8538" y="4001"/>
                </a:moveTo>
                <a:cubicBezTo>
                  <a:pt x="8538" y="4013"/>
                  <a:pt x="8538" y="4013"/>
                  <a:pt x="8550" y="4013"/>
                </a:cubicBezTo>
                <a:lnTo>
                  <a:pt x="8538" y="4037"/>
                </a:lnTo>
                <a:lnTo>
                  <a:pt x="8514" y="4013"/>
                </a:lnTo>
                <a:cubicBezTo>
                  <a:pt x="8514" y="4013"/>
                  <a:pt x="8514" y="4001"/>
                  <a:pt x="8538" y="4001"/>
                </a:cubicBezTo>
                <a:close/>
                <a:moveTo>
                  <a:pt x="8323" y="3882"/>
                </a:moveTo>
                <a:cubicBezTo>
                  <a:pt x="8371" y="3930"/>
                  <a:pt x="8407" y="3954"/>
                  <a:pt x="8430" y="4013"/>
                </a:cubicBezTo>
                <a:lnTo>
                  <a:pt x="8395" y="4049"/>
                </a:lnTo>
                <a:cubicBezTo>
                  <a:pt x="8383" y="4037"/>
                  <a:pt x="8359" y="4037"/>
                  <a:pt x="8335" y="4037"/>
                </a:cubicBezTo>
                <a:cubicBezTo>
                  <a:pt x="8299" y="3990"/>
                  <a:pt x="8335" y="3930"/>
                  <a:pt x="8264" y="3894"/>
                </a:cubicBezTo>
                <a:cubicBezTo>
                  <a:pt x="8276" y="3894"/>
                  <a:pt x="8299" y="3882"/>
                  <a:pt x="8299" y="3882"/>
                </a:cubicBezTo>
                <a:close/>
                <a:moveTo>
                  <a:pt x="418" y="4049"/>
                </a:moveTo>
                <a:cubicBezTo>
                  <a:pt x="418" y="4049"/>
                  <a:pt x="441" y="4049"/>
                  <a:pt x="441" y="4061"/>
                </a:cubicBezTo>
                <a:cubicBezTo>
                  <a:pt x="429" y="4067"/>
                  <a:pt x="421" y="4070"/>
                  <a:pt x="415" y="4070"/>
                </a:cubicBezTo>
                <a:cubicBezTo>
                  <a:pt x="409" y="4070"/>
                  <a:pt x="406" y="4067"/>
                  <a:pt x="406" y="4061"/>
                </a:cubicBezTo>
                <a:cubicBezTo>
                  <a:pt x="394" y="4061"/>
                  <a:pt x="394" y="4049"/>
                  <a:pt x="418" y="4049"/>
                </a:cubicBezTo>
                <a:close/>
                <a:moveTo>
                  <a:pt x="8407" y="4371"/>
                </a:moveTo>
                <a:lnTo>
                  <a:pt x="8430" y="4394"/>
                </a:lnTo>
                <a:cubicBezTo>
                  <a:pt x="8430" y="4394"/>
                  <a:pt x="8407" y="4394"/>
                  <a:pt x="8407" y="4406"/>
                </a:cubicBezTo>
                <a:cubicBezTo>
                  <a:pt x="8407" y="4394"/>
                  <a:pt x="8395" y="4394"/>
                  <a:pt x="8395" y="4394"/>
                </a:cubicBezTo>
                <a:lnTo>
                  <a:pt x="8407" y="4371"/>
                </a:lnTo>
                <a:close/>
                <a:moveTo>
                  <a:pt x="8478" y="4859"/>
                </a:moveTo>
                <a:cubicBezTo>
                  <a:pt x="8490" y="4883"/>
                  <a:pt x="8502" y="4894"/>
                  <a:pt x="8502" y="4906"/>
                </a:cubicBezTo>
                <a:cubicBezTo>
                  <a:pt x="8502" y="4930"/>
                  <a:pt x="8502" y="4942"/>
                  <a:pt x="8490" y="4954"/>
                </a:cubicBezTo>
                <a:cubicBezTo>
                  <a:pt x="8490" y="4954"/>
                  <a:pt x="8464" y="4959"/>
                  <a:pt x="8435" y="4959"/>
                </a:cubicBezTo>
                <a:cubicBezTo>
                  <a:pt x="8421" y="4959"/>
                  <a:pt x="8407" y="4958"/>
                  <a:pt x="8395" y="4954"/>
                </a:cubicBezTo>
                <a:cubicBezTo>
                  <a:pt x="8383" y="4942"/>
                  <a:pt x="8383" y="4906"/>
                  <a:pt x="8383" y="4906"/>
                </a:cubicBezTo>
                <a:cubicBezTo>
                  <a:pt x="8395" y="4894"/>
                  <a:pt x="8442" y="4883"/>
                  <a:pt x="8478" y="4859"/>
                </a:cubicBezTo>
                <a:close/>
                <a:moveTo>
                  <a:pt x="358" y="5204"/>
                </a:moveTo>
                <a:cubicBezTo>
                  <a:pt x="382" y="5204"/>
                  <a:pt x="394" y="5204"/>
                  <a:pt x="382" y="5228"/>
                </a:cubicBezTo>
                <a:cubicBezTo>
                  <a:pt x="382" y="5228"/>
                  <a:pt x="361" y="5235"/>
                  <a:pt x="346" y="5238"/>
                </a:cubicBezTo>
                <a:lnTo>
                  <a:pt x="346" y="5238"/>
                </a:lnTo>
                <a:cubicBezTo>
                  <a:pt x="347" y="5228"/>
                  <a:pt x="358" y="5227"/>
                  <a:pt x="358" y="5204"/>
                </a:cubicBezTo>
                <a:close/>
                <a:moveTo>
                  <a:pt x="334" y="5240"/>
                </a:moveTo>
                <a:lnTo>
                  <a:pt x="334" y="5264"/>
                </a:lnTo>
                <a:cubicBezTo>
                  <a:pt x="394" y="5264"/>
                  <a:pt x="418" y="5299"/>
                  <a:pt x="441" y="5347"/>
                </a:cubicBezTo>
                <a:cubicBezTo>
                  <a:pt x="453" y="5359"/>
                  <a:pt x="418" y="5383"/>
                  <a:pt x="394" y="5383"/>
                </a:cubicBezTo>
                <a:cubicBezTo>
                  <a:pt x="390" y="5390"/>
                  <a:pt x="383" y="5393"/>
                  <a:pt x="375" y="5393"/>
                </a:cubicBezTo>
                <a:cubicBezTo>
                  <a:pt x="357" y="5393"/>
                  <a:pt x="334" y="5379"/>
                  <a:pt x="334" y="5371"/>
                </a:cubicBezTo>
                <a:cubicBezTo>
                  <a:pt x="322" y="5347"/>
                  <a:pt x="334" y="5311"/>
                  <a:pt x="334" y="5287"/>
                </a:cubicBezTo>
                <a:cubicBezTo>
                  <a:pt x="322" y="5287"/>
                  <a:pt x="298" y="5287"/>
                  <a:pt x="287" y="5264"/>
                </a:cubicBezTo>
                <a:cubicBezTo>
                  <a:pt x="275" y="5252"/>
                  <a:pt x="298" y="5240"/>
                  <a:pt x="334" y="5240"/>
                </a:cubicBezTo>
                <a:close/>
                <a:moveTo>
                  <a:pt x="8407" y="5418"/>
                </a:moveTo>
                <a:lnTo>
                  <a:pt x="8430" y="5430"/>
                </a:lnTo>
                <a:cubicBezTo>
                  <a:pt x="8430" y="5430"/>
                  <a:pt x="8407" y="5430"/>
                  <a:pt x="8407" y="5442"/>
                </a:cubicBezTo>
                <a:lnTo>
                  <a:pt x="8395" y="5430"/>
                </a:lnTo>
                <a:lnTo>
                  <a:pt x="8407" y="5418"/>
                </a:lnTo>
                <a:close/>
                <a:moveTo>
                  <a:pt x="8407" y="5502"/>
                </a:moveTo>
                <a:cubicBezTo>
                  <a:pt x="8430" y="5525"/>
                  <a:pt x="8454" y="5537"/>
                  <a:pt x="8478" y="5537"/>
                </a:cubicBezTo>
                <a:lnTo>
                  <a:pt x="8490" y="5549"/>
                </a:lnTo>
                <a:cubicBezTo>
                  <a:pt x="8478" y="5549"/>
                  <a:pt x="8454" y="5561"/>
                  <a:pt x="8442" y="5561"/>
                </a:cubicBezTo>
                <a:cubicBezTo>
                  <a:pt x="8407" y="5561"/>
                  <a:pt x="8395" y="5549"/>
                  <a:pt x="8395" y="5549"/>
                </a:cubicBezTo>
                <a:cubicBezTo>
                  <a:pt x="8383" y="5537"/>
                  <a:pt x="8383" y="5537"/>
                  <a:pt x="8383" y="5525"/>
                </a:cubicBezTo>
                <a:lnTo>
                  <a:pt x="8395" y="5502"/>
                </a:lnTo>
                <a:close/>
                <a:moveTo>
                  <a:pt x="8240" y="5895"/>
                </a:moveTo>
                <a:cubicBezTo>
                  <a:pt x="8240" y="5906"/>
                  <a:pt x="8252" y="5918"/>
                  <a:pt x="8252" y="5918"/>
                </a:cubicBezTo>
                <a:cubicBezTo>
                  <a:pt x="8252" y="5942"/>
                  <a:pt x="8240" y="5942"/>
                  <a:pt x="8216" y="5942"/>
                </a:cubicBezTo>
                <a:cubicBezTo>
                  <a:pt x="8216" y="5918"/>
                  <a:pt x="8204" y="5906"/>
                  <a:pt x="8204" y="5906"/>
                </a:cubicBezTo>
                <a:cubicBezTo>
                  <a:pt x="8204" y="5906"/>
                  <a:pt x="8216" y="5906"/>
                  <a:pt x="8240" y="5895"/>
                </a:cubicBezTo>
                <a:close/>
                <a:moveTo>
                  <a:pt x="8049" y="5918"/>
                </a:moveTo>
                <a:cubicBezTo>
                  <a:pt x="8049" y="5918"/>
                  <a:pt x="8073" y="5918"/>
                  <a:pt x="8073" y="5942"/>
                </a:cubicBezTo>
                <a:cubicBezTo>
                  <a:pt x="8073" y="5942"/>
                  <a:pt x="8073" y="5954"/>
                  <a:pt x="8038" y="5954"/>
                </a:cubicBezTo>
                <a:cubicBezTo>
                  <a:pt x="8026" y="5930"/>
                  <a:pt x="8026" y="5930"/>
                  <a:pt x="8049" y="5918"/>
                </a:cubicBezTo>
                <a:close/>
                <a:moveTo>
                  <a:pt x="8474" y="5973"/>
                </a:moveTo>
                <a:cubicBezTo>
                  <a:pt x="8485" y="5973"/>
                  <a:pt x="8490" y="5978"/>
                  <a:pt x="8490" y="5978"/>
                </a:cubicBezTo>
                <a:lnTo>
                  <a:pt x="8478" y="6002"/>
                </a:lnTo>
                <a:cubicBezTo>
                  <a:pt x="8454" y="6002"/>
                  <a:pt x="8454" y="6002"/>
                  <a:pt x="8454" y="5978"/>
                </a:cubicBezTo>
                <a:cubicBezTo>
                  <a:pt x="8462" y="5974"/>
                  <a:pt x="8469" y="5973"/>
                  <a:pt x="8474" y="5973"/>
                </a:cubicBezTo>
                <a:close/>
                <a:moveTo>
                  <a:pt x="8216" y="6097"/>
                </a:moveTo>
                <a:cubicBezTo>
                  <a:pt x="8228" y="6097"/>
                  <a:pt x="8252" y="6121"/>
                  <a:pt x="8264" y="6121"/>
                </a:cubicBezTo>
                <a:cubicBezTo>
                  <a:pt x="8276" y="6133"/>
                  <a:pt x="8311" y="6145"/>
                  <a:pt x="8311" y="6156"/>
                </a:cubicBezTo>
                <a:cubicBezTo>
                  <a:pt x="8323" y="6192"/>
                  <a:pt x="8311" y="6216"/>
                  <a:pt x="8311" y="6240"/>
                </a:cubicBezTo>
                <a:lnTo>
                  <a:pt x="8311" y="6299"/>
                </a:lnTo>
                <a:lnTo>
                  <a:pt x="8288" y="6311"/>
                </a:lnTo>
                <a:cubicBezTo>
                  <a:pt x="8276" y="6311"/>
                  <a:pt x="8264" y="6311"/>
                  <a:pt x="8264" y="6299"/>
                </a:cubicBezTo>
                <a:cubicBezTo>
                  <a:pt x="8264" y="6240"/>
                  <a:pt x="8264" y="6180"/>
                  <a:pt x="8204" y="6133"/>
                </a:cubicBezTo>
                <a:lnTo>
                  <a:pt x="8216" y="6097"/>
                </a:lnTo>
                <a:close/>
                <a:moveTo>
                  <a:pt x="8430" y="6299"/>
                </a:moveTo>
                <a:cubicBezTo>
                  <a:pt x="8454" y="6299"/>
                  <a:pt x="8478" y="6311"/>
                  <a:pt x="8502" y="6311"/>
                </a:cubicBezTo>
                <a:lnTo>
                  <a:pt x="8490" y="6323"/>
                </a:lnTo>
                <a:cubicBezTo>
                  <a:pt x="8466" y="6323"/>
                  <a:pt x="8445" y="6326"/>
                  <a:pt x="8429" y="6326"/>
                </a:cubicBezTo>
                <a:cubicBezTo>
                  <a:pt x="8413" y="6326"/>
                  <a:pt x="8401" y="6323"/>
                  <a:pt x="8395" y="6311"/>
                </a:cubicBezTo>
                <a:cubicBezTo>
                  <a:pt x="8395" y="6311"/>
                  <a:pt x="8407" y="6299"/>
                  <a:pt x="8430" y="6299"/>
                </a:cubicBezTo>
                <a:close/>
                <a:moveTo>
                  <a:pt x="8169" y="6573"/>
                </a:moveTo>
                <a:lnTo>
                  <a:pt x="8169" y="6597"/>
                </a:lnTo>
                <a:cubicBezTo>
                  <a:pt x="8174" y="6603"/>
                  <a:pt x="8171" y="6606"/>
                  <a:pt x="8166" y="6606"/>
                </a:cubicBezTo>
                <a:cubicBezTo>
                  <a:pt x="8160" y="6606"/>
                  <a:pt x="8151" y="6603"/>
                  <a:pt x="8145" y="6597"/>
                </a:cubicBezTo>
                <a:lnTo>
                  <a:pt x="8157" y="6573"/>
                </a:lnTo>
                <a:close/>
                <a:moveTo>
                  <a:pt x="8252" y="6692"/>
                </a:moveTo>
                <a:cubicBezTo>
                  <a:pt x="8252" y="6692"/>
                  <a:pt x="8252" y="6716"/>
                  <a:pt x="8264" y="6716"/>
                </a:cubicBezTo>
                <a:lnTo>
                  <a:pt x="8264" y="6728"/>
                </a:lnTo>
                <a:cubicBezTo>
                  <a:pt x="8264" y="6740"/>
                  <a:pt x="8228" y="6752"/>
                  <a:pt x="8204" y="6752"/>
                </a:cubicBezTo>
                <a:cubicBezTo>
                  <a:pt x="8198" y="6764"/>
                  <a:pt x="8192" y="6770"/>
                  <a:pt x="8188" y="6770"/>
                </a:cubicBezTo>
                <a:cubicBezTo>
                  <a:pt x="8183" y="6770"/>
                  <a:pt x="8180" y="6764"/>
                  <a:pt x="8180" y="6752"/>
                </a:cubicBezTo>
                <a:cubicBezTo>
                  <a:pt x="8157" y="6740"/>
                  <a:pt x="8157" y="6740"/>
                  <a:pt x="8180" y="6728"/>
                </a:cubicBezTo>
                <a:cubicBezTo>
                  <a:pt x="8192" y="6716"/>
                  <a:pt x="8204" y="6716"/>
                  <a:pt x="8216" y="6692"/>
                </a:cubicBezTo>
                <a:close/>
                <a:moveTo>
                  <a:pt x="656" y="6990"/>
                </a:moveTo>
                <a:lnTo>
                  <a:pt x="644" y="7014"/>
                </a:lnTo>
                <a:cubicBezTo>
                  <a:pt x="644" y="6990"/>
                  <a:pt x="644" y="6990"/>
                  <a:pt x="632" y="6990"/>
                </a:cubicBezTo>
                <a:close/>
                <a:moveTo>
                  <a:pt x="668" y="7764"/>
                </a:moveTo>
                <a:cubicBezTo>
                  <a:pt x="691" y="7764"/>
                  <a:pt x="703" y="7764"/>
                  <a:pt x="715" y="7788"/>
                </a:cubicBezTo>
                <a:cubicBezTo>
                  <a:pt x="715" y="7788"/>
                  <a:pt x="715" y="7800"/>
                  <a:pt x="703" y="7811"/>
                </a:cubicBezTo>
                <a:cubicBezTo>
                  <a:pt x="691" y="7823"/>
                  <a:pt x="668" y="7823"/>
                  <a:pt x="656" y="7847"/>
                </a:cubicBezTo>
                <a:cubicBezTo>
                  <a:pt x="651" y="7852"/>
                  <a:pt x="647" y="7854"/>
                  <a:pt x="643" y="7854"/>
                </a:cubicBezTo>
                <a:cubicBezTo>
                  <a:pt x="637" y="7854"/>
                  <a:pt x="632" y="7846"/>
                  <a:pt x="632" y="7823"/>
                </a:cubicBezTo>
                <a:cubicBezTo>
                  <a:pt x="620" y="7800"/>
                  <a:pt x="632" y="7788"/>
                  <a:pt x="668" y="7764"/>
                </a:cubicBezTo>
                <a:close/>
                <a:moveTo>
                  <a:pt x="8049" y="8109"/>
                </a:moveTo>
                <a:cubicBezTo>
                  <a:pt x="8073" y="8109"/>
                  <a:pt x="8073" y="8121"/>
                  <a:pt x="8073" y="8121"/>
                </a:cubicBezTo>
                <a:lnTo>
                  <a:pt x="8073" y="8215"/>
                </a:lnTo>
                <a:lnTo>
                  <a:pt x="8073" y="8215"/>
                </a:lnTo>
                <a:cubicBezTo>
                  <a:pt x="8036" y="8210"/>
                  <a:pt x="8026" y="8179"/>
                  <a:pt x="8026" y="8169"/>
                </a:cubicBezTo>
                <a:cubicBezTo>
                  <a:pt x="8026" y="8157"/>
                  <a:pt x="8038" y="8133"/>
                  <a:pt x="8038" y="8109"/>
                </a:cubicBezTo>
                <a:close/>
                <a:moveTo>
                  <a:pt x="8085" y="8217"/>
                </a:moveTo>
                <a:cubicBezTo>
                  <a:pt x="8114" y="8219"/>
                  <a:pt x="8134" y="8232"/>
                  <a:pt x="8145" y="8264"/>
                </a:cubicBezTo>
                <a:cubicBezTo>
                  <a:pt x="8157" y="8264"/>
                  <a:pt x="8180" y="8264"/>
                  <a:pt x="8192" y="8276"/>
                </a:cubicBezTo>
                <a:lnTo>
                  <a:pt x="8192" y="8288"/>
                </a:lnTo>
                <a:cubicBezTo>
                  <a:pt x="8145" y="8288"/>
                  <a:pt x="8145" y="8276"/>
                  <a:pt x="8145" y="8264"/>
                </a:cubicBezTo>
                <a:cubicBezTo>
                  <a:pt x="8097" y="8264"/>
                  <a:pt x="8085" y="8240"/>
                  <a:pt x="8085" y="8217"/>
                </a:cubicBezTo>
                <a:close/>
                <a:moveTo>
                  <a:pt x="822" y="9062"/>
                </a:moveTo>
                <a:lnTo>
                  <a:pt x="834" y="9074"/>
                </a:lnTo>
                <a:cubicBezTo>
                  <a:pt x="834" y="9074"/>
                  <a:pt x="822" y="9074"/>
                  <a:pt x="822" y="9097"/>
                </a:cubicBezTo>
                <a:cubicBezTo>
                  <a:pt x="822" y="9074"/>
                  <a:pt x="822" y="9074"/>
                  <a:pt x="810" y="9074"/>
                </a:cubicBezTo>
                <a:lnTo>
                  <a:pt x="822" y="9062"/>
                </a:lnTo>
                <a:close/>
                <a:moveTo>
                  <a:pt x="592" y="9627"/>
                </a:moveTo>
                <a:cubicBezTo>
                  <a:pt x="599" y="9627"/>
                  <a:pt x="608" y="9633"/>
                  <a:pt x="620" y="9645"/>
                </a:cubicBezTo>
                <a:lnTo>
                  <a:pt x="596" y="9657"/>
                </a:lnTo>
                <a:cubicBezTo>
                  <a:pt x="584" y="9645"/>
                  <a:pt x="572" y="9645"/>
                  <a:pt x="572" y="9645"/>
                </a:cubicBezTo>
                <a:cubicBezTo>
                  <a:pt x="578" y="9633"/>
                  <a:pt x="584" y="9627"/>
                  <a:pt x="592" y="9627"/>
                </a:cubicBezTo>
                <a:close/>
                <a:moveTo>
                  <a:pt x="1231" y="9905"/>
                </a:moveTo>
                <a:cubicBezTo>
                  <a:pt x="1235" y="9905"/>
                  <a:pt x="1237" y="9905"/>
                  <a:pt x="1239" y="9907"/>
                </a:cubicBezTo>
                <a:cubicBezTo>
                  <a:pt x="1251" y="9943"/>
                  <a:pt x="1275" y="9966"/>
                  <a:pt x="1251" y="9990"/>
                </a:cubicBezTo>
                <a:cubicBezTo>
                  <a:pt x="1191" y="10050"/>
                  <a:pt x="1191" y="10121"/>
                  <a:pt x="1132" y="10181"/>
                </a:cubicBezTo>
                <a:cubicBezTo>
                  <a:pt x="1120" y="10193"/>
                  <a:pt x="1108" y="10193"/>
                  <a:pt x="1108" y="10193"/>
                </a:cubicBezTo>
                <a:cubicBezTo>
                  <a:pt x="1108" y="10181"/>
                  <a:pt x="1096" y="10169"/>
                  <a:pt x="1096" y="10169"/>
                </a:cubicBezTo>
                <a:cubicBezTo>
                  <a:pt x="1072" y="10145"/>
                  <a:pt x="1060" y="10133"/>
                  <a:pt x="1037" y="10133"/>
                </a:cubicBezTo>
                <a:lnTo>
                  <a:pt x="1037" y="10169"/>
                </a:lnTo>
                <a:cubicBezTo>
                  <a:pt x="1037" y="10193"/>
                  <a:pt x="1001" y="10205"/>
                  <a:pt x="953" y="10205"/>
                </a:cubicBezTo>
                <a:lnTo>
                  <a:pt x="941" y="10205"/>
                </a:lnTo>
                <a:cubicBezTo>
                  <a:pt x="930" y="10193"/>
                  <a:pt x="953" y="10181"/>
                  <a:pt x="977" y="10169"/>
                </a:cubicBezTo>
                <a:cubicBezTo>
                  <a:pt x="989" y="10145"/>
                  <a:pt x="1013" y="10145"/>
                  <a:pt x="1037" y="10133"/>
                </a:cubicBezTo>
                <a:cubicBezTo>
                  <a:pt x="1037" y="10109"/>
                  <a:pt x="1013" y="10062"/>
                  <a:pt x="1072" y="10062"/>
                </a:cubicBezTo>
                <a:cubicBezTo>
                  <a:pt x="1120" y="10062"/>
                  <a:pt x="1132" y="10026"/>
                  <a:pt x="1132" y="10002"/>
                </a:cubicBezTo>
                <a:lnTo>
                  <a:pt x="1132" y="9955"/>
                </a:lnTo>
                <a:cubicBezTo>
                  <a:pt x="1152" y="9934"/>
                  <a:pt x="1209" y="9905"/>
                  <a:pt x="1231" y="9905"/>
                </a:cubicBezTo>
                <a:close/>
                <a:moveTo>
                  <a:pt x="1489" y="10181"/>
                </a:moveTo>
                <a:cubicBezTo>
                  <a:pt x="1489" y="10181"/>
                  <a:pt x="1489" y="10193"/>
                  <a:pt x="1513" y="10193"/>
                </a:cubicBezTo>
                <a:lnTo>
                  <a:pt x="1489" y="10205"/>
                </a:lnTo>
                <a:cubicBezTo>
                  <a:pt x="1465" y="10193"/>
                  <a:pt x="1465" y="10193"/>
                  <a:pt x="1489" y="10181"/>
                </a:cubicBezTo>
                <a:close/>
                <a:moveTo>
                  <a:pt x="930" y="10467"/>
                </a:moveTo>
                <a:cubicBezTo>
                  <a:pt x="941" y="10467"/>
                  <a:pt x="941" y="10478"/>
                  <a:pt x="953" y="10478"/>
                </a:cubicBezTo>
                <a:cubicBezTo>
                  <a:pt x="941" y="10490"/>
                  <a:pt x="930" y="10490"/>
                  <a:pt x="918" y="10490"/>
                </a:cubicBezTo>
                <a:cubicBezTo>
                  <a:pt x="882" y="10502"/>
                  <a:pt x="834" y="10502"/>
                  <a:pt x="775" y="10502"/>
                </a:cubicBezTo>
                <a:lnTo>
                  <a:pt x="656" y="10502"/>
                </a:lnTo>
                <a:cubicBezTo>
                  <a:pt x="644" y="10502"/>
                  <a:pt x="644" y="10490"/>
                  <a:pt x="632" y="10478"/>
                </a:cubicBezTo>
                <a:lnTo>
                  <a:pt x="644" y="10467"/>
                </a:lnTo>
                <a:close/>
                <a:moveTo>
                  <a:pt x="763" y="10598"/>
                </a:moveTo>
                <a:lnTo>
                  <a:pt x="775" y="10609"/>
                </a:lnTo>
                <a:lnTo>
                  <a:pt x="763" y="10621"/>
                </a:lnTo>
                <a:cubicBezTo>
                  <a:pt x="763" y="10609"/>
                  <a:pt x="763" y="10609"/>
                  <a:pt x="751" y="10609"/>
                </a:cubicBezTo>
                <a:lnTo>
                  <a:pt x="763" y="10598"/>
                </a:lnTo>
                <a:close/>
                <a:moveTo>
                  <a:pt x="830" y="10699"/>
                </a:moveTo>
                <a:cubicBezTo>
                  <a:pt x="837" y="10699"/>
                  <a:pt x="846" y="10705"/>
                  <a:pt x="858" y="10717"/>
                </a:cubicBezTo>
                <a:lnTo>
                  <a:pt x="834" y="10728"/>
                </a:lnTo>
                <a:cubicBezTo>
                  <a:pt x="822" y="10728"/>
                  <a:pt x="810" y="10728"/>
                  <a:pt x="810" y="10717"/>
                </a:cubicBezTo>
                <a:cubicBezTo>
                  <a:pt x="816" y="10705"/>
                  <a:pt x="822" y="10699"/>
                  <a:pt x="830" y="10699"/>
                </a:cubicBezTo>
                <a:close/>
                <a:moveTo>
                  <a:pt x="775" y="11264"/>
                </a:moveTo>
                <a:lnTo>
                  <a:pt x="799" y="11276"/>
                </a:lnTo>
                <a:lnTo>
                  <a:pt x="775" y="11300"/>
                </a:lnTo>
                <a:cubicBezTo>
                  <a:pt x="739" y="11276"/>
                  <a:pt x="739" y="11276"/>
                  <a:pt x="775" y="11264"/>
                </a:cubicBezTo>
                <a:close/>
                <a:moveTo>
                  <a:pt x="834" y="11419"/>
                </a:moveTo>
                <a:cubicBezTo>
                  <a:pt x="834" y="11419"/>
                  <a:pt x="858" y="11419"/>
                  <a:pt x="858" y="11431"/>
                </a:cubicBezTo>
                <a:lnTo>
                  <a:pt x="858" y="11443"/>
                </a:lnTo>
                <a:cubicBezTo>
                  <a:pt x="842" y="11443"/>
                  <a:pt x="832" y="11448"/>
                  <a:pt x="826" y="11448"/>
                </a:cubicBezTo>
                <a:cubicBezTo>
                  <a:pt x="824" y="11448"/>
                  <a:pt x="822" y="11447"/>
                  <a:pt x="822" y="11443"/>
                </a:cubicBezTo>
                <a:cubicBezTo>
                  <a:pt x="810" y="11431"/>
                  <a:pt x="810" y="11431"/>
                  <a:pt x="834" y="11419"/>
                </a:cubicBezTo>
                <a:close/>
                <a:moveTo>
                  <a:pt x="8478" y="11752"/>
                </a:moveTo>
                <a:lnTo>
                  <a:pt x="8490" y="11776"/>
                </a:lnTo>
                <a:lnTo>
                  <a:pt x="8478" y="11788"/>
                </a:lnTo>
                <a:cubicBezTo>
                  <a:pt x="8478" y="11776"/>
                  <a:pt x="8454" y="11776"/>
                  <a:pt x="8454" y="11776"/>
                </a:cubicBezTo>
                <a:lnTo>
                  <a:pt x="8478" y="11752"/>
                </a:lnTo>
                <a:close/>
                <a:moveTo>
                  <a:pt x="894" y="11871"/>
                </a:moveTo>
                <a:lnTo>
                  <a:pt x="918" y="11895"/>
                </a:lnTo>
                <a:cubicBezTo>
                  <a:pt x="918" y="11895"/>
                  <a:pt x="894" y="11895"/>
                  <a:pt x="894" y="11907"/>
                </a:cubicBezTo>
                <a:lnTo>
                  <a:pt x="882" y="11895"/>
                </a:lnTo>
                <a:lnTo>
                  <a:pt x="894" y="11871"/>
                </a:lnTo>
                <a:close/>
                <a:moveTo>
                  <a:pt x="8276" y="12110"/>
                </a:moveTo>
                <a:cubicBezTo>
                  <a:pt x="8311" y="12110"/>
                  <a:pt x="8311" y="12133"/>
                  <a:pt x="8311" y="12145"/>
                </a:cubicBezTo>
                <a:cubicBezTo>
                  <a:pt x="8299" y="12145"/>
                  <a:pt x="8276" y="12145"/>
                  <a:pt x="8264" y="12133"/>
                </a:cubicBezTo>
                <a:cubicBezTo>
                  <a:pt x="8252" y="12110"/>
                  <a:pt x="8264" y="12110"/>
                  <a:pt x="8276" y="12110"/>
                </a:cubicBezTo>
                <a:close/>
                <a:moveTo>
                  <a:pt x="8395" y="12110"/>
                </a:moveTo>
                <a:cubicBezTo>
                  <a:pt x="8407" y="12110"/>
                  <a:pt x="8430" y="12110"/>
                  <a:pt x="8430" y="12133"/>
                </a:cubicBezTo>
                <a:cubicBezTo>
                  <a:pt x="8419" y="12133"/>
                  <a:pt x="8395" y="12145"/>
                  <a:pt x="8383" y="12145"/>
                </a:cubicBezTo>
                <a:cubicBezTo>
                  <a:pt x="8383" y="12133"/>
                  <a:pt x="8395" y="12133"/>
                  <a:pt x="8395" y="12110"/>
                </a:cubicBezTo>
                <a:close/>
                <a:moveTo>
                  <a:pt x="1537" y="12348"/>
                </a:moveTo>
                <a:lnTo>
                  <a:pt x="1549" y="12372"/>
                </a:lnTo>
                <a:lnTo>
                  <a:pt x="1537" y="12383"/>
                </a:lnTo>
                <a:cubicBezTo>
                  <a:pt x="1537" y="12372"/>
                  <a:pt x="1537" y="12372"/>
                  <a:pt x="1525" y="12372"/>
                </a:cubicBezTo>
                <a:lnTo>
                  <a:pt x="1537" y="12348"/>
                </a:lnTo>
                <a:close/>
                <a:moveTo>
                  <a:pt x="8335" y="12514"/>
                </a:moveTo>
                <a:cubicBezTo>
                  <a:pt x="8347" y="12514"/>
                  <a:pt x="8371" y="12526"/>
                  <a:pt x="8371" y="12526"/>
                </a:cubicBezTo>
                <a:cubicBezTo>
                  <a:pt x="8371" y="12550"/>
                  <a:pt x="8359" y="12562"/>
                  <a:pt x="8335" y="12574"/>
                </a:cubicBezTo>
                <a:cubicBezTo>
                  <a:pt x="8335" y="12574"/>
                  <a:pt x="8335" y="12562"/>
                  <a:pt x="8323" y="12550"/>
                </a:cubicBezTo>
                <a:cubicBezTo>
                  <a:pt x="8323" y="12526"/>
                  <a:pt x="8335" y="12526"/>
                  <a:pt x="8335" y="12514"/>
                </a:cubicBezTo>
                <a:close/>
                <a:moveTo>
                  <a:pt x="1477" y="12633"/>
                </a:moveTo>
                <a:cubicBezTo>
                  <a:pt x="1489" y="12633"/>
                  <a:pt x="1489" y="12645"/>
                  <a:pt x="1513" y="12645"/>
                </a:cubicBezTo>
                <a:lnTo>
                  <a:pt x="1418" y="12693"/>
                </a:lnTo>
                <a:lnTo>
                  <a:pt x="1406" y="12693"/>
                </a:lnTo>
                <a:cubicBezTo>
                  <a:pt x="1394" y="12681"/>
                  <a:pt x="1394" y="12669"/>
                  <a:pt x="1406" y="12645"/>
                </a:cubicBezTo>
                <a:cubicBezTo>
                  <a:pt x="1418" y="12633"/>
                  <a:pt x="1453" y="12633"/>
                  <a:pt x="1477" y="12633"/>
                </a:cubicBezTo>
                <a:close/>
                <a:moveTo>
                  <a:pt x="1132" y="12753"/>
                </a:moveTo>
                <a:lnTo>
                  <a:pt x="1132" y="12764"/>
                </a:lnTo>
                <a:lnTo>
                  <a:pt x="1108" y="12764"/>
                </a:lnTo>
                <a:lnTo>
                  <a:pt x="1120" y="12753"/>
                </a:lnTo>
                <a:close/>
                <a:moveTo>
                  <a:pt x="7987" y="12727"/>
                </a:moveTo>
                <a:cubicBezTo>
                  <a:pt x="8011" y="12727"/>
                  <a:pt x="8027" y="12753"/>
                  <a:pt x="8061" y="12753"/>
                </a:cubicBezTo>
                <a:cubicBezTo>
                  <a:pt x="8097" y="12753"/>
                  <a:pt x="8145" y="12764"/>
                  <a:pt x="8180" y="12800"/>
                </a:cubicBezTo>
                <a:cubicBezTo>
                  <a:pt x="8192" y="12812"/>
                  <a:pt x="8204" y="12824"/>
                  <a:pt x="8192" y="12860"/>
                </a:cubicBezTo>
                <a:cubicBezTo>
                  <a:pt x="8192" y="12884"/>
                  <a:pt x="8097" y="12919"/>
                  <a:pt x="8085" y="12919"/>
                </a:cubicBezTo>
                <a:cubicBezTo>
                  <a:pt x="8002" y="12872"/>
                  <a:pt x="7895" y="12860"/>
                  <a:pt x="7847" y="12800"/>
                </a:cubicBezTo>
                <a:lnTo>
                  <a:pt x="7847" y="12764"/>
                </a:lnTo>
                <a:cubicBezTo>
                  <a:pt x="7883" y="12753"/>
                  <a:pt x="7918" y="12753"/>
                  <a:pt x="7954" y="12741"/>
                </a:cubicBezTo>
                <a:cubicBezTo>
                  <a:pt x="7967" y="12731"/>
                  <a:pt x="7978" y="12727"/>
                  <a:pt x="7987" y="12727"/>
                </a:cubicBezTo>
                <a:close/>
                <a:moveTo>
                  <a:pt x="822" y="12967"/>
                </a:moveTo>
                <a:cubicBezTo>
                  <a:pt x="834" y="12979"/>
                  <a:pt x="870" y="12991"/>
                  <a:pt x="882" y="13003"/>
                </a:cubicBezTo>
                <a:cubicBezTo>
                  <a:pt x="882" y="13003"/>
                  <a:pt x="882" y="13026"/>
                  <a:pt x="870" y="13026"/>
                </a:cubicBezTo>
                <a:lnTo>
                  <a:pt x="822" y="13026"/>
                </a:lnTo>
                <a:lnTo>
                  <a:pt x="810" y="13003"/>
                </a:lnTo>
                <a:lnTo>
                  <a:pt x="799" y="12991"/>
                </a:lnTo>
                <a:cubicBezTo>
                  <a:pt x="799" y="12979"/>
                  <a:pt x="810" y="12967"/>
                  <a:pt x="810" y="12967"/>
                </a:cubicBezTo>
                <a:close/>
                <a:moveTo>
                  <a:pt x="834" y="13110"/>
                </a:moveTo>
                <a:lnTo>
                  <a:pt x="834" y="13122"/>
                </a:lnTo>
                <a:cubicBezTo>
                  <a:pt x="828" y="13134"/>
                  <a:pt x="825" y="13139"/>
                  <a:pt x="822" y="13139"/>
                </a:cubicBezTo>
                <a:cubicBezTo>
                  <a:pt x="819" y="13139"/>
                  <a:pt x="816" y="13134"/>
                  <a:pt x="810" y="13122"/>
                </a:cubicBezTo>
                <a:lnTo>
                  <a:pt x="822" y="13110"/>
                </a:lnTo>
                <a:close/>
                <a:moveTo>
                  <a:pt x="894" y="13181"/>
                </a:moveTo>
                <a:lnTo>
                  <a:pt x="894" y="13193"/>
                </a:lnTo>
                <a:cubicBezTo>
                  <a:pt x="888" y="13209"/>
                  <a:pt x="885" y="13216"/>
                  <a:pt x="883" y="13216"/>
                </a:cubicBezTo>
                <a:cubicBezTo>
                  <a:pt x="879" y="13216"/>
                  <a:pt x="877" y="13206"/>
                  <a:pt x="870" y="13193"/>
                </a:cubicBezTo>
                <a:lnTo>
                  <a:pt x="882" y="13181"/>
                </a:lnTo>
                <a:close/>
                <a:moveTo>
                  <a:pt x="1239" y="13157"/>
                </a:moveTo>
                <a:cubicBezTo>
                  <a:pt x="1251" y="13157"/>
                  <a:pt x="1275" y="13169"/>
                  <a:pt x="1287" y="13169"/>
                </a:cubicBezTo>
                <a:lnTo>
                  <a:pt x="1287" y="13229"/>
                </a:lnTo>
                <a:cubicBezTo>
                  <a:pt x="1287" y="13241"/>
                  <a:pt x="1263" y="13241"/>
                  <a:pt x="1251" y="13265"/>
                </a:cubicBezTo>
                <a:cubicBezTo>
                  <a:pt x="1239" y="13241"/>
                  <a:pt x="1227" y="13241"/>
                  <a:pt x="1227" y="13229"/>
                </a:cubicBezTo>
                <a:lnTo>
                  <a:pt x="1227" y="13205"/>
                </a:lnTo>
                <a:lnTo>
                  <a:pt x="1227" y="13169"/>
                </a:lnTo>
                <a:lnTo>
                  <a:pt x="1239" y="13157"/>
                </a:lnTo>
                <a:close/>
                <a:moveTo>
                  <a:pt x="1168" y="13348"/>
                </a:moveTo>
                <a:cubicBezTo>
                  <a:pt x="1191" y="13348"/>
                  <a:pt x="1215" y="13360"/>
                  <a:pt x="1215" y="13372"/>
                </a:cubicBezTo>
                <a:cubicBezTo>
                  <a:pt x="1215" y="13407"/>
                  <a:pt x="1191" y="13407"/>
                  <a:pt x="1168" y="13419"/>
                </a:cubicBezTo>
                <a:cubicBezTo>
                  <a:pt x="1132" y="13419"/>
                  <a:pt x="1120" y="13419"/>
                  <a:pt x="1108" y="13395"/>
                </a:cubicBezTo>
                <a:cubicBezTo>
                  <a:pt x="1096" y="13360"/>
                  <a:pt x="1120" y="13348"/>
                  <a:pt x="1168" y="13348"/>
                </a:cubicBezTo>
                <a:close/>
                <a:moveTo>
                  <a:pt x="1299" y="13407"/>
                </a:moveTo>
                <a:cubicBezTo>
                  <a:pt x="1311" y="13407"/>
                  <a:pt x="1334" y="13419"/>
                  <a:pt x="1334" y="13419"/>
                </a:cubicBezTo>
                <a:cubicBezTo>
                  <a:pt x="1334" y="13443"/>
                  <a:pt x="1311" y="13455"/>
                  <a:pt x="1311" y="13455"/>
                </a:cubicBezTo>
                <a:cubicBezTo>
                  <a:pt x="1299" y="13455"/>
                  <a:pt x="1287" y="13443"/>
                  <a:pt x="1287" y="13443"/>
                </a:cubicBezTo>
                <a:cubicBezTo>
                  <a:pt x="1275" y="13419"/>
                  <a:pt x="1287" y="13407"/>
                  <a:pt x="1299" y="13407"/>
                </a:cubicBezTo>
                <a:close/>
                <a:moveTo>
                  <a:pt x="8145" y="13586"/>
                </a:moveTo>
                <a:cubicBezTo>
                  <a:pt x="8157" y="13586"/>
                  <a:pt x="8180" y="13598"/>
                  <a:pt x="8192" y="13598"/>
                </a:cubicBezTo>
                <a:lnTo>
                  <a:pt x="8180" y="13622"/>
                </a:lnTo>
                <a:lnTo>
                  <a:pt x="8133" y="13657"/>
                </a:lnTo>
                <a:cubicBezTo>
                  <a:pt x="8121" y="13645"/>
                  <a:pt x="8085" y="13645"/>
                  <a:pt x="8085" y="13634"/>
                </a:cubicBezTo>
                <a:cubicBezTo>
                  <a:pt x="8085" y="13598"/>
                  <a:pt x="8085" y="13586"/>
                  <a:pt x="8145" y="13586"/>
                </a:cubicBezTo>
                <a:close/>
                <a:moveTo>
                  <a:pt x="1572" y="13526"/>
                </a:moveTo>
                <a:cubicBezTo>
                  <a:pt x="1584" y="13538"/>
                  <a:pt x="1632" y="13550"/>
                  <a:pt x="1632" y="13574"/>
                </a:cubicBezTo>
                <a:cubicBezTo>
                  <a:pt x="1644" y="13622"/>
                  <a:pt x="1644" y="13657"/>
                  <a:pt x="1644" y="13705"/>
                </a:cubicBezTo>
                <a:cubicBezTo>
                  <a:pt x="1644" y="13753"/>
                  <a:pt x="1727" y="13776"/>
                  <a:pt x="1703" y="13824"/>
                </a:cubicBezTo>
                <a:lnTo>
                  <a:pt x="1703" y="13872"/>
                </a:lnTo>
                <a:cubicBezTo>
                  <a:pt x="1703" y="13884"/>
                  <a:pt x="1692" y="13896"/>
                  <a:pt x="1692" y="13896"/>
                </a:cubicBezTo>
                <a:cubicBezTo>
                  <a:pt x="1656" y="13896"/>
                  <a:pt x="1644" y="13884"/>
                  <a:pt x="1632" y="13884"/>
                </a:cubicBezTo>
                <a:cubicBezTo>
                  <a:pt x="1549" y="13860"/>
                  <a:pt x="1608" y="13788"/>
                  <a:pt x="1549" y="13765"/>
                </a:cubicBezTo>
                <a:cubicBezTo>
                  <a:pt x="1513" y="13741"/>
                  <a:pt x="1453" y="13741"/>
                  <a:pt x="1418" y="13693"/>
                </a:cubicBezTo>
                <a:cubicBezTo>
                  <a:pt x="1406" y="13657"/>
                  <a:pt x="1406" y="13634"/>
                  <a:pt x="1406" y="13622"/>
                </a:cubicBezTo>
                <a:cubicBezTo>
                  <a:pt x="1406" y="13578"/>
                  <a:pt x="1419" y="13564"/>
                  <a:pt x="1437" y="13564"/>
                </a:cubicBezTo>
                <a:cubicBezTo>
                  <a:pt x="1453" y="13564"/>
                  <a:pt x="1472" y="13575"/>
                  <a:pt x="1489" y="13586"/>
                </a:cubicBezTo>
                <a:cubicBezTo>
                  <a:pt x="1513" y="13574"/>
                  <a:pt x="1525" y="13562"/>
                  <a:pt x="1525" y="13538"/>
                </a:cubicBezTo>
                <a:cubicBezTo>
                  <a:pt x="1537" y="13526"/>
                  <a:pt x="1549" y="13526"/>
                  <a:pt x="1572" y="13526"/>
                </a:cubicBezTo>
                <a:close/>
                <a:moveTo>
                  <a:pt x="8109" y="14074"/>
                </a:moveTo>
                <a:lnTo>
                  <a:pt x="8133" y="14098"/>
                </a:lnTo>
                <a:cubicBezTo>
                  <a:pt x="8133" y="14098"/>
                  <a:pt x="8133" y="14110"/>
                  <a:pt x="8109" y="14110"/>
                </a:cubicBezTo>
                <a:lnTo>
                  <a:pt x="8097" y="14110"/>
                </a:lnTo>
                <a:cubicBezTo>
                  <a:pt x="8085" y="14086"/>
                  <a:pt x="8085" y="14074"/>
                  <a:pt x="8109" y="14074"/>
                </a:cubicBezTo>
                <a:close/>
                <a:moveTo>
                  <a:pt x="7942" y="14074"/>
                </a:moveTo>
                <a:cubicBezTo>
                  <a:pt x="7942" y="14098"/>
                  <a:pt x="7954" y="14110"/>
                  <a:pt x="7954" y="14110"/>
                </a:cubicBezTo>
                <a:lnTo>
                  <a:pt x="7954" y="14122"/>
                </a:lnTo>
                <a:cubicBezTo>
                  <a:pt x="7954" y="14134"/>
                  <a:pt x="7942" y="14157"/>
                  <a:pt x="7942" y="14169"/>
                </a:cubicBezTo>
                <a:cubicBezTo>
                  <a:pt x="7918" y="14181"/>
                  <a:pt x="7907" y="14181"/>
                  <a:pt x="7895" y="14181"/>
                </a:cubicBezTo>
                <a:cubicBezTo>
                  <a:pt x="7859" y="14181"/>
                  <a:pt x="7859" y="14169"/>
                  <a:pt x="7883" y="14157"/>
                </a:cubicBezTo>
                <a:cubicBezTo>
                  <a:pt x="7895" y="14134"/>
                  <a:pt x="7895" y="14122"/>
                  <a:pt x="7907" y="14098"/>
                </a:cubicBezTo>
                <a:cubicBezTo>
                  <a:pt x="7907" y="14074"/>
                  <a:pt x="7942" y="14074"/>
                  <a:pt x="7942" y="14074"/>
                </a:cubicBezTo>
                <a:close/>
                <a:moveTo>
                  <a:pt x="1477" y="14206"/>
                </a:moveTo>
                <a:cubicBezTo>
                  <a:pt x="1484" y="14206"/>
                  <a:pt x="1489" y="14217"/>
                  <a:pt x="1489" y="14217"/>
                </a:cubicBezTo>
                <a:lnTo>
                  <a:pt x="1477" y="14229"/>
                </a:lnTo>
                <a:cubicBezTo>
                  <a:pt x="1477" y="14229"/>
                  <a:pt x="1477" y="14217"/>
                  <a:pt x="1465" y="14217"/>
                </a:cubicBezTo>
                <a:cubicBezTo>
                  <a:pt x="1469" y="14209"/>
                  <a:pt x="1473" y="14206"/>
                  <a:pt x="1477" y="14206"/>
                </a:cubicBezTo>
                <a:close/>
                <a:moveTo>
                  <a:pt x="7942" y="14515"/>
                </a:moveTo>
                <a:cubicBezTo>
                  <a:pt x="7954" y="14527"/>
                  <a:pt x="7954" y="14538"/>
                  <a:pt x="7966" y="14550"/>
                </a:cubicBezTo>
                <a:lnTo>
                  <a:pt x="7942" y="14574"/>
                </a:lnTo>
                <a:cubicBezTo>
                  <a:pt x="7918" y="14574"/>
                  <a:pt x="7907" y="14550"/>
                  <a:pt x="7907" y="14538"/>
                </a:cubicBezTo>
                <a:lnTo>
                  <a:pt x="7942" y="14515"/>
                </a:lnTo>
                <a:close/>
                <a:moveTo>
                  <a:pt x="7918" y="14955"/>
                </a:moveTo>
                <a:cubicBezTo>
                  <a:pt x="7966" y="14955"/>
                  <a:pt x="8014" y="15015"/>
                  <a:pt x="8014" y="15050"/>
                </a:cubicBezTo>
                <a:lnTo>
                  <a:pt x="8002" y="15062"/>
                </a:lnTo>
                <a:lnTo>
                  <a:pt x="7978" y="15062"/>
                </a:lnTo>
                <a:cubicBezTo>
                  <a:pt x="7954" y="15050"/>
                  <a:pt x="7942" y="15050"/>
                  <a:pt x="7918" y="15027"/>
                </a:cubicBezTo>
                <a:cubicBezTo>
                  <a:pt x="7907" y="15015"/>
                  <a:pt x="7907" y="15003"/>
                  <a:pt x="7895" y="14991"/>
                </a:cubicBezTo>
                <a:cubicBezTo>
                  <a:pt x="7907" y="14979"/>
                  <a:pt x="7918" y="14967"/>
                  <a:pt x="7918" y="14955"/>
                </a:cubicBezTo>
                <a:close/>
                <a:moveTo>
                  <a:pt x="858" y="15003"/>
                </a:moveTo>
                <a:cubicBezTo>
                  <a:pt x="870" y="15003"/>
                  <a:pt x="894" y="15003"/>
                  <a:pt x="894" y="15015"/>
                </a:cubicBezTo>
                <a:cubicBezTo>
                  <a:pt x="930" y="15062"/>
                  <a:pt x="930" y="15110"/>
                  <a:pt x="965" y="15146"/>
                </a:cubicBezTo>
                <a:cubicBezTo>
                  <a:pt x="989" y="15181"/>
                  <a:pt x="941" y="15193"/>
                  <a:pt x="918" y="15205"/>
                </a:cubicBezTo>
                <a:cubicBezTo>
                  <a:pt x="918" y="15205"/>
                  <a:pt x="894" y="15217"/>
                  <a:pt x="882" y="15217"/>
                </a:cubicBezTo>
                <a:cubicBezTo>
                  <a:pt x="882" y="15219"/>
                  <a:pt x="881" y="15220"/>
                  <a:pt x="881" y="15220"/>
                </a:cubicBezTo>
                <a:cubicBezTo>
                  <a:pt x="878" y="15220"/>
                  <a:pt x="870" y="15203"/>
                  <a:pt x="870" y="15193"/>
                </a:cubicBezTo>
                <a:cubicBezTo>
                  <a:pt x="858" y="15134"/>
                  <a:pt x="882" y="15074"/>
                  <a:pt x="834" y="15027"/>
                </a:cubicBezTo>
                <a:lnTo>
                  <a:pt x="822" y="15015"/>
                </a:lnTo>
                <a:cubicBezTo>
                  <a:pt x="834" y="15003"/>
                  <a:pt x="834" y="15003"/>
                  <a:pt x="858" y="15003"/>
                </a:cubicBezTo>
                <a:close/>
                <a:moveTo>
                  <a:pt x="1127" y="15363"/>
                </a:moveTo>
                <a:cubicBezTo>
                  <a:pt x="1135" y="15363"/>
                  <a:pt x="1144" y="15366"/>
                  <a:pt x="1156" y="15372"/>
                </a:cubicBezTo>
                <a:lnTo>
                  <a:pt x="1132" y="15384"/>
                </a:lnTo>
                <a:cubicBezTo>
                  <a:pt x="1120" y="15384"/>
                  <a:pt x="1108" y="15372"/>
                  <a:pt x="1108" y="15372"/>
                </a:cubicBezTo>
                <a:cubicBezTo>
                  <a:pt x="1114" y="15366"/>
                  <a:pt x="1120" y="15363"/>
                  <a:pt x="1127" y="15363"/>
                </a:cubicBezTo>
                <a:close/>
                <a:moveTo>
                  <a:pt x="4251" y="16229"/>
                </a:moveTo>
                <a:cubicBezTo>
                  <a:pt x="4263" y="16229"/>
                  <a:pt x="4275" y="16229"/>
                  <a:pt x="4311" y="16253"/>
                </a:cubicBezTo>
                <a:cubicBezTo>
                  <a:pt x="4335" y="16253"/>
                  <a:pt x="4347" y="16265"/>
                  <a:pt x="4382" y="16277"/>
                </a:cubicBezTo>
                <a:lnTo>
                  <a:pt x="4394" y="16277"/>
                </a:lnTo>
                <a:cubicBezTo>
                  <a:pt x="4394" y="16265"/>
                  <a:pt x="4394" y="16265"/>
                  <a:pt x="4406" y="16253"/>
                </a:cubicBezTo>
                <a:cubicBezTo>
                  <a:pt x="4430" y="16253"/>
                  <a:pt x="4442" y="16253"/>
                  <a:pt x="4430" y="16265"/>
                </a:cubicBezTo>
                <a:cubicBezTo>
                  <a:pt x="4430" y="16265"/>
                  <a:pt x="4406" y="16277"/>
                  <a:pt x="4394" y="16277"/>
                </a:cubicBezTo>
                <a:cubicBezTo>
                  <a:pt x="4394" y="16301"/>
                  <a:pt x="4382" y="16312"/>
                  <a:pt x="4347" y="16324"/>
                </a:cubicBezTo>
                <a:cubicBezTo>
                  <a:pt x="4275" y="16312"/>
                  <a:pt x="4251" y="16277"/>
                  <a:pt x="4216" y="16253"/>
                </a:cubicBezTo>
                <a:lnTo>
                  <a:pt x="4251" y="16229"/>
                </a:lnTo>
                <a:close/>
                <a:moveTo>
                  <a:pt x="5478" y="16277"/>
                </a:moveTo>
                <a:cubicBezTo>
                  <a:pt x="5502" y="16277"/>
                  <a:pt x="5502" y="16301"/>
                  <a:pt x="5502" y="16301"/>
                </a:cubicBezTo>
                <a:cubicBezTo>
                  <a:pt x="5513" y="16312"/>
                  <a:pt x="5513" y="16324"/>
                  <a:pt x="5478" y="16336"/>
                </a:cubicBezTo>
                <a:cubicBezTo>
                  <a:pt x="5466" y="16336"/>
                  <a:pt x="5454" y="16324"/>
                  <a:pt x="5454" y="16324"/>
                </a:cubicBezTo>
                <a:cubicBezTo>
                  <a:pt x="5454" y="16312"/>
                  <a:pt x="5466" y="16301"/>
                  <a:pt x="5478" y="16277"/>
                </a:cubicBezTo>
                <a:close/>
                <a:moveTo>
                  <a:pt x="4567" y="16268"/>
                </a:moveTo>
                <a:cubicBezTo>
                  <a:pt x="4582" y="16268"/>
                  <a:pt x="4597" y="16271"/>
                  <a:pt x="4609" y="16277"/>
                </a:cubicBezTo>
                <a:cubicBezTo>
                  <a:pt x="4632" y="16301"/>
                  <a:pt x="4644" y="16312"/>
                  <a:pt x="4668" y="16336"/>
                </a:cubicBezTo>
                <a:cubicBezTo>
                  <a:pt x="4680" y="16360"/>
                  <a:pt x="4585" y="16384"/>
                  <a:pt x="4561" y="16384"/>
                </a:cubicBezTo>
                <a:cubicBezTo>
                  <a:pt x="4555" y="16390"/>
                  <a:pt x="4546" y="16393"/>
                  <a:pt x="4539" y="16393"/>
                </a:cubicBezTo>
                <a:cubicBezTo>
                  <a:pt x="4531" y="16393"/>
                  <a:pt x="4525" y="16390"/>
                  <a:pt x="4525" y="16384"/>
                </a:cubicBezTo>
                <a:cubicBezTo>
                  <a:pt x="4501" y="16372"/>
                  <a:pt x="4489" y="16312"/>
                  <a:pt x="4525" y="16277"/>
                </a:cubicBezTo>
                <a:cubicBezTo>
                  <a:pt x="4537" y="16271"/>
                  <a:pt x="4552" y="16268"/>
                  <a:pt x="4567" y="16268"/>
                </a:cubicBezTo>
                <a:close/>
                <a:moveTo>
                  <a:pt x="4347" y="16372"/>
                </a:moveTo>
                <a:lnTo>
                  <a:pt x="4370" y="16384"/>
                </a:lnTo>
                <a:cubicBezTo>
                  <a:pt x="4370" y="16384"/>
                  <a:pt x="4347" y="16384"/>
                  <a:pt x="4347" y="16396"/>
                </a:cubicBezTo>
                <a:cubicBezTo>
                  <a:pt x="4347" y="16384"/>
                  <a:pt x="4335" y="16384"/>
                  <a:pt x="4335" y="16384"/>
                </a:cubicBezTo>
                <a:lnTo>
                  <a:pt x="4347" y="16372"/>
                </a:lnTo>
                <a:close/>
                <a:moveTo>
                  <a:pt x="5835" y="16360"/>
                </a:moveTo>
                <a:cubicBezTo>
                  <a:pt x="5883" y="16360"/>
                  <a:pt x="5894" y="16372"/>
                  <a:pt x="5918" y="16372"/>
                </a:cubicBezTo>
                <a:cubicBezTo>
                  <a:pt x="5918" y="16372"/>
                  <a:pt x="5918" y="16384"/>
                  <a:pt x="5894" y="16384"/>
                </a:cubicBezTo>
                <a:lnTo>
                  <a:pt x="5859" y="16432"/>
                </a:lnTo>
                <a:cubicBezTo>
                  <a:pt x="5823" y="16432"/>
                  <a:pt x="5811" y="16420"/>
                  <a:pt x="5799" y="16396"/>
                </a:cubicBezTo>
                <a:cubicBezTo>
                  <a:pt x="5799" y="16372"/>
                  <a:pt x="5811" y="16360"/>
                  <a:pt x="5835" y="16360"/>
                </a:cubicBezTo>
                <a:close/>
                <a:moveTo>
                  <a:pt x="4704" y="16491"/>
                </a:moveTo>
                <a:cubicBezTo>
                  <a:pt x="4728" y="16491"/>
                  <a:pt x="4728" y="16503"/>
                  <a:pt x="4728" y="16515"/>
                </a:cubicBezTo>
                <a:cubicBezTo>
                  <a:pt x="4728" y="16503"/>
                  <a:pt x="4704" y="16503"/>
                  <a:pt x="4692" y="16503"/>
                </a:cubicBezTo>
                <a:cubicBezTo>
                  <a:pt x="4680" y="16491"/>
                  <a:pt x="4692" y="16491"/>
                  <a:pt x="4704" y="16491"/>
                </a:cubicBezTo>
                <a:close/>
                <a:moveTo>
                  <a:pt x="4275" y="16563"/>
                </a:moveTo>
                <a:cubicBezTo>
                  <a:pt x="4311" y="16563"/>
                  <a:pt x="4323" y="16574"/>
                  <a:pt x="4323" y="16598"/>
                </a:cubicBezTo>
                <a:cubicBezTo>
                  <a:pt x="4323" y="16622"/>
                  <a:pt x="4299" y="16622"/>
                  <a:pt x="4275" y="16634"/>
                </a:cubicBezTo>
                <a:cubicBezTo>
                  <a:pt x="4251" y="16634"/>
                  <a:pt x="4216" y="16622"/>
                  <a:pt x="4216" y="16610"/>
                </a:cubicBezTo>
                <a:cubicBezTo>
                  <a:pt x="4204" y="16574"/>
                  <a:pt x="4228" y="16563"/>
                  <a:pt x="4275" y="16563"/>
                </a:cubicBezTo>
                <a:close/>
                <a:moveTo>
                  <a:pt x="6383" y="1"/>
                </a:moveTo>
                <a:cubicBezTo>
                  <a:pt x="6323" y="1"/>
                  <a:pt x="6311" y="25"/>
                  <a:pt x="6299" y="60"/>
                </a:cubicBezTo>
                <a:cubicBezTo>
                  <a:pt x="6264" y="132"/>
                  <a:pt x="6192" y="227"/>
                  <a:pt x="6299" y="299"/>
                </a:cubicBezTo>
                <a:cubicBezTo>
                  <a:pt x="6240" y="346"/>
                  <a:pt x="6252" y="370"/>
                  <a:pt x="6299" y="418"/>
                </a:cubicBezTo>
                <a:lnTo>
                  <a:pt x="6287" y="430"/>
                </a:lnTo>
                <a:cubicBezTo>
                  <a:pt x="6168" y="441"/>
                  <a:pt x="6192" y="477"/>
                  <a:pt x="6240" y="537"/>
                </a:cubicBezTo>
                <a:cubicBezTo>
                  <a:pt x="6252" y="549"/>
                  <a:pt x="6204" y="596"/>
                  <a:pt x="6192" y="620"/>
                </a:cubicBezTo>
                <a:lnTo>
                  <a:pt x="6180" y="644"/>
                </a:lnTo>
                <a:lnTo>
                  <a:pt x="6168" y="620"/>
                </a:lnTo>
                <a:cubicBezTo>
                  <a:pt x="6144" y="584"/>
                  <a:pt x="6133" y="537"/>
                  <a:pt x="6109" y="501"/>
                </a:cubicBezTo>
                <a:cubicBezTo>
                  <a:pt x="6180" y="465"/>
                  <a:pt x="6144" y="406"/>
                  <a:pt x="6144" y="358"/>
                </a:cubicBezTo>
                <a:cubicBezTo>
                  <a:pt x="6133" y="299"/>
                  <a:pt x="6192" y="251"/>
                  <a:pt x="6204" y="203"/>
                </a:cubicBezTo>
                <a:lnTo>
                  <a:pt x="6180" y="180"/>
                </a:lnTo>
                <a:cubicBezTo>
                  <a:pt x="6160" y="190"/>
                  <a:pt x="6144" y="193"/>
                  <a:pt x="6129" y="193"/>
                </a:cubicBezTo>
                <a:cubicBezTo>
                  <a:pt x="6108" y="193"/>
                  <a:pt x="6089" y="186"/>
                  <a:pt x="6061" y="180"/>
                </a:cubicBezTo>
                <a:cubicBezTo>
                  <a:pt x="6058" y="176"/>
                  <a:pt x="6051" y="175"/>
                  <a:pt x="6043" y="175"/>
                </a:cubicBezTo>
                <a:cubicBezTo>
                  <a:pt x="6024" y="175"/>
                  <a:pt x="5998" y="183"/>
                  <a:pt x="5990" y="191"/>
                </a:cubicBezTo>
                <a:lnTo>
                  <a:pt x="5990" y="203"/>
                </a:lnTo>
                <a:lnTo>
                  <a:pt x="5990" y="251"/>
                </a:lnTo>
                <a:cubicBezTo>
                  <a:pt x="5990" y="263"/>
                  <a:pt x="5966" y="263"/>
                  <a:pt x="5954" y="287"/>
                </a:cubicBezTo>
                <a:cubicBezTo>
                  <a:pt x="5942" y="263"/>
                  <a:pt x="5930" y="263"/>
                  <a:pt x="5930" y="251"/>
                </a:cubicBezTo>
                <a:cubicBezTo>
                  <a:pt x="5930" y="227"/>
                  <a:pt x="5894" y="203"/>
                  <a:pt x="5847" y="203"/>
                </a:cubicBezTo>
                <a:cubicBezTo>
                  <a:pt x="5823" y="203"/>
                  <a:pt x="5811" y="239"/>
                  <a:pt x="5811" y="251"/>
                </a:cubicBezTo>
                <a:lnTo>
                  <a:pt x="5811" y="311"/>
                </a:lnTo>
                <a:cubicBezTo>
                  <a:pt x="5811" y="321"/>
                  <a:pt x="5811" y="349"/>
                  <a:pt x="5781" y="349"/>
                </a:cubicBezTo>
                <a:cubicBezTo>
                  <a:pt x="5776" y="349"/>
                  <a:pt x="5770" y="348"/>
                  <a:pt x="5763" y="346"/>
                </a:cubicBezTo>
                <a:cubicBezTo>
                  <a:pt x="5752" y="346"/>
                  <a:pt x="5752" y="322"/>
                  <a:pt x="5728" y="311"/>
                </a:cubicBezTo>
                <a:cubicBezTo>
                  <a:pt x="5719" y="302"/>
                  <a:pt x="5717" y="294"/>
                  <a:pt x="5699" y="294"/>
                </a:cubicBezTo>
                <a:cubicBezTo>
                  <a:pt x="5692" y="294"/>
                  <a:pt x="5682" y="295"/>
                  <a:pt x="5668" y="299"/>
                </a:cubicBezTo>
                <a:cubicBezTo>
                  <a:pt x="5632" y="322"/>
                  <a:pt x="5585" y="358"/>
                  <a:pt x="5644" y="406"/>
                </a:cubicBezTo>
                <a:cubicBezTo>
                  <a:pt x="5656" y="418"/>
                  <a:pt x="5668" y="430"/>
                  <a:pt x="5656" y="430"/>
                </a:cubicBezTo>
                <a:cubicBezTo>
                  <a:pt x="5597" y="465"/>
                  <a:pt x="5632" y="501"/>
                  <a:pt x="5609" y="549"/>
                </a:cubicBezTo>
                <a:cubicBezTo>
                  <a:pt x="5609" y="584"/>
                  <a:pt x="5597" y="608"/>
                  <a:pt x="5549" y="608"/>
                </a:cubicBezTo>
                <a:cubicBezTo>
                  <a:pt x="5531" y="608"/>
                  <a:pt x="5510" y="611"/>
                  <a:pt x="5493" y="611"/>
                </a:cubicBezTo>
                <a:cubicBezTo>
                  <a:pt x="5475" y="611"/>
                  <a:pt x="5460" y="608"/>
                  <a:pt x="5454" y="596"/>
                </a:cubicBezTo>
                <a:cubicBezTo>
                  <a:pt x="5418" y="537"/>
                  <a:pt x="5335" y="525"/>
                  <a:pt x="5251" y="489"/>
                </a:cubicBezTo>
                <a:lnTo>
                  <a:pt x="5216" y="537"/>
                </a:lnTo>
                <a:cubicBezTo>
                  <a:pt x="5192" y="549"/>
                  <a:pt x="5192" y="561"/>
                  <a:pt x="5228" y="561"/>
                </a:cubicBezTo>
                <a:cubicBezTo>
                  <a:pt x="5287" y="561"/>
                  <a:pt x="5311" y="584"/>
                  <a:pt x="5251" y="620"/>
                </a:cubicBezTo>
                <a:cubicBezTo>
                  <a:pt x="5287" y="656"/>
                  <a:pt x="5311" y="668"/>
                  <a:pt x="5347" y="703"/>
                </a:cubicBezTo>
                <a:cubicBezTo>
                  <a:pt x="5347" y="703"/>
                  <a:pt x="5347" y="715"/>
                  <a:pt x="5359" y="715"/>
                </a:cubicBezTo>
                <a:cubicBezTo>
                  <a:pt x="5347" y="715"/>
                  <a:pt x="5311" y="727"/>
                  <a:pt x="5299" y="727"/>
                </a:cubicBezTo>
                <a:cubicBezTo>
                  <a:pt x="5240" y="715"/>
                  <a:pt x="5192" y="703"/>
                  <a:pt x="5156" y="680"/>
                </a:cubicBezTo>
                <a:cubicBezTo>
                  <a:pt x="5097" y="668"/>
                  <a:pt x="5073" y="644"/>
                  <a:pt x="5121" y="596"/>
                </a:cubicBezTo>
                <a:cubicBezTo>
                  <a:pt x="5156" y="584"/>
                  <a:pt x="5156" y="525"/>
                  <a:pt x="5109" y="501"/>
                </a:cubicBezTo>
                <a:cubicBezTo>
                  <a:pt x="5100" y="499"/>
                  <a:pt x="5093" y="499"/>
                  <a:pt x="5087" y="499"/>
                </a:cubicBezTo>
                <a:cubicBezTo>
                  <a:pt x="5048" y="499"/>
                  <a:pt x="5043" y="528"/>
                  <a:pt x="5001" y="549"/>
                </a:cubicBezTo>
                <a:cubicBezTo>
                  <a:pt x="4942" y="596"/>
                  <a:pt x="4859" y="620"/>
                  <a:pt x="4775" y="656"/>
                </a:cubicBezTo>
                <a:lnTo>
                  <a:pt x="4775" y="727"/>
                </a:lnTo>
                <a:cubicBezTo>
                  <a:pt x="4751" y="715"/>
                  <a:pt x="4740" y="715"/>
                  <a:pt x="4704" y="703"/>
                </a:cubicBezTo>
                <a:cubicBezTo>
                  <a:pt x="4690" y="699"/>
                  <a:pt x="4680" y="697"/>
                  <a:pt x="4672" y="697"/>
                </a:cubicBezTo>
                <a:cubicBezTo>
                  <a:pt x="4640" y="697"/>
                  <a:pt x="4654" y="730"/>
                  <a:pt x="4644" y="739"/>
                </a:cubicBezTo>
                <a:cubicBezTo>
                  <a:pt x="4620" y="775"/>
                  <a:pt x="4597" y="799"/>
                  <a:pt x="4573" y="834"/>
                </a:cubicBezTo>
                <a:cubicBezTo>
                  <a:pt x="4561" y="846"/>
                  <a:pt x="4537" y="846"/>
                  <a:pt x="4525" y="846"/>
                </a:cubicBezTo>
                <a:cubicBezTo>
                  <a:pt x="4513" y="846"/>
                  <a:pt x="4501" y="834"/>
                  <a:pt x="4478" y="834"/>
                </a:cubicBezTo>
                <a:lnTo>
                  <a:pt x="4478" y="822"/>
                </a:lnTo>
                <a:cubicBezTo>
                  <a:pt x="4478" y="787"/>
                  <a:pt x="4478" y="763"/>
                  <a:pt x="4454" y="739"/>
                </a:cubicBezTo>
                <a:cubicBezTo>
                  <a:pt x="4446" y="738"/>
                  <a:pt x="4438" y="737"/>
                  <a:pt x="4431" y="737"/>
                </a:cubicBezTo>
                <a:cubicBezTo>
                  <a:pt x="4385" y="737"/>
                  <a:pt x="4355" y="766"/>
                  <a:pt x="4335" y="787"/>
                </a:cubicBezTo>
                <a:cubicBezTo>
                  <a:pt x="4299" y="822"/>
                  <a:pt x="4263" y="834"/>
                  <a:pt x="4239" y="858"/>
                </a:cubicBezTo>
                <a:cubicBezTo>
                  <a:pt x="4216" y="918"/>
                  <a:pt x="4156" y="942"/>
                  <a:pt x="4097" y="977"/>
                </a:cubicBezTo>
                <a:cubicBezTo>
                  <a:pt x="4085" y="976"/>
                  <a:pt x="4074" y="975"/>
                  <a:pt x="4064" y="975"/>
                </a:cubicBezTo>
                <a:cubicBezTo>
                  <a:pt x="3977" y="975"/>
                  <a:pt x="3924" y="1018"/>
                  <a:pt x="3870" y="1061"/>
                </a:cubicBezTo>
                <a:cubicBezTo>
                  <a:pt x="3836" y="1086"/>
                  <a:pt x="3789" y="1106"/>
                  <a:pt x="3744" y="1106"/>
                </a:cubicBezTo>
                <a:cubicBezTo>
                  <a:pt x="3726" y="1106"/>
                  <a:pt x="3708" y="1103"/>
                  <a:pt x="3692" y="1096"/>
                </a:cubicBezTo>
                <a:cubicBezTo>
                  <a:pt x="3681" y="1095"/>
                  <a:pt x="3671" y="1095"/>
                  <a:pt x="3661" y="1095"/>
                </a:cubicBezTo>
                <a:cubicBezTo>
                  <a:pt x="3560" y="1095"/>
                  <a:pt x="3492" y="1145"/>
                  <a:pt x="3394" y="1156"/>
                </a:cubicBezTo>
                <a:cubicBezTo>
                  <a:pt x="3335" y="1156"/>
                  <a:pt x="3287" y="1215"/>
                  <a:pt x="3311" y="1263"/>
                </a:cubicBezTo>
                <a:cubicBezTo>
                  <a:pt x="3394" y="1299"/>
                  <a:pt x="3466" y="1323"/>
                  <a:pt x="3466" y="1382"/>
                </a:cubicBezTo>
                <a:cubicBezTo>
                  <a:pt x="3501" y="1489"/>
                  <a:pt x="3585" y="1561"/>
                  <a:pt x="3585" y="1668"/>
                </a:cubicBezTo>
                <a:cubicBezTo>
                  <a:pt x="3561" y="1668"/>
                  <a:pt x="3525" y="1668"/>
                  <a:pt x="3513" y="1680"/>
                </a:cubicBezTo>
                <a:cubicBezTo>
                  <a:pt x="3501" y="1692"/>
                  <a:pt x="3489" y="1715"/>
                  <a:pt x="3489" y="1727"/>
                </a:cubicBezTo>
                <a:lnTo>
                  <a:pt x="3489" y="1846"/>
                </a:lnTo>
                <a:lnTo>
                  <a:pt x="3489" y="1894"/>
                </a:lnTo>
                <a:lnTo>
                  <a:pt x="3466" y="1906"/>
                </a:lnTo>
                <a:cubicBezTo>
                  <a:pt x="3454" y="1906"/>
                  <a:pt x="3442" y="1894"/>
                  <a:pt x="3442" y="1894"/>
                </a:cubicBezTo>
                <a:cubicBezTo>
                  <a:pt x="3454" y="1811"/>
                  <a:pt x="3382" y="1739"/>
                  <a:pt x="3370" y="1668"/>
                </a:cubicBezTo>
                <a:cubicBezTo>
                  <a:pt x="3370" y="1632"/>
                  <a:pt x="3216" y="1632"/>
                  <a:pt x="3311" y="1573"/>
                </a:cubicBezTo>
                <a:cubicBezTo>
                  <a:pt x="3251" y="1513"/>
                  <a:pt x="3216" y="1454"/>
                  <a:pt x="3192" y="1382"/>
                </a:cubicBezTo>
                <a:cubicBezTo>
                  <a:pt x="3168" y="1358"/>
                  <a:pt x="3132" y="1323"/>
                  <a:pt x="3085" y="1323"/>
                </a:cubicBezTo>
                <a:lnTo>
                  <a:pt x="3025" y="1323"/>
                </a:lnTo>
                <a:cubicBezTo>
                  <a:pt x="2930" y="1311"/>
                  <a:pt x="2894" y="1263"/>
                  <a:pt x="2930" y="1203"/>
                </a:cubicBezTo>
                <a:cubicBezTo>
                  <a:pt x="2977" y="1144"/>
                  <a:pt x="2918" y="1073"/>
                  <a:pt x="3013" y="1013"/>
                </a:cubicBezTo>
                <a:cubicBezTo>
                  <a:pt x="2989" y="1013"/>
                  <a:pt x="2977" y="1001"/>
                  <a:pt x="2965" y="1001"/>
                </a:cubicBezTo>
                <a:cubicBezTo>
                  <a:pt x="2930" y="1001"/>
                  <a:pt x="2906" y="977"/>
                  <a:pt x="2906" y="953"/>
                </a:cubicBezTo>
                <a:lnTo>
                  <a:pt x="2906" y="882"/>
                </a:lnTo>
                <a:cubicBezTo>
                  <a:pt x="2918" y="799"/>
                  <a:pt x="2906" y="739"/>
                  <a:pt x="2751" y="739"/>
                </a:cubicBezTo>
                <a:cubicBezTo>
                  <a:pt x="2739" y="739"/>
                  <a:pt x="2727" y="715"/>
                  <a:pt x="2715" y="703"/>
                </a:cubicBezTo>
                <a:cubicBezTo>
                  <a:pt x="2692" y="680"/>
                  <a:pt x="2680" y="680"/>
                  <a:pt x="2668" y="680"/>
                </a:cubicBezTo>
                <a:lnTo>
                  <a:pt x="2656" y="703"/>
                </a:lnTo>
                <a:cubicBezTo>
                  <a:pt x="2656" y="727"/>
                  <a:pt x="2632" y="763"/>
                  <a:pt x="2668" y="775"/>
                </a:cubicBezTo>
                <a:cubicBezTo>
                  <a:pt x="2692" y="799"/>
                  <a:pt x="2727" y="822"/>
                  <a:pt x="2751" y="846"/>
                </a:cubicBezTo>
                <a:cubicBezTo>
                  <a:pt x="2775" y="858"/>
                  <a:pt x="2739" y="894"/>
                  <a:pt x="2692" y="906"/>
                </a:cubicBezTo>
                <a:lnTo>
                  <a:pt x="2632" y="906"/>
                </a:lnTo>
                <a:cubicBezTo>
                  <a:pt x="2620" y="882"/>
                  <a:pt x="2596" y="846"/>
                  <a:pt x="2573" y="822"/>
                </a:cubicBezTo>
                <a:cubicBezTo>
                  <a:pt x="2559" y="795"/>
                  <a:pt x="2553" y="783"/>
                  <a:pt x="2531" y="783"/>
                </a:cubicBezTo>
                <a:cubicBezTo>
                  <a:pt x="2516" y="783"/>
                  <a:pt x="2493" y="789"/>
                  <a:pt x="2454" y="799"/>
                </a:cubicBezTo>
                <a:cubicBezTo>
                  <a:pt x="2440" y="812"/>
                  <a:pt x="2417" y="821"/>
                  <a:pt x="2396" y="821"/>
                </a:cubicBezTo>
                <a:cubicBezTo>
                  <a:pt x="2379" y="821"/>
                  <a:pt x="2364" y="815"/>
                  <a:pt x="2358" y="799"/>
                </a:cubicBezTo>
                <a:cubicBezTo>
                  <a:pt x="2323" y="763"/>
                  <a:pt x="2239" y="739"/>
                  <a:pt x="2215" y="715"/>
                </a:cubicBezTo>
                <a:cubicBezTo>
                  <a:pt x="2180" y="644"/>
                  <a:pt x="2096" y="596"/>
                  <a:pt x="2001" y="561"/>
                </a:cubicBezTo>
                <a:cubicBezTo>
                  <a:pt x="1977" y="561"/>
                  <a:pt x="1977" y="549"/>
                  <a:pt x="2013" y="537"/>
                </a:cubicBezTo>
                <a:cubicBezTo>
                  <a:pt x="2073" y="501"/>
                  <a:pt x="2073" y="489"/>
                  <a:pt x="2025" y="477"/>
                </a:cubicBezTo>
                <a:cubicBezTo>
                  <a:pt x="2013" y="471"/>
                  <a:pt x="1992" y="468"/>
                  <a:pt x="1971" y="468"/>
                </a:cubicBezTo>
                <a:cubicBezTo>
                  <a:pt x="1950" y="468"/>
                  <a:pt x="1930" y="471"/>
                  <a:pt x="1918" y="477"/>
                </a:cubicBezTo>
                <a:cubicBezTo>
                  <a:pt x="1909" y="531"/>
                  <a:pt x="1866" y="537"/>
                  <a:pt x="1821" y="537"/>
                </a:cubicBezTo>
                <a:cubicBezTo>
                  <a:pt x="1805" y="537"/>
                  <a:pt x="1790" y="537"/>
                  <a:pt x="1775" y="537"/>
                </a:cubicBezTo>
                <a:cubicBezTo>
                  <a:pt x="1749" y="537"/>
                  <a:pt x="1735" y="512"/>
                  <a:pt x="1707" y="512"/>
                </a:cubicBezTo>
                <a:cubicBezTo>
                  <a:pt x="1697" y="512"/>
                  <a:pt x="1684" y="515"/>
                  <a:pt x="1668" y="525"/>
                </a:cubicBezTo>
                <a:cubicBezTo>
                  <a:pt x="1648" y="533"/>
                  <a:pt x="1629" y="537"/>
                  <a:pt x="1613" y="537"/>
                </a:cubicBezTo>
                <a:cubicBezTo>
                  <a:pt x="1580" y="537"/>
                  <a:pt x="1557" y="521"/>
                  <a:pt x="1549" y="489"/>
                </a:cubicBezTo>
                <a:cubicBezTo>
                  <a:pt x="1549" y="477"/>
                  <a:pt x="1525" y="477"/>
                  <a:pt x="1525" y="477"/>
                </a:cubicBezTo>
                <a:cubicBezTo>
                  <a:pt x="1505" y="517"/>
                  <a:pt x="1485" y="540"/>
                  <a:pt x="1439" y="540"/>
                </a:cubicBezTo>
                <a:cubicBezTo>
                  <a:pt x="1429" y="540"/>
                  <a:pt x="1418" y="539"/>
                  <a:pt x="1406" y="537"/>
                </a:cubicBezTo>
                <a:cubicBezTo>
                  <a:pt x="1395" y="536"/>
                  <a:pt x="1385" y="535"/>
                  <a:pt x="1377" y="535"/>
                </a:cubicBezTo>
                <a:cubicBezTo>
                  <a:pt x="1286" y="535"/>
                  <a:pt x="1282" y="586"/>
                  <a:pt x="1239" y="608"/>
                </a:cubicBezTo>
                <a:cubicBezTo>
                  <a:pt x="1203" y="644"/>
                  <a:pt x="1239" y="644"/>
                  <a:pt x="1251" y="656"/>
                </a:cubicBezTo>
                <a:cubicBezTo>
                  <a:pt x="1251" y="668"/>
                  <a:pt x="1263" y="680"/>
                  <a:pt x="1263" y="680"/>
                </a:cubicBezTo>
                <a:cubicBezTo>
                  <a:pt x="1203" y="727"/>
                  <a:pt x="1239" y="787"/>
                  <a:pt x="1180" y="834"/>
                </a:cubicBezTo>
                <a:cubicBezTo>
                  <a:pt x="1168" y="846"/>
                  <a:pt x="1108" y="846"/>
                  <a:pt x="1072" y="846"/>
                </a:cubicBezTo>
                <a:cubicBezTo>
                  <a:pt x="1060" y="846"/>
                  <a:pt x="1060" y="858"/>
                  <a:pt x="1049" y="858"/>
                </a:cubicBezTo>
                <a:lnTo>
                  <a:pt x="1072" y="894"/>
                </a:lnTo>
                <a:lnTo>
                  <a:pt x="1132" y="894"/>
                </a:lnTo>
                <a:cubicBezTo>
                  <a:pt x="1180" y="894"/>
                  <a:pt x="1227" y="918"/>
                  <a:pt x="1191" y="942"/>
                </a:cubicBezTo>
                <a:cubicBezTo>
                  <a:pt x="1132" y="1001"/>
                  <a:pt x="1132" y="1084"/>
                  <a:pt x="1072" y="1144"/>
                </a:cubicBezTo>
                <a:cubicBezTo>
                  <a:pt x="1067" y="1149"/>
                  <a:pt x="1061" y="1152"/>
                  <a:pt x="1055" y="1154"/>
                </a:cubicBezTo>
                <a:lnTo>
                  <a:pt x="1055" y="1154"/>
                </a:lnTo>
                <a:cubicBezTo>
                  <a:pt x="1051" y="1142"/>
                  <a:pt x="1049" y="1130"/>
                  <a:pt x="1049" y="1120"/>
                </a:cubicBezTo>
                <a:cubicBezTo>
                  <a:pt x="1040" y="1120"/>
                  <a:pt x="1020" y="1126"/>
                  <a:pt x="1009" y="1129"/>
                </a:cubicBezTo>
                <a:lnTo>
                  <a:pt x="1009" y="1129"/>
                </a:lnTo>
                <a:cubicBezTo>
                  <a:pt x="940" y="1083"/>
                  <a:pt x="894" y="1036"/>
                  <a:pt x="906" y="977"/>
                </a:cubicBezTo>
                <a:cubicBezTo>
                  <a:pt x="906" y="953"/>
                  <a:pt x="894" y="942"/>
                  <a:pt x="870" y="906"/>
                </a:cubicBezTo>
                <a:cubicBezTo>
                  <a:pt x="846" y="906"/>
                  <a:pt x="834" y="894"/>
                  <a:pt x="822" y="894"/>
                </a:cubicBezTo>
                <a:lnTo>
                  <a:pt x="810" y="906"/>
                </a:lnTo>
                <a:lnTo>
                  <a:pt x="810" y="1013"/>
                </a:lnTo>
                <a:lnTo>
                  <a:pt x="810" y="1203"/>
                </a:lnTo>
                <a:cubicBezTo>
                  <a:pt x="810" y="1215"/>
                  <a:pt x="787" y="1239"/>
                  <a:pt x="775" y="1239"/>
                </a:cubicBezTo>
                <a:cubicBezTo>
                  <a:pt x="751" y="1239"/>
                  <a:pt x="715" y="1239"/>
                  <a:pt x="703" y="1215"/>
                </a:cubicBezTo>
                <a:cubicBezTo>
                  <a:pt x="668" y="1203"/>
                  <a:pt x="644" y="1180"/>
                  <a:pt x="632" y="1156"/>
                </a:cubicBezTo>
                <a:cubicBezTo>
                  <a:pt x="608" y="1132"/>
                  <a:pt x="572" y="1096"/>
                  <a:pt x="537" y="1084"/>
                </a:cubicBezTo>
                <a:cubicBezTo>
                  <a:pt x="533" y="1081"/>
                  <a:pt x="526" y="1080"/>
                  <a:pt x="517" y="1080"/>
                </a:cubicBezTo>
                <a:cubicBezTo>
                  <a:pt x="495" y="1080"/>
                  <a:pt x="465" y="1088"/>
                  <a:pt x="465" y="1096"/>
                </a:cubicBezTo>
                <a:cubicBezTo>
                  <a:pt x="465" y="1120"/>
                  <a:pt x="453" y="1132"/>
                  <a:pt x="453" y="1132"/>
                </a:cubicBezTo>
                <a:cubicBezTo>
                  <a:pt x="453" y="1144"/>
                  <a:pt x="453" y="1180"/>
                  <a:pt x="429" y="1192"/>
                </a:cubicBezTo>
                <a:cubicBezTo>
                  <a:pt x="346" y="1251"/>
                  <a:pt x="477" y="1299"/>
                  <a:pt x="465" y="1358"/>
                </a:cubicBezTo>
                <a:cubicBezTo>
                  <a:pt x="477" y="1358"/>
                  <a:pt x="489" y="1358"/>
                  <a:pt x="513" y="1334"/>
                </a:cubicBezTo>
                <a:cubicBezTo>
                  <a:pt x="537" y="1323"/>
                  <a:pt x="549" y="1311"/>
                  <a:pt x="572" y="1299"/>
                </a:cubicBezTo>
                <a:cubicBezTo>
                  <a:pt x="578" y="1287"/>
                  <a:pt x="584" y="1281"/>
                  <a:pt x="590" y="1281"/>
                </a:cubicBezTo>
                <a:cubicBezTo>
                  <a:pt x="596" y="1281"/>
                  <a:pt x="602" y="1287"/>
                  <a:pt x="608" y="1299"/>
                </a:cubicBezTo>
                <a:cubicBezTo>
                  <a:pt x="608" y="1311"/>
                  <a:pt x="632" y="1323"/>
                  <a:pt x="608" y="1323"/>
                </a:cubicBezTo>
                <a:cubicBezTo>
                  <a:pt x="584" y="1358"/>
                  <a:pt x="525" y="1382"/>
                  <a:pt x="513" y="1418"/>
                </a:cubicBezTo>
                <a:cubicBezTo>
                  <a:pt x="489" y="1454"/>
                  <a:pt x="584" y="1489"/>
                  <a:pt x="608" y="1513"/>
                </a:cubicBezTo>
                <a:lnTo>
                  <a:pt x="608" y="1537"/>
                </a:lnTo>
                <a:cubicBezTo>
                  <a:pt x="597" y="1538"/>
                  <a:pt x="587" y="1539"/>
                  <a:pt x="577" y="1539"/>
                </a:cubicBezTo>
                <a:cubicBezTo>
                  <a:pt x="510" y="1539"/>
                  <a:pt x="461" y="1505"/>
                  <a:pt x="429" y="1454"/>
                </a:cubicBezTo>
                <a:cubicBezTo>
                  <a:pt x="423" y="1436"/>
                  <a:pt x="418" y="1430"/>
                  <a:pt x="407" y="1430"/>
                </a:cubicBezTo>
                <a:cubicBezTo>
                  <a:pt x="397" y="1430"/>
                  <a:pt x="382" y="1436"/>
                  <a:pt x="358" y="1442"/>
                </a:cubicBezTo>
                <a:cubicBezTo>
                  <a:pt x="287" y="1454"/>
                  <a:pt x="251" y="1489"/>
                  <a:pt x="251" y="1549"/>
                </a:cubicBezTo>
                <a:cubicBezTo>
                  <a:pt x="251" y="1573"/>
                  <a:pt x="215" y="1573"/>
                  <a:pt x="168" y="1573"/>
                </a:cubicBezTo>
                <a:cubicBezTo>
                  <a:pt x="156" y="1573"/>
                  <a:pt x="120" y="1573"/>
                  <a:pt x="108" y="1596"/>
                </a:cubicBezTo>
                <a:cubicBezTo>
                  <a:pt x="96" y="1596"/>
                  <a:pt x="72" y="1608"/>
                  <a:pt x="72" y="1620"/>
                </a:cubicBezTo>
                <a:cubicBezTo>
                  <a:pt x="72" y="1632"/>
                  <a:pt x="96" y="1656"/>
                  <a:pt x="96" y="1656"/>
                </a:cubicBezTo>
                <a:cubicBezTo>
                  <a:pt x="168" y="1680"/>
                  <a:pt x="168" y="1692"/>
                  <a:pt x="120" y="1727"/>
                </a:cubicBezTo>
                <a:cubicBezTo>
                  <a:pt x="48" y="1775"/>
                  <a:pt x="48" y="1811"/>
                  <a:pt x="108" y="1858"/>
                </a:cubicBezTo>
                <a:cubicBezTo>
                  <a:pt x="156" y="1894"/>
                  <a:pt x="132" y="1918"/>
                  <a:pt x="96" y="1954"/>
                </a:cubicBezTo>
                <a:cubicBezTo>
                  <a:pt x="60" y="1977"/>
                  <a:pt x="60" y="2013"/>
                  <a:pt x="96" y="2037"/>
                </a:cubicBezTo>
                <a:cubicBezTo>
                  <a:pt x="108" y="2073"/>
                  <a:pt x="120" y="2085"/>
                  <a:pt x="108" y="2108"/>
                </a:cubicBezTo>
                <a:cubicBezTo>
                  <a:pt x="48" y="2192"/>
                  <a:pt x="108" y="2263"/>
                  <a:pt x="37" y="2335"/>
                </a:cubicBezTo>
                <a:cubicBezTo>
                  <a:pt x="1" y="2370"/>
                  <a:pt x="72" y="2394"/>
                  <a:pt x="108" y="2406"/>
                </a:cubicBezTo>
                <a:cubicBezTo>
                  <a:pt x="156" y="2442"/>
                  <a:pt x="156" y="2466"/>
                  <a:pt x="120" y="2501"/>
                </a:cubicBezTo>
                <a:cubicBezTo>
                  <a:pt x="108" y="2513"/>
                  <a:pt x="108" y="2513"/>
                  <a:pt x="120" y="2525"/>
                </a:cubicBezTo>
                <a:cubicBezTo>
                  <a:pt x="168" y="2608"/>
                  <a:pt x="191" y="2680"/>
                  <a:pt x="108" y="2751"/>
                </a:cubicBezTo>
                <a:cubicBezTo>
                  <a:pt x="96" y="2763"/>
                  <a:pt x="96" y="2799"/>
                  <a:pt x="120" y="2811"/>
                </a:cubicBezTo>
                <a:cubicBezTo>
                  <a:pt x="168" y="2847"/>
                  <a:pt x="156" y="2906"/>
                  <a:pt x="251" y="2906"/>
                </a:cubicBezTo>
                <a:cubicBezTo>
                  <a:pt x="298" y="2942"/>
                  <a:pt x="298" y="2989"/>
                  <a:pt x="275" y="3037"/>
                </a:cubicBezTo>
                <a:cubicBezTo>
                  <a:pt x="227" y="3085"/>
                  <a:pt x="215" y="3144"/>
                  <a:pt x="132" y="3180"/>
                </a:cubicBezTo>
                <a:cubicBezTo>
                  <a:pt x="96" y="3204"/>
                  <a:pt x="108" y="3239"/>
                  <a:pt x="120" y="3275"/>
                </a:cubicBezTo>
                <a:cubicBezTo>
                  <a:pt x="120" y="3287"/>
                  <a:pt x="156" y="3287"/>
                  <a:pt x="156" y="3299"/>
                </a:cubicBezTo>
                <a:cubicBezTo>
                  <a:pt x="227" y="3394"/>
                  <a:pt x="275" y="3501"/>
                  <a:pt x="179" y="3597"/>
                </a:cubicBezTo>
                <a:cubicBezTo>
                  <a:pt x="156" y="3632"/>
                  <a:pt x="156" y="3692"/>
                  <a:pt x="191" y="3740"/>
                </a:cubicBezTo>
                <a:cubicBezTo>
                  <a:pt x="251" y="3775"/>
                  <a:pt x="215" y="3811"/>
                  <a:pt x="168" y="3835"/>
                </a:cubicBezTo>
                <a:cubicBezTo>
                  <a:pt x="120" y="3870"/>
                  <a:pt x="108" y="3882"/>
                  <a:pt x="156" y="3918"/>
                </a:cubicBezTo>
                <a:cubicBezTo>
                  <a:pt x="179" y="3942"/>
                  <a:pt x="168" y="3978"/>
                  <a:pt x="168" y="4001"/>
                </a:cubicBezTo>
                <a:cubicBezTo>
                  <a:pt x="168" y="4013"/>
                  <a:pt x="179" y="4037"/>
                  <a:pt x="179" y="4037"/>
                </a:cubicBezTo>
                <a:cubicBezTo>
                  <a:pt x="191" y="4049"/>
                  <a:pt x="275" y="4037"/>
                  <a:pt x="251" y="4061"/>
                </a:cubicBezTo>
                <a:cubicBezTo>
                  <a:pt x="239" y="4097"/>
                  <a:pt x="215" y="4109"/>
                  <a:pt x="179" y="4121"/>
                </a:cubicBezTo>
                <a:cubicBezTo>
                  <a:pt x="168" y="4132"/>
                  <a:pt x="156" y="4156"/>
                  <a:pt x="168" y="4156"/>
                </a:cubicBezTo>
                <a:cubicBezTo>
                  <a:pt x="191" y="4192"/>
                  <a:pt x="191" y="4228"/>
                  <a:pt x="168" y="4275"/>
                </a:cubicBezTo>
                <a:cubicBezTo>
                  <a:pt x="168" y="4287"/>
                  <a:pt x="179" y="4299"/>
                  <a:pt x="191" y="4299"/>
                </a:cubicBezTo>
                <a:cubicBezTo>
                  <a:pt x="227" y="4311"/>
                  <a:pt x="310" y="4311"/>
                  <a:pt x="239" y="4359"/>
                </a:cubicBezTo>
                <a:cubicBezTo>
                  <a:pt x="179" y="4394"/>
                  <a:pt x="168" y="4430"/>
                  <a:pt x="168" y="4478"/>
                </a:cubicBezTo>
                <a:cubicBezTo>
                  <a:pt x="168" y="4609"/>
                  <a:pt x="179" y="4763"/>
                  <a:pt x="168" y="4894"/>
                </a:cubicBezTo>
                <a:cubicBezTo>
                  <a:pt x="168" y="4942"/>
                  <a:pt x="179" y="4990"/>
                  <a:pt x="239" y="5013"/>
                </a:cubicBezTo>
                <a:cubicBezTo>
                  <a:pt x="287" y="5049"/>
                  <a:pt x="298" y="5085"/>
                  <a:pt x="275" y="5121"/>
                </a:cubicBezTo>
                <a:cubicBezTo>
                  <a:pt x="239" y="5144"/>
                  <a:pt x="227" y="5192"/>
                  <a:pt x="227" y="5240"/>
                </a:cubicBezTo>
                <a:lnTo>
                  <a:pt x="227" y="5680"/>
                </a:lnTo>
                <a:cubicBezTo>
                  <a:pt x="227" y="5704"/>
                  <a:pt x="227" y="5728"/>
                  <a:pt x="239" y="5740"/>
                </a:cubicBezTo>
                <a:cubicBezTo>
                  <a:pt x="287" y="5787"/>
                  <a:pt x="287" y="5823"/>
                  <a:pt x="239" y="5847"/>
                </a:cubicBezTo>
                <a:cubicBezTo>
                  <a:pt x="227" y="5859"/>
                  <a:pt x="215" y="5906"/>
                  <a:pt x="227" y="5918"/>
                </a:cubicBezTo>
                <a:cubicBezTo>
                  <a:pt x="251" y="5966"/>
                  <a:pt x="298" y="6002"/>
                  <a:pt x="239" y="6037"/>
                </a:cubicBezTo>
                <a:cubicBezTo>
                  <a:pt x="310" y="6180"/>
                  <a:pt x="275" y="6323"/>
                  <a:pt x="287" y="6478"/>
                </a:cubicBezTo>
                <a:cubicBezTo>
                  <a:pt x="287" y="6537"/>
                  <a:pt x="275" y="6597"/>
                  <a:pt x="298" y="6633"/>
                </a:cubicBezTo>
                <a:cubicBezTo>
                  <a:pt x="346" y="6716"/>
                  <a:pt x="394" y="6788"/>
                  <a:pt x="298" y="6859"/>
                </a:cubicBezTo>
                <a:lnTo>
                  <a:pt x="310" y="6871"/>
                </a:lnTo>
                <a:cubicBezTo>
                  <a:pt x="346" y="6907"/>
                  <a:pt x="358" y="6930"/>
                  <a:pt x="310" y="6966"/>
                </a:cubicBezTo>
                <a:cubicBezTo>
                  <a:pt x="287" y="6990"/>
                  <a:pt x="287" y="7014"/>
                  <a:pt x="310" y="7038"/>
                </a:cubicBezTo>
                <a:cubicBezTo>
                  <a:pt x="334" y="7049"/>
                  <a:pt x="346" y="7085"/>
                  <a:pt x="346" y="7109"/>
                </a:cubicBezTo>
                <a:lnTo>
                  <a:pt x="346" y="7228"/>
                </a:lnTo>
                <a:lnTo>
                  <a:pt x="346" y="7371"/>
                </a:lnTo>
                <a:cubicBezTo>
                  <a:pt x="346" y="7407"/>
                  <a:pt x="310" y="7454"/>
                  <a:pt x="346" y="7490"/>
                </a:cubicBezTo>
                <a:cubicBezTo>
                  <a:pt x="406" y="7526"/>
                  <a:pt x="346" y="7573"/>
                  <a:pt x="346" y="7609"/>
                </a:cubicBezTo>
                <a:cubicBezTo>
                  <a:pt x="334" y="7633"/>
                  <a:pt x="358" y="7669"/>
                  <a:pt x="394" y="7692"/>
                </a:cubicBezTo>
                <a:cubicBezTo>
                  <a:pt x="418" y="7728"/>
                  <a:pt x="346" y="7752"/>
                  <a:pt x="358" y="7788"/>
                </a:cubicBezTo>
                <a:cubicBezTo>
                  <a:pt x="418" y="7847"/>
                  <a:pt x="394" y="7907"/>
                  <a:pt x="406" y="7966"/>
                </a:cubicBezTo>
                <a:cubicBezTo>
                  <a:pt x="406" y="8002"/>
                  <a:pt x="394" y="8061"/>
                  <a:pt x="418" y="8097"/>
                </a:cubicBezTo>
                <a:cubicBezTo>
                  <a:pt x="453" y="8145"/>
                  <a:pt x="465" y="8169"/>
                  <a:pt x="418" y="8216"/>
                </a:cubicBezTo>
                <a:cubicBezTo>
                  <a:pt x="370" y="8264"/>
                  <a:pt x="346" y="8323"/>
                  <a:pt x="429" y="8359"/>
                </a:cubicBezTo>
                <a:cubicBezTo>
                  <a:pt x="465" y="8383"/>
                  <a:pt x="465" y="8419"/>
                  <a:pt x="465" y="8442"/>
                </a:cubicBezTo>
                <a:cubicBezTo>
                  <a:pt x="429" y="8478"/>
                  <a:pt x="465" y="8526"/>
                  <a:pt x="465" y="8562"/>
                </a:cubicBezTo>
                <a:cubicBezTo>
                  <a:pt x="465" y="8597"/>
                  <a:pt x="453" y="8633"/>
                  <a:pt x="465" y="8681"/>
                </a:cubicBezTo>
                <a:cubicBezTo>
                  <a:pt x="477" y="8716"/>
                  <a:pt x="453" y="8764"/>
                  <a:pt x="513" y="8812"/>
                </a:cubicBezTo>
                <a:cubicBezTo>
                  <a:pt x="489" y="8835"/>
                  <a:pt x="453" y="8871"/>
                  <a:pt x="465" y="8919"/>
                </a:cubicBezTo>
                <a:cubicBezTo>
                  <a:pt x="477" y="8954"/>
                  <a:pt x="584" y="8943"/>
                  <a:pt x="584" y="8990"/>
                </a:cubicBezTo>
                <a:cubicBezTo>
                  <a:pt x="584" y="9014"/>
                  <a:pt x="596" y="9050"/>
                  <a:pt x="632" y="9074"/>
                </a:cubicBezTo>
                <a:cubicBezTo>
                  <a:pt x="644" y="9097"/>
                  <a:pt x="632" y="9109"/>
                  <a:pt x="608" y="9109"/>
                </a:cubicBezTo>
                <a:cubicBezTo>
                  <a:pt x="596" y="9109"/>
                  <a:pt x="572" y="9109"/>
                  <a:pt x="549" y="9097"/>
                </a:cubicBezTo>
                <a:cubicBezTo>
                  <a:pt x="537" y="9074"/>
                  <a:pt x="537" y="9062"/>
                  <a:pt x="525" y="9062"/>
                </a:cubicBezTo>
                <a:lnTo>
                  <a:pt x="489" y="9038"/>
                </a:lnTo>
                <a:cubicBezTo>
                  <a:pt x="477" y="9050"/>
                  <a:pt x="477" y="9062"/>
                  <a:pt x="465" y="9062"/>
                </a:cubicBezTo>
                <a:cubicBezTo>
                  <a:pt x="453" y="9109"/>
                  <a:pt x="513" y="9133"/>
                  <a:pt x="513" y="9169"/>
                </a:cubicBezTo>
                <a:cubicBezTo>
                  <a:pt x="513" y="9193"/>
                  <a:pt x="477" y="9228"/>
                  <a:pt x="465" y="9252"/>
                </a:cubicBezTo>
                <a:cubicBezTo>
                  <a:pt x="465" y="9300"/>
                  <a:pt x="549" y="9288"/>
                  <a:pt x="549" y="9312"/>
                </a:cubicBezTo>
                <a:cubicBezTo>
                  <a:pt x="549" y="9335"/>
                  <a:pt x="513" y="9347"/>
                  <a:pt x="537" y="9359"/>
                </a:cubicBezTo>
                <a:cubicBezTo>
                  <a:pt x="572" y="9395"/>
                  <a:pt x="596" y="9419"/>
                  <a:pt x="549" y="9455"/>
                </a:cubicBezTo>
                <a:cubicBezTo>
                  <a:pt x="525" y="9466"/>
                  <a:pt x="525" y="9490"/>
                  <a:pt x="525" y="9526"/>
                </a:cubicBezTo>
                <a:cubicBezTo>
                  <a:pt x="525" y="9597"/>
                  <a:pt x="572" y="9693"/>
                  <a:pt x="477" y="9764"/>
                </a:cubicBezTo>
                <a:cubicBezTo>
                  <a:pt x="465" y="9764"/>
                  <a:pt x="477" y="9788"/>
                  <a:pt x="477" y="9812"/>
                </a:cubicBezTo>
                <a:cubicBezTo>
                  <a:pt x="513" y="9847"/>
                  <a:pt x="537" y="9883"/>
                  <a:pt x="584" y="9931"/>
                </a:cubicBezTo>
                <a:cubicBezTo>
                  <a:pt x="525" y="9955"/>
                  <a:pt x="525" y="10014"/>
                  <a:pt x="537" y="10062"/>
                </a:cubicBezTo>
                <a:cubicBezTo>
                  <a:pt x="537" y="10074"/>
                  <a:pt x="525" y="10109"/>
                  <a:pt x="537" y="10121"/>
                </a:cubicBezTo>
                <a:cubicBezTo>
                  <a:pt x="596" y="10169"/>
                  <a:pt x="596" y="10205"/>
                  <a:pt x="537" y="10252"/>
                </a:cubicBezTo>
                <a:cubicBezTo>
                  <a:pt x="525" y="10264"/>
                  <a:pt x="549" y="10288"/>
                  <a:pt x="572" y="10312"/>
                </a:cubicBezTo>
                <a:cubicBezTo>
                  <a:pt x="584" y="10347"/>
                  <a:pt x="608" y="10359"/>
                  <a:pt x="572" y="10383"/>
                </a:cubicBezTo>
                <a:cubicBezTo>
                  <a:pt x="525" y="10431"/>
                  <a:pt x="537" y="10467"/>
                  <a:pt x="584" y="10490"/>
                </a:cubicBezTo>
                <a:cubicBezTo>
                  <a:pt x="608" y="10502"/>
                  <a:pt x="668" y="10538"/>
                  <a:pt x="644" y="10586"/>
                </a:cubicBezTo>
                <a:cubicBezTo>
                  <a:pt x="608" y="10609"/>
                  <a:pt x="596" y="10621"/>
                  <a:pt x="644" y="10657"/>
                </a:cubicBezTo>
                <a:cubicBezTo>
                  <a:pt x="691" y="10681"/>
                  <a:pt x="727" y="10717"/>
                  <a:pt x="763" y="10740"/>
                </a:cubicBezTo>
                <a:cubicBezTo>
                  <a:pt x="775" y="10764"/>
                  <a:pt x="763" y="10788"/>
                  <a:pt x="763" y="10800"/>
                </a:cubicBezTo>
                <a:cubicBezTo>
                  <a:pt x="763" y="10824"/>
                  <a:pt x="727" y="10836"/>
                  <a:pt x="703" y="10836"/>
                </a:cubicBezTo>
                <a:cubicBezTo>
                  <a:pt x="703" y="10848"/>
                  <a:pt x="703" y="10883"/>
                  <a:pt x="691" y="10895"/>
                </a:cubicBezTo>
                <a:cubicBezTo>
                  <a:pt x="632" y="10943"/>
                  <a:pt x="656" y="10955"/>
                  <a:pt x="703" y="10979"/>
                </a:cubicBezTo>
                <a:cubicBezTo>
                  <a:pt x="715" y="11002"/>
                  <a:pt x="727" y="11002"/>
                  <a:pt x="727" y="11014"/>
                </a:cubicBezTo>
                <a:cubicBezTo>
                  <a:pt x="703" y="11014"/>
                  <a:pt x="691" y="11026"/>
                  <a:pt x="656" y="11026"/>
                </a:cubicBezTo>
                <a:cubicBezTo>
                  <a:pt x="632" y="11026"/>
                  <a:pt x="596" y="11038"/>
                  <a:pt x="572" y="11038"/>
                </a:cubicBezTo>
                <a:cubicBezTo>
                  <a:pt x="584" y="11062"/>
                  <a:pt x="584" y="11074"/>
                  <a:pt x="596" y="11074"/>
                </a:cubicBezTo>
                <a:cubicBezTo>
                  <a:pt x="668" y="11121"/>
                  <a:pt x="703" y="11145"/>
                  <a:pt x="632" y="11205"/>
                </a:cubicBezTo>
                <a:cubicBezTo>
                  <a:pt x="608" y="11217"/>
                  <a:pt x="608" y="11252"/>
                  <a:pt x="608" y="11276"/>
                </a:cubicBezTo>
                <a:cubicBezTo>
                  <a:pt x="608" y="11324"/>
                  <a:pt x="632" y="11336"/>
                  <a:pt x="691" y="11360"/>
                </a:cubicBezTo>
                <a:cubicBezTo>
                  <a:pt x="715" y="11360"/>
                  <a:pt x="715" y="11371"/>
                  <a:pt x="703" y="11383"/>
                </a:cubicBezTo>
                <a:cubicBezTo>
                  <a:pt x="691" y="11383"/>
                  <a:pt x="656" y="11383"/>
                  <a:pt x="644" y="11395"/>
                </a:cubicBezTo>
                <a:cubicBezTo>
                  <a:pt x="489" y="11502"/>
                  <a:pt x="537" y="11621"/>
                  <a:pt x="549" y="11741"/>
                </a:cubicBezTo>
                <a:cubicBezTo>
                  <a:pt x="549" y="11752"/>
                  <a:pt x="572" y="11752"/>
                  <a:pt x="584" y="11776"/>
                </a:cubicBezTo>
                <a:cubicBezTo>
                  <a:pt x="608" y="11800"/>
                  <a:pt x="656" y="11812"/>
                  <a:pt x="691" y="11848"/>
                </a:cubicBezTo>
                <a:cubicBezTo>
                  <a:pt x="715" y="11860"/>
                  <a:pt x="703" y="11871"/>
                  <a:pt x="656" y="11871"/>
                </a:cubicBezTo>
                <a:cubicBezTo>
                  <a:pt x="537" y="11895"/>
                  <a:pt x="513" y="11907"/>
                  <a:pt x="549" y="11979"/>
                </a:cubicBezTo>
                <a:cubicBezTo>
                  <a:pt x="572" y="12014"/>
                  <a:pt x="584" y="12038"/>
                  <a:pt x="549" y="12074"/>
                </a:cubicBezTo>
                <a:cubicBezTo>
                  <a:pt x="537" y="12098"/>
                  <a:pt x="549" y="12110"/>
                  <a:pt x="596" y="12133"/>
                </a:cubicBezTo>
                <a:cubicBezTo>
                  <a:pt x="644" y="12133"/>
                  <a:pt x="668" y="12157"/>
                  <a:pt x="644" y="12193"/>
                </a:cubicBezTo>
                <a:cubicBezTo>
                  <a:pt x="608" y="12217"/>
                  <a:pt x="596" y="12252"/>
                  <a:pt x="644" y="12276"/>
                </a:cubicBezTo>
                <a:cubicBezTo>
                  <a:pt x="656" y="12288"/>
                  <a:pt x="644" y="12324"/>
                  <a:pt x="632" y="12336"/>
                </a:cubicBezTo>
                <a:cubicBezTo>
                  <a:pt x="572" y="12395"/>
                  <a:pt x="584" y="12431"/>
                  <a:pt x="644" y="12491"/>
                </a:cubicBezTo>
                <a:cubicBezTo>
                  <a:pt x="703" y="12526"/>
                  <a:pt x="703" y="12526"/>
                  <a:pt x="608" y="12586"/>
                </a:cubicBezTo>
                <a:cubicBezTo>
                  <a:pt x="584" y="12610"/>
                  <a:pt x="584" y="12633"/>
                  <a:pt x="584" y="12669"/>
                </a:cubicBezTo>
                <a:cubicBezTo>
                  <a:pt x="584" y="12687"/>
                  <a:pt x="590" y="12693"/>
                  <a:pt x="602" y="12693"/>
                </a:cubicBezTo>
                <a:cubicBezTo>
                  <a:pt x="614" y="12693"/>
                  <a:pt x="632" y="12687"/>
                  <a:pt x="656" y="12681"/>
                </a:cubicBezTo>
                <a:cubicBezTo>
                  <a:pt x="659" y="12678"/>
                  <a:pt x="664" y="12676"/>
                  <a:pt x="669" y="12676"/>
                </a:cubicBezTo>
                <a:cubicBezTo>
                  <a:pt x="680" y="12676"/>
                  <a:pt x="695" y="12685"/>
                  <a:pt x="703" y="12693"/>
                </a:cubicBezTo>
                <a:lnTo>
                  <a:pt x="703" y="12705"/>
                </a:lnTo>
                <a:cubicBezTo>
                  <a:pt x="691" y="12729"/>
                  <a:pt x="691" y="12741"/>
                  <a:pt x="668" y="12741"/>
                </a:cubicBezTo>
                <a:cubicBezTo>
                  <a:pt x="596" y="12788"/>
                  <a:pt x="584" y="12788"/>
                  <a:pt x="608" y="12812"/>
                </a:cubicBezTo>
                <a:cubicBezTo>
                  <a:pt x="632" y="12848"/>
                  <a:pt x="644" y="12860"/>
                  <a:pt x="632" y="12884"/>
                </a:cubicBezTo>
                <a:cubicBezTo>
                  <a:pt x="549" y="13026"/>
                  <a:pt x="549" y="13122"/>
                  <a:pt x="644" y="13229"/>
                </a:cubicBezTo>
                <a:cubicBezTo>
                  <a:pt x="703" y="13300"/>
                  <a:pt x="691" y="13336"/>
                  <a:pt x="608" y="13384"/>
                </a:cubicBezTo>
                <a:cubicBezTo>
                  <a:pt x="596" y="13384"/>
                  <a:pt x="596" y="13407"/>
                  <a:pt x="596" y="13407"/>
                </a:cubicBezTo>
                <a:cubicBezTo>
                  <a:pt x="644" y="13455"/>
                  <a:pt x="632" y="13479"/>
                  <a:pt x="584" y="13515"/>
                </a:cubicBezTo>
                <a:cubicBezTo>
                  <a:pt x="644" y="13574"/>
                  <a:pt x="632" y="13634"/>
                  <a:pt x="632" y="13681"/>
                </a:cubicBezTo>
                <a:cubicBezTo>
                  <a:pt x="632" y="13884"/>
                  <a:pt x="644" y="14110"/>
                  <a:pt x="632" y="14312"/>
                </a:cubicBezTo>
                <a:cubicBezTo>
                  <a:pt x="632" y="14396"/>
                  <a:pt x="644" y="14455"/>
                  <a:pt x="703" y="14515"/>
                </a:cubicBezTo>
                <a:cubicBezTo>
                  <a:pt x="727" y="14550"/>
                  <a:pt x="763" y="14574"/>
                  <a:pt x="668" y="14586"/>
                </a:cubicBezTo>
                <a:cubicBezTo>
                  <a:pt x="644" y="14586"/>
                  <a:pt x="656" y="14598"/>
                  <a:pt x="668" y="14610"/>
                </a:cubicBezTo>
                <a:cubicBezTo>
                  <a:pt x="763" y="14658"/>
                  <a:pt x="763" y="14658"/>
                  <a:pt x="727" y="14693"/>
                </a:cubicBezTo>
                <a:cubicBezTo>
                  <a:pt x="691" y="14729"/>
                  <a:pt x="703" y="14765"/>
                  <a:pt x="703" y="14812"/>
                </a:cubicBezTo>
                <a:cubicBezTo>
                  <a:pt x="691" y="14848"/>
                  <a:pt x="715" y="14908"/>
                  <a:pt x="656" y="14955"/>
                </a:cubicBezTo>
                <a:cubicBezTo>
                  <a:pt x="644" y="14967"/>
                  <a:pt x="656" y="14991"/>
                  <a:pt x="668" y="15015"/>
                </a:cubicBezTo>
                <a:lnTo>
                  <a:pt x="691" y="15027"/>
                </a:lnTo>
                <a:cubicBezTo>
                  <a:pt x="727" y="15062"/>
                  <a:pt x="775" y="15086"/>
                  <a:pt x="715" y="15122"/>
                </a:cubicBezTo>
                <a:cubicBezTo>
                  <a:pt x="751" y="15193"/>
                  <a:pt x="763" y="15265"/>
                  <a:pt x="906" y="15300"/>
                </a:cubicBezTo>
                <a:cubicBezTo>
                  <a:pt x="941" y="15300"/>
                  <a:pt x="965" y="15324"/>
                  <a:pt x="941" y="15348"/>
                </a:cubicBezTo>
                <a:cubicBezTo>
                  <a:pt x="870" y="15384"/>
                  <a:pt x="941" y="15420"/>
                  <a:pt x="941" y="15467"/>
                </a:cubicBezTo>
                <a:cubicBezTo>
                  <a:pt x="941" y="15550"/>
                  <a:pt x="1001" y="15622"/>
                  <a:pt x="1084" y="15705"/>
                </a:cubicBezTo>
                <a:cubicBezTo>
                  <a:pt x="1132" y="15729"/>
                  <a:pt x="1144" y="15777"/>
                  <a:pt x="1191" y="15801"/>
                </a:cubicBezTo>
                <a:cubicBezTo>
                  <a:pt x="1263" y="15836"/>
                  <a:pt x="1203" y="15860"/>
                  <a:pt x="1203" y="15908"/>
                </a:cubicBezTo>
                <a:cubicBezTo>
                  <a:pt x="1203" y="15967"/>
                  <a:pt x="1322" y="16027"/>
                  <a:pt x="1406" y="16027"/>
                </a:cubicBezTo>
                <a:cubicBezTo>
                  <a:pt x="1441" y="16027"/>
                  <a:pt x="1489" y="16015"/>
                  <a:pt x="1489" y="15979"/>
                </a:cubicBezTo>
                <a:cubicBezTo>
                  <a:pt x="1489" y="15955"/>
                  <a:pt x="1489" y="15920"/>
                  <a:pt x="1501" y="15884"/>
                </a:cubicBezTo>
                <a:cubicBezTo>
                  <a:pt x="1501" y="15860"/>
                  <a:pt x="1525" y="15860"/>
                  <a:pt x="1549" y="15860"/>
                </a:cubicBezTo>
                <a:cubicBezTo>
                  <a:pt x="1584" y="15882"/>
                  <a:pt x="1626" y="15886"/>
                  <a:pt x="1670" y="15886"/>
                </a:cubicBezTo>
                <a:cubicBezTo>
                  <a:pt x="1695" y="15886"/>
                  <a:pt x="1720" y="15885"/>
                  <a:pt x="1746" y="15885"/>
                </a:cubicBezTo>
                <a:cubicBezTo>
                  <a:pt x="1795" y="15885"/>
                  <a:pt x="1842" y="15890"/>
                  <a:pt x="1882" y="15920"/>
                </a:cubicBezTo>
                <a:lnTo>
                  <a:pt x="1965" y="15884"/>
                </a:lnTo>
                <a:cubicBezTo>
                  <a:pt x="1987" y="15867"/>
                  <a:pt x="1999" y="15858"/>
                  <a:pt x="2008" y="15858"/>
                </a:cubicBezTo>
                <a:cubicBezTo>
                  <a:pt x="2018" y="15858"/>
                  <a:pt x="2024" y="15870"/>
                  <a:pt x="2037" y="15896"/>
                </a:cubicBezTo>
                <a:cubicBezTo>
                  <a:pt x="2046" y="15915"/>
                  <a:pt x="2056" y="15921"/>
                  <a:pt x="2066" y="15921"/>
                </a:cubicBezTo>
                <a:cubicBezTo>
                  <a:pt x="2082" y="15921"/>
                  <a:pt x="2099" y="15908"/>
                  <a:pt x="2120" y="15908"/>
                </a:cubicBezTo>
                <a:cubicBezTo>
                  <a:pt x="2156" y="15908"/>
                  <a:pt x="2203" y="15955"/>
                  <a:pt x="2192" y="15967"/>
                </a:cubicBezTo>
                <a:cubicBezTo>
                  <a:pt x="2144" y="16015"/>
                  <a:pt x="2156" y="16062"/>
                  <a:pt x="2156" y="16098"/>
                </a:cubicBezTo>
                <a:cubicBezTo>
                  <a:pt x="2156" y="16122"/>
                  <a:pt x="2180" y="16122"/>
                  <a:pt x="2192" y="16134"/>
                </a:cubicBezTo>
                <a:cubicBezTo>
                  <a:pt x="2192" y="16134"/>
                  <a:pt x="2203" y="16134"/>
                  <a:pt x="2215" y="16122"/>
                </a:cubicBezTo>
                <a:cubicBezTo>
                  <a:pt x="2263" y="16086"/>
                  <a:pt x="2275" y="16074"/>
                  <a:pt x="2275" y="16027"/>
                </a:cubicBezTo>
                <a:cubicBezTo>
                  <a:pt x="2292" y="15992"/>
                  <a:pt x="2342" y="15970"/>
                  <a:pt x="2386" y="15970"/>
                </a:cubicBezTo>
                <a:cubicBezTo>
                  <a:pt x="2402" y="15970"/>
                  <a:pt x="2417" y="15973"/>
                  <a:pt x="2430" y="15979"/>
                </a:cubicBezTo>
                <a:cubicBezTo>
                  <a:pt x="2501" y="16027"/>
                  <a:pt x="2608" y="16074"/>
                  <a:pt x="2656" y="16146"/>
                </a:cubicBezTo>
                <a:cubicBezTo>
                  <a:pt x="2662" y="16170"/>
                  <a:pt x="2683" y="16182"/>
                  <a:pt x="2704" y="16182"/>
                </a:cubicBezTo>
                <a:cubicBezTo>
                  <a:pt x="2724" y="16182"/>
                  <a:pt x="2745" y="16170"/>
                  <a:pt x="2751" y="16146"/>
                </a:cubicBezTo>
                <a:cubicBezTo>
                  <a:pt x="2775" y="16122"/>
                  <a:pt x="2799" y="16086"/>
                  <a:pt x="2811" y="16062"/>
                </a:cubicBezTo>
                <a:cubicBezTo>
                  <a:pt x="2825" y="16035"/>
                  <a:pt x="2835" y="16023"/>
                  <a:pt x="2850" y="16023"/>
                </a:cubicBezTo>
                <a:cubicBezTo>
                  <a:pt x="2861" y="16023"/>
                  <a:pt x="2874" y="16029"/>
                  <a:pt x="2894" y="16039"/>
                </a:cubicBezTo>
                <a:cubicBezTo>
                  <a:pt x="2906" y="16039"/>
                  <a:pt x="2906" y="16062"/>
                  <a:pt x="2918" y="16062"/>
                </a:cubicBezTo>
                <a:cubicBezTo>
                  <a:pt x="3073" y="16062"/>
                  <a:pt x="3192" y="16074"/>
                  <a:pt x="3287" y="16134"/>
                </a:cubicBezTo>
                <a:cubicBezTo>
                  <a:pt x="3338" y="16154"/>
                  <a:pt x="3407" y="16184"/>
                  <a:pt x="3479" y="16184"/>
                </a:cubicBezTo>
                <a:cubicBezTo>
                  <a:pt x="3490" y="16184"/>
                  <a:pt x="3502" y="16183"/>
                  <a:pt x="3513" y="16182"/>
                </a:cubicBezTo>
                <a:cubicBezTo>
                  <a:pt x="3548" y="16164"/>
                  <a:pt x="3589" y="16153"/>
                  <a:pt x="3614" y="16153"/>
                </a:cubicBezTo>
                <a:cubicBezTo>
                  <a:pt x="3622" y="16153"/>
                  <a:pt x="3629" y="16155"/>
                  <a:pt x="3632" y="16158"/>
                </a:cubicBezTo>
                <a:cubicBezTo>
                  <a:pt x="3668" y="16182"/>
                  <a:pt x="3692" y="16217"/>
                  <a:pt x="3704" y="16253"/>
                </a:cubicBezTo>
                <a:cubicBezTo>
                  <a:pt x="3751" y="16324"/>
                  <a:pt x="3847" y="16396"/>
                  <a:pt x="3847" y="16491"/>
                </a:cubicBezTo>
                <a:cubicBezTo>
                  <a:pt x="3847" y="16503"/>
                  <a:pt x="3882" y="16503"/>
                  <a:pt x="3918" y="16503"/>
                </a:cubicBezTo>
                <a:cubicBezTo>
                  <a:pt x="3930" y="16503"/>
                  <a:pt x="3930" y="16503"/>
                  <a:pt x="3942" y="16491"/>
                </a:cubicBezTo>
                <a:cubicBezTo>
                  <a:pt x="3960" y="16485"/>
                  <a:pt x="3972" y="16482"/>
                  <a:pt x="3980" y="16482"/>
                </a:cubicBezTo>
                <a:cubicBezTo>
                  <a:pt x="3989" y="16482"/>
                  <a:pt x="3995" y="16485"/>
                  <a:pt x="4001" y="16491"/>
                </a:cubicBezTo>
                <a:cubicBezTo>
                  <a:pt x="4025" y="16539"/>
                  <a:pt x="3989" y="16598"/>
                  <a:pt x="4037" y="16634"/>
                </a:cubicBezTo>
                <a:cubicBezTo>
                  <a:pt x="4049" y="16658"/>
                  <a:pt x="4120" y="16634"/>
                  <a:pt x="4108" y="16682"/>
                </a:cubicBezTo>
                <a:cubicBezTo>
                  <a:pt x="4108" y="16717"/>
                  <a:pt x="4085" y="16729"/>
                  <a:pt x="4061" y="16753"/>
                </a:cubicBezTo>
                <a:cubicBezTo>
                  <a:pt x="4061" y="16801"/>
                  <a:pt x="4049" y="16836"/>
                  <a:pt x="4108" y="16860"/>
                </a:cubicBezTo>
                <a:cubicBezTo>
                  <a:pt x="4120" y="16872"/>
                  <a:pt x="4144" y="16872"/>
                  <a:pt x="4156" y="16896"/>
                </a:cubicBezTo>
                <a:cubicBezTo>
                  <a:pt x="4166" y="16899"/>
                  <a:pt x="4174" y="16901"/>
                  <a:pt x="4180" y="16901"/>
                </a:cubicBezTo>
                <a:cubicBezTo>
                  <a:pt x="4197" y="16901"/>
                  <a:pt x="4204" y="16890"/>
                  <a:pt x="4204" y="16872"/>
                </a:cubicBezTo>
                <a:cubicBezTo>
                  <a:pt x="4204" y="16813"/>
                  <a:pt x="4192" y="16777"/>
                  <a:pt x="4263" y="16729"/>
                </a:cubicBezTo>
                <a:lnTo>
                  <a:pt x="4299" y="16682"/>
                </a:lnTo>
                <a:cubicBezTo>
                  <a:pt x="4323" y="16693"/>
                  <a:pt x="4335" y="16717"/>
                  <a:pt x="4335" y="16729"/>
                </a:cubicBezTo>
                <a:cubicBezTo>
                  <a:pt x="4341" y="16735"/>
                  <a:pt x="4350" y="16738"/>
                  <a:pt x="4359" y="16738"/>
                </a:cubicBezTo>
                <a:cubicBezTo>
                  <a:pt x="4367" y="16738"/>
                  <a:pt x="4376" y="16735"/>
                  <a:pt x="4382" y="16729"/>
                </a:cubicBezTo>
                <a:cubicBezTo>
                  <a:pt x="4394" y="16682"/>
                  <a:pt x="4442" y="16670"/>
                  <a:pt x="4501" y="16670"/>
                </a:cubicBezTo>
                <a:cubicBezTo>
                  <a:pt x="4644" y="16670"/>
                  <a:pt x="4704" y="16622"/>
                  <a:pt x="4740" y="16503"/>
                </a:cubicBezTo>
                <a:cubicBezTo>
                  <a:pt x="4763" y="16503"/>
                  <a:pt x="4775" y="16491"/>
                  <a:pt x="4799" y="16479"/>
                </a:cubicBezTo>
                <a:cubicBezTo>
                  <a:pt x="4811" y="16443"/>
                  <a:pt x="4835" y="16432"/>
                  <a:pt x="4859" y="16420"/>
                </a:cubicBezTo>
                <a:cubicBezTo>
                  <a:pt x="4865" y="16408"/>
                  <a:pt x="4870" y="16402"/>
                  <a:pt x="4876" y="16402"/>
                </a:cubicBezTo>
                <a:cubicBezTo>
                  <a:pt x="4882" y="16402"/>
                  <a:pt x="4888" y="16408"/>
                  <a:pt x="4894" y="16420"/>
                </a:cubicBezTo>
                <a:lnTo>
                  <a:pt x="4918" y="16432"/>
                </a:lnTo>
                <a:cubicBezTo>
                  <a:pt x="4930" y="16455"/>
                  <a:pt x="4930" y="16479"/>
                  <a:pt x="4942" y="16503"/>
                </a:cubicBezTo>
                <a:cubicBezTo>
                  <a:pt x="5001" y="16491"/>
                  <a:pt x="4978" y="16455"/>
                  <a:pt x="4978" y="16432"/>
                </a:cubicBezTo>
                <a:cubicBezTo>
                  <a:pt x="4978" y="16420"/>
                  <a:pt x="4990" y="16396"/>
                  <a:pt x="4990" y="16372"/>
                </a:cubicBezTo>
                <a:cubicBezTo>
                  <a:pt x="4990" y="16366"/>
                  <a:pt x="5007" y="16363"/>
                  <a:pt x="5025" y="16363"/>
                </a:cubicBezTo>
                <a:cubicBezTo>
                  <a:pt x="5043" y="16363"/>
                  <a:pt x="5061" y="16366"/>
                  <a:pt x="5061" y="16372"/>
                </a:cubicBezTo>
                <a:cubicBezTo>
                  <a:pt x="5085" y="16384"/>
                  <a:pt x="5097" y="16396"/>
                  <a:pt x="5097" y="16432"/>
                </a:cubicBezTo>
                <a:cubicBezTo>
                  <a:pt x="5097" y="16479"/>
                  <a:pt x="5121" y="16491"/>
                  <a:pt x="5180" y="16491"/>
                </a:cubicBezTo>
                <a:cubicBezTo>
                  <a:pt x="5228" y="16491"/>
                  <a:pt x="5240" y="16503"/>
                  <a:pt x="5275" y="16515"/>
                </a:cubicBezTo>
                <a:cubicBezTo>
                  <a:pt x="5323" y="16563"/>
                  <a:pt x="5347" y="16622"/>
                  <a:pt x="5335" y="16682"/>
                </a:cubicBezTo>
                <a:cubicBezTo>
                  <a:pt x="5359" y="16682"/>
                  <a:pt x="5382" y="16693"/>
                  <a:pt x="5394" y="16717"/>
                </a:cubicBezTo>
                <a:cubicBezTo>
                  <a:pt x="5409" y="16732"/>
                  <a:pt x="5419" y="16742"/>
                  <a:pt x="5433" y="16742"/>
                </a:cubicBezTo>
                <a:cubicBezTo>
                  <a:pt x="5442" y="16742"/>
                  <a:pt x="5452" y="16738"/>
                  <a:pt x="5466" y="16729"/>
                </a:cubicBezTo>
                <a:cubicBezTo>
                  <a:pt x="5502" y="16693"/>
                  <a:pt x="5525" y="16670"/>
                  <a:pt x="5525" y="16634"/>
                </a:cubicBezTo>
                <a:cubicBezTo>
                  <a:pt x="5525" y="16610"/>
                  <a:pt x="5561" y="16598"/>
                  <a:pt x="5573" y="16598"/>
                </a:cubicBezTo>
                <a:cubicBezTo>
                  <a:pt x="5584" y="16599"/>
                  <a:pt x="5594" y="16600"/>
                  <a:pt x="5604" y="16600"/>
                </a:cubicBezTo>
                <a:cubicBezTo>
                  <a:pt x="5685" y="16600"/>
                  <a:pt x="5706" y="16556"/>
                  <a:pt x="5728" y="16503"/>
                </a:cubicBezTo>
                <a:cubicBezTo>
                  <a:pt x="5763" y="16455"/>
                  <a:pt x="5871" y="16479"/>
                  <a:pt x="5883" y="16432"/>
                </a:cubicBezTo>
                <a:cubicBezTo>
                  <a:pt x="5894" y="16432"/>
                  <a:pt x="5930" y="16432"/>
                  <a:pt x="5930" y="16443"/>
                </a:cubicBezTo>
                <a:cubicBezTo>
                  <a:pt x="5942" y="16479"/>
                  <a:pt x="5942" y="16503"/>
                  <a:pt x="5942" y="16551"/>
                </a:cubicBezTo>
                <a:cubicBezTo>
                  <a:pt x="5942" y="16574"/>
                  <a:pt x="5978" y="16598"/>
                  <a:pt x="6013" y="16598"/>
                </a:cubicBezTo>
                <a:cubicBezTo>
                  <a:pt x="6073" y="16598"/>
                  <a:pt x="6133" y="16598"/>
                  <a:pt x="6180" y="16574"/>
                </a:cubicBezTo>
                <a:cubicBezTo>
                  <a:pt x="6216" y="16563"/>
                  <a:pt x="6275" y="16551"/>
                  <a:pt x="6299" y="16539"/>
                </a:cubicBezTo>
                <a:cubicBezTo>
                  <a:pt x="6323" y="16527"/>
                  <a:pt x="6341" y="16521"/>
                  <a:pt x="6357" y="16521"/>
                </a:cubicBezTo>
                <a:cubicBezTo>
                  <a:pt x="6374" y="16521"/>
                  <a:pt x="6389" y="16527"/>
                  <a:pt x="6406" y="16539"/>
                </a:cubicBezTo>
                <a:lnTo>
                  <a:pt x="6442" y="16539"/>
                </a:lnTo>
                <a:cubicBezTo>
                  <a:pt x="6466" y="16539"/>
                  <a:pt x="6466" y="16491"/>
                  <a:pt x="6442" y="16491"/>
                </a:cubicBezTo>
                <a:cubicBezTo>
                  <a:pt x="6359" y="16467"/>
                  <a:pt x="6359" y="16432"/>
                  <a:pt x="6311" y="16396"/>
                </a:cubicBezTo>
                <a:cubicBezTo>
                  <a:pt x="6287" y="16384"/>
                  <a:pt x="6299" y="16372"/>
                  <a:pt x="6323" y="16348"/>
                </a:cubicBezTo>
                <a:cubicBezTo>
                  <a:pt x="6345" y="16333"/>
                  <a:pt x="6372" y="16323"/>
                  <a:pt x="6403" y="16323"/>
                </a:cubicBezTo>
                <a:cubicBezTo>
                  <a:pt x="6422" y="16323"/>
                  <a:pt x="6443" y="16327"/>
                  <a:pt x="6466" y="16336"/>
                </a:cubicBezTo>
                <a:cubicBezTo>
                  <a:pt x="6499" y="16356"/>
                  <a:pt x="6535" y="16365"/>
                  <a:pt x="6571" y="16365"/>
                </a:cubicBezTo>
                <a:cubicBezTo>
                  <a:pt x="6600" y="16365"/>
                  <a:pt x="6630" y="16359"/>
                  <a:pt x="6656" y="16348"/>
                </a:cubicBezTo>
                <a:cubicBezTo>
                  <a:pt x="6680" y="16348"/>
                  <a:pt x="6716" y="16336"/>
                  <a:pt x="6716" y="16312"/>
                </a:cubicBezTo>
                <a:lnTo>
                  <a:pt x="6716" y="16229"/>
                </a:lnTo>
                <a:cubicBezTo>
                  <a:pt x="6711" y="16232"/>
                  <a:pt x="6706" y="16232"/>
                  <a:pt x="6702" y="16232"/>
                </a:cubicBezTo>
                <a:cubicBezTo>
                  <a:pt x="6684" y="16232"/>
                  <a:pt x="6668" y="16217"/>
                  <a:pt x="6668" y="16217"/>
                </a:cubicBezTo>
                <a:cubicBezTo>
                  <a:pt x="6656" y="16205"/>
                  <a:pt x="6668" y="16205"/>
                  <a:pt x="6692" y="16205"/>
                </a:cubicBezTo>
                <a:cubicBezTo>
                  <a:pt x="6704" y="16205"/>
                  <a:pt x="6704" y="16217"/>
                  <a:pt x="6704" y="16229"/>
                </a:cubicBezTo>
                <a:lnTo>
                  <a:pt x="6835" y="16229"/>
                </a:lnTo>
                <a:cubicBezTo>
                  <a:pt x="6835" y="16205"/>
                  <a:pt x="6835" y="16170"/>
                  <a:pt x="6847" y="16146"/>
                </a:cubicBezTo>
                <a:cubicBezTo>
                  <a:pt x="6847" y="16134"/>
                  <a:pt x="6859" y="16134"/>
                  <a:pt x="6895" y="16134"/>
                </a:cubicBezTo>
                <a:cubicBezTo>
                  <a:pt x="6901" y="16141"/>
                  <a:pt x="6920" y="16148"/>
                  <a:pt x="6935" y="16148"/>
                </a:cubicBezTo>
                <a:cubicBezTo>
                  <a:pt x="6946" y="16148"/>
                  <a:pt x="6954" y="16144"/>
                  <a:pt x="6954" y="16134"/>
                </a:cubicBezTo>
                <a:cubicBezTo>
                  <a:pt x="6966" y="16074"/>
                  <a:pt x="7014" y="16074"/>
                  <a:pt x="7073" y="16074"/>
                </a:cubicBezTo>
                <a:lnTo>
                  <a:pt x="7073" y="16015"/>
                </a:lnTo>
                <a:cubicBezTo>
                  <a:pt x="7073" y="16003"/>
                  <a:pt x="7085" y="15979"/>
                  <a:pt x="7097" y="15955"/>
                </a:cubicBezTo>
                <a:lnTo>
                  <a:pt x="7145" y="16003"/>
                </a:lnTo>
                <a:lnTo>
                  <a:pt x="7156" y="16015"/>
                </a:lnTo>
                <a:lnTo>
                  <a:pt x="7180" y="16015"/>
                </a:lnTo>
                <a:cubicBezTo>
                  <a:pt x="7180" y="16003"/>
                  <a:pt x="7192" y="15979"/>
                  <a:pt x="7192" y="15979"/>
                </a:cubicBezTo>
                <a:lnTo>
                  <a:pt x="7192" y="15884"/>
                </a:lnTo>
                <a:cubicBezTo>
                  <a:pt x="7192" y="15848"/>
                  <a:pt x="7204" y="15848"/>
                  <a:pt x="7240" y="15836"/>
                </a:cubicBezTo>
                <a:cubicBezTo>
                  <a:pt x="7249" y="15833"/>
                  <a:pt x="7262" y="15832"/>
                  <a:pt x="7276" y="15832"/>
                </a:cubicBezTo>
                <a:cubicBezTo>
                  <a:pt x="7314" y="15832"/>
                  <a:pt x="7359" y="15843"/>
                  <a:pt x="7359" y="15860"/>
                </a:cubicBezTo>
                <a:cubicBezTo>
                  <a:pt x="7368" y="15896"/>
                  <a:pt x="7384" y="15912"/>
                  <a:pt x="7418" y="15912"/>
                </a:cubicBezTo>
                <a:cubicBezTo>
                  <a:pt x="7428" y="15912"/>
                  <a:pt x="7440" y="15910"/>
                  <a:pt x="7454" y="15908"/>
                </a:cubicBezTo>
                <a:cubicBezTo>
                  <a:pt x="7502" y="15896"/>
                  <a:pt x="7549" y="15884"/>
                  <a:pt x="7597" y="15884"/>
                </a:cubicBezTo>
                <a:cubicBezTo>
                  <a:pt x="7609" y="15884"/>
                  <a:pt x="7621" y="15860"/>
                  <a:pt x="7657" y="15860"/>
                </a:cubicBezTo>
                <a:cubicBezTo>
                  <a:pt x="7633" y="15848"/>
                  <a:pt x="7621" y="15824"/>
                  <a:pt x="7597" y="15824"/>
                </a:cubicBezTo>
                <a:cubicBezTo>
                  <a:pt x="7549" y="15801"/>
                  <a:pt x="7502" y="15801"/>
                  <a:pt x="7454" y="15789"/>
                </a:cubicBezTo>
                <a:cubicBezTo>
                  <a:pt x="7442" y="15789"/>
                  <a:pt x="7442" y="15777"/>
                  <a:pt x="7442" y="15777"/>
                </a:cubicBezTo>
                <a:lnTo>
                  <a:pt x="7454" y="15753"/>
                </a:lnTo>
                <a:cubicBezTo>
                  <a:pt x="7526" y="15743"/>
                  <a:pt x="7580" y="15715"/>
                  <a:pt x="7639" y="15715"/>
                </a:cubicBezTo>
                <a:cubicBezTo>
                  <a:pt x="7649" y="15715"/>
                  <a:pt x="7658" y="15716"/>
                  <a:pt x="7668" y="15717"/>
                </a:cubicBezTo>
                <a:cubicBezTo>
                  <a:pt x="7716" y="15717"/>
                  <a:pt x="7728" y="15693"/>
                  <a:pt x="7692" y="15681"/>
                </a:cubicBezTo>
                <a:cubicBezTo>
                  <a:pt x="7642" y="15641"/>
                  <a:pt x="7609" y="15593"/>
                  <a:pt x="7528" y="15593"/>
                </a:cubicBezTo>
                <a:cubicBezTo>
                  <a:pt x="7513" y="15593"/>
                  <a:pt x="7497" y="15594"/>
                  <a:pt x="7478" y="15598"/>
                </a:cubicBezTo>
                <a:cubicBezTo>
                  <a:pt x="7454" y="15598"/>
                  <a:pt x="7430" y="15574"/>
                  <a:pt x="7395" y="15562"/>
                </a:cubicBezTo>
                <a:cubicBezTo>
                  <a:pt x="7359" y="15539"/>
                  <a:pt x="7359" y="15503"/>
                  <a:pt x="7395" y="15479"/>
                </a:cubicBezTo>
                <a:lnTo>
                  <a:pt x="7430" y="15479"/>
                </a:lnTo>
                <a:cubicBezTo>
                  <a:pt x="7477" y="15456"/>
                  <a:pt x="7523" y="15438"/>
                  <a:pt x="7577" y="15438"/>
                </a:cubicBezTo>
                <a:cubicBezTo>
                  <a:pt x="7605" y="15438"/>
                  <a:pt x="7635" y="15443"/>
                  <a:pt x="7668" y="15455"/>
                </a:cubicBezTo>
                <a:cubicBezTo>
                  <a:pt x="7680" y="15461"/>
                  <a:pt x="7687" y="15463"/>
                  <a:pt x="7692" y="15463"/>
                </a:cubicBezTo>
                <a:cubicBezTo>
                  <a:pt x="7707" y="15463"/>
                  <a:pt x="7698" y="15440"/>
                  <a:pt x="7716" y="15431"/>
                </a:cubicBezTo>
                <a:cubicBezTo>
                  <a:pt x="7741" y="15390"/>
                  <a:pt x="7748" y="15378"/>
                  <a:pt x="7790" y="15378"/>
                </a:cubicBezTo>
                <a:cubicBezTo>
                  <a:pt x="7809" y="15378"/>
                  <a:pt x="7834" y="15380"/>
                  <a:pt x="7871" y="15384"/>
                </a:cubicBezTo>
                <a:cubicBezTo>
                  <a:pt x="7885" y="15386"/>
                  <a:pt x="7899" y="15387"/>
                  <a:pt x="7913" y="15387"/>
                </a:cubicBezTo>
                <a:cubicBezTo>
                  <a:pt x="7977" y="15387"/>
                  <a:pt x="8030" y="15364"/>
                  <a:pt x="8049" y="15324"/>
                </a:cubicBezTo>
                <a:cubicBezTo>
                  <a:pt x="8014" y="15277"/>
                  <a:pt x="8038" y="15265"/>
                  <a:pt x="8085" y="15241"/>
                </a:cubicBezTo>
                <a:cubicBezTo>
                  <a:pt x="8097" y="15217"/>
                  <a:pt x="8133" y="15205"/>
                  <a:pt x="8097" y="15193"/>
                </a:cubicBezTo>
                <a:cubicBezTo>
                  <a:pt x="8073" y="15181"/>
                  <a:pt x="8097" y="15158"/>
                  <a:pt x="8109" y="15146"/>
                </a:cubicBezTo>
                <a:cubicBezTo>
                  <a:pt x="8133" y="15134"/>
                  <a:pt x="8097" y="15122"/>
                  <a:pt x="8085" y="15098"/>
                </a:cubicBezTo>
                <a:cubicBezTo>
                  <a:pt x="8073" y="15086"/>
                  <a:pt x="8073" y="15062"/>
                  <a:pt x="8097" y="15039"/>
                </a:cubicBezTo>
                <a:cubicBezTo>
                  <a:pt x="8109" y="15027"/>
                  <a:pt x="8133" y="15015"/>
                  <a:pt x="8097" y="15003"/>
                </a:cubicBezTo>
                <a:cubicBezTo>
                  <a:pt x="8073" y="14979"/>
                  <a:pt x="8038" y="14955"/>
                  <a:pt x="8026" y="14943"/>
                </a:cubicBezTo>
                <a:cubicBezTo>
                  <a:pt x="7990" y="14919"/>
                  <a:pt x="7966" y="14908"/>
                  <a:pt x="7966" y="14884"/>
                </a:cubicBezTo>
                <a:cubicBezTo>
                  <a:pt x="7966" y="14824"/>
                  <a:pt x="7978" y="14765"/>
                  <a:pt x="7978" y="14705"/>
                </a:cubicBezTo>
                <a:cubicBezTo>
                  <a:pt x="7978" y="14681"/>
                  <a:pt x="8014" y="14681"/>
                  <a:pt x="8026" y="14681"/>
                </a:cubicBezTo>
                <a:cubicBezTo>
                  <a:pt x="8038" y="14681"/>
                  <a:pt x="8073" y="14705"/>
                  <a:pt x="8073" y="14705"/>
                </a:cubicBezTo>
                <a:cubicBezTo>
                  <a:pt x="8085" y="14717"/>
                  <a:pt x="8085" y="14741"/>
                  <a:pt x="8073" y="14765"/>
                </a:cubicBezTo>
                <a:cubicBezTo>
                  <a:pt x="8014" y="14800"/>
                  <a:pt x="8049" y="14848"/>
                  <a:pt x="8085" y="14896"/>
                </a:cubicBezTo>
                <a:lnTo>
                  <a:pt x="8097" y="14908"/>
                </a:lnTo>
                <a:lnTo>
                  <a:pt x="8109" y="14896"/>
                </a:lnTo>
                <a:cubicBezTo>
                  <a:pt x="8157" y="14777"/>
                  <a:pt x="8085" y="14646"/>
                  <a:pt x="8157" y="14527"/>
                </a:cubicBezTo>
                <a:cubicBezTo>
                  <a:pt x="8085" y="14479"/>
                  <a:pt x="8133" y="14443"/>
                  <a:pt x="8169" y="14407"/>
                </a:cubicBezTo>
                <a:cubicBezTo>
                  <a:pt x="8192" y="14384"/>
                  <a:pt x="8169" y="14372"/>
                  <a:pt x="8169" y="14360"/>
                </a:cubicBezTo>
                <a:lnTo>
                  <a:pt x="8169" y="14110"/>
                </a:lnTo>
                <a:cubicBezTo>
                  <a:pt x="8169" y="14074"/>
                  <a:pt x="8192" y="14050"/>
                  <a:pt x="8216" y="14015"/>
                </a:cubicBezTo>
                <a:cubicBezTo>
                  <a:pt x="8252" y="13991"/>
                  <a:pt x="8228" y="13955"/>
                  <a:pt x="8192" y="13955"/>
                </a:cubicBezTo>
                <a:cubicBezTo>
                  <a:pt x="8133" y="13943"/>
                  <a:pt x="8097" y="13931"/>
                  <a:pt x="8073" y="13896"/>
                </a:cubicBezTo>
                <a:cubicBezTo>
                  <a:pt x="8049" y="13884"/>
                  <a:pt x="8049" y="13872"/>
                  <a:pt x="8049" y="13848"/>
                </a:cubicBezTo>
                <a:cubicBezTo>
                  <a:pt x="8060" y="13838"/>
                  <a:pt x="8070" y="13834"/>
                  <a:pt x="8079" y="13834"/>
                </a:cubicBezTo>
                <a:cubicBezTo>
                  <a:pt x="8091" y="13834"/>
                  <a:pt x="8102" y="13841"/>
                  <a:pt x="8109" y="13848"/>
                </a:cubicBezTo>
                <a:cubicBezTo>
                  <a:pt x="8143" y="13858"/>
                  <a:pt x="8168" y="13864"/>
                  <a:pt x="8184" y="13864"/>
                </a:cubicBezTo>
                <a:cubicBezTo>
                  <a:pt x="8208" y="13864"/>
                  <a:pt x="8216" y="13852"/>
                  <a:pt x="8216" y="13824"/>
                </a:cubicBezTo>
                <a:lnTo>
                  <a:pt x="8216" y="13693"/>
                </a:lnTo>
                <a:cubicBezTo>
                  <a:pt x="8216" y="13645"/>
                  <a:pt x="8204" y="13586"/>
                  <a:pt x="8216" y="13550"/>
                </a:cubicBezTo>
                <a:cubicBezTo>
                  <a:pt x="8276" y="13455"/>
                  <a:pt x="8335" y="13336"/>
                  <a:pt x="8335" y="13217"/>
                </a:cubicBezTo>
                <a:cubicBezTo>
                  <a:pt x="8407" y="13157"/>
                  <a:pt x="8383" y="13098"/>
                  <a:pt x="8395" y="13014"/>
                </a:cubicBezTo>
                <a:lnTo>
                  <a:pt x="8395" y="12884"/>
                </a:lnTo>
                <a:cubicBezTo>
                  <a:pt x="8395" y="12860"/>
                  <a:pt x="8442" y="12824"/>
                  <a:pt x="8442" y="12800"/>
                </a:cubicBezTo>
                <a:cubicBezTo>
                  <a:pt x="8454" y="12753"/>
                  <a:pt x="8383" y="12741"/>
                  <a:pt x="8383" y="12693"/>
                </a:cubicBezTo>
                <a:cubicBezTo>
                  <a:pt x="8395" y="12633"/>
                  <a:pt x="8383" y="12574"/>
                  <a:pt x="8383" y="12514"/>
                </a:cubicBezTo>
                <a:cubicBezTo>
                  <a:pt x="8383" y="12479"/>
                  <a:pt x="8383" y="12467"/>
                  <a:pt x="8347" y="12443"/>
                </a:cubicBezTo>
                <a:cubicBezTo>
                  <a:pt x="8264" y="12348"/>
                  <a:pt x="8252" y="12264"/>
                  <a:pt x="8264" y="12157"/>
                </a:cubicBezTo>
                <a:lnTo>
                  <a:pt x="8323" y="12157"/>
                </a:lnTo>
                <a:cubicBezTo>
                  <a:pt x="8323" y="12181"/>
                  <a:pt x="8323" y="12217"/>
                  <a:pt x="8371" y="12252"/>
                </a:cubicBezTo>
                <a:cubicBezTo>
                  <a:pt x="8430" y="12276"/>
                  <a:pt x="8454" y="12324"/>
                  <a:pt x="8442" y="12372"/>
                </a:cubicBezTo>
                <a:lnTo>
                  <a:pt x="8466" y="12383"/>
                </a:lnTo>
                <a:lnTo>
                  <a:pt x="8490" y="12372"/>
                </a:lnTo>
                <a:cubicBezTo>
                  <a:pt x="8454" y="12288"/>
                  <a:pt x="8585" y="12205"/>
                  <a:pt x="8502" y="12133"/>
                </a:cubicBezTo>
                <a:cubicBezTo>
                  <a:pt x="8573" y="12086"/>
                  <a:pt x="8526" y="12050"/>
                  <a:pt x="8502" y="12002"/>
                </a:cubicBezTo>
                <a:cubicBezTo>
                  <a:pt x="8573" y="11967"/>
                  <a:pt x="8526" y="11883"/>
                  <a:pt x="8550" y="11836"/>
                </a:cubicBezTo>
                <a:cubicBezTo>
                  <a:pt x="8561" y="11788"/>
                  <a:pt x="8526" y="11752"/>
                  <a:pt x="8490" y="11729"/>
                </a:cubicBezTo>
                <a:cubicBezTo>
                  <a:pt x="8407" y="11681"/>
                  <a:pt x="8407" y="11633"/>
                  <a:pt x="8454" y="11598"/>
                </a:cubicBezTo>
                <a:cubicBezTo>
                  <a:pt x="8502" y="11562"/>
                  <a:pt x="8502" y="11514"/>
                  <a:pt x="8454" y="11490"/>
                </a:cubicBezTo>
                <a:cubicBezTo>
                  <a:pt x="8395" y="11443"/>
                  <a:pt x="8442" y="11419"/>
                  <a:pt x="8466" y="11383"/>
                </a:cubicBezTo>
                <a:cubicBezTo>
                  <a:pt x="8502" y="11360"/>
                  <a:pt x="8490" y="11324"/>
                  <a:pt x="8442" y="11324"/>
                </a:cubicBezTo>
                <a:cubicBezTo>
                  <a:pt x="8383" y="11312"/>
                  <a:pt x="8347" y="11300"/>
                  <a:pt x="8395" y="11252"/>
                </a:cubicBezTo>
                <a:cubicBezTo>
                  <a:pt x="8442" y="11205"/>
                  <a:pt x="8442" y="11157"/>
                  <a:pt x="8395" y="11098"/>
                </a:cubicBezTo>
                <a:cubicBezTo>
                  <a:pt x="8383" y="11086"/>
                  <a:pt x="8442" y="11062"/>
                  <a:pt x="8395" y="11014"/>
                </a:cubicBezTo>
                <a:cubicBezTo>
                  <a:pt x="8383" y="11002"/>
                  <a:pt x="8430" y="11002"/>
                  <a:pt x="8454" y="10979"/>
                </a:cubicBezTo>
                <a:cubicBezTo>
                  <a:pt x="8490" y="10967"/>
                  <a:pt x="8502" y="10955"/>
                  <a:pt x="8502" y="10943"/>
                </a:cubicBezTo>
                <a:cubicBezTo>
                  <a:pt x="8502" y="10907"/>
                  <a:pt x="8502" y="10895"/>
                  <a:pt x="8466" y="10859"/>
                </a:cubicBezTo>
                <a:cubicBezTo>
                  <a:pt x="8442" y="10848"/>
                  <a:pt x="8442" y="10824"/>
                  <a:pt x="8466" y="10788"/>
                </a:cubicBezTo>
                <a:cubicBezTo>
                  <a:pt x="8550" y="10728"/>
                  <a:pt x="8514" y="10681"/>
                  <a:pt x="8442" y="10645"/>
                </a:cubicBezTo>
                <a:cubicBezTo>
                  <a:pt x="8395" y="10621"/>
                  <a:pt x="8407" y="10598"/>
                  <a:pt x="8442" y="10586"/>
                </a:cubicBezTo>
                <a:cubicBezTo>
                  <a:pt x="8466" y="10562"/>
                  <a:pt x="8466" y="10538"/>
                  <a:pt x="8490" y="10502"/>
                </a:cubicBezTo>
                <a:cubicBezTo>
                  <a:pt x="8550" y="10467"/>
                  <a:pt x="8466" y="10383"/>
                  <a:pt x="8550" y="10347"/>
                </a:cubicBezTo>
                <a:cubicBezTo>
                  <a:pt x="8526" y="10312"/>
                  <a:pt x="8514" y="10264"/>
                  <a:pt x="8490" y="10240"/>
                </a:cubicBezTo>
                <a:cubicBezTo>
                  <a:pt x="8454" y="10205"/>
                  <a:pt x="8442" y="10181"/>
                  <a:pt x="8490" y="10145"/>
                </a:cubicBezTo>
                <a:cubicBezTo>
                  <a:pt x="8526" y="10109"/>
                  <a:pt x="8502" y="10062"/>
                  <a:pt x="8514" y="10014"/>
                </a:cubicBezTo>
                <a:cubicBezTo>
                  <a:pt x="8407" y="9931"/>
                  <a:pt x="8490" y="9836"/>
                  <a:pt x="8466" y="9752"/>
                </a:cubicBezTo>
                <a:cubicBezTo>
                  <a:pt x="8561" y="9657"/>
                  <a:pt x="8514" y="9550"/>
                  <a:pt x="8526" y="9455"/>
                </a:cubicBezTo>
                <a:cubicBezTo>
                  <a:pt x="8550" y="9407"/>
                  <a:pt x="8454" y="9371"/>
                  <a:pt x="8490" y="9347"/>
                </a:cubicBezTo>
                <a:cubicBezTo>
                  <a:pt x="8514" y="9300"/>
                  <a:pt x="8561" y="9252"/>
                  <a:pt x="8490" y="9193"/>
                </a:cubicBezTo>
                <a:cubicBezTo>
                  <a:pt x="8526" y="9169"/>
                  <a:pt x="8526" y="9121"/>
                  <a:pt x="8514" y="9097"/>
                </a:cubicBezTo>
                <a:cubicBezTo>
                  <a:pt x="8430" y="9062"/>
                  <a:pt x="8550" y="9014"/>
                  <a:pt x="8490" y="8978"/>
                </a:cubicBezTo>
                <a:cubicBezTo>
                  <a:pt x="8454" y="8954"/>
                  <a:pt x="8466" y="8943"/>
                  <a:pt x="8490" y="8919"/>
                </a:cubicBezTo>
                <a:lnTo>
                  <a:pt x="8490" y="8764"/>
                </a:lnTo>
                <a:cubicBezTo>
                  <a:pt x="8466" y="8752"/>
                  <a:pt x="8466" y="8716"/>
                  <a:pt x="8490" y="8704"/>
                </a:cubicBezTo>
                <a:cubicBezTo>
                  <a:pt x="8550" y="8681"/>
                  <a:pt x="8466" y="8645"/>
                  <a:pt x="8466" y="8621"/>
                </a:cubicBezTo>
                <a:cubicBezTo>
                  <a:pt x="8466" y="8573"/>
                  <a:pt x="8502" y="8538"/>
                  <a:pt x="8514" y="8514"/>
                </a:cubicBezTo>
                <a:cubicBezTo>
                  <a:pt x="8526" y="8478"/>
                  <a:pt x="8502" y="8466"/>
                  <a:pt x="8466" y="8442"/>
                </a:cubicBezTo>
                <a:cubicBezTo>
                  <a:pt x="8454" y="8419"/>
                  <a:pt x="8407" y="8407"/>
                  <a:pt x="8407" y="8395"/>
                </a:cubicBezTo>
                <a:cubicBezTo>
                  <a:pt x="8407" y="8383"/>
                  <a:pt x="8442" y="8359"/>
                  <a:pt x="8454" y="8347"/>
                </a:cubicBezTo>
                <a:cubicBezTo>
                  <a:pt x="8502" y="8323"/>
                  <a:pt x="8526" y="8288"/>
                  <a:pt x="8466" y="8240"/>
                </a:cubicBezTo>
                <a:cubicBezTo>
                  <a:pt x="8454" y="8228"/>
                  <a:pt x="8454" y="8228"/>
                  <a:pt x="8466" y="8216"/>
                </a:cubicBezTo>
                <a:cubicBezTo>
                  <a:pt x="8514" y="8181"/>
                  <a:pt x="8454" y="8169"/>
                  <a:pt x="8454" y="8157"/>
                </a:cubicBezTo>
                <a:cubicBezTo>
                  <a:pt x="8454" y="8121"/>
                  <a:pt x="8502" y="8109"/>
                  <a:pt x="8502" y="8085"/>
                </a:cubicBezTo>
                <a:cubicBezTo>
                  <a:pt x="8502" y="7990"/>
                  <a:pt x="8550" y="7907"/>
                  <a:pt x="8454" y="7823"/>
                </a:cubicBezTo>
                <a:cubicBezTo>
                  <a:pt x="8442" y="7811"/>
                  <a:pt x="8454" y="7764"/>
                  <a:pt x="8454" y="7752"/>
                </a:cubicBezTo>
                <a:cubicBezTo>
                  <a:pt x="8430" y="7680"/>
                  <a:pt x="8526" y="7621"/>
                  <a:pt x="8466" y="7550"/>
                </a:cubicBezTo>
                <a:cubicBezTo>
                  <a:pt x="8526" y="7395"/>
                  <a:pt x="8526" y="7395"/>
                  <a:pt x="8454" y="7216"/>
                </a:cubicBezTo>
                <a:cubicBezTo>
                  <a:pt x="8442" y="7192"/>
                  <a:pt x="8442" y="7133"/>
                  <a:pt x="8466" y="7097"/>
                </a:cubicBezTo>
                <a:cubicBezTo>
                  <a:pt x="8526" y="7038"/>
                  <a:pt x="8502" y="6966"/>
                  <a:pt x="8502" y="6907"/>
                </a:cubicBezTo>
                <a:cubicBezTo>
                  <a:pt x="8430" y="6859"/>
                  <a:pt x="8454" y="6788"/>
                  <a:pt x="8454" y="6740"/>
                </a:cubicBezTo>
                <a:cubicBezTo>
                  <a:pt x="8454" y="6728"/>
                  <a:pt x="8442" y="6692"/>
                  <a:pt x="8430" y="6680"/>
                </a:cubicBezTo>
                <a:cubicBezTo>
                  <a:pt x="8383" y="6633"/>
                  <a:pt x="8395" y="6609"/>
                  <a:pt x="8466" y="6597"/>
                </a:cubicBezTo>
                <a:cubicBezTo>
                  <a:pt x="8561" y="6573"/>
                  <a:pt x="8502" y="6502"/>
                  <a:pt x="8550" y="6478"/>
                </a:cubicBezTo>
                <a:cubicBezTo>
                  <a:pt x="8609" y="6430"/>
                  <a:pt x="8585" y="6371"/>
                  <a:pt x="8561" y="6323"/>
                </a:cubicBezTo>
                <a:lnTo>
                  <a:pt x="8430" y="6145"/>
                </a:lnTo>
                <a:cubicBezTo>
                  <a:pt x="8407" y="6121"/>
                  <a:pt x="8407" y="6098"/>
                  <a:pt x="8407" y="6075"/>
                </a:cubicBezTo>
                <a:lnTo>
                  <a:pt x="8407" y="6075"/>
                </a:lnTo>
                <a:cubicBezTo>
                  <a:pt x="8419" y="6079"/>
                  <a:pt x="8434" y="6085"/>
                  <a:pt x="8442" y="6085"/>
                </a:cubicBezTo>
                <a:cubicBezTo>
                  <a:pt x="8442" y="6082"/>
                  <a:pt x="8441" y="6077"/>
                  <a:pt x="8439" y="6073"/>
                </a:cubicBezTo>
                <a:lnTo>
                  <a:pt x="8407" y="6073"/>
                </a:lnTo>
                <a:cubicBezTo>
                  <a:pt x="8407" y="6074"/>
                  <a:pt x="8407" y="6075"/>
                  <a:pt x="8407" y="6075"/>
                </a:cubicBezTo>
                <a:lnTo>
                  <a:pt x="8407" y="6075"/>
                </a:lnTo>
                <a:cubicBezTo>
                  <a:pt x="8402" y="6074"/>
                  <a:pt x="8398" y="6073"/>
                  <a:pt x="8395" y="6073"/>
                </a:cubicBezTo>
                <a:cubicBezTo>
                  <a:pt x="8406" y="6066"/>
                  <a:pt x="8415" y="6063"/>
                  <a:pt x="8421" y="6063"/>
                </a:cubicBezTo>
                <a:cubicBezTo>
                  <a:pt x="8430" y="6063"/>
                  <a:pt x="8436" y="6068"/>
                  <a:pt x="8439" y="6073"/>
                </a:cubicBezTo>
                <a:lnTo>
                  <a:pt x="8502" y="6073"/>
                </a:lnTo>
                <a:cubicBezTo>
                  <a:pt x="8526" y="6073"/>
                  <a:pt x="8561" y="6073"/>
                  <a:pt x="8573" y="6061"/>
                </a:cubicBezTo>
                <a:cubicBezTo>
                  <a:pt x="8609" y="6026"/>
                  <a:pt x="8633" y="5978"/>
                  <a:pt x="8645" y="5954"/>
                </a:cubicBezTo>
                <a:cubicBezTo>
                  <a:pt x="8669" y="5918"/>
                  <a:pt x="8645" y="5895"/>
                  <a:pt x="8621" y="5883"/>
                </a:cubicBezTo>
                <a:cubicBezTo>
                  <a:pt x="8609" y="5883"/>
                  <a:pt x="8561" y="5895"/>
                  <a:pt x="8550" y="5895"/>
                </a:cubicBezTo>
                <a:cubicBezTo>
                  <a:pt x="8526" y="5895"/>
                  <a:pt x="8514" y="5906"/>
                  <a:pt x="8502" y="5906"/>
                </a:cubicBezTo>
                <a:cubicBezTo>
                  <a:pt x="8490" y="5906"/>
                  <a:pt x="8454" y="5906"/>
                  <a:pt x="8454" y="5895"/>
                </a:cubicBezTo>
                <a:cubicBezTo>
                  <a:pt x="8442" y="5883"/>
                  <a:pt x="8442" y="5859"/>
                  <a:pt x="8442" y="5859"/>
                </a:cubicBezTo>
                <a:cubicBezTo>
                  <a:pt x="8454" y="5835"/>
                  <a:pt x="8490" y="5823"/>
                  <a:pt x="8490" y="5787"/>
                </a:cubicBezTo>
                <a:cubicBezTo>
                  <a:pt x="8502" y="5728"/>
                  <a:pt x="8466" y="5680"/>
                  <a:pt x="8502" y="5621"/>
                </a:cubicBezTo>
                <a:cubicBezTo>
                  <a:pt x="8526" y="5561"/>
                  <a:pt x="8561" y="5525"/>
                  <a:pt x="8561" y="5466"/>
                </a:cubicBezTo>
                <a:lnTo>
                  <a:pt x="8573" y="5442"/>
                </a:lnTo>
                <a:cubicBezTo>
                  <a:pt x="8573" y="5442"/>
                  <a:pt x="8579" y="5437"/>
                  <a:pt x="8582" y="5437"/>
                </a:cubicBezTo>
                <a:cubicBezTo>
                  <a:pt x="8584" y="5437"/>
                  <a:pt x="8585" y="5438"/>
                  <a:pt x="8585" y="5442"/>
                </a:cubicBezTo>
                <a:cubicBezTo>
                  <a:pt x="8609" y="5442"/>
                  <a:pt x="8609" y="5466"/>
                  <a:pt x="8609" y="5466"/>
                </a:cubicBezTo>
                <a:cubicBezTo>
                  <a:pt x="8609" y="5478"/>
                  <a:pt x="8609" y="5490"/>
                  <a:pt x="8621" y="5490"/>
                </a:cubicBezTo>
                <a:cubicBezTo>
                  <a:pt x="8630" y="5492"/>
                  <a:pt x="8637" y="5493"/>
                  <a:pt x="8641" y="5493"/>
                </a:cubicBezTo>
                <a:cubicBezTo>
                  <a:pt x="8661" y="5493"/>
                  <a:pt x="8649" y="5476"/>
                  <a:pt x="8669" y="5466"/>
                </a:cubicBezTo>
                <a:cubicBezTo>
                  <a:pt x="8680" y="5442"/>
                  <a:pt x="8680" y="5430"/>
                  <a:pt x="8692" y="5430"/>
                </a:cubicBezTo>
                <a:cubicBezTo>
                  <a:pt x="8740" y="5406"/>
                  <a:pt x="8740" y="5371"/>
                  <a:pt x="8692" y="5347"/>
                </a:cubicBezTo>
                <a:cubicBezTo>
                  <a:pt x="8669" y="5311"/>
                  <a:pt x="8704" y="5311"/>
                  <a:pt x="8704" y="5299"/>
                </a:cubicBezTo>
                <a:cubicBezTo>
                  <a:pt x="8740" y="5252"/>
                  <a:pt x="8740" y="5228"/>
                  <a:pt x="8692" y="5192"/>
                </a:cubicBezTo>
                <a:cubicBezTo>
                  <a:pt x="8680" y="5180"/>
                  <a:pt x="8645" y="5168"/>
                  <a:pt x="8633" y="5144"/>
                </a:cubicBezTo>
                <a:cubicBezTo>
                  <a:pt x="8585" y="5121"/>
                  <a:pt x="8609" y="5109"/>
                  <a:pt x="8669" y="5073"/>
                </a:cubicBezTo>
                <a:cubicBezTo>
                  <a:pt x="8740" y="5049"/>
                  <a:pt x="8740" y="5025"/>
                  <a:pt x="8704" y="5002"/>
                </a:cubicBezTo>
                <a:cubicBezTo>
                  <a:pt x="8621" y="4954"/>
                  <a:pt x="8609" y="4894"/>
                  <a:pt x="8609" y="4823"/>
                </a:cubicBezTo>
                <a:lnTo>
                  <a:pt x="8609" y="4752"/>
                </a:lnTo>
                <a:cubicBezTo>
                  <a:pt x="8609" y="4728"/>
                  <a:pt x="8633" y="4716"/>
                  <a:pt x="8669" y="4716"/>
                </a:cubicBezTo>
                <a:cubicBezTo>
                  <a:pt x="8680" y="4716"/>
                  <a:pt x="8692" y="4704"/>
                  <a:pt x="8704" y="4704"/>
                </a:cubicBezTo>
                <a:cubicBezTo>
                  <a:pt x="8692" y="4704"/>
                  <a:pt x="8680" y="4692"/>
                  <a:pt x="8669" y="4692"/>
                </a:cubicBezTo>
                <a:cubicBezTo>
                  <a:pt x="8621" y="4692"/>
                  <a:pt x="8561" y="4692"/>
                  <a:pt x="8514" y="4668"/>
                </a:cubicBezTo>
                <a:cubicBezTo>
                  <a:pt x="8454" y="4644"/>
                  <a:pt x="8490" y="4597"/>
                  <a:pt x="8490" y="4573"/>
                </a:cubicBezTo>
                <a:cubicBezTo>
                  <a:pt x="8490" y="4525"/>
                  <a:pt x="8466" y="4478"/>
                  <a:pt x="8502" y="4430"/>
                </a:cubicBezTo>
                <a:cubicBezTo>
                  <a:pt x="8514" y="4406"/>
                  <a:pt x="8526" y="4394"/>
                  <a:pt x="8502" y="4347"/>
                </a:cubicBezTo>
                <a:cubicBezTo>
                  <a:pt x="8466" y="4311"/>
                  <a:pt x="8466" y="4287"/>
                  <a:pt x="8407" y="4287"/>
                </a:cubicBezTo>
                <a:lnTo>
                  <a:pt x="8395" y="4275"/>
                </a:lnTo>
                <a:lnTo>
                  <a:pt x="8430" y="4240"/>
                </a:lnTo>
                <a:lnTo>
                  <a:pt x="8490" y="4240"/>
                </a:lnTo>
                <a:cubicBezTo>
                  <a:pt x="8502" y="4240"/>
                  <a:pt x="8514" y="4228"/>
                  <a:pt x="8550" y="4228"/>
                </a:cubicBezTo>
                <a:cubicBezTo>
                  <a:pt x="8550" y="4216"/>
                  <a:pt x="8526" y="4192"/>
                  <a:pt x="8526" y="4192"/>
                </a:cubicBezTo>
                <a:cubicBezTo>
                  <a:pt x="8490" y="4168"/>
                  <a:pt x="8454" y="4132"/>
                  <a:pt x="8407" y="4109"/>
                </a:cubicBezTo>
                <a:cubicBezTo>
                  <a:pt x="8395" y="4097"/>
                  <a:pt x="8407" y="4097"/>
                  <a:pt x="8430" y="4073"/>
                </a:cubicBezTo>
                <a:lnTo>
                  <a:pt x="8454" y="4073"/>
                </a:lnTo>
                <a:cubicBezTo>
                  <a:pt x="8502" y="4097"/>
                  <a:pt x="8526" y="4121"/>
                  <a:pt x="8573" y="4132"/>
                </a:cubicBezTo>
                <a:cubicBezTo>
                  <a:pt x="8588" y="4140"/>
                  <a:pt x="8598" y="4143"/>
                  <a:pt x="8606" y="4143"/>
                </a:cubicBezTo>
                <a:cubicBezTo>
                  <a:pt x="8622" y="4143"/>
                  <a:pt x="8625" y="4129"/>
                  <a:pt x="8633" y="4121"/>
                </a:cubicBezTo>
                <a:cubicBezTo>
                  <a:pt x="8633" y="4097"/>
                  <a:pt x="8680" y="4097"/>
                  <a:pt x="8704" y="4073"/>
                </a:cubicBezTo>
                <a:cubicBezTo>
                  <a:pt x="8752" y="4061"/>
                  <a:pt x="8728" y="4049"/>
                  <a:pt x="8692" y="4049"/>
                </a:cubicBezTo>
                <a:cubicBezTo>
                  <a:pt x="8645" y="4049"/>
                  <a:pt x="8621" y="4037"/>
                  <a:pt x="8621" y="4001"/>
                </a:cubicBezTo>
                <a:cubicBezTo>
                  <a:pt x="8621" y="3954"/>
                  <a:pt x="8621" y="3918"/>
                  <a:pt x="8609" y="3870"/>
                </a:cubicBezTo>
                <a:cubicBezTo>
                  <a:pt x="8609" y="3865"/>
                  <a:pt x="8600" y="3862"/>
                  <a:pt x="8590" y="3862"/>
                </a:cubicBezTo>
                <a:cubicBezTo>
                  <a:pt x="8579" y="3862"/>
                  <a:pt x="8567" y="3865"/>
                  <a:pt x="8561" y="3870"/>
                </a:cubicBezTo>
                <a:lnTo>
                  <a:pt x="8514" y="3870"/>
                </a:lnTo>
                <a:cubicBezTo>
                  <a:pt x="8514" y="3859"/>
                  <a:pt x="8502" y="3835"/>
                  <a:pt x="8502" y="3835"/>
                </a:cubicBezTo>
                <a:cubicBezTo>
                  <a:pt x="8517" y="3812"/>
                  <a:pt x="8537" y="3804"/>
                  <a:pt x="8571" y="3804"/>
                </a:cubicBezTo>
                <a:cubicBezTo>
                  <a:pt x="8590" y="3804"/>
                  <a:pt x="8614" y="3807"/>
                  <a:pt x="8645" y="3811"/>
                </a:cubicBezTo>
                <a:lnTo>
                  <a:pt x="8740" y="3811"/>
                </a:lnTo>
                <a:cubicBezTo>
                  <a:pt x="8752" y="3811"/>
                  <a:pt x="8764" y="3799"/>
                  <a:pt x="8788" y="3799"/>
                </a:cubicBezTo>
                <a:lnTo>
                  <a:pt x="8764" y="3775"/>
                </a:lnTo>
                <a:lnTo>
                  <a:pt x="8740" y="3775"/>
                </a:lnTo>
                <a:cubicBezTo>
                  <a:pt x="8704" y="3763"/>
                  <a:pt x="8645" y="3751"/>
                  <a:pt x="8645" y="3740"/>
                </a:cubicBezTo>
                <a:cubicBezTo>
                  <a:pt x="8633" y="3680"/>
                  <a:pt x="8550" y="3656"/>
                  <a:pt x="8490" y="3632"/>
                </a:cubicBezTo>
                <a:cubicBezTo>
                  <a:pt x="8454" y="3620"/>
                  <a:pt x="8454" y="3620"/>
                  <a:pt x="8490" y="3573"/>
                </a:cubicBezTo>
                <a:cubicBezTo>
                  <a:pt x="8490" y="3561"/>
                  <a:pt x="8502" y="3537"/>
                  <a:pt x="8502" y="3537"/>
                </a:cubicBezTo>
                <a:cubicBezTo>
                  <a:pt x="8502" y="3513"/>
                  <a:pt x="8442" y="3501"/>
                  <a:pt x="8466" y="3478"/>
                </a:cubicBezTo>
                <a:cubicBezTo>
                  <a:pt x="8502" y="3454"/>
                  <a:pt x="8502" y="3418"/>
                  <a:pt x="8514" y="3394"/>
                </a:cubicBezTo>
                <a:cubicBezTo>
                  <a:pt x="8514" y="3382"/>
                  <a:pt x="8550" y="3359"/>
                  <a:pt x="8573" y="3359"/>
                </a:cubicBezTo>
                <a:lnTo>
                  <a:pt x="8669" y="3359"/>
                </a:lnTo>
                <a:cubicBezTo>
                  <a:pt x="8704" y="3359"/>
                  <a:pt x="8740" y="3359"/>
                  <a:pt x="8752" y="3323"/>
                </a:cubicBezTo>
                <a:cubicBezTo>
                  <a:pt x="8752" y="3287"/>
                  <a:pt x="8764" y="3239"/>
                  <a:pt x="8692" y="3239"/>
                </a:cubicBezTo>
                <a:cubicBezTo>
                  <a:pt x="8680" y="3239"/>
                  <a:pt x="8621" y="3239"/>
                  <a:pt x="8669" y="3216"/>
                </a:cubicBezTo>
                <a:cubicBezTo>
                  <a:pt x="8704" y="3168"/>
                  <a:pt x="8692" y="3120"/>
                  <a:pt x="8692" y="3085"/>
                </a:cubicBezTo>
                <a:cubicBezTo>
                  <a:pt x="8692" y="3061"/>
                  <a:pt x="8669" y="3049"/>
                  <a:pt x="8633" y="3049"/>
                </a:cubicBezTo>
                <a:cubicBezTo>
                  <a:pt x="8633" y="3001"/>
                  <a:pt x="8692" y="3001"/>
                  <a:pt x="8740" y="3001"/>
                </a:cubicBezTo>
                <a:cubicBezTo>
                  <a:pt x="8764" y="3001"/>
                  <a:pt x="8800" y="2989"/>
                  <a:pt x="8800" y="2978"/>
                </a:cubicBezTo>
                <a:cubicBezTo>
                  <a:pt x="8800" y="2966"/>
                  <a:pt x="8788" y="2942"/>
                  <a:pt x="8764" y="2930"/>
                </a:cubicBezTo>
                <a:cubicBezTo>
                  <a:pt x="8752" y="2918"/>
                  <a:pt x="8740" y="2906"/>
                  <a:pt x="8728" y="2906"/>
                </a:cubicBezTo>
                <a:cubicBezTo>
                  <a:pt x="8633" y="2882"/>
                  <a:pt x="8621" y="2858"/>
                  <a:pt x="8621" y="2799"/>
                </a:cubicBezTo>
                <a:cubicBezTo>
                  <a:pt x="8621" y="2787"/>
                  <a:pt x="8585" y="2763"/>
                  <a:pt x="8561" y="2763"/>
                </a:cubicBezTo>
                <a:cubicBezTo>
                  <a:pt x="8526" y="2763"/>
                  <a:pt x="8514" y="2787"/>
                  <a:pt x="8514" y="2811"/>
                </a:cubicBezTo>
                <a:lnTo>
                  <a:pt x="8514" y="2858"/>
                </a:lnTo>
                <a:cubicBezTo>
                  <a:pt x="8514" y="2870"/>
                  <a:pt x="8502" y="2870"/>
                  <a:pt x="8490" y="2882"/>
                </a:cubicBezTo>
                <a:lnTo>
                  <a:pt x="8514" y="2882"/>
                </a:lnTo>
                <a:cubicBezTo>
                  <a:pt x="8550" y="2882"/>
                  <a:pt x="8550" y="2906"/>
                  <a:pt x="8514" y="2918"/>
                </a:cubicBezTo>
                <a:cubicBezTo>
                  <a:pt x="8502" y="2930"/>
                  <a:pt x="8490" y="2942"/>
                  <a:pt x="8490" y="2966"/>
                </a:cubicBezTo>
                <a:cubicBezTo>
                  <a:pt x="8526" y="2978"/>
                  <a:pt x="8561" y="2989"/>
                  <a:pt x="8609" y="3001"/>
                </a:cubicBezTo>
                <a:cubicBezTo>
                  <a:pt x="8561" y="3049"/>
                  <a:pt x="8550" y="3108"/>
                  <a:pt x="8550" y="3168"/>
                </a:cubicBezTo>
                <a:cubicBezTo>
                  <a:pt x="8561" y="3228"/>
                  <a:pt x="8514" y="3263"/>
                  <a:pt x="8430" y="3287"/>
                </a:cubicBezTo>
                <a:cubicBezTo>
                  <a:pt x="8395" y="3299"/>
                  <a:pt x="8371" y="3299"/>
                  <a:pt x="8323" y="3323"/>
                </a:cubicBezTo>
                <a:cubicBezTo>
                  <a:pt x="8335" y="3299"/>
                  <a:pt x="8323" y="3299"/>
                  <a:pt x="8323" y="3287"/>
                </a:cubicBezTo>
                <a:lnTo>
                  <a:pt x="8323" y="3275"/>
                </a:lnTo>
                <a:cubicBezTo>
                  <a:pt x="8323" y="3263"/>
                  <a:pt x="8359" y="3239"/>
                  <a:pt x="8383" y="3239"/>
                </a:cubicBezTo>
                <a:cubicBezTo>
                  <a:pt x="8419" y="3239"/>
                  <a:pt x="8430" y="3228"/>
                  <a:pt x="8430" y="3204"/>
                </a:cubicBezTo>
                <a:cubicBezTo>
                  <a:pt x="8430" y="3168"/>
                  <a:pt x="8419" y="3168"/>
                  <a:pt x="8383" y="3156"/>
                </a:cubicBezTo>
                <a:lnTo>
                  <a:pt x="8323" y="3156"/>
                </a:lnTo>
                <a:cubicBezTo>
                  <a:pt x="8264" y="3156"/>
                  <a:pt x="8264" y="3144"/>
                  <a:pt x="8299" y="3108"/>
                </a:cubicBezTo>
                <a:cubicBezTo>
                  <a:pt x="8311" y="3097"/>
                  <a:pt x="8311" y="3097"/>
                  <a:pt x="8311" y="3085"/>
                </a:cubicBezTo>
                <a:cubicBezTo>
                  <a:pt x="8299" y="3085"/>
                  <a:pt x="8276" y="3085"/>
                  <a:pt x="8276" y="3061"/>
                </a:cubicBezTo>
                <a:cubicBezTo>
                  <a:pt x="8264" y="3049"/>
                  <a:pt x="8276" y="3049"/>
                  <a:pt x="8288" y="3049"/>
                </a:cubicBezTo>
                <a:cubicBezTo>
                  <a:pt x="8311" y="3049"/>
                  <a:pt x="8311" y="3061"/>
                  <a:pt x="8311" y="3085"/>
                </a:cubicBezTo>
                <a:cubicBezTo>
                  <a:pt x="8383" y="3049"/>
                  <a:pt x="8442" y="3025"/>
                  <a:pt x="8490" y="2966"/>
                </a:cubicBezTo>
                <a:cubicBezTo>
                  <a:pt x="8442" y="2966"/>
                  <a:pt x="8430" y="2942"/>
                  <a:pt x="8430" y="2918"/>
                </a:cubicBezTo>
                <a:cubicBezTo>
                  <a:pt x="8430" y="2906"/>
                  <a:pt x="8454" y="2882"/>
                  <a:pt x="8490" y="2882"/>
                </a:cubicBezTo>
                <a:cubicBezTo>
                  <a:pt x="8466" y="2870"/>
                  <a:pt x="8454" y="2870"/>
                  <a:pt x="8454" y="2858"/>
                </a:cubicBezTo>
                <a:cubicBezTo>
                  <a:pt x="8454" y="2799"/>
                  <a:pt x="8442" y="2739"/>
                  <a:pt x="8442" y="2680"/>
                </a:cubicBezTo>
                <a:cubicBezTo>
                  <a:pt x="8371" y="2632"/>
                  <a:pt x="8395" y="2561"/>
                  <a:pt x="8383" y="2513"/>
                </a:cubicBezTo>
                <a:cubicBezTo>
                  <a:pt x="8383" y="2501"/>
                  <a:pt x="8383" y="2489"/>
                  <a:pt x="8371" y="2489"/>
                </a:cubicBezTo>
                <a:cubicBezTo>
                  <a:pt x="8335" y="2454"/>
                  <a:pt x="8323" y="2430"/>
                  <a:pt x="8323" y="2394"/>
                </a:cubicBezTo>
                <a:cubicBezTo>
                  <a:pt x="8323" y="2370"/>
                  <a:pt x="8323" y="2335"/>
                  <a:pt x="8371" y="2311"/>
                </a:cubicBezTo>
                <a:cubicBezTo>
                  <a:pt x="8407" y="2275"/>
                  <a:pt x="8311" y="2263"/>
                  <a:pt x="8371" y="2227"/>
                </a:cubicBezTo>
                <a:cubicBezTo>
                  <a:pt x="8407" y="2204"/>
                  <a:pt x="8347" y="2168"/>
                  <a:pt x="8347" y="2144"/>
                </a:cubicBezTo>
                <a:cubicBezTo>
                  <a:pt x="8347" y="2108"/>
                  <a:pt x="8395" y="2085"/>
                  <a:pt x="8383" y="2037"/>
                </a:cubicBezTo>
                <a:cubicBezTo>
                  <a:pt x="8371" y="2013"/>
                  <a:pt x="8335" y="2013"/>
                  <a:pt x="8288" y="1989"/>
                </a:cubicBezTo>
                <a:cubicBezTo>
                  <a:pt x="8264" y="1989"/>
                  <a:pt x="8264" y="1977"/>
                  <a:pt x="8288" y="1965"/>
                </a:cubicBezTo>
                <a:cubicBezTo>
                  <a:pt x="8371" y="1954"/>
                  <a:pt x="8395" y="1930"/>
                  <a:pt x="8383" y="1870"/>
                </a:cubicBezTo>
                <a:lnTo>
                  <a:pt x="8383" y="1799"/>
                </a:lnTo>
                <a:cubicBezTo>
                  <a:pt x="8395" y="1739"/>
                  <a:pt x="8347" y="1727"/>
                  <a:pt x="8276" y="1692"/>
                </a:cubicBezTo>
                <a:cubicBezTo>
                  <a:pt x="8192" y="1668"/>
                  <a:pt x="8192" y="1620"/>
                  <a:pt x="8216" y="1561"/>
                </a:cubicBezTo>
                <a:cubicBezTo>
                  <a:pt x="8228" y="1549"/>
                  <a:pt x="8252" y="1537"/>
                  <a:pt x="8252" y="1501"/>
                </a:cubicBezTo>
                <a:cubicBezTo>
                  <a:pt x="8252" y="1493"/>
                  <a:pt x="8252" y="1474"/>
                  <a:pt x="8237" y="1474"/>
                </a:cubicBezTo>
                <a:cubicBezTo>
                  <a:pt x="8230" y="1474"/>
                  <a:pt x="8219" y="1478"/>
                  <a:pt x="8204" y="1489"/>
                </a:cubicBezTo>
                <a:cubicBezTo>
                  <a:pt x="8189" y="1494"/>
                  <a:pt x="8177" y="1497"/>
                  <a:pt x="8167" y="1497"/>
                </a:cubicBezTo>
                <a:cubicBezTo>
                  <a:pt x="8153" y="1497"/>
                  <a:pt x="8145" y="1491"/>
                  <a:pt x="8145" y="1477"/>
                </a:cubicBezTo>
                <a:cubicBezTo>
                  <a:pt x="8133" y="1430"/>
                  <a:pt x="8085" y="1394"/>
                  <a:pt x="8038" y="1382"/>
                </a:cubicBezTo>
                <a:cubicBezTo>
                  <a:pt x="7966" y="1358"/>
                  <a:pt x="7907" y="1334"/>
                  <a:pt x="7835" y="1311"/>
                </a:cubicBezTo>
                <a:cubicBezTo>
                  <a:pt x="7788" y="1299"/>
                  <a:pt x="7776" y="1263"/>
                  <a:pt x="7799" y="1215"/>
                </a:cubicBezTo>
                <a:cubicBezTo>
                  <a:pt x="7811" y="1203"/>
                  <a:pt x="7835" y="1192"/>
                  <a:pt x="7799" y="1180"/>
                </a:cubicBezTo>
                <a:cubicBezTo>
                  <a:pt x="7716" y="1132"/>
                  <a:pt x="7716" y="1120"/>
                  <a:pt x="7752" y="1061"/>
                </a:cubicBezTo>
                <a:cubicBezTo>
                  <a:pt x="7776" y="1025"/>
                  <a:pt x="7788" y="1013"/>
                  <a:pt x="7776" y="977"/>
                </a:cubicBezTo>
                <a:cubicBezTo>
                  <a:pt x="7740" y="953"/>
                  <a:pt x="7728" y="918"/>
                  <a:pt x="7716" y="894"/>
                </a:cubicBezTo>
                <a:cubicBezTo>
                  <a:pt x="7680" y="834"/>
                  <a:pt x="7633" y="799"/>
                  <a:pt x="7549" y="787"/>
                </a:cubicBezTo>
                <a:cubicBezTo>
                  <a:pt x="7463" y="776"/>
                  <a:pt x="7425" y="726"/>
                  <a:pt x="7339" y="726"/>
                </a:cubicBezTo>
                <a:cubicBezTo>
                  <a:pt x="7330" y="726"/>
                  <a:pt x="7321" y="726"/>
                  <a:pt x="7311" y="727"/>
                </a:cubicBezTo>
                <a:cubicBezTo>
                  <a:pt x="7311" y="793"/>
                  <a:pt x="7311" y="848"/>
                  <a:pt x="7193" y="848"/>
                </a:cubicBezTo>
                <a:cubicBezTo>
                  <a:pt x="7182" y="848"/>
                  <a:pt x="7170" y="847"/>
                  <a:pt x="7156" y="846"/>
                </a:cubicBezTo>
                <a:cubicBezTo>
                  <a:pt x="7145" y="846"/>
                  <a:pt x="7133" y="882"/>
                  <a:pt x="7121" y="894"/>
                </a:cubicBezTo>
                <a:cubicBezTo>
                  <a:pt x="7104" y="902"/>
                  <a:pt x="7087" y="911"/>
                  <a:pt x="7066" y="911"/>
                </a:cubicBezTo>
                <a:cubicBezTo>
                  <a:pt x="7057" y="911"/>
                  <a:pt x="7048" y="909"/>
                  <a:pt x="7037" y="906"/>
                </a:cubicBezTo>
                <a:cubicBezTo>
                  <a:pt x="7014" y="906"/>
                  <a:pt x="7002" y="882"/>
                  <a:pt x="7002" y="858"/>
                </a:cubicBezTo>
                <a:cubicBezTo>
                  <a:pt x="7026" y="834"/>
                  <a:pt x="7037" y="799"/>
                  <a:pt x="7002" y="763"/>
                </a:cubicBezTo>
                <a:cubicBezTo>
                  <a:pt x="6966" y="727"/>
                  <a:pt x="6918" y="680"/>
                  <a:pt x="6966" y="644"/>
                </a:cubicBezTo>
                <a:cubicBezTo>
                  <a:pt x="6895" y="584"/>
                  <a:pt x="6942" y="501"/>
                  <a:pt x="6918" y="430"/>
                </a:cubicBezTo>
                <a:cubicBezTo>
                  <a:pt x="6918" y="370"/>
                  <a:pt x="6918" y="370"/>
                  <a:pt x="6787" y="370"/>
                </a:cubicBezTo>
                <a:lnTo>
                  <a:pt x="6740" y="370"/>
                </a:lnTo>
                <a:cubicBezTo>
                  <a:pt x="6728" y="358"/>
                  <a:pt x="6704" y="346"/>
                  <a:pt x="6680" y="322"/>
                </a:cubicBezTo>
                <a:cubicBezTo>
                  <a:pt x="6665" y="313"/>
                  <a:pt x="6651" y="307"/>
                  <a:pt x="6635" y="307"/>
                </a:cubicBezTo>
                <a:cubicBezTo>
                  <a:pt x="6613" y="307"/>
                  <a:pt x="6589" y="318"/>
                  <a:pt x="6561" y="346"/>
                </a:cubicBezTo>
                <a:cubicBezTo>
                  <a:pt x="6530" y="378"/>
                  <a:pt x="6508" y="393"/>
                  <a:pt x="6486" y="393"/>
                </a:cubicBezTo>
                <a:cubicBezTo>
                  <a:pt x="6467" y="393"/>
                  <a:pt x="6446" y="381"/>
                  <a:pt x="6418" y="358"/>
                </a:cubicBezTo>
                <a:cubicBezTo>
                  <a:pt x="6406" y="346"/>
                  <a:pt x="6383" y="346"/>
                  <a:pt x="6383" y="322"/>
                </a:cubicBezTo>
                <a:cubicBezTo>
                  <a:pt x="6383" y="311"/>
                  <a:pt x="6406" y="299"/>
                  <a:pt x="6406" y="299"/>
                </a:cubicBezTo>
                <a:cubicBezTo>
                  <a:pt x="6418" y="299"/>
                  <a:pt x="6430" y="299"/>
                  <a:pt x="6442" y="311"/>
                </a:cubicBezTo>
                <a:cubicBezTo>
                  <a:pt x="6466" y="311"/>
                  <a:pt x="6466" y="322"/>
                  <a:pt x="6478" y="322"/>
                </a:cubicBezTo>
                <a:cubicBezTo>
                  <a:pt x="6502" y="311"/>
                  <a:pt x="6537" y="299"/>
                  <a:pt x="6549" y="263"/>
                </a:cubicBezTo>
                <a:cubicBezTo>
                  <a:pt x="6525" y="263"/>
                  <a:pt x="6490" y="251"/>
                  <a:pt x="6478" y="239"/>
                </a:cubicBezTo>
                <a:cubicBezTo>
                  <a:pt x="6430" y="227"/>
                  <a:pt x="6430" y="191"/>
                  <a:pt x="6490" y="168"/>
                </a:cubicBezTo>
                <a:cubicBezTo>
                  <a:pt x="6525" y="144"/>
                  <a:pt x="6549" y="144"/>
                  <a:pt x="6549" y="132"/>
                </a:cubicBezTo>
                <a:cubicBezTo>
                  <a:pt x="6561" y="120"/>
                  <a:pt x="6561" y="84"/>
                  <a:pt x="6549" y="72"/>
                </a:cubicBezTo>
                <a:cubicBezTo>
                  <a:pt x="6537" y="25"/>
                  <a:pt x="6466" y="1"/>
                  <a:pt x="63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22;p31">
            <a:extLst>
              <a:ext uri="{FF2B5EF4-FFF2-40B4-BE49-F238E27FC236}">
                <a16:creationId xmlns:a16="http://schemas.microsoft.com/office/drawing/2014/main" id="{63382DED-358A-EAE1-D158-BB8FF39B6D1C}"/>
              </a:ext>
            </a:extLst>
          </p:cNvPr>
          <p:cNvSpPr txBox="1">
            <a:spLocks/>
          </p:cNvSpPr>
          <p:nvPr/>
        </p:nvSpPr>
        <p:spPr>
          <a:xfrm>
            <a:off x="5648888" y="2390936"/>
            <a:ext cx="3121988" cy="2265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8D802F"/>
                </a:solidFill>
              </a:rPr>
              <a:t>Listen and Discuss</a:t>
            </a:r>
          </a:p>
        </p:txBody>
      </p:sp>
      <p:grpSp>
        <p:nvGrpSpPr>
          <p:cNvPr id="7" name="Google Shape;2233;p46">
            <a:extLst>
              <a:ext uri="{FF2B5EF4-FFF2-40B4-BE49-F238E27FC236}">
                <a16:creationId xmlns:a16="http://schemas.microsoft.com/office/drawing/2014/main" id="{887E8639-2E9E-4C6D-0C63-E780E01092B6}"/>
              </a:ext>
            </a:extLst>
          </p:cNvPr>
          <p:cNvGrpSpPr/>
          <p:nvPr/>
        </p:nvGrpSpPr>
        <p:grpSpPr>
          <a:xfrm rot="3721748">
            <a:off x="5249447" y="322334"/>
            <a:ext cx="738352" cy="415171"/>
            <a:chOff x="5563174" y="997301"/>
            <a:chExt cx="705416" cy="396634"/>
          </a:xfrm>
          <a:solidFill>
            <a:schemeClr val="accent5"/>
          </a:solidFill>
        </p:grpSpPr>
        <p:sp>
          <p:nvSpPr>
            <p:cNvPr id="8" name="Google Shape;2234;p46">
              <a:extLst>
                <a:ext uri="{FF2B5EF4-FFF2-40B4-BE49-F238E27FC236}">
                  <a16:creationId xmlns:a16="http://schemas.microsoft.com/office/drawing/2014/main" id="{5595F620-0AA4-3033-EDCB-B8C9AC1CC63C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5"/>
                </a:solidFill>
              </a:endParaRPr>
            </a:p>
          </p:txBody>
        </p:sp>
        <p:sp>
          <p:nvSpPr>
            <p:cNvPr id="9" name="Google Shape;2235;p46">
              <a:extLst>
                <a:ext uri="{FF2B5EF4-FFF2-40B4-BE49-F238E27FC236}">
                  <a16:creationId xmlns:a16="http://schemas.microsoft.com/office/drawing/2014/main" id="{AFD8BA32-1BE0-4076-CAB2-039282D6D87A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" name="Google Shape;2236;p46">
              <a:extLst>
                <a:ext uri="{FF2B5EF4-FFF2-40B4-BE49-F238E27FC236}">
                  <a16:creationId xmlns:a16="http://schemas.microsoft.com/office/drawing/2014/main" id="{4E41E19F-2293-6297-2F22-EEF099B2DEF3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pic>
        <p:nvPicPr>
          <p:cNvPr id="11" name="Google Shape;226;p31">
            <a:extLst>
              <a:ext uri="{FF2B5EF4-FFF2-40B4-BE49-F238E27FC236}">
                <a16:creationId xmlns:a16="http://schemas.microsoft.com/office/drawing/2014/main" id="{DD6004B8-DD85-62B2-26BA-009B8F1B386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09587" y="0"/>
            <a:ext cx="1690750" cy="5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6;p31">
            <a:extLst>
              <a:ext uri="{FF2B5EF4-FFF2-40B4-BE49-F238E27FC236}">
                <a16:creationId xmlns:a16="http://schemas.microsoft.com/office/drawing/2014/main" id="{35162DDA-E353-353C-D008-3FF2DB957A1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35485" y="4393181"/>
            <a:ext cx="1690750" cy="57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2233;p46">
            <a:extLst>
              <a:ext uri="{FF2B5EF4-FFF2-40B4-BE49-F238E27FC236}">
                <a16:creationId xmlns:a16="http://schemas.microsoft.com/office/drawing/2014/main" id="{504821E4-1D3C-39AC-89B3-EEC73BF64479}"/>
              </a:ext>
            </a:extLst>
          </p:cNvPr>
          <p:cNvGrpSpPr/>
          <p:nvPr/>
        </p:nvGrpSpPr>
        <p:grpSpPr>
          <a:xfrm rot="13616071">
            <a:off x="-255970" y="4524458"/>
            <a:ext cx="738352" cy="415171"/>
            <a:chOff x="5563174" y="997301"/>
            <a:chExt cx="705416" cy="396634"/>
          </a:xfrm>
          <a:solidFill>
            <a:schemeClr val="accent5">
              <a:lumMod val="50000"/>
            </a:schemeClr>
          </a:solidFill>
        </p:grpSpPr>
        <p:sp>
          <p:nvSpPr>
            <p:cNvPr id="14" name="Google Shape;2234;p46">
              <a:extLst>
                <a:ext uri="{FF2B5EF4-FFF2-40B4-BE49-F238E27FC236}">
                  <a16:creationId xmlns:a16="http://schemas.microsoft.com/office/drawing/2014/main" id="{0978FE3E-2C32-B56E-43D3-F6298D41481B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5"/>
                </a:solidFill>
              </a:endParaRPr>
            </a:p>
          </p:txBody>
        </p:sp>
        <p:sp>
          <p:nvSpPr>
            <p:cNvPr id="15" name="Google Shape;2235;p46">
              <a:extLst>
                <a:ext uri="{FF2B5EF4-FFF2-40B4-BE49-F238E27FC236}">
                  <a16:creationId xmlns:a16="http://schemas.microsoft.com/office/drawing/2014/main" id="{05E3CB48-57C8-8809-2941-55EEAC95AD49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" name="Google Shape;2236;p46">
              <a:extLst>
                <a:ext uri="{FF2B5EF4-FFF2-40B4-BE49-F238E27FC236}">
                  <a16:creationId xmlns:a16="http://schemas.microsoft.com/office/drawing/2014/main" id="{44ECE520-39AC-D87F-B117-8F1FDD627415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9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4A169FA4-CA0D-09FA-C1D7-3020F00C5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8" t="21554" r="28230" b="8121"/>
          <a:stretch/>
        </p:blipFill>
        <p:spPr>
          <a:xfrm>
            <a:off x="4029145" y="494138"/>
            <a:ext cx="4670480" cy="4376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D93A3C14-4EFA-ED75-5214-D6866F8676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916" y="186117"/>
            <a:ext cx="1690750" cy="5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6;p31">
            <a:extLst>
              <a:ext uri="{FF2B5EF4-FFF2-40B4-BE49-F238E27FC236}">
                <a16:creationId xmlns:a16="http://schemas.microsoft.com/office/drawing/2014/main" id="{CE8AB690-22F3-9EFD-E9D6-A9C693F1D6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597" y="4569050"/>
            <a:ext cx="1690750" cy="5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16AB819A-F7D2-02CD-A894-468094AF0B9E}"/>
              </a:ext>
            </a:extLst>
          </p:cNvPr>
          <p:cNvSpPr/>
          <p:nvPr/>
        </p:nvSpPr>
        <p:spPr>
          <a:xfrm>
            <a:off x="801112" y="307497"/>
            <a:ext cx="2994053" cy="509797"/>
          </a:xfrm>
          <a:prstGeom prst="wedgeRoundRectCallout">
            <a:avLst>
              <a:gd name="adj1" fmla="val -68671"/>
              <a:gd name="adj2" fmla="val 204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dirty="0"/>
          </a:p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Who wrote the letter?</a:t>
            </a:r>
          </a:p>
          <a:p>
            <a:pPr algn="ctr"/>
            <a:r>
              <a:rPr lang="en-US" dirty="0"/>
              <a:t> </a:t>
            </a:r>
            <a:endParaRPr lang="ar-SA" dirty="0"/>
          </a:p>
        </p:txBody>
      </p:sp>
      <p:sp>
        <p:nvSpPr>
          <p:cNvPr id="5" name="مستطيل: زوايا مستديرة 26">
            <a:extLst>
              <a:ext uri="{FF2B5EF4-FFF2-40B4-BE49-F238E27FC236}">
                <a16:creationId xmlns:a16="http://schemas.microsoft.com/office/drawing/2014/main" id="{8BC6FAC0-850F-8579-0AD2-9A26C5F31ECC}"/>
              </a:ext>
            </a:extLst>
          </p:cNvPr>
          <p:cNvSpPr/>
          <p:nvPr/>
        </p:nvSpPr>
        <p:spPr>
          <a:xfrm>
            <a:off x="4175490" y="4359806"/>
            <a:ext cx="445062" cy="228378"/>
          </a:xfrm>
          <a:prstGeom prst="roundRect">
            <a:avLst/>
          </a:prstGeom>
          <a:solidFill>
            <a:schemeClr val="accent4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D4A01B08-E2E0-4CE9-CA8A-B0AD28CA6853}"/>
              </a:ext>
            </a:extLst>
          </p:cNvPr>
          <p:cNvSpPr/>
          <p:nvPr/>
        </p:nvSpPr>
        <p:spPr>
          <a:xfrm>
            <a:off x="647364" y="1163905"/>
            <a:ext cx="3235466" cy="664895"/>
          </a:xfrm>
          <a:prstGeom prst="wedgeRoundRectCallout">
            <a:avLst>
              <a:gd name="adj1" fmla="val -64831"/>
              <a:gd name="adj2" fmla="val 234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dirty="0"/>
          </a:p>
          <a:p>
            <a:pPr algn="ctr"/>
            <a:endParaRPr lang="en-US" sz="100" dirty="0">
              <a:solidFill>
                <a:schemeClr val="accent1">
                  <a:lumMod val="50000"/>
                </a:schemeClr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To whom Nasser wrote the letter ?</a:t>
            </a:r>
          </a:p>
          <a:p>
            <a:pPr algn="ctr"/>
            <a:r>
              <a:rPr lang="en-US" dirty="0"/>
              <a:t> </a:t>
            </a:r>
            <a:endParaRPr lang="ar-SA" dirty="0"/>
          </a:p>
        </p:txBody>
      </p:sp>
      <p:sp>
        <p:nvSpPr>
          <p:cNvPr id="7" name="مستطيل: زوايا مستديرة 26">
            <a:extLst>
              <a:ext uri="{FF2B5EF4-FFF2-40B4-BE49-F238E27FC236}">
                <a16:creationId xmlns:a16="http://schemas.microsoft.com/office/drawing/2014/main" id="{25296EAC-B56D-1EB0-FC9B-0E762981453E}"/>
              </a:ext>
            </a:extLst>
          </p:cNvPr>
          <p:cNvSpPr/>
          <p:nvPr/>
        </p:nvSpPr>
        <p:spPr>
          <a:xfrm>
            <a:off x="4489733" y="579477"/>
            <a:ext cx="356048" cy="236470"/>
          </a:xfrm>
          <a:prstGeom prst="roundRect">
            <a:avLst/>
          </a:prstGeom>
          <a:solidFill>
            <a:schemeClr val="tx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ED74B539-D7CD-4DCB-5213-F7FA898D7B73}"/>
              </a:ext>
            </a:extLst>
          </p:cNvPr>
          <p:cNvSpPr/>
          <p:nvPr/>
        </p:nvSpPr>
        <p:spPr>
          <a:xfrm>
            <a:off x="589371" y="2206430"/>
            <a:ext cx="3235466" cy="544864"/>
          </a:xfrm>
          <a:prstGeom prst="wedgeRoundRectCallout">
            <a:avLst>
              <a:gd name="adj1" fmla="val -65331"/>
              <a:gd name="adj2" fmla="val 258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dirty="0"/>
          </a:p>
          <a:p>
            <a:pPr algn="ctr"/>
            <a:endParaRPr lang="en-US" sz="100" dirty="0">
              <a:solidFill>
                <a:schemeClr val="accent1">
                  <a:lumMod val="50000"/>
                </a:schemeClr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Did he move to another city?</a:t>
            </a:r>
          </a:p>
          <a:p>
            <a:pPr algn="ctr"/>
            <a:r>
              <a:rPr lang="en-US" dirty="0"/>
              <a:t> </a:t>
            </a:r>
            <a:endParaRPr lang="ar-SA" dirty="0"/>
          </a:p>
        </p:txBody>
      </p:sp>
      <p:sp>
        <p:nvSpPr>
          <p:cNvPr id="9" name="مستطيل: زوايا مستديرة 26">
            <a:extLst>
              <a:ext uri="{FF2B5EF4-FFF2-40B4-BE49-F238E27FC236}">
                <a16:creationId xmlns:a16="http://schemas.microsoft.com/office/drawing/2014/main" id="{2C4E3DDB-5BA9-AA8D-CF74-CA43C21E1C4B}"/>
              </a:ext>
            </a:extLst>
          </p:cNvPr>
          <p:cNvSpPr/>
          <p:nvPr/>
        </p:nvSpPr>
        <p:spPr>
          <a:xfrm>
            <a:off x="5371763" y="1068149"/>
            <a:ext cx="1255614" cy="137564"/>
          </a:xfrm>
          <a:prstGeom prst="roundRect">
            <a:avLst/>
          </a:prstGeom>
          <a:solidFill>
            <a:srgbClr val="7E722A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id="{148489BB-BB04-DEB3-41BA-A66A351629E8}"/>
              </a:ext>
            </a:extLst>
          </p:cNvPr>
          <p:cNvSpPr/>
          <p:nvPr/>
        </p:nvSpPr>
        <p:spPr>
          <a:xfrm>
            <a:off x="547563" y="3224676"/>
            <a:ext cx="3235466" cy="538121"/>
          </a:xfrm>
          <a:prstGeom prst="wedgeRoundRectCallout">
            <a:avLst>
              <a:gd name="adj1" fmla="val -65331"/>
              <a:gd name="adj2" fmla="val 258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dirty="0"/>
          </a:p>
          <a:p>
            <a:pPr algn="ctr"/>
            <a:endParaRPr lang="en-US" sz="100" dirty="0">
              <a:solidFill>
                <a:schemeClr val="accent1">
                  <a:lumMod val="50000"/>
                </a:schemeClr>
              </a:solidFill>
              <a:latin typeface="Amasis MT Pro Medium" panose="02040604050005020304" pitchFamily="18" charset="0"/>
            </a:endParaRPr>
          </a:p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What was his problem?</a:t>
            </a:r>
          </a:p>
          <a:p>
            <a:pPr algn="ctr"/>
            <a:r>
              <a:rPr lang="en-US" dirty="0"/>
              <a:t> </a:t>
            </a:r>
            <a:endParaRPr lang="ar-SA" dirty="0"/>
          </a:p>
        </p:txBody>
      </p:sp>
      <p:sp>
        <p:nvSpPr>
          <p:cNvPr id="11" name="مستطيل: زوايا مستديرة 26">
            <a:extLst>
              <a:ext uri="{FF2B5EF4-FFF2-40B4-BE49-F238E27FC236}">
                <a16:creationId xmlns:a16="http://schemas.microsoft.com/office/drawing/2014/main" id="{A690A3DF-ACA0-8FBD-3FDC-264D4D1D217E}"/>
              </a:ext>
            </a:extLst>
          </p:cNvPr>
          <p:cNvSpPr/>
          <p:nvPr/>
        </p:nvSpPr>
        <p:spPr>
          <a:xfrm>
            <a:off x="4238880" y="1566704"/>
            <a:ext cx="2242840" cy="650513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2" name="مستطيل: زوايا مستديرة 26">
            <a:extLst>
              <a:ext uri="{FF2B5EF4-FFF2-40B4-BE49-F238E27FC236}">
                <a16:creationId xmlns:a16="http://schemas.microsoft.com/office/drawing/2014/main" id="{38C219B4-012A-5880-506C-A6A65691D5CB}"/>
              </a:ext>
            </a:extLst>
          </p:cNvPr>
          <p:cNvSpPr/>
          <p:nvPr/>
        </p:nvSpPr>
        <p:spPr>
          <a:xfrm>
            <a:off x="4957723" y="2941003"/>
            <a:ext cx="1540181" cy="117786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id="{BC22AF06-B0DE-57E7-0E34-AC2CED13C2FD}"/>
              </a:ext>
            </a:extLst>
          </p:cNvPr>
          <p:cNvSpPr/>
          <p:nvPr/>
        </p:nvSpPr>
        <p:spPr>
          <a:xfrm>
            <a:off x="4252368" y="2947745"/>
            <a:ext cx="675682" cy="167689"/>
          </a:xfrm>
          <a:prstGeom prst="roundRect">
            <a:avLst/>
          </a:prstGeom>
          <a:solidFill>
            <a:srgbClr val="91966A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id="{759B9491-D809-CF1E-93EB-42753F86DA2D}"/>
              </a:ext>
            </a:extLst>
          </p:cNvPr>
          <p:cNvSpPr/>
          <p:nvPr/>
        </p:nvSpPr>
        <p:spPr>
          <a:xfrm>
            <a:off x="299405" y="4242926"/>
            <a:ext cx="3555103" cy="578581"/>
          </a:xfrm>
          <a:prstGeom prst="wedgeRoundRectCallout">
            <a:avLst>
              <a:gd name="adj1" fmla="val -57592"/>
              <a:gd name="adj2" fmla="val 2026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dirty="0"/>
          </a:p>
          <a:p>
            <a:pPr algn="ctr"/>
            <a:endParaRPr lang="en-US" sz="100" dirty="0">
              <a:solidFill>
                <a:schemeClr val="accent1">
                  <a:lumMod val="50000"/>
                </a:schemeClr>
              </a:solidFill>
              <a:latin typeface="Amasis MT Pro Medium" panose="02040604050005020304" pitchFamily="18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Medium" panose="02040604050005020304" pitchFamily="18" charset="0"/>
              </a:rPr>
              <a:t>Why did he gain a lot of weight?</a:t>
            </a:r>
          </a:p>
          <a:p>
            <a:r>
              <a:rPr lang="en-US" dirty="0"/>
              <a:t> </a:t>
            </a:r>
            <a:endParaRPr lang="ar-SA" dirty="0"/>
          </a:p>
        </p:txBody>
      </p:sp>
      <p:sp>
        <p:nvSpPr>
          <p:cNvPr id="18" name="مستطيل: زوايا مستديرة 26">
            <a:extLst>
              <a:ext uri="{FF2B5EF4-FFF2-40B4-BE49-F238E27FC236}">
                <a16:creationId xmlns:a16="http://schemas.microsoft.com/office/drawing/2014/main" id="{1660D74D-9867-157A-B64A-D479DE90A43E}"/>
              </a:ext>
            </a:extLst>
          </p:cNvPr>
          <p:cNvSpPr/>
          <p:nvPr/>
        </p:nvSpPr>
        <p:spPr>
          <a:xfrm>
            <a:off x="5149234" y="1214701"/>
            <a:ext cx="1364854" cy="144761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87E08E4C-61F7-1358-998D-D70C72000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8" t="21554" r="28230" b="8121"/>
          <a:stretch/>
        </p:blipFill>
        <p:spPr>
          <a:xfrm>
            <a:off x="5408655" y="969337"/>
            <a:ext cx="3190001" cy="2989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982311D5-2DD8-B929-69D6-7AAAD44E0068}"/>
              </a:ext>
            </a:extLst>
          </p:cNvPr>
          <p:cNvSpPr/>
          <p:nvPr/>
        </p:nvSpPr>
        <p:spPr>
          <a:xfrm>
            <a:off x="667334" y="170601"/>
            <a:ext cx="3556709" cy="1635854"/>
          </a:xfrm>
          <a:prstGeom prst="cloudCallout">
            <a:avLst>
              <a:gd name="adj1" fmla="val -63762"/>
              <a:gd name="adj2" fmla="val 3244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Could you summarize</a:t>
            </a:r>
          </a:p>
          <a:p>
            <a:pPr algn="ctr"/>
            <a:r>
              <a:rPr lang="en-US" sz="2200" b="1" dirty="0">
                <a:solidFill>
                  <a:schemeClr val="accent6"/>
                </a:solidFill>
                <a:latin typeface="Amasis MT Pro" panose="02040504050005020304" pitchFamily="18" charset="0"/>
              </a:rPr>
              <a:t>the problem ?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33F31A0-952A-FB35-0B39-4BA345EB639B}"/>
              </a:ext>
            </a:extLst>
          </p:cNvPr>
          <p:cNvSpPr txBox="1"/>
          <p:nvPr/>
        </p:nvSpPr>
        <p:spPr>
          <a:xfrm>
            <a:off x="491696" y="2013335"/>
            <a:ext cx="351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He feels isolated.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85D9358-0CCD-9306-093D-C29589DE8980}"/>
              </a:ext>
            </a:extLst>
          </p:cNvPr>
          <p:cNvSpPr txBox="1"/>
          <p:nvPr/>
        </p:nvSpPr>
        <p:spPr>
          <a:xfrm>
            <a:off x="485521" y="2488091"/>
            <a:ext cx="4984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He is very unhappy and bored.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BAE821-8461-F8D2-4E98-02EEBB2D0BEA}"/>
              </a:ext>
            </a:extLst>
          </p:cNvPr>
          <p:cNvSpPr txBox="1"/>
          <p:nvPr/>
        </p:nvSpPr>
        <p:spPr>
          <a:xfrm>
            <a:off x="428877" y="3072169"/>
            <a:ext cx="4984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He can’t concentrate not think straight.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87EF01B-0730-E47D-8072-FBE264323FA9}"/>
              </a:ext>
            </a:extLst>
          </p:cNvPr>
          <p:cNvSpPr txBox="1"/>
          <p:nvPr/>
        </p:nvSpPr>
        <p:spPr>
          <a:xfrm>
            <a:off x="647362" y="3580516"/>
            <a:ext cx="4984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He can’t function well at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/>
          <p:nvPr/>
        </p:nvSpPr>
        <p:spPr>
          <a:xfrm>
            <a:off x="5394283" y="2805780"/>
            <a:ext cx="3547416" cy="6306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31"/>
          <p:cNvSpPr/>
          <p:nvPr/>
        </p:nvSpPr>
        <p:spPr>
          <a:xfrm rot="-3600049">
            <a:off x="6029345" y="-685767"/>
            <a:ext cx="3531173" cy="3409966"/>
          </a:xfrm>
          <a:custGeom>
            <a:avLst/>
            <a:gdLst/>
            <a:ahLst/>
            <a:cxnLst/>
            <a:rect l="l" t="t" r="r" b="b"/>
            <a:pathLst>
              <a:path w="19432" h="18765" extrusionOk="0">
                <a:moveTo>
                  <a:pt x="19431" y="8954"/>
                </a:moveTo>
                <a:cubicBezTo>
                  <a:pt x="19419" y="8692"/>
                  <a:pt x="19407" y="8418"/>
                  <a:pt x="19396" y="8168"/>
                </a:cubicBezTo>
                <a:cubicBezTo>
                  <a:pt x="19396" y="8109"/>
                  <a:pt x="19372" y="8037"/>
                  <a:pt x="19372" y="7978"/>
                </a:cubicBezTo>
                <a:cubicBezTo>
                  <a:pt x="19360" y="7918"/>
                  <a:pt x="19360" y="7847"/>
                  <a:pt x="19348" y="7799"/>
                </a:cubicBezTo>
                <a:lnTo>
                  <a:pt x="19300" y="7442"/>
                </a:lnTo>
                <a:cubicBezTo>
                  <a:pt x="19241" y="7347"/>
                  <a:pt x="19253" y="6989"/>
                  <a:pt x="19134" y="6918"/>
                </a:cubicBezTo>
                <a:cubicBezTo>
                  <a:pt x="19134" y="6787"/>
                  <a:pt x="19122" y="6727"/>
                  <a:pt x="19062" y="6608"/>
                </a:cubicBezTo>
                <a:cubicBezTo>
                  <a:pt x="19157" y="6632"/>
                  <a:pt x="19038" y="6454"/>
                  <a:pt x="19098" y="6465"/>
                </a:cubicBezTo>
                <a:cubicBezTo>
                  <a:pt x="19038" y="6370"/>
                  <a:pt x="19062" y="6215"/>
                  <a:pt x="19003" y="6192"/>
                </a:cubicBezTo>
                <a:cubicBezTo>
                  <a:pt x="19038" y="6334"/>
                  <a:pt x="19098" y="6430"/>
                  <a:pt x="19050" y="6489"/>
                </a:cubicBezTo>
                <a:cubicBezTo>
                  <a:pt x="19015" y="6334"/>
                  <a:pt x="18955" y="6204"/>
                  <a:pt x="18979" y="6096"/>
                </a:cubicBezTo>
                <a:cubicBezTo>
                  <a:pt x="18931" y="5989"/>
                  <a:pt x="18812" y="5799"/>
                  <a:pt x="18824" y="5715"/>
                </a:cubicBezTo>
                <a:cubicBezTo>
                  <a:pt x="18765" y="5727"/>
                  <a:pt x="18800" y="5572"/>
                  <a:pt x="18741" y="5537"/>
                </a:cubicBezTo>
                <a:cubicBezTo>
                  <a:pt x="18705" y="5537"/>
                  <a:pt x="18717" y="5572"/>
                  <a:pt x="18705" y="5549"/>
                </a:cubicBezTo>
                <a:cubicBezTo>
                  <a:pt x="18645" y="5477"/>
                  <a:pt x="18657" y="5334"/>
                  <a:pt x="18598" y="5263"/>
                </a:cubicBezTo>
                <a:cubicBezTo>
                  <a:pt x="18622" y="5299"/>
                  <a:pt x="18622" y="5322"/>
                  <a:pt x="18598" y="5322"/>
                </a:cubicBezTo>
                <a:cubicBezTo>
                  <a:pt x="18574" y="5263"/>
                  <a:pt x="18598" y="5251"/>
                  <a:pt x="18562" y="5180"/>
                </a:cubicBezTo>
                <a:cubicBezTo>
                  <a:pt x="18514" y="5191"/>
                  <a:pt x="18574" y="5275"/>
                  <a:pt x="18574" y="5322"/>
                </a:cubicBezTo>
                <a:cubicBezTo>
                  <a:pt x="18634" y="5358"/>
                  <a:pt x="18741" y="5620"/>
                  <a:pt x="18717" y="5668"/>
                </a:cubicBezTo>
                <a:cubicBezTo>
                  <a:pt x="18681" y="5596"/>
                  <a:pt x="18634" y="5572"/>
                  <a:pt x="18645" y="5489"/>
                </a:cubicBezTo>
                <a:cubicBezTo>
                  <a:pt x="18598" y="5489"/>
                  <a:pt x="18645" y="5549"/>
                  <a:pt x="18622" y="5549"/>
                </a:cubicBezTo>
                <a:cubicBezTo>
                  <a:pt x="18645" y="5620"/>
                  <a:pt x="18693" y="5608"/>
                  <a:pt x="18705" y="5692"/>
                </a:cubicBezTo>
                <a:cubicBezTo>
                  <a:pt x="18669" y="5692"/>
                  <a:pt x="18634" y="5656"/>
                  <a:pt x="18598" y="5632"/>
                </a:cubicBezTo>
                <a:cubicBezTo>
                  <a:pt x="18634" y="5727"/>
                  <a:pt x="18669" y="5680"/>
                  <a:pt x="18705" y="5751"/>
                </a:cubicBezTo>
                <a:cubicBezTo>
                  <a:pt x="18693" y="5787"/>
                  <a:pt x="18645" y="5692"/>
                  <a:pt x="18657" y="5775"/>
                </a:cubicBezTo>
                <a:cubicBezTo>
                  <a:pt x="18681" y="5775"/>
                  <a:pt x="18681" y="5787"/>
                  <a:pt x="18693" y="5799"/>
                </a:cubicBezTo>
                <a:lnTo>
                  <a:pt x="18657" y="5799"/>
                </a:lnTo>
                <a:cubicBezTo>
                  <a:pt x="18645" y="5811"/>
                  <a:pt x="18634" y="5811"/>
                  <a:pt x="18622" y="5834"/>
                </a:cubicBezTo>
                <a:cubicBezTo>
                  <a:pt x="18622" y="5811"/>
                  <a:pt x="18634" y="5811"/>
                  <a:pt x="18634" y="5811"/>
                </a:cubicBezTo>
                <a:cubicBezTo>
                  <a:pt x="18586" y="5751"/>
                  <a:pt x="18598" y="5739"/>
                  <a:pt x="18586" y="5680"/>
                </a:cubicBezTo>
                <a:cubicBezTo>
                  <a:pt x="18562" y="5692"/>
                  <a:pt x="18586" y="5799"/>
                  <a:pt x="18598" y="5846"/>
                </a:cubicBezTo>
                <a:cubicBezTo>
                  <a:pt x="18574" y="5858"/>
                  <a:pt x="18538" y="5870"/>
                  <a:pt x="18503" y="5894"/>
                </a:cubicBezTo>
                <a:cubicBezTo>
                  <a:pt x="18503" y="5894"/>
                  <a:pt x="18479" y="5894"/>
                  <a:pt x="18479" y="5870"/>
                </a:cubicBezTo>
                <a:cubicBezTo>
                  <a:pt x="18479" y="5858"/>
                  <a:pt x="18467" y="5834"/>
                  <a:pt x="18467" y="5811"/>
                </a:cubicBezTo>
                <a:cubicBezTo>
                  <a:pt x="18467" y="5787"/>
                  <a:pt x="18467" y="5775"/>
                  <a:pt x="18443" y="5739"/>
                </a:cubicBezTo>
                <a:cubicBezTo>
                  <a:pt x="18407" y="5668"/>
                  <a:pt x="18395" y="5608"/>
                  <a:pt x="18419" y="5561"/>
                </a:cubicBezTo>
                <a:cubicBezTo>
                  <a:pt x="18348" y="5513"/>
                  <a:pt x="18264" y="5215"/>
                  <a:pt x="18264" y="5132"/>
                </a:cubicBezTo>
                <a:cubicBezTo>
                  <a:pt x="18229" y="5132"/>
                  <a:pt x="18205" y="5096"/>
                  <a:pt x="18169" y="5037"/>
                </a:cubicBezTo>
                <a:lnTo>
                  <a:pt x="18169" y="4977"/>
                </a:lnTo>
                <a:cubicBezTo>
                  <a:pt x="18169" y="4953"/>
                  <a:pt x="18157" y="4953"/>
                  <a:pt x="18122" y="4953"/>
                </a:cubicBezTo>
                <a:cubicBezTo>
                  <a:pt x="18110" y="4906"/>
                  <a:pt x="18098" y="4882"/>
                  <a:pt x="18110" y="4858"/>
                </a:cubicBezTo>
                <a:lnTo>
                  <a:pt x="18003" y="4763"/>
                </a:lnTo>
                <a:cubicBezTo>
                  <a:pt x="17991" y="4727"/>
                  <a:pt x="17979" y="4703"/>
                  <a:pt x="17979" y="4668"/>
                </a:cubicBezTo>
                <a:lnTo>
                  <a:pt x="17991" y="4668"/>
                </a:lnTo>
                <a:cubicBezTo>
                  <a:pt x="17943" y="4560"/>
                  <a:pt x="17895" y="4477"/>
                  <a:pt x="17836" y="4382"/>
                </a:cubicBezTo>
                <a:lnTo>
                  <a:pt x="17836" y="4382"/>
                </a:lnTo>
                <a:cubicBezTo>
                  <a:pt x="17741" y="4179"/>
                  <a:pt x="17598" y="3989"/>
                  <a:pt x="17467" y="3810"/>
                </a:cubicBezTo>
                <a:cubicBezTo>
                  <a:pt x="17431" y="3715"/>
                  <a:pt x="17360" y="3644"/>
                  <a:pt x="17324" y="3537"/>
                </a:cubicBezTo>
                <a:cubicBezTo>
                  <a:pt x="17300" y="3548"/>
                  <a:pt x="17288" y="3537"/>
                  <a:pt x="17264" y="3525"/>
                </a:cubicBezTo>
                <a:cubicBezTo>
                  <a:pt x="17241" y="3429"/>
                  <a:pt x="17157" y="3334"/>
                  <a:pt x="17074" y="3239"/>
                </a:cubicBezTo>
                <a:cubicBezTo>
                  <a:pt x="17050" y="3179"/>
                  <a:pt x="17026" y="3108"/>
                  <a:pt x="16979" y="3048"/>
                </a:cubicBezTo>
                <a:cubicBezTo>
                  <a:pt x="16979" y="3048"/>
                  <a:pt x="16979" y="3036"/>
                  <a:pt x="16990" y="3036"/>
                </a:cubicBezTo>
                <a:lnTo>
                  <a:pt x="16955" y="2989"/>
                </a:lnTo>
                <a:lnTo>
                  <a:pt x="16907" y="2941"/>
                </a:lnTo>
                <a:cubicBezTo>
                  <a:pt x="16848" y="2882"/>
                  <a:pt x="16788" y="2810"/>
                  <a:pt x="16740" y="2751"/>
                </a:cubicBezTo>
                <a:cubicBezTo>
                  <a:pt x="16681" y="2691"/>
                  <a:pt x="16621" y="2632"/>
                  <a:pt x="16598" y="2560"/>
                </a:cubicBezTo>
                <a:cubicBezTo>
                  <a:pt x="16455" y="2346"/>
                  <a:pt x="16324" y="2120"/>
                  <a:pt x="16181" y="1929"/>
                </a:cubicBezTo>
                <a:cubicBezTo>
                  <a:pt x="16014" y="1739"/>
                  <a:pt x="15847" y="1548"/>
                  <a:pt x="15609" y="1429"/>
                </a:cubicBezTo>
                <a:cubicBezTo>
                  <a:pt x="15562" y="1381"/>
                  <a:pt x="15562" y="1453"/>
                  <a:pt x="15526" y="1429"/>
                </a:cubicBezTo>
                <a:cubicBezTo>
                  <a:pt x="15383" y="1286"/>
                  <a:pt x="15205" y="1191"/>
                  <a:pt x="15014" y="1048"/>
                </a:cubicBezTo>
                <a:cubicBezTo>
                  <a:pt x="14824" y="929"/>
                  <a:pt x="14633" y="810"/>
                  <a:pt x="14454" y="715"/>
                </a:cubicBezTo>
                <a:cubicBezTo>
                  <a:pt x="14193" y="548"/>
                  <a:pt x="13978" y="358"/>
                  <a:pt x="13692" y="250"/>
                </a:cubicBezTo>
                <a:cubicBezTo>
                  <a:pt x="13526" y="191"/>
                  <a:pt x="13383" y="155"/>
                  <a:pt x="13228" y="143"/>
                </a:cubicBezTo>
                <a:cubicBezTo>
                  <a:pt x="13085" y="131"/>
                  <a:pt x="12966" y="143"/>
                  <a:pt x="12823" y="191"/>
                </a:cubicBezTo>
                <a:cubicBezTo>
                  <a:pt x="12573" y="84"/>
                  <a:pt x="12228" y="203"/>
                  <a:pt x="12014" y="24"/>
                </a:cubicBezTo>
                <a:cubicBezTo>
                  <a:pt x="11954" y="24"/>
                  <a:pt x="11954" y="84"/>
                  <a:pt x="11859" y="60"/>
                </a:cubicBezTo>
                <a:cubicBezTo>
                  <a:pt x="11799" y="36"/>
                  <a:pt x="11799" y="12"/>
                  <a:pt x="11776" y="0"/>
                </a:cubicBezTo>
                <a:cubicBezTo>
                  <a:pt x="11752" y="72"/>
                  <a:pt x="11799" y="60"/>
                  <a:pt x="11740" y="96"/>
                </a:cubicBezTo>
                <a:cubicBezTo>
                  <a:pt x="11930" y="119"/>
                  <a:pt x="12014" y="143"/>
                  <a:pt x="12192" y="131"/>
                </a:cubicBezTo>
                <a:cubicBezTo>
                  <a:pt x="12228" y="143"/>
                  <a:pt x="12252" y="179"/>
                  <a:pt x="12311" y="191"/>
                </a:cubicBezTo>
                <a:cubicBezTo>
                  <a:pt x="12692" y="191"/>
                  <a:pt x="13157" y="238"/>
                  <a:pt x="13645" y="393"/>
                </a:cubicBezTo>
                <a:cubicBezTo>
                  <a:pt x="14109" y="560"/>
                  <a:pt x="14502" y="905"/>
                  <a:pt x="14847" y="989"/>
                </a:cubicBezTo>
                <a:cubicBezTo>
                  <a:pt x="14907" y="1036"/>
                  <a:pt x="14847" y="1084"/>
                  <a:pt x="14883" y="1131"/>
                </a:cubicBezTo>
                <a:cubicBezTo>
                  <a:pt x="15074" y="1167"/>
                  <a:pt x="15145" y="1346"/>
                  <a:pt x="15324" y="1453"/>
                </a:cubicBezTo>
                <a:cubicBezTo>
                  <a:pt x="15466" y="1548"/>
                  <a:pt x="15609" y="1560"/>
                  <a:pt x="15764" y="1667"/>
                </a:cubicBezTo>
                <a:cubicBezTo>
                  <a:pt x="15895" y="1786"/>
                  <a:pt x="16002" y="1882"/>
                  <a:pt x="16086" y="2001"/>
                </a:cubicBezTo>
                <a:cubicBezTo>
                  <a:pt x="16181" y="2120"/>
                  <a:pt x="16276" y="2263"/>
                  <a:pt x="16419" y="2405"/>
                </a:cubicBezTo>
                <a:lnTo>
                  <a:pt x="16419" y="2441"/>
                </a:lnTo>
                <a:cubicBezTo>
                  <a:pt x="16336" y="2382"/>
                  <a:pt x="16300" y="2334"/>
                  <a:pt x="16193" y="2239"/>
                </a:cubicBezTo>
                <a:cubicBezTo>
                  <a:pt x="16205" y="2215"/>
                  <a:pt x="16252" y="2286"/>
                  <a:pt x="16264" y="2274"/>
                </a:cubicBezTo>
                <a:cubicBezTo>
                  <a:pt x="16193" y="2203"/>
                  <a:pt x="16121" y="2143"/>
                  <a:pt x="16062" y="2096"/>
                </a:cubicBezTo>
                <a:cubicBezTo>
                  <a:pt x="16002" y="2036"/>
                  <a:pt x="15955" y="1989"/>
                  <a:pt x="15907" y="1905"/>
                </a:cubicBezTo>
                <a:cubicBezTo>
                  <a:pt x="15883" y="1941"/>
                  <a:pt x="15788" y="1858"/>
                  <a:pt x="15740" y="1870"/>
                </a:cubicBezTo>
                <a:cubicBezTo>
                  <a:pt x="15836" y="1965"/>
                  <a:pt x="15955" y="2060"/>
                  <a:pt x="15955" y="2167"/>
                </a:cubicBezTo>
                <a:cubicBezTo>
                  <a:pt x="15859" y="2120"/>
                  <a:pt x="15883" y="2036"/>
                  <a:pt x="15824" y="2036"/>
                </a:cubicBezTo>
                <a:cubicBezTo>
                  <a:pt x="15883" y="2143"/>
                  <a:pt x="15943" y="2203"/>
                  <a:pt x="16026" y="2263"/>
                </a:cubicBezTo>
                <a:cubicBezTo>
                  <a:pt x="16098" y="2322"/>
                  <a:pt x="16193" y="2382"/>
                  <a:pt x="16276" y="2477"/>
                </a:cubicBezTo>
                <a:cubicBezTo>
                  <a:pt x="16264" y="2501"/>
                  <a:pt x="16252" y="2501"/>
                  <a:pt x="16240" y="2501"/>
                </a:cubicBezTo>
                <a:cubicBezTo>
                  <a:pt x="16276" y="2584"/>
                  <a:pt x="16371" y="2632"/>
                  <a:pt x="16443" y="2691"/>
                </a:cubicBezTo>
                <a:cubicBezTo>
                  <a:pt x="16455" y="2715"/>
                  <a:pt x="16479" y="2739"/>
                  <a:pt x="16490" y="2763"/>
                </a:cubicBezTo>
                <a:cubicBezTo>
                  <a:pt x="16479" y="2763"/>
                  <a:pt x="16455" y="2751"/>
                  <a:pt x="16443" y="2751"/>
                </a:cubicBezTo>
                <a:lnTo>
                  <a:pt x="16490" y="2834"/>
                </a:lnTo>
                <a:cubicBezTo>
                  <a:pt x="16479" y="2822"/>
                  <a:pt x="16455" y="2822"/>
                  <a:pt x="16455" y="2822"/>
                </a:cubicBezTo>
                <a:lnTo>
                  <a:pt x="16502" y="2870"/>
                </a:lnTo>
                <a:lnTo>
                  <a:pt x="16502" y="2917"/>
                </a:lnTo>
                <a:cubicBezTo>
                  <a:pt x="16383" y="2858"/>
                  <a:pt x="16276" y="2822"/>
                  <a:pt x="16157" y="2798"/>
                </a:cubicBezTo>
                <a:cubicBezTo>
                  <a:pt x="16145" y="2763"/>
                  <a:pt x="16133" y="2751"/>
                  <a:pt x="16133" y="2715"/>
                </a:cubicBezTo>
                <a:lnTo>
                  <a:pt x="16098" y="2751"/>
                </a:lnTo>
                <a:lnTo>
                  <a:pt x="16133" y="2775"/>
                </a:lnTo>
                <a:cubicBezTo>
                  <a:pt x="16121" y="2775"/>
                  <a:pt x="16098" y="2775"/>
                  <a:pt x="16086" y="2763"/>
                </a:cubicBezTo>
                <a:cubicBezTo>
                  <a:pt x="16086" y="2763"/>
                  <a:pt x="16074" y="2751"/>
                  <a:pt x="16074" y="2739"/>
                </a:cubicBezTo>
                <a:cubicBezTo>
                  <a:pt x="16086" y="2715"/>
                  <a:pt x="16062" y="2655"/>
                  <a:pt x="16038" y="2703"/>
                </a:cubicBezTo>
                <a:cubicBezTo>
                  <a:pt x="16062" y="2715"/>
                  <a:pt x="16074" y="2739"/>
                  <a:pt x="16062" y="2751"/>
                </a:cubicBezTo>
                <a:lnTo>
                  <a:pt x="16062" y="2751"/>
                </a:lnTo>
                <a:cubicBezTo>
                  <a:pt x="16026" y="2739"/>
                  <a:pt x="15978" y="2715"/>
                  <a:pt x="15955" y="2691"/>
                </a:cubicBezTo>
                <a:cubicBezTo>
                  <a:pt x="15919" y="2655"/>
                  <a:pt x="15907" y="2596"/>
                  <a:pt x="15883" y="2572"/>
                </a:cubicBezTo>
                <a:cubicBezTo>
                  <a:pt x="15836" y="2524"/>
                  <a:pt x="15728" y="2524"/>
                  <a:pt x="15693" y="2572"/>
                </a:cubicBezTo>
                <a:cubicBezTo>
                  <a:pt x="15681" y="2584"/>
                  <a:pt x="15681" y="2596"/>
                  <a:pt x="15669" y="2632"/>
                </a:cubicBezTo>
                <a:cubicBezTo>
                  <a:pt x="15633" y="2620"/>
                  <a:pt x="15597" y="2584"/>
                  <a:pt x="15562" y="2572"/>
                </a:cubicBezTo>
                <a:cubicBezTo>
                  <a:pt x="15574" y="2513"/>
                  <a:pt x="15562" y="2441"/>
                  <a:pt x="15538" y="2382"/>
                </a:cubicBezTo>
                <a:cubicBezTo>
                  <a:pt x="15538" y="2358"/>
                  <a:pt x="15502" y="2358"/>
                  <a:pt x="15490" y="2358"/>
                </a:cubicBezTo>
                <a:lnTo>
                  <a:pt x="15478" y="2382"/>
                </a:lnTo>
                <a:lnTo>
                  <a:pt x="15478" y="2394"/>
                </a:lnTo>
                <a:cubicBezTo>
                  <a:pt x="15431" y="2382"/>
                  <a:pt x="15371" y="2334"/>
                  <a:pt x="15359" y="2274"/>
                </a:cubicBezTo>
                <a:cubicBezTo>
                  <a:pt x="15336" y="2286"/>
                  <a:pt x="15336" y="2298"/>
                  <a:pt x="15336" y="2334"/>
                </a:cubicBezTo>
                <a:cubicBezTo>
                  <a:pt x="15383" y="2358"/>
                  <a:pt x="15419" y="2382"/>
                  <a:pt x="15455" y="2417"/>
                </a:cubicBezTo>
                <a:lnTo>
                  <a:pt x="15455" y="2441"/>
                </a:lnTo>
                <a:cubicBezTo>
                  <a:pt x="15478" y="2465"/>
                  <a:pt x="15490" y="2477"/>
                  <a:pt x="15502" y="2513"/>
                </a:cubicBezTo>
                <a:cubicBezTo>
                  <a:pt x="15395" y="2405"/>
                  <a:pt x="15300" y="2334"/>
                  <a:pt x="15205" y="2263"/>
                </a:cubicBezTo>
                <a:cubicBezTo>
                  <a:pt x="15181" y="2239"/>
                  <a:pt x="15157" y="2227"/>
                  <a:pt x="15145" y="2215"/>
                </a:cubicBezTo>
                <a:lnTo>
                  <a:pt x="15157" y="2203"/>
                </a:lnTo>
                <a:cubicBezTo>
                  <a:pt x="15157" y="2179"/>
                  <a:pt x="15145" y="2179"/>
                  <a:pt x="15145" y="2167"/>
                </a:cubicBezTo>
                <a:lnTo>
                  <a:pt x="15133" y="2179"/>
                </a:lnTo>
                <a:cubicBezTo>
                  <a:pt x="15062" y="2143"/>
                  <a:pt x="15002" y="2108"/>
                  <a:pt x="14919" y="2084"/>
                </a:cubicBezTo>
                <a:cubicBezTo>
                  <a:pt x="14895" y="2048"/>
                  <a:pt x="14883" y="2036"/>
                  <a:pt x="14859" y="2001"/>
                </a:cubicBezTo>
                <a:cubicBezTo>
                  <a:pt x="14835" y="1989"/>
                  <a:pt x="14824" y="1977"/>
                  <a:pt x="14788" y="1965"/>
                </a:cubicBezTo>
                <a:cubicBezTo>
                  <a:pt x="14407" y="1608"/>
                  <a:pt x="13883" y="1262"/>
                  <a:pt x="13311" y="989"/>
                </a:cubicBezTo>
                <a:cubicBezTo>
                  <a:pt x="12704" y="715"/>
                  <a:pt x="12037" y="536"/>
                  <a:pt x="11490" y="477"/>
                </a:cubicBezTo>
                <a:cubicBezTo>
                  <a:pt x="11371" y="417"/>
                  <a:pt x="11252" y="369"/>
                  <a:pt x="11109" y="334"/>
                </a:cubicBezTo>
                <a:cubicBezTo>
                  <a:pt x="10978" y="310"/>
                  <a:pt x="10847" y="298"/>
                  <a:pt x="10680" y="298"/>
                </a:cubicBezTo>
                <a:cubicBezTo>
                  <a:pt x="10502" y="143"/>
                  <a:pt x="10180" y="119"/>
                  <a:pt x="9847" y="131"/>
                </a:cubicBezTo>
                <a:cubicBezTo>
                  <a:pt x="9775" y="131"/>
                  <a:pt x="9680" y="143"/>
                  <a:pt x="9609" y="143"/>
                </a:cubicBezTo>
                <a:cubicBezTo>
                  <a:pt x="9537" y="143"/>
                  <a:pt x="9466" y="155"/>
                  <a:pt x="9382" y="155"/>
                </a:cubicBezTo>
                <a:cubicBezTo>
                  <a:pt x="9240" y="155"/>
                  <a:pt x="9120" y="155"/>
                  <a:pt x="9025" y="131"/>
                </a:cubicBezTo>
                <a:cubicBezTo>
                  <a:pt x="8870" y="322"/>
                  <a:pt x="8347" y="274"/>
                  <a:pt x="8168" y="215"/>
                </a:cubicBezTo>
                <a:cubicBezTo>
                  <a:pt x="8132" y="298"/>
                  <a:pt x="8061" y="322"/>
                  <a:pt x="7977" y="334"/>
                </a:cubicBezTo>
                <a:cubicBezTo>
                  <a:pt x="7882" y="358"/>
                  <a:pt x="7787" y="358"/>
                  <a:pt x="7692" y="334"/>
                </a:cubicBezTo>
                <a:cubicBezTo>
                  <a:pt x="7692" y="310"/>
                  <a:pt x="7811" y="250"/>
                  <a:pt x="7680" y="274"/>
                </a:cubicBezTo>
                <a:cubicBezTo>
                  <a:pt x="7620" y="274"/>
                  <a:pt x="7620" y="322"/>
                  <a:pt x="7585" y="334"/>
                </a:cubicBezTo>
                <a:cubicBezTo>
                  <a:pt x="7525" y="310"/>
                  <a:pt x="7442" y="298"/>
                  <a:pt x="7394" y="250"/>
                </a:cubicBezTo>
                <a:cubicBezTo>
                  <a:pt x="7275" y="262"/>
                  <a:pt x="7263" y="310"/>
                  <a:pt x="7144" y="322"/>
                </a:cubicBezTo>
                <a:cubicBezTo>
                  <a:pt x="7168" y="274"/>
                  <a:pt x="7168" y="238"/>
                  <a:pt x="7239" y="203"/>
                </a:cubicBezTo>
                <a:cubicBezTo>
                  <a:pt x="7406" y="131"/>
                  <a:pt x="7454" y="191"/>
                  <a:pt x="7537" y="191"/>
                </a:cubicBezTo>
                <a:cubicBezTo>
                  <a:pt x="7525" y="143"/>
                  <a:pt x="7465" y="143"/>
                  <a:pt x="7561" y="119"/>
                </a:cubicBezTo>
                <a:cubicBezTo>
                  <a:pt x="7620" y="215"/>
                  <a:pt x="7763" y="36"/>
                  <a:pt x="7870" y="131"/>
                </a:cubicBezTo>
                <a:cubicBezTo>
                  <a:pt x="7811" y="143"/>
                  <a:pt x="7763" y="155"/>
                  <a:pt x="7751" y="191"/>
                </a:cubicBezTo>
                <a:cubicBezTo>
                  <a:pt x="7870" y="143"/>
                  <a:pt x="8025" y="96"/>
                  <a:pt x="8120" y="72"/>
                </a:cubicBezTo>
                <a:cubicBezTo>
                  <a:pt x="8097" y="72"/>
                  <a:pt x="8037" y="72"/>
                  <a:pt x="8097" y="60"/>
                </a:cubicBezTo>
                <a:cubicBezTo>
                  <a:pt x="7501" y="24"/>
                  <a:pt x="6942" y="143"/>
                  <a:pt x="6430" y="322"/>
                </a:cubicBezTo>
                <a:cubicBezTo>
                  <a:pt x="5906" y="500"/>
                  <a:pt x="5418" y="774"/>
                  <a:pt x="4918" y="1072"/>
                </a:cubicBezTo>
                <a:cubicBezTo>
                  <a:pt x="4846" y="1048"/>
                  <a:pt x="4727" y="1108"/>
                  <a:pt x="4620" y="1155"/>
                </a:cubicBezTo>
                <a:cubicBezTo>
                  <a:pt x="4370" y="1381"/>
                  <a:pt x="4167" y="1512"/>
                  <a:pt x="4215" y="1727"/>
                </a:cubicBezTo>
                <a:cubicBezTo>
                  <a:pt x="4525" y="1501"/>
                  <a:pt x="4763" y="1274"/>
                  <a:pt x="5346" y="989"/>
                </a:cubicBezTo>
                <a:cubicBezTo>
                  <a:pt x="5477" y="977"/>
                  <a:pt x="5608" y="989"/>
                  <a:pt x="5668" y="1084"/>
                </a:cubicBezTo>
                <a:cubicBezTo>
                  <a:pt x="5251" y="1346"/>
                  <a:pt x="4727" y="1512"/>
                  <a:pt x="4370" y="1846"/>
                </a:cubicBezTo>
                <a:cubicBezTo>
                  <a:pt x="4334" y="1882"/>
                  <a:pt x="4310" y="1929"/>
                  <a:pt x="4263" y="1965"/>
                </a:cubicBezTo>
                <a:cubicBezTo>
                  <a:pt x="3953" y="2203"/>
                  <a:pt x="3775" y="2298"/>
                  <a:pt x="3572" y="2465"/>
                </a:cubicBezTo>
                <a:cubicBezTo>
                  <a:pt x="3155" y="2775"/>
                  <a:pt x="2798" y="3227"/>
                  <a:pt x="2453" y="3608"/>
                </a:cubicBezTo>
                <a:cubicBezTo>
                  <a:pt x="2382" y="3703"/>
                  <a:pt x="2227" y="3727"/>
                  <a:pt x="2227" y="3882"/>
                </a:cubicBezTo>
                <a:cubicBezTo>
                  <a:pt x="2334" y="3775"/>
                  <a:pt x="2441" y="3667"/>
                  <a:pt x="2524" y="3572"/>
                </a:cubicBezTo>
                <a:cubicBezTo>
                  <a:pt x="2620" y="3465"/>
                  <a:pt x="2703" y="3358"/>
                  <a:pt x="2751" y="3275"/>
                </a:cubicBezTo>
                <a:cubicBezTo>
                  <a:pt x="2870" y="3179"/>
                  <a:pt x="3013" y="3048"/>
                  <a:pt x="3167" y="2917"/>
                </a:cubicBezTo>
                <a:cubicBezTo>
                  <a:pt x="3334" y="2775"/>
                  <a:pt x="3477" y="2632"/>
                  <a:pt x="3608" y="2524"/>
                </a:cubicBezTo>
                <a:lnTo>
                  <a:pt x="3834" y="2394"/>
                </a:lnTo>
                <a:cubicBezTo>
                  <a:pt x="3906" y="2346"/>
                  <a:pt x="3965" y="2298"/>
                  <a:pt x="4048" y="2263"/>
                </a:cubicBezTo>
                <a:cubicBezTo>
                  <a:pt x="4179" y="2167"/>
                  <a:pt x="4298" y="2084"/>
                  <a:pt x="4429" y="1989"/>
                </a:cubicBezTo>
                <a:cubicBezTo>
                  <a:pt x="4679" y="1798"/>
                  <a:pt x="4965" y="1608"/>
                  <a:pt x="5358" y="1441"/>
                </a:cubicBezTo>
                <a:cubicBezTo>
                  <a:pt x="5441" y="1512"/>
                  <a:pt x="5513" y="1441"/>
                  <a:pt x="5656" y="1393"/>
                </a:cubicBezTo>
                <a:cubicBezTo>
                  <a:pt x="5691" y="1501"/>
                  <a:pt x="5799" y="1501"/>
                  <a:pt x="5953" y="1441"/>
                </a:cubicBezTo>
                <a:cubicBezTo>
                  <a:pt x="6013" y="1381"/>
                  <a:pt x="5870" y="1393"/>
                  <a:pt x="5930" y="1334"/>
                </a:cubicBezTo>
                <a:cubicBezTo>
                  <a:pt x="6025" y="1334"/>
                  <a:pt x="6108" y="1334"/>
                  <a:pt x="6156" y="1393"/>
                </a:cubicBezTo>
                <a:cubicBezTo>
                  <a:pt x="6084" y="1429"/>
                  <a:pt x="6013" y="1465"/>
                  <a:pt x="5965" y="1465"/>
                </a:cubicBezTo>
                <a:cubicBezTo>
                  <a:pt x="6025" y="1548"/>
                  <a:pt x="6192" y="1453"/>
                  <a:pt x="6227" y="1560"/>
                </a:cubicBezTo>
                <a:cubicBezTo>
                  <a:pt x="6096" y="1632"/>
                  <a:pt x="5977" y="1703"/>
                  <a:pt x="5858" y="1786"/>
                </a:cubicBezTo>
                <a:cubicBezTo>
                  <a:pt x="5739" y="1870"/>
                  <a:pt x="5632" y="1941"/>
                  <a:pt x="5537" y="2036"/>
                </a:cubicBezTo>
                <a:cubicBezTo>
                  <a:pt x="5322" y="2215"/>
                  <a:pt x="5120" y="2382"/>
                  <a:pt x="4858" y="2513"/>
                </a:cubicBezTo>
                <a:cubicBezTo>
                  <a:pt x="4775" y="2513"/>
                  <a:pt x="4703" y="2465"/>
                  <a:pt x="4596" y="2501"/>
                </a:cubicBezTo>
                <a:cubicBezTo>
                  <a:pt x="4596" y="2596"/>
                  <a:pt x="4787" y="2513"/>
                  <a:pt x="4858" y="2560"/>
                </a:cubicBezTo>
                <a:cubicBezTo>
                  <a:pt x="4822" y="2632"/>
                  <a:pt x="4727" y="2703"/>
                  <a:pt x="4656" y="2775"/>
                </a:cubicBezTo>
                <a:cubicBezTo>
                  <a:pt x="4644" y="2810"/>
                  <a:pt x="4608" y="2822"/>
                  <a:pt x="4596" y="2858"/>
                </a:cubicBezTo>
                <a:lnTo>
                  <a:pt x="4584" y="2858"/>
                </a:lnTo>
                <a:cubicBezTo>
                  <a:pt x="4489" y="2870"/>
                  <a:pt x="4382" y="2917"/>
                  <a:pt x="4346" y="3001"/>
                </a:cubicBezTo>
                <a:cubicBezTo>
                  <a:pt x="4346" y="3013"/>
                  <a:pt x="4322" y="3036"/>
                  <a:pt x="4310" y="3048"/>
                </a:cubicBezTo>
                <a:cubicBezTo>
                  <a:pt x="4239" y="3108"/>
                  <a:pt x="4179" y="3156"/>
                  <a:pt x="4120" y="3215"/>
                </a:cubicBezTo>
                <a:lnTo>
                  <a:pt x="4108" y="3215"/>
                </a:lnTo>
                <a:cubicBezTo>
                  <a:pt x="4108" y="3227"/>
                  <a:pt x="4084" y="3227"/>
                  <a:pt x="4084" y="3239"/>
                </a:cubicBezTo>
                <a:cubicBezTo>
                  <a:pt x="4072" y="3251"/>
                  <a:pt x="4060" y="3251"/>
                  <a:pt x="4060" y="3275"/>
                </a:cubicBezTo>
                <a:cubicBezTo>
                  <a:pt x="3989" y="3334"/>
                  <a:pt x="3894" y="3334"/>
                  <a:pt x="3786" y="3334"/>
                </a:cubicBezTo>
                <a:cubicBezTo>
                  <a:pt x="3763" y="3334"/>
                  <a:pt x="3751" y="3346"/>
                  <a:pt x="3727" y="3370"/>
                </a:cubicBezTo>
                <a:cubicBezTo>
                  <a:pt x="3727" y="3394"/>
                  <a:pt x="3715" y="3417"/>
                  <a:pt x="3703" y="3417"/>
                </a:cubicBezTo>
                <a:cubicBezTo>
                  <a:pt x="3667" y="3453"/>
                  <a:pt x="3644" y="3513"/>
                  <a:pt x="3584" y="3453"/>
                </a:cubicBezTo>
                <a:cubicBezTo>
                  <a:pt x="3525" y="3465"/>
                  <a:pt x="3513" y="3489"/>
                  <a:pt x="3477" y="3537"/>
                </a:cubicBezTo>
                <a:cubicBezTo>
                  <a:pt x="3453" y="3608"/>
                  <a:pt x="3405" y="3667"/>
                  <a:pt x="3298" y="3667"/>
                </a:cubicBezTo>
                <a:cubicBezTo>
                  <a:pt x="3286" y="3667"/>
                  <a:pt x="3251" y="3667"/>
                  <a:pt x="3239" y="3691"/>
                </a:cubicBezTo>
                <a:cubicBezTo>
                  <a:pt x="3179" y="3763"/>
                  <a:pt x="3072" y="3810"/>
                  <a:pt x="3048" y="3906"/>
                </a:cubicBezTo>
                <a:cubicBezTo>
                  <a:pt x="3036" y="3965"/>
                  <a:pt x="2977" y="3953"/>
                  <a:pt x="2929" y="3965"/>
                </a:cubicBezTo>
                <a:cubicBezTo>
                  <a:pt x="2929" y="3989"/>
                  <a:pt x="2917" y="4013"/>
                  <a:pt x="2893" y="4013"/>
                </a:cubicBezTo>
                <a:cubicBezTo>
                  <a:pt x="2751" y="4060"/>
                  <a:pt x="2643" y="4144"/>
                  <a:pt x="2536" y="4251"/>
                </a:cubicBezTo>
                <a:cubicBezTo>
                  <a:pt x="2477" y="4310"/>
                  <a:pt x="2441" y="4358"/>
                  <a:pt x="2358" y="4406"/>
                </a:cubicBezTo>
                <a:cubicBezTo>
                  <a:pt x="2262" y="4441"/>
                  <a:pt x="2143" y="4489"/>
                  <a:pt x="2155" y="4644"/>
                </a:cubicBezTo>
                <a:cubicBezTo>
                  <a:pt x="2155" y="4656"/>
                  <a:pt x="2120" y="4680"/>
                  <a:pt x="2096" y="4715"/>
                </a:cubicBezTo>
                <a:lnTo>
                  <a:pt x="1989" y="4822"/>
                </a:lnTo>
                <a:cubicBezTo>
                  <a:pt x="1977" y="4834"/>
                  <a:pt x="1965" y="4882"/>
                  <a:pt x="1917" y="4834"/>
                </a:cubicBezTo>
                <a:cubicBezTo>
                  <a:pt x="1905" y="4799"/>
                  <a:pt x="1846" y="4787"/>
                  <a:pt x="1881" y="4739"/>
                </a:cubicBezTo>
                <a:cubicBezTo>
                  <a:pt x="1905" y="4727"/>
                  <a:pt x="1905" y="4715"/>
                  <a:pt x="1905" y="4680"/>
                </a:cubicBezTo>
                <a:cubicBezTo>
                  <a:pt x="1905" y="4668"/>
                  <a:pt x="1881" y="4656"/>
                  <a:pt x="1881" y="4620"/>
                </a:cubicBezTo>
                <a:cubicBezTo>
                  <a:pt x="1870" y="4620"/>
                  <a:pt x="1870" y="4644"/>
                  <a:pt x="1858" y="4644"/>
                </a:cubicBezTo>
                <a:cubicBezTo>
                  <a:pt x="1798" y="4680"/>
                  <a:pt x="1750" y="4763"/>
                  <a:pt x="1750" y="4834"/>
                </a:cubicBezTo>
                <a:cubicBezTo>
                  <a:pt x="1750" y="4882"/>
                  <a:pt x="1762" y="4894"/>
                  <a:pt x="1739" y="4918"/>
                </a:cubicBezTo>
                <a:cubicBezTo>
                  <a:pt x="1691" y="4965"/>
                  <a:pt x="1643" y="5025"/>
                  <a:pt x="1560" y="5025"/>
                </a:cubicBezTo>
                <a:cubicBezTo>
                  <a:pt x="1465" y="5025"/>
                  <a:pt x="1524" y="5084"/>
                  <a:pt x="1524" y="5120"/>
                </a:cubicBezTo>
                <a:cubicBezTo>
                  <a:pt x="1512" y="5180"/>
                  <a:pt x="1489" y="5263"/>
                  <a:pt x="1429" y="5275"/>
                </a:cubicBezTo>
                <a:cubicBezTo>
                  <a:pt x="1369" y="5311"/>
                  <a:pt x="1334" y="5334"/>
                  <a:pt x="1310" y="5382"/>
                </a:cubicBezTo>
                <a:cubicBezTo>
                  <a:pt x="1322" y="5322"/>
                  <a:pt x="1334" y="5263"/>
                  <a:pt x="1346" y="5215"/>
                </a:cubicBezTo>
                <a:cubicBezTo>
                  <a:pt x="1465" y="4882"/>
                  <a:pt x="1762" y="4525"/>
                  <a:pt x="1881" y="4191"/>
                </a:cubicBezTo>
                <a:cubicBezTo>
                  <a:pt x="2036" y="4144"/>
                  <a:pt x="1917" y="4084"/>
                  <a:pt x="2084" y="3965"/>
                </a:cubicBezTo>
                <a:cubicBezTo>
                  <a:pt x="2060" y="3929"/>
                  <a:pt x="2036" y="3846"/>
                  <a:pt x="1989" y="3870"/>
                </a:cubicBezTo>
                <a:cubicBezTo>
                  <a:pt x="1977" y="3870"/>
                  <a:pt x="1941" y="3882"/>
                  <a:pt x="1917" y="3894"/>
                </a:cubicBezTo>
                <a:cubicBezTo>
                  <a:pt x="1846" y="4084"/>
                  <a:pt x="1739" y="4191"/>
                  <a:pt x="1679" y="4370"/>
                </a:cubicBezTo>
                <a:cubicBezTo>
                  <a:pt x="1322" y="4727"/>
                  <a:pt x="1131" y="5156"/>
                  <a:pt x="977" y="5620"/>
                </a:cubicBezTo>
                <a:lnTo>
                  <a:pt x="929" y="5620"/>
                </a:lnTo>
                <a:cubicBezTo>
                  <a:pt x="929" y="5632"/>
                  <a:pt x="953" y="5644"/>
                  <a:pt x="965" y="5668"/>
                </a:cubicBezTo>
                <a:cubicBezTo>
                  <a:pt x="965" y="5680"/>
                  <a:pt x="965" y="5680"/>
                  <a:pt x="953" y="5692"/>
                </a:cubicBezTo>
                <a:cubicBezTo>
                  <a:pt x="929" y="5739"/>
                  <a:pt x="917" y="5787"/>
                  <a:pt x="917" y="5823"/>
                </a:cubicBezTo>
                <a:cubicBezTo>
                  <a:pt x="893" y="5846"/>
                  <a:pt x="869" y="5858"/>
                  <a:pt x="846" y="5870"/>
                </a:cubicBezTo>
                <a:cubicBezTo>
                  <a:pt x="798" y="5906"/>
                  <a:pt x="750" y="5942"/>
                  <a:pt x="750" y="6001"/>
                </a:cubicBezTo>
                <a:cubicBezTo>
                  <a:pt x="750" y="6204"/>
                  <a:pt x="750" y="6204"/>
                  <a:pt x="560" y="6323"/>
                </a:cubicBezTo>
                <a:cubicBezTo>
                  <a:pt x="548" y="6334"/>
                  <a:pt x="536" y="6334"/>
                  <a:pt x="512" y="6334"/>
                </a:cubicBezTo>
                <a:cubicBezTo>
                  <a:pt x="512" y="6358"/>
                  <a:pt x="488" y="6394"/>
                  <a:pt x="453" y="6394"/>
                </a:cubicBezTo>
                <a:cubicBezTo>
                  <a:pt x="453" y="6442"/>
                  <a:pt x="536" y="6489"/>
                  <a:pt x="453" y="6537"/>
                </a:cubicBezTo>
                <a:cubicBezTo>
                  <a:pt x="417" y="6573"/>
                  <a:pt x="381" y="6596"/>
                  <a:pt x="357" y="6644"/>
                </a:cubicBezTo>
                <a:cubicBezTo>
                  <a:pt x="334" y="6656"/>
                  <a:pt x="334" y="6680"/>
                  <a:pt x="322" y="6692"/>
                </a:cubicBezTo>
                <a:lnTo>
                  <a:pt x="322" y="6680"/>
                </a:lnTo>
                <a:cubicBezTo>
                  <a:pt x="322" y="6692"/>
                  <a:pt x="310" y="6704"/>
                  <a:pt x="310" y="6715"/>
                </a:cubicBezTo>
                <a:cubicBezTo>
                  <a:pt x="298" y="6739"/>
                  <a:pt x="274" y="6751"/>
                  <a:pt x="250" y="6763"/>
                </a:cubicBezTo>
                <a:cubicBezTo>
                  <a:pt x="191" y="6799"/>
                  <a:pt x="250" y="6858"/>
                  <a:pt x="262" y="6882"/>
                </a:cubicBezTo>
                <a:cubicBezTo>
                  <a:pt x="179" y="7001"/>
                  <a:pt x="262" y="7168"/>
                  <a:pt x="155" y="7275"/>
                </a:cubicBezTo>
                <a:cubicBezTo>
                  <a:pt x="155" y="7347"/>
                  <a:pt x="179" y="7442"/>
                  <a:pt x="155" y="7513"/>
                </a:cubicBezTo>
                <a:cubicBezTo>
                  <a:pt x="143" y="7597"/>
                  <a:pt x="96" y="7680"/>
                  <a:pt x="119" y="7763"/>
                </a:cubicBezTo>
                <a:cubicBezTo>
                  <a:pt x="131" y="7835"/>
                  <a:pt x="84" y="7870"/>
                  <a:pt x="24" y="7894"/>
                </a:cubicBezTo>
                <a:cubicBezTo>
                  <a:pt x="12" y="7894"/>
                  <a:pt x="0" y="7942"/>
                  <a:pt x="12" y="7942"/>
                </a:cubicBezTo>
                <a:cubicBezTo>
                  <a:pt x="60" y="8001"/>
                  <a:pt x="24" y="8061"/>
                  <a:pt x="12" y="8120"/>
                </a:cubicBezTo>
                <a:cubicBezTo>
                  <a:pt x="84" y="8216"/>
                  <a:pt x="72" y="8323"/>
                  <a:pt x="72" y="8430"/>
                </a:cubicBezTo>
                <a:cubicBezTo>
                  <a:pt x="72" y="8537"/>
                  <a:pt x="96" y="8656"/>
                  <a:pt x="12" y="8751"/>
                </a:cubicBezTo>
                <a:cubicBezTo>
                  <a:pt x="0" y="8763"/>
                  <a:pt x="12" y="8811"/>
                  <a:pt x="36" y="8823"/>
                </a:cubicBezTo>
                <a:cubicBezTo>
                  <a:pt x="84" y="8835"/>
                  <a:pt x="119" y="8847"/>
                  <a:pt x="119" y="8894"/>
                </a:cubicBezTo>
                <a:lnTo>
                  <a:pt x="119" y="9013"/>
                </a:lnTo>
                <a:cubicBezTo>
                  <a:pt x="131" y="9180"/>
                  <a:pt x="84" y="9347"/>
                  <a:pt x="179" y="9502"/>
                </a:cubicBezTo>
                <a:cubicBezTo>
                  <a:pt x="191" y="9525"/>
                  <a:pt x="179" y="9561"/>
                  <a:pt x="155" y="9597"/>
                </a:cubicBezTo>
                <a:cubicBezTo>
                  <a:pt x="143" y="9621"/>
                  <a:pt x="119" y="9644"/>
                  <a:pt x="143" y="9668"/>
                </a:cubicBezTo>
                <a:cubicBezTo>
                  <a:pt x="191" y="9716"/>
                  <a:pt x="179" y="9775"/>
                  <a:pt x="179" y="9835"/>
                </a:cubicBezTo>
                <a:cubicBezTo>
                  <a:pt x="155" y="9954"/>
                  <a:pt x="155" y="10014"/>
                  <a:pt x="191" y="10073"/>
                </a:cubicBezTo>
                <a:cubicBezTo>
                  <a:pt x="238" y="10144"/>
                  <a:pt x="262" y="10240"/>
                  <a:pt x="334" y="10299"/>
                </a:cubicBezTo>
                <a:cubicBezTo>
                  <a:pt x="369" y="10323"/>
                  <a:pt x="393" y="10359"/>
                  <a:pt x="393" y="10383"/>
                </a:cubicBezTo>
                <a:cubicBezTo>
                  <a:pt x="393" y="10478"/>
                  <a:pt x="429" y="10561"/>
                  <a:pt x="453" y="10633"/>
                </a:cubicBezTo>
                <a:cubicBezTo>
                  <a:pt x="441" y="10787"/>
                  <a:pt x="512" y="10918"/>
                  <a:pt x="572" y="11049"/>
                </a:cubicBezTo>
                <a:cubicBezTo>
                  <a:pt x="596" y="11073"/>
                  <a:pt x="607" y="11097"/>
                  <a:pt x="607" y="11097"/>
                </a:cubicBezTo>
                <a:cubicBezTo>
                  <a:pt x="727" y="11073"/>
                  <a:pt x="738" y="11192"/>
                  <a:pt x="810" y="11216"/>
                </a:cubicBezTo>
                <a:cubicBezTo>
                  <a:pt x="893" y="11264"/>
                  <a:pt x="965" y="11287"/>
                  <a:pt x="1024" y="11323"/>
                </a:cubicBezTo>
                <a:cubicBezTo>
                  <a:pt x="1036" y="11347"/>
                  <a:pt x="1048" y="11383"/>
                  <a:pt x="1072" y="11430"/>
                </a:cubicBezTo>
                <a:cubicBezTo>
                  <a:pt x="1072" y="11442"/>
                  <a:pt x="1072" y="11442"/>
                  <a:pt x="1084" y="11454"/>
                </a:cubicBezTo>
                <a:cubicBezTo>
                  <a:pt x="1096" y="11490"/>
                  <a:pt x="1108" y="11526"/>
                  <a:pt x="1108" y="11561"/>
                </a:cubicBezTo>
                <a:cubicBezTo>
                  <a:pt x="1072" y="11609"/>
                  <a:pt x="1036" y="11645"/>
                  <a:pt x="1084" y="11728"/>
                </a:cubicBezTo>
                <a:cubicBezTo>
                  <a:pt x="1131" y="11799"/>
                  <a:pt x="1143" y="11907"/>
                  <a:pt x="1167" y="11990"/>
                </a:cubicBezTo>
                <a:cubicBezTo>
                  <a:pt x="1191" y="12026"/>
                  <a:pt x="1191" y="12049"/>
                  <a:pt x="1215" y="12061"/>
                </a:cubicBezTo>
                <a:cubicBezTo>
                  <a:pt x="1262" y="12085"/>
                  <a:pt x="1274" y="12097"/>
                  <a:pt x="1262" y="12145"/>
                </a:cubicBezTo>
                <a:cubicBezTo>
                  <a:pt x="1250" y="12180"/>
                  <a:pt x="1250" y="12240"/>
                  <a:pt x="1215" y="12276"/>
                </a:cubicBezTo>
                <a:cubicBezTo>
                  <a:pt x="1143" y="12347"/>
                  <a:pt x="1250" y="12395"/>
                  <a:pt x="1250" y="12454"/>
                </a:cubicBezTo>
                <a:cubicBezTo>
                  <a:pt x="1250" y="12478"/>
                  <a:pt x="1310" y="12478"/>
                  <a:pt x="1322" y="12466"/>
                </a:cubicBezTo>
                <a:cubicBezTo>
                  <a:pt x="1381" y="12419"/>
                  <a:pt x="1429" y="12383"/>
                  <a:pt x="1465" y="12335"/>
                </a:cubicBezTo>
                <a:cubicBezTo>
                  <a:pt x="1512" y="12288"/>
                  <a:pt x="1500" y="12264"/>
                  <a:pt x="1465" y="12216"/>
                </a:cubicBezTo>
                <a:cubicBezTo>
                  <a:pt x="1441" y="12121"/>
                  <a:pt x="1453" y="12026"/>
                  <a:pt x="1465" y="11919"/>
                </a:cubicBezTo>
                <a:cubicBezTo>
                  <a:pt x="1465" y="11907"/>
                  <a:pt x="1489" y="11907"/>
                  <a:pt x="1489" y="11907"/>
                </a:cubicBezTo>
                <a:lnTo>
                  <a:pt x="1500" y="11919"/>
                </a:lnTo>
                <a:cubicBezTo>
                  <a:pt x="1500" y="11990"/>
                  <a:pt x="1572" y="12026"/>
                  <a:pt x="1620" y="12085"/>
                </a:cubicBezTo>
                <a:cubicBezTo>
                  <a:pt x="1631" y="12109"/>
                  <a:pt x="1560" y="12157"/>
                  <a:pt x="1620" y="12169"/>
                </a:cubicBezTo>
                <a:cubicBezTo>
                  <a:pt x="1703" y="12204"/>
                  <a:pt x="1739" y="12264"/>
                  <a:pt x="1762" y="12335"/>
                </a:cubicBezTo>
                <a:cubicBezTo>
                  <a:pt x="1798" y="12419"/>
                  <a:pt x="1846" y="12514"/>
                  <a:pt x="1870" y="12597"/>
                </a:cubicBezTo>
                <a:cubicBezTo>
                  <a:pt x="1917" y="12704"/>
                  <a:pt x="1965" y="12800"/>
                  <a:pt x="2024" y="12883"/>
                </a:cubicBezTo>
                <a:cubicBezTo>
                  <a:pt x="2036" y="12919"/>
                  <a:pt x="2048" y="12942"/>
                  <a:pt x="2048" y="12954"/>
                </a:cubicBezTo>
                <a:cubicBezTo>
                  <a:pt x="2036" y="13061"/>
                  <a:pt x="2084" y="13133"/>
                  <a:pt x="2155" y="13181"/>
                </a:cubicBezTo>
                <a:cubicBezTo>
                  <a:pt x="2227" y="13240"/>
                  <a:pt x="2227" y="13312"/>
                  <a:pt x="2227" y="13395"/>
                </a:cubicBezTo>
                <a:cubicBezTo>
                  <a:pt x="2227" y="13431"/>
                  <a:pt x="2215" y="13490"/>
                  <a:pt x="2262" y="13526"/>
                </a:cubicBezTo>
                <a:cubicBezTo>
                  <a:pt x="2346" y="13597"/>
                  <a:pt x="2358" y="13704"/>
                  <a:pt x="2417" y="13788"/>
                </a:cubicBezTo>
                <a:cubicBezTo>
                  <a:pt x="2453" y="13835"/>
                  <a:pt x="2453" y="13776"/>
                  <a:pt x="2465" y="13764"/>
                </a:cubicBezTo>
                <a:cubicBezTo>
                  <a:pt x="2477" y="13752"/>
                  <a:pt x="2477" y="13728"/>
                  <a:pt x="2501" y="13716"/>
                </a:cubicBezTo>
                <a:cubicBezTo>
                  <a:pt x="2501" y="13728"/>
                  <a:pt x="2512" y="13728"/>
                  <a:pt x="2512" y="13752"/>
                </a:cubicBezTo>
                <a:cubicBezTo>
                  <a:pt x="2512" y="13871"/>
                  <a:pt x="2536" y="13966"/>
                  <a:pt x="2477" y="14085"/>
                </a:cubicBezTo>
                <a:cubicBezTo>
                  <a:pt x="2441" y="14169"/>
                  <a:pt x="2465" y="14252"/>
                  <a:pt x="2512" y="14347"/>
                </a:cubicBezTo>
                <a:cubicBezTo>
                  <a:pt x="2596" y="14478"/>
                  <a:pt x="2596" y="14502"/>
                  <a:pt x="2739" y="14550"/>
                </a:cubicBezTo>
                <a:cubicBezTo>
                  <a:pt x="2834" y="14597"/>
                  <a:pt x="2870" y="14609"/>
                  <a:pt x="2870" y="14716"/>
                </a:cubicBezTo>
                <a:cubicBezTo>
                  <a:pt x="2870" y="14800"/>
                  <a:pt x="2870" y="14895"/>
                  <a:pt x="2941" y="14955"/>
                </a:cubicBezTo>
                <a:cubicBezTo>
                  <a:pt x="2953" y="14966"/>
                  <a:pt x="2977" y="14978"/>
                  <a:pt x="2977" y="15002"/>
                </a:cubicBezTo>
                <a:cubicBezTo>
                  <a:pt x="2977" y="15133"/>
                  <a:pt x="3072" y="15205"/>
                  <a:pt x="3155" y="15276"/>
                </a:cubicBezTo>
                <a:cubicBezTo>
                  <a:pt x="3215" y="15336"/>
                  <a:pt x="3274" y="15419"/>
                  <a:pt x="3358" y="15443"/>
                </a:cubicBezTo>
                <a:cubicBezTo>
                  <a:pt x="3405" y="15538"/>
                  <a:pt x="3477" y="15598"/>
                  <a:pt x="3536" y="15669"/>
                </a:cubicBezTo>
                <a:cubicBezTo>
                  <a:pt x="3596" y="15752"/>
                  <a:pt x="3727" y="15752"/>
                  <a:pt x="3763" y="15871"/>
                </a:cubicBezTo>
                <a:cubicBezTo>
                  <a:pt x="3763" y="15895"/>
                  <a:pt x="3786" y="15895"/>
                  <a:pt x="3810" y="15859"/>
                </a:cubicBezTo>
                <a:cubicBezTo>
                  <a:pt x="3822" y="15848"/>
                  <a:pt x="3810" y="15812"/>
                  <a:pt x="3822" y="15800"/>
                </a:cubicBezTo>
                <a:cubicBezTo>
                  <a:pt x="3822" y="15800"/>
                  <a:pt x="3822" y="15788"/>
                  <a:pt x="3834" y="15788"/>
                </a:cubicBezTo>
                <a:cubicBezTo>
                  <a:pt x="3882" y="15812"/>
                  <a:pt x="3941" y="15859"/>
                  <a:pt x="3989" y="15895"/>
                </a:cubicBezTo>
                <a:cubicBezTo>
                  <a:pt x="3953" y="15859"/>
                  <a:pt x="3906" y="15788"/>
                  <a:pt x="3870" y="15740"/>
                </a:cubicBezTo>
                <a:lnTo>
                  <a:pt x="3870" y="15728"/>
                </a:lnTo>
                <a:cubicBezTo>
                  <a:pt x="3882" y="15681"/>
                  <a:pt x="3834" y="15669"/>
                  <a:pt x="3786" y="15657"/>
                </a:cubicBezTo>
                <a:cubicBezTo>
                  <a:pt x="3763" y="15657"/>
                  <a:pt x="3727" y="15621"/>
                  <a:pt x="3727" y="15598"/>
                </a:cubicBezTo>
                <a:cubicBezTo>
                  <a:pt x="3727" y="15574"/>
                  <a:pt x="3715" y="15562"/>
                  <a:pt x="3703" y="15550"/>
                </a:cubicBezTo>
                <a:lnTo>
                  <a:pt x="3715" y="15550"/>
                </a:lnTo>
                <a:lnTo>
                  <a:pt x="3691" y="15514"/>
                </a:lnTo>
                <a:cubicBezTo>
                  <a:pt x="3644" y="15443"/>
                  <a:pt x="3548" y="15383"/>
                  <a:pt x="3513" y="15312"/>
                </a:cubicBezTo>
                <a:cubicBezTo>
                  <a:pt x="3477" y="15252"/>
                  <a:pt x="3405" y="15193"/>
                  <a:pt x="3405" y="15133"/>
                </a:cubicBezTo>
                <a:cubicBezTo>
                  <a:pt x="3405" y="15062"/>
                  <a:pt x="3453" y="14978"/>
                  <a:pt x="3477" y="14919"/>
                </a:cubicBezTo>
                <a:cubicBezTo>
                  <a:pt x="3489" y="14895"/>
                  <a:pt x="3489" y="14859"/>
                  <a:pt x="3513" y="14847"/>
                </a:cubicBezTo>
                <a:cubicBezTo>
                  <a:pt x="3513" y="14836"/>
                  <a:pt x="3525" y="14836"/>
                  <a:pt x="3525" y="14836"/>
                </a:cubicBezTo>
                <a:cubicBezTo>
                  <a:pt x="3548" y="14824"/>
                  <a:pt x="3536" y="14824"/>
                  <a:pt x="3536" y="14859"/>
                </a:cubicBezTo>
                <a:cubicBezTo>
                  <a:pt x="3548" y="14943"/>
                  <a:pt x="3596" y="14955"/>
                  <a:pt x="3655" y="14955"/>
                </a:cubicBezTo>
                <a:cubicBezTo>
                  <a:pt x="3715" y="14955"/>
                  <a:pt x="3703" y="14978"/>
                  <a:pt x="3691" y="15026"/>
                </a:cubicBezTo>
                <a:cubicBezTo>
                  <a:pt x="3655" y="15086"/>
                  <a:pt x="3727" y="15062"/>
                  <a:pt x="3763" y="15086"/>
                </a:cubicBezTo>
                <a:cubicBezTo>
                  <a:pt x="3775" y="15097"/>
                  <a:pt x="3786" y="15133"/>
                  <a:pt x="3763" y="15133"/>
                </a:cubicBezTo>
                <a:cubicBezTo>
                  <a:pt x="3667" y="15133"/>
                  <a:pt x="3691" y="15193"/>
                  <a:pt x="3715" y="15240"/>
                </a:cubicBezTo>
                <a:cubicBezTo>
                  <a:pt x="3667" y="15276"/>
                  <a:pt x="3667" y="15336"/>
                  <a:pt x="3691" y="15395"/>
                </a:cubicBezTo>
                <a:cubicBezTo>
                  <a:pt x="3691" y="15419"/>
                  <a:pt x="3703" y="15419"/>
                  <a:pt x="3703" y="15431"/>
                </a:cubicBezTo>
                <a:cubicBezTo>
                  <a:pt x="3703" y="15431"/>
                  <a:pt x="3715" y="15431"/>
                  <a:pt x="3727" y="15419"/>
                </a:cubicBezTo>
                <a:lnTo>
                  <a:pt x="3786" y="15359"/>
                </a:lnTo>
                <a:cubicBezTo>
                  <a:pt x="3822" y="15240"/>
                  <a:pt x="3882" y="15193"/>
                  <a:pt x="4001" y="15193"/>
                </a:cubicBezTo>
                <a:cubicBezTo>
                  <a:pt x="4048" y="15217"/>
                  <a:pt x="4084" y="15217"/>
                  <a:pt x="4120" y="15217"/>
                </a:cubicBezTo>
                <a:cubicBezTo>
                  <a:pt x="4108" y="15252"/>
                  <a:pt x="4108" y="15276"/>
                  <a:pt x="4108" y="15300"/>
                </a:cubicBezTo>
                <a:lnTo>
                  <a:pt x="4084" y="15276"/>
                </a:lnTo>
                <a:lnTo>
                  <a:pt x="4108" y="15300"/>
                </a:lnTo>
                <a:cubicBezTo>
                  <a:pt x="4108" y="15312"/>
                  <a:pt x="4120" y="15324"/>
                  <a:pt x="4132" y="15336"/>
                </a:cubicBezTo>
                <a:cubicBezTo>
                  <a:pt x="4144" y="15359"/>
                  <a:pt x="4144" y="15383"/>
                  <a:pt x="4132" y="15419"/>
                </a:cubicBezTo>
                <a:cubicBezTo>
                  <a:pt x="4120" y="15395"/>
                  <a:pt x="4108" y="15395"/>
                  <a:pt x="4084" y="15383"/>
                </a:cubicBezTo>
                <a:cubicBezTo>
                  <a:pt x="4120" y="15336"/>
                  <a:pt x="4013" y="15240"/>
                  <a:pt x="4001" y="15300"/>
                </a:cubicBezTo>
                <a:cubicBezTo>
                  <a:pt x="4108" y="15312"/>
                  <a:pt x="4001" y="15359"/>
                  <a:pt x="4013" y="15371"/>
                </a:cubicBezTo>
                <a:cubicBezTo>
                  <a:pt x="4048" y="15383"/>
                  <a:pt x="4072" y="15431"/>
                  <a:pt x="4108" y="15455"/>
                </a:cubicBezTo>
                <a:cubicBezTo>
                  <a:pt x="4072" y="15514"/>
                  <a:pt x="4048" y="15574"/>
                  <a:pt x="4025" y="15633"/>
                </a:cubicBezTo>
                <a:cubicBezTo>
                  <a:pt x="4001" y="15740"/>
                  <a:pt x="4001" y="15836"/>
                  <a:pt x="4084" y="15907"/>
                </a:cubicBezTo>
                <a:cubicBezTo>
                  <a:pt x="4179" y="15967"/>
                  <a:pt x="4203" y="16050"/>
                  <a:pt x="4191" y="16157"/>
                </a:cubicBezTo>
                <a:lnTo>
                  <a:pt x="4191" y="16252"/>
                </a:lnTo>
                <a:lnTo>
                  <a:pt x="4191" y="16288"/>
                </a:lnTo>
                <a:cubicBezTo>
                  <a:pt x="4179" y="16288"/>
                  <a:pt x="4167" y="16288"/>
                  <a:pt x="4144" y="16276"/>
                </a:cubicBezTo>
                <a:cubicBezTo>
                  <a:pt x="4167" y="16288"/>
                  <a:pt x="4179" y="16312"/>
                  <a:pt x="4203" y="16324"/>
                </a:cubicBezTo>
                <a:lnTo>
                  <a:pt x="4203" y="16348"/>
                </a:lnTo>
                <a:cubicBezTo>
                  <a:pt x="4084" y="16288"/>
                  <a:pt x="3965" y="16205"/>
                  <a:pt x="3846" y="16098"/>
                </a:cubicBezTo>
                <a:cubicBezTo>
                  <a:pt x="3763" y="16014"/>
                  <a:pt x="3655" y="15931"/>
                  <a:pt x="3572" y="15848"/>
                </a:cubicBezTo>
                <a:cubicBezTo>
                  <a:pt x="3477" y="15752"/>
                  <a:pt x="3405" y="15681"/>
                  <a:pt x="3310" y="15621"/>
                </a:cubicBezTo>
                <a:cubicBezTo>
                  <a:pt x="3346" y="15657"/>
                  <a:pt x="3227" y="15598"/>
                  <a:pt x="3191" y="15538"/>
                </a:cubicBezTo>
                <a:cubicBezTo>
                  <a:pt x="3191" y="15633"/>
                  <a:pt x="3370" y="15812"/>
                  <a:pt x="3394" y="15967"/>
                </a:cubicBezTo>
                <a:cubicBezTo>
                  <a:pt x="3465" y="16026"/>
                  <a:pt x="3513" y="16086"/>
                  <a:pt x="3513" y="16145"/>
                </a:cubicBezTo>
                <a:cubicBezTo>
                  <a:pt x="3536" y="16169"/>
                  <a:pt x="3572" y="16193"/>
                  <a:pt x="3584" y="16193"/>
                </a:cubicBezTo>
                <a:cubicBezTo>
                  <a:pt x="3548" y="16288"/>
                  <a:pt x="3989" y="16574"/>
                  <a:pt x="3894" y="16610"/>
                </a:cubicBezTo>
                <a:cubicBezTo>
                  <a:pt x="3965" y="16633"/>
                  <a:pt x="4048" y="16645"/>
                  <a:pt x="4144" y="16705"/>
                </a:cubicBezTo>
                <a:cubicBezTo>
                  <a:pt x="4179" y="16693"/>
                  <a:pt x="4132" y="16669"/>
                  <a:pt x="4167" y="16645"/>
                </a:cubicBezTo>
                <a:cubicBezTo>
                  <a:pt x="4227" y="16681"/>
                  <a:pt x="4263" y="16705"/>
                  <a:pt x="4298" y="16693"/>
                </a:cubicBezTo>
                <a:cubicBezTo>
                  <a:pt x="4179" y="16621"/>
                  <a:pt x="4132" y="16669"/>
                  <a:pt x="4025" y="16610"/>
                </a:cubicBezTo>
                <a:cubicBezTo>
                  <a:pt x="4072" y="16574"/>
                  <a:pt x="4025" y="16526"/>
                  <a:pt x="3965" y="16514"/>
                </a:cubicBezTo>
                <a:cubicBezTo>
                  <a:pt x="3906" y="16526"/>
                  <a:pt x="4025" y="16562"/>
                  <a:pt x="4001" y="16586"/>
                </a:cubicBezTo>
                <a:cubicBezTo>
                  <a:pt x="3965" y="16574"/>
                  <a:pt x="3965" y="16610"/>
                  <a:pt x="3929" y="16574"/>
                </a:cubicBezTo>
                <a:cubicBezTo>
                  <a:pt x="4001" y="16550"/>
                  <a:pt x="3763" y="16467"/>
                  <a:pt x="3751" y="16383"/>
                </a:cubicBezTo>
                <a:cubicBezTo>
                  <a:pt x="3763" y="16371"/>
                  <a:pt x="3775" y="16348"/>
                  <a:pt x="3810" y="16371"/>
                </a:cubicBezTo>
                <a:cubicBezTo>
                  <a:pt x="3929" y="16490"/>
                  <a:pt x="3894" y="16395"/>
                  <a:pt x="3953" y="16407"/>
                </a:cubicBezTo>
                <a:cubicBezTo>
                  <a:pt x="4013" y="16443"/>
                  <a:pt x="3989" y="16467"/>
                  <a:pt x="4025" y="16514"/>
                </a:cubicBezTo>
                <a:cubicBezTo>
                  <a:pt x="4072" y="16467"/>
                  <a:pt x="4179" y="16526"/>
                  <a:pt x="4251" y="16586"/>
                </a:cubicBezTo>
                <a:cubicBezTo>
                  <a:pt x="4358" y="16621"/>
                  <a:pt x="4465" y="16633"/>
                  <a:pt x="4560" y="16645"/>
                </a:cubicBezTo>
                <a:lnTo>
                  <a:pt x="4584" y="16669"/>
                </a:lnTo>
                <a:cubicBezTo>
                  <a:pt x="4644" y="16705"/>
                  <a:pt x="4703" y="16752"/>
                  <a:pt x="4775" y="16800"/>
                </a:cubicBezTo>
                <a:cubicBezTo>
                  <a:pt x="4787" y="16812"/>
                  <a:pt x="4798" y="16800"/>
                  <a:pt x="4822" y="16764"/>
                </a:cubicBezTo>
                <a:cubicBezTo>
                  <a:pt x="4822" y="16705"/>
                  <a:pt x="4846" y="16645"/>
                  <a:pt x="4798" y="16586"/>
                </a:cubicBezTo>
                <a:cubicBezTo>
                  <a:pt x="4739" y="16526"/>
                  <a:pt x="4703" y="16443"/>
                  <a:pt x="4596" y="16443"/>
                </a:cubicBezTo>
                <a:cubicBezTo>
                  <a:pt x="4560" y="16443"/>
                  <a:pt x="4537" y="16431"/>
                  <a:pt x="4525" y="16407"/>
                </a:cubicBezTo>
                <a:cubicBezTo>
                  <a:pt x="4501" y="16383"/>
                  <a:pt x="4477" y="16348"/>
                  <a:pt x="4465" y="16324"/>
                </a:cubicBezTo>
                <a:lnTo>
                  <a:pt x="4477" y="16324"/>
                </a:lnTo>
                <a:cubicBezTo>
                  <a:pt x="4465" y="16324"/>
                  <a:pt x="4441" y="16312"/>
                  <a:pt x="4429" y="16288"/>
                </a:cubicBezTo>
                <a:cubicBezTo>
                  <a:pt x="4406" y="16252"/>
                  <a:pt x="4370" y="16193"/>
                  <a:pt x="4346" y="16145"/>
                </a:cubicBezTo>
                <a:cubicBezTo>
                  <a:pt x="4370" y="16074"/>
                  <a:pt x="4406" y="15979"/>
                  <a:pt x="4429" y="15907"/>
                </a:cubicBezTo>
                <a:cubicBezTo>
                  <a:pt x="4441" y="15871"/>
                  <a:pt x="4441" y="15848"/>
                  <a:pt x="4441" y="15836"/>
                </a:cubicBezTo>
                <a:cubicBezTo>
                  <a:pt x="4441" y="15812"/>
                  <a:pt x="4429" y="15812"/>
                  <a:pt x="4429" y="15812"/>
                </a:cubicBezTo>
                <a:cubicBezTo>
                  <a:pt x="4322" y="15907"/>
                  <a:pt x="4310" y="15776"/>
                  <a:pt x="4251" y="15740"/>
                </a:cubicBezTo>
                <a:cubicBezTo>
                  <a:pt x="4203" y="15717"/>
                  <a:pt x="4203" y="15669"/>
                  <a:pt x="4203" y="15621"/>
                </a:cubicBezTo>
                <a:cubicBezTo>
                  <a:pt x="4263" y="15609"/>
                  <a:pt x="4298" y="15728"/>
                  <a:pt x="4370" y="15693"/>
                </a:cubicBezTo>
                <a:lnTo>
                  <a:pt x="4382" y="15717"/>
                </a:lnTo>
                <a:cubicBezTo>
                  <a:pt x="4429" y="15776"/>
                  <a:pt x="4489" y="15848"/>
                  <a:pt x="4584" y="15895"/>
                </a:cubicBezTo>
                <a:cubicBezTo>
                  <a:pt x="4656" y="15955"/>
                  <a:pt x="4739" y="15990"/>
                  <a:pt x="4775" y="16038"/>
                </a:cubicBezTo>
                <a:cubicBezTo>
                  <a:pt x="4775" y="16026"/>
                  <a:pt x="4798" y="16014"/>
                  <a:pt x="4822" y="16014"/>
                </a:cubicBezTo>
                <a:cubicBezTo>
                  <a:pt x="4858" y="16074"/>
                  <a:pt x="5072" y="16098"/>
                  <a:pt x="4965" y="16109"/>
                </a:cubicBezTo>
                <a:cubicBezTo>
                  <a:pt x="5025" y="16157"/>
                  <a:pt x="5060" y="16145"/>
                  <a:pt x="5096" y="16133"/>
                </a:cubicBezTo>
                <a:cubicBezTo>
                  <a:pt x="4941" y="16074"/>
                  <a:pt x="4822" y="15967"/>
                  <a:pt x="4703" y="15955"/>
                </a:cubicBezTo>
                <a:cubicBezTo>
                  <a:pt x="4679" y="15871"/>
                  <a:pt x="4584" y="15836"/>
                  <a:pt x="4501" y="15788"/>
                </a:cubicBezTo>
                <a:cubicBezTo>
                  <a:pt x="4477" y="15776"/>
                  <a:pt x="4441" y="15752"/>
                  <a:pt x="4429" y="15728"/>
                </a:cubicBezTo>
                <a:cubicBezTo>
                  <a:pt x="4441" y="15728"/>
                  <a:pt x="4465" y="15717"/>
                  <a:pt x="4477" y="15717"/>
                </a:cubicBezTo>
                <a:lnTo>
                  <a:pt x="4477" y="15693"/>
                </a:lnTo>
                <a:cubicBezTo>
                  <a:pt x="4465" y="15681"/>
                  <a:pt x="4441" y="15669"/>
                  <a:pt x="4441" y="15657"/>
                </a:cubicBezTo>
                <a:cubicBezTo>
                  <a:pt x="4429" y="15621"/>
                  <a:pt x="4429" y="15598"/>
                  <a:pt x="4465" y="15574"/>
                </a:cubicBezTo>
                <a:cubicBezTo>
                  <a:pt x="4489" y="15562"/>
                  <a:pt x="4525" y="15562"/>
                  <a:pt x="4537" y="15574"/>
                </a:cubicBezTo>
                <a:cubicBezTo>
                  <a:pt x="4548" y="15598"/>
                  <a:pt x="4584" y="15609"/>
                  <a:pt x="4608" y="15621"/>
                </a:cubicBezTo>
                <a:cubicBezTo>
                  <a:pt x="4608" y="15657"/>
                  <a:pt x="4608" y="15681"/>
                  <a:pt x="4620" y="15717"/>
                </a:cubicBezTo>
                <a:cubicBezTo>
                  <a:pt x="4644" y="15728"/>
                  <a:pt x="4668" y="15740"/>
                  <a:pt x="4703" y="15740"/>
                </a:cubicBezTo>
                <a:cubicBezTo>
                  <a:pt x="4739" y="15740"/>
                  <a:pt x="4775" y="15740"/>
                  <a:pt x="4822" y="15752"/>
                </a:cubicBezTo>
                <a:cubicBezTo>
                  <a:pt x="4798" y="15752"/>
                  <a:pt x="4775" y="15752"/>
                  <a:pt x="4834" y="15788"/>
                </a:cubicBezTo>
                <a:cubicBezTo>
                  <a:pt x="4846" y="15788"/>
                  <a:pt x="4882" y="15788"/>
                  <a:pt x="4894" y="15800"/>
                </a:cubicBezTo>
                <a:lnTo>
                  <a:pt x="4906" y="15800"/>
                </a:lnTo>
                <a:cubicBezTo>
                  <a:pt x="5025" y="15848"/>
                  <a:pt x="5144" y="15931"/>
                  <a:pt x="5239" y="15955"/>
                </a:cubicBezTo>
                <a:cubicBezTo>
                  <a:pt x="5179" y="15919"/>
                  <a:pt x="5132" y="15895"/>
                  <a:pt x="5084" y="15848"/>
                </a:cubicBezTo>
                <a:lnTo>
                  <a:pt x="5179" y="15848"/>
                </a:lnTo>
                <a:lnTo>
                  <a:pt x="5191" y="15836"/>
                </a:lnTo>
                <a:cubicBezTo>
                  <a:pt x="5191" y="15836"/>
                  <a:pt x="5191" y="15812"/>
                  <a:pt x="5179" y="15812"/>
                </a:cubicBezTo>
                <a:cubicBezTo>
                  <a:pt x="5132" y="15788"/>
                  <a:pt x="5084" y="15788"/>
                  <a:pt x="5060" y="15812"/>
                </a:cubicBezTo>
                <a:cubicBezTo>
                  <a:pt x="5060" y="15812"/>
                  <a:pt x="5060" y="15836"/>
                  <a:pt x="5037" y="15836"/>
                </a:cubicBezTo>
                <a:cubicBezTo>
                  <a:pt x="5013" y="15812"/>
                  <a:pt x="4977" y="15800"/>
                  <a:pt x="4953" y="15776"/>
                </a:cubicBezTo>
                <a:cubicBezTo>
                  <a:pt x="4977" y="15752"/>
                  <a:pt x="5013" y="15728"/>
                  <a:pt x="5037" y="15740"/>
                </a:cubicBezTo>
                <a:lnTo>
                  <a:pt x="5144" y="15740"/>
                </a:lnTo>
                <a:cubicBezTo>
                  <a:pt x="5179" y="15776"/>
                  <a:pt x="5203" y="15800"/>
                  <a:pt x="5251" y="15812"/>
                </a:cubicBezTo>
                <a:cubicBezTo>
                  <a:pt x="5263" y="15788"/>
                  <a:pt x="5322" y="15848"/>
                  <a:pt x="5322" y="15800"/>
                </a:cubicBezTo>
                <a:lnTo>
                  <a:pt x="5322" y="15776"/>
                </a:lnTo>
                <a:cubicBezTo>
                  <a:pt x="5382" y="15800"/>
                  <a:pt x="5441" y="15800"/>
                  <a:pt x="5501" y="15800"/>
                </a:cubicBezTo>
                <a:cubicBezTo>
                  <a:pt x="5560" y="15800"/>
                  <a:pt x="5608" y="15812"/>
                  <a:pt x="5632" y="15895"/>
                </a:cubicBezTo>
                <a:cubicBezTo>
                  <a:pt x="5656" y="15931"/>
                  <a:pt x="5680" y="15967"/>
                  <a:pt x="5715" y="15979"/>
                </a:cubicBezTo>
                <a:cubicBezTo>
                  <a:pt x="5715" y="16014"/>
                  <a:pt x="5727" y="16026"/>
                  <a:pt x="5751" y="16050"/>
                </a:cubicBezTo>
                <a:cubicBezTo>
                  <a:pt x="5691" y="16050"/>
                  <a:pt x="5668" y="16109"/>
                  <a:pt x="5596" y="16086"/>
                </a:cubicBezTo>
                <a:cubicBezTo>
                  <a:pt x="5620" y="16098"/>
                  <a:pt x="5656" y="16109"/>
                  <a:pt x="5656" y="16145"/>
                </a:cubicBezTo>
                <a:cubicBezTo>
                  <a:pt x="5620" y="16157"/>
                  <a:pt x="5572" y="16133"/>
                  <a:pt x="5549" y="16169"/>
                </a:cubicBezTo>
                <a:cubicBezTo>
                  <a:pt x="5620" y="16193"/>
                  <a:pt x="5691" y="16229"/>
                  <a:pt x="5775" y="16312"/>
                </a:cubicBezTo>
                <a:cubicBezTo>
                  <a:pt x="5799" y="16252"/>
                  <a:pt x="5906" y="16324"/>
                  <a:pt x="5930" y="16336"/>
                </a:cubicBezTo>
                <a:cubicBezTo>
                  <a:pt x="5906" y="16348"/>
                  <a:pt x="5846" y="16336"/>
                  <a:pt x="5799" y="16312"/>
                </a:cubicBezTo>
                <a:cubicBezTo>
                  <a:pt x="5811" y="16383"/>
                  <a:pt x="5727" y="16288"/>
                  <a:pt x="5727" y="16336"/>
                </a:cubicBezTo>
                <a:cubicBezTo>
                  <a:pt x="5799" y="16383"/>
                  <a:pt x="6049" y="16336"/>
                  <a:pt x="6096" y="16467"/>
                </a:cubicBezTo>
                <a:cubicBezTo>
                  <a:pt x="5930" y="16395"/>
                  <a:pt x="5894" y="16431"/>
                  <a:pt x="5775" y="16407"/>
                </a:cubicBezTo>
                <a:cubicBezTo>
                  <a:pt x="5715" y="16467"/>
                  <a:pt x="5727" y="16514"/>
                  <a:pt x="5787" y="16550"/>
                </a:cubicBezTo>
                <a:lnTo>
                  <a:pt x="5799" y="16514"/>
                </a:lnTo>
                <a:cubicBezTo>
                  <a:pt x="5846" y="16526"/>
                  <a:pt x="5846" y="16550"/>
                  <a:pt x="5870" y="16562"/>
                </a:cubicBezTo>
                <a:cubicBezTo>
                  <a:pt x="5858" y="16562"/>
                  <a:pt x="5846" y="16574"/>
                  <a:pt x="5858" y="16586"/>
                </a:cubicBezTo>
                <a:cubicBezTo>
                  <a:pt x="5846" y="16621"/>
                  <a:pt x="5834" y="16562"/>
                  <a:pt x="5787" y="16562"/>
                </a:cubicBezTo>
                <a:cubicBezTo>
                  <a:pt x="5846" y="16610"/>
                  <a:pt x="5930" y="16645"/>
                  <a:pt x="5989" y="16705"/>
                </a:cubicBezTo>
                <a:cubicBezTo>
                  <a:pt x="6168" y="16752"/>
                  <a:pt x="6394" y="16919"/>
                  <a:pt x="6549" y="16919"/>
                </a:cubicBezTo>
                <a:cubicBezTo>
                  <a:pt x="6489" y="16883"/>
                  <a:pt x="6346" y="16860"/>
                  <a:pt x="6346" y="16788"/>
                </a:cubicBezTo>
                <a:cubicBezTo>
                  <a:pt x="6406" y="16741"/>
                  <a:pt x="6453" y="16860"/>
                  <a:pt x="6501" y="16812"/>
                </a:cubicBezTo>
                <a:cubicBezTo>
                  <a:pt x="6430" y="16764"/>
                  <a:pt x="6382" y="16788"/>
                  <a:pt x="6346" y="16729"/>
                </a:cubicBezTo>
                <a:cubicBezTo>
                  <a:pt x="6382" y="16741"/>
                  <a:pt x="6382" y="16705"/>
                  <a:pt x="6394" y="16705"/>
                </a:cubicBezTo>
                <a:cubicBezTo>
                  <a:pt x="6465" y="16752"/>
                  <a:pt x="6549" y="16812"/>
                  <a:pt x="6525" y="16836"/>
                </a:cubicBezTo>
                <a:cubicBezTo>
                  <a:pt x="6525" y="16800"/>
                  <a:pt x="6573" y="16883"/>
                  <a:pt x="6584" y="16860"/>
                </a:cubicBezTo>
                <a:cubicBezTo>
                  <a:pt x="6561" y="16836"/>
                  <a:pt x="6573" y="16812"/>
                  <a:pt x="6573" y="16788"/>
                </a:cubicBezTo>
                <a:cubicBezTo>
                  <a:pt x="6489" y="16752"/>
                  <a:pt x="6430" y="16705"/>
                  <a:pt x="6430" y="16669"/>
                </a:cubicBezTo>
                <a:cubicBezTo>
                  <a:pt x="6549" y="16645"/>
                  <a:pt x="6632" y="16717"/>
                  <a:pt x="6727" y="16717"/>
                </a:cubicBezTo>
                <a:cubicBezTo>
                  <a:pt x="6739" y="16752"/>
                  <a:pt x="6763" y="16800"/>
                  <a:pt x="6799" y="16812"/>
                </a:cubicBezTo>
                <a:cubicBezTo>
                  <a:pt x="6823" y="16836"/>
                  <a:pt x="6858" y="16824"/>
                  <a:pt x="6870" y="16824"/>
                </a:cubicBezTo>
                <a:cubicBezTo>
                  <a:pt x="6906" y="16812"/>
                  <a:pt x="6906" y="16788"/>
                  <a:pt x="6942" y="16800"/>
                </a:cubicBezTo>
                <a:cubicBezTo>
                  <a:pt x="6989" y="16824"/>
                  <a:pt x="7049" y="16848"/>
                  <a:pt x="7096" y="16883"/>
                </a:cubicBezTo>
                <a:cubicBezTo>
                  <a:pt x="7180" y="16979"/>
                  <a:pt x="7287" y="17038"/>
                  <a:pt x="7406" y="17086"/>
                </a:cubicBezTo>
                <a:lnTo>
                  <a:pt x="7406" y="17086"/>
                </a:lnTo>
                <a:lnTo>
                  <a:pt x="7394" y="17098"/>
                </a:lnTo>
                <a:cubicBezTo>
                  <a:pt x="7275" y="17086"/>
                  <a:pt x="7204" y="17110"/>
                  <a:pt x="7084" y="17050"/>
                </a:cubicBezTo>
                <a:cubicBezTo>
                  <a:pt x="7084" y="17062"/>
                  <a:pt x="7096" y="17062"/>
                  <a:pt x="7096" y="17062"/>
                </a:cubicBezTo>
                <a:lnTo>
                  <a:pt x="6870" y="17026"/>
                </a:lnTo>
                <a:cubicBezTo>
                  <a:pt x="6823" y="17098"/>
                  <a:pt x="6965" y="17026"/>
                  <a:pt x="6942" y="17086"/>
                </a:cubicBezTo>
                <a:cubicBezTo>
                  <a:pt x="6906" y="17098"/>
                  <a:pt x="6739" y="17050"/>
                  <a:pt x="6739" y="17002"/>
                </a:cubicBezTo>
                <a:cubicBezTo>
                  <a:pt x="6763" y="17026"/>
                  <a:pt x="6811" y="17038"/>
                  <a:pt x="6846" y="17050"/>
                </a:cubicBezTo>
                <a:cubicBezTo>
                  <a:pt x="6823" y="17026"/>
                  <a:pt x="6787" y="17002"/>
                  <a:pt x="6739" y="16991"/>
                </a:cubicBezTo>
                <a:lnTo>
                  <a:pt x="6739" y="16991"/>
                </a:lnTo>
                <a:lnTo>
                  <a:pt x="6739" y="16991"/>
                </a:lnTo>
                <a:cubicBezTo>
                  <a:pt x="6703" y="16979"/>
                  <a:pt x="6692" y="16967"/>
                  <a:pt x="6680" y="16943"/>
                </a:cubicBezTo>
                <a:cubicBezTo>
                  <a:pt x="6668" y="16943"/>
                  <a:pt x="6561" y="16943"/>
                  <a:pt x="6608" y="16967"/>
                </a:cubicBezTo>
                <a:lnTo>
                  <a:pt x="6620" y="16967"/>
                </a:lnTo>
                <a:cubicBezTo>
                  <a:pt x="6465" y="16931"/>
                  <a:pt x="6334" y="16871"/>
                  <a:pt x="6203" y="16848"/>
                </a:cubicBezTo>
                <a:cubicBezTo>
                  <a:pt x="6037" y="16788"/>
                  <a:pt x="5870" y="16741"/>
                  <a:pt x="5715" y="16741"/>
                </a:cubicBezTo>
                <a:cubicBezTo>
                  <a:pt x="5680" y="16669"/>
                  <a:pt x="5608" y="16645"/>
                  <a:pt x="5549" y="16633"/>
                </a:cubicBezTo>
                <a:cubicBezTo>
                  <a:pt x="5370" y="16574"/>
                  <a:pt x="5239" y="16467"/>
                  <a:pt x="5144" y="16383"/>
                </a:cubicBezTo>
                <a:cubicBezTo>
                  <a:pt x="5084" y="16455"/>
                  <a:pt x="5013" y="16264"/>
                  <a:pt x="4918" y="16264"/>
                </a:cubicBezTo>
                <a:cubicBezTo>
                  <a:pt x="4918" y="16252"/>
                  <a:pt x="4906" y="16229"/>
                  <a:pt x="4941" y="16229"/>
                </a:cubicBezTo>
                <a:cubicBezTo>
                  <a:pt x="4763" y="16217"/>
                  <a:pt x="4739" y="16026"/>
                  <a:pt x="4560" y="15967"/>
                </a:cubicBezTo>
                <a:cubicBezTo>
                  <a:pt x="4644" y="16026"/>
                  <a:pt x="4465" y="15979"/>
                  <a:pt x="4608" y="16074"/>
                </a:cubicBezTo>
                <a:cubicBezTo>
                  <a:pt x="4656" y="16050"/>
                  <a:pt x="4596" y="15990"/>
                  <a:pt x="4644" y="16026"/>
                </a:cubicBezTo>
                <a:cubicBezTo>
                  <a:pt x="4596" y="16086"/>
                  <a:pt x="4763" y="16157"/>
                  <a:pt x="4775" y="16252"/>
                </a:cubicBezTo>
                <a:cubicBezTo>
                  <a:pt x="4906" y="16252"/>
                  <a:pt x="4977" y="16371"/>
                  <a:pt x="5120" y="16455"/>
                </a:cubicBezTo>
                <a:cubicBezTo>
                  <a:pt x="5120" y="16490"/>
                  <a:pt x="5120" y="16574"/>
                  <a:pt x="5191" y="16562"/>
                </a:cubicBezTo>
                <a:cubicBezTo>
                  <a:pt x="5120" y="16526"/>
                  <a:pt x="5215" y="16526"/>
                  <a:pt x="5239" y="16514"/>
                </a:cubicBezTo>
                <a:cubicBezTo>
                  <a:pt x="5310" y="16550"/>
                  <a:pt x="5370" y="16610"/>
                  <a:pt x="5441" y="16645"/>
                </a:cubicBezTo>
                <a:cubicBezTo>
                  <a:pt x="5394" y="16669"/>
                  <a:pt x="5358" y="16681"/>
                  <a:pt x="5334" y="16681"/>
                </a:cubicBezTo>
                <a:cubicBezTo>
                  <a:pt x="5358" y="16693"/>
                  <a:pt x="5370" y="16693"/>
                  <a:pt x="5382" y="16693"/>
                </a:cubicBezTo>
                <a:cubicBezTo>
                  <a:pt x="5382" y="16705"/>
                  <a:pt x="5382" y="16705"/>
                  <a:pt x="5358" y="16741"/>
                </a:cubicBezTo>
                <a:cubicBezTo>
                  <a:pt x="5441" y="16800"/>
                  <a:pt x="5453" y="16764"/>
                  <a:pt x="5501" y="16764"/>
                </a:cubicBezTo>
                <a:cubicBezTo>
                  <a:pt x="5441" y="16824"/>
                  <a:pt x="5715" y="16907"/>
                  <a:pt x="5775" y="16979"/>
                </a:cubicBezTo>
                <a:cubicBezTo>
                  <a:pt x="5775" y="16943"/>
                  <a:pt x="5799" y="16943"/>
                  <a:pt x="5846" y="16967"/>
                </a:cubicBezTo>
                <a:cubicBezTo>
                  <a:pt x="5834" y="16979"/>
                  <a:pt x="5811" y="16979"/>
                  <a:pt x="5834" y="16991"/>
                </a:cubicBezTo>
                <a:cubicBezTo>
                  <a:pt x="6215" y="17122"/>
                  <a:pt x="6584" y="17229"/>
                  <a:pt x="6942" y="17336"/>
                </a:cubicBezTo>
                <a:cubicBezTo>
                  <a:pt x="7084" y="17312"/>
                  <a:pt x="7442" y="17383"/>
                  <a:pt x="7394" y="17503"/>
                </a:cubicBezTo>
                <a:cubicBezTo>
                  <a:pt x="7823" y="17633"/>
                  <a:pt x="8299" y="17657"/>
                  <a:pt x="8787" y="17705"/>
                </a:cubicBezTo>
                <a:cubicBezTo>
                  <a:pt x="8954" y="17645"/>
                  <a:pt x="9168" y="17681"/>
                  <a:pt x="9311" y="17693"/>
                </a:cubicBezTo>
                <a:cubicBezTo>
                  <a:pt x="9299" y="17693"/>
                  <a:pt x="9359" y="17657"/>
                  <a:pt x="9406" y="17669"/>
                </a:cubicBezTo>
                <a:cubicBezTo>
                  <a:pt x="9549" y="17717"/>
                  <a:pt x="9299" y="17776"/>
                  <a:pt x="9168" y="17764"/>
                </a:cubicBezTo>
                <a:cubicBezTo>
                  <a:pt x="9287" y="17764"/>
                  <a:pt x="9168" y="17860"/>
                  <a:pt x="9144" y="17884"/>
                </a:cubicBezTo>
                <a:cubicBezTo>
                  <a:pt x="8894" y="17907"/>
                  <a:pt x="8704" y="17895"/>
                  <a:pt x="8478" y="17907"/>
                </a:cubicBezTo>
                <a:cubicBezTo>
                  <a:pt x="8418" y="17895"/>
                  <a:pt x="8418" y="17872"/>
                  <a:pt x="8347" y="17872"/>
                </a:cubicBezTo>
                <a:cubicBezTo>
                  <a:pt x="8239" y="17907"/>
                  <a:pt x="8156" y="17824"/>
                  <a:pt x="8037" y="17824"/>
                </a:cubicBezTo>
                <a:cubicBezTo>
                  <a:pt x="7977" y="17824"/>
                  <a:pt x="7918" y="17872"/>
                  <a:pt x="7858" y="17872"/>
                </a:cubicBezTo>
                <a:cubicBezTo>
                  <a:pt x="7775" y="17848"/>
                  <a:pt x="7716" y="17788"/>
                  <a:pt x="7656" y="17788"/>
                </a:cubicBezTo>
                <a:lnTo>
                  <a:pt x="7525" y="17788"/>
                </a:lnTo>
                <a:cubicBezTo>
                  <a:pt x="7525" y="17788"/>
                  <a:pt x="7537" y="17764"/>
                  <a:pt x="7561" y="17776"/>
                </a:cubicBezTo>
                <a:cubicBezTo>
                  <a:pt x="7501" y="17764"/>
                  <a:pt x="7454" y="17788"/>
                  <a:pt x="7394" y="17788"/>
                </a:cubicBezTo>
                <a:cubicBezTo>
                  <a:pt x="7382" y="17788"/>
                  <a:pt x="7382" y="17753"/>
                  <a:pt x="7382" y="17753"/>
                </a:cubicBezTo>
                <a:cubicBezTo>
                  <a:pt x="7299" y="17705"/>
                  <a:pt x="7204" y="17753"/>
                  <a:pt x="7108" y="17729"/>
                </a:cubicBezTo>
                <a:cubicBezTo>
                  <a:pt x="7049" y="17693"/>
                  <a:pt x="7204" y="17693"/>
                  <a:pt x="7096" y="17669"/>
                </a:cubicBezTo>
                <a:cubicBezTo>
                  <a:pt x="7084" y="17717"/>
                  <a:pt x="6989" y="17693"/>
                  <a:pt x="6942" y="17705"/>
                </a:cubicBezTo>
                <a:cubicBezTo>
                  <a:pt x="6906" y="17610"/>
                  <a:pt x="6692" y="17645"/>
                  <a:pt x="6739" y="17586"/>
                </a:cubicBezTo>
                <a:cubicBezTo>
                  <a:pt x="6668" y="17574"/>
                  <a:pt x="6561" y="17574"/>
                  <a:pt x="6453" y="17538"/>
                </a:cubicBezTo>
                <a:cubicBezTo>
                  <a:pt x="6346" y="17514"/>
                  <a:pt x="6263" y="17491"/>
                  <a:pt x="6192" y="17467"/>
                </a:cubicBezTo>
                <a:cubicBezTo>
                  <a:pt x="6215" y="17479"/>
                  <a:pt x="6203" y="17491"/>
                  <a:pt x="6203" y="17514"/>
                </a:cubicBezTo>
                <a:cubicBezTo>
                  <a:pt x="6037" y="17455"/>
                  <a:pt x="5989" y="17431"/>
                  <a:pt x="5906" y="17419"/>
                </a:cubicBezTo>
                <a:cubicBezTo>
                  <a:pt x="5906" y="17407"/>
                  <a:pt x="5918" y="17407"/>
                  <a:pt x="5930" y="17407"/>
                </a:cubicBezTo>
                <a:cubicBezTo>
                  <a:pt x="5811" y="17360"/>
                  <a:pt x="5691" y="17336"/>
                  <a:pt x="5608" y="17288"/>
                </a:cubicBezTo>
                <a:cubicBezTo>
                  <a:pt x="5513" y="17241"/>
                  <a:pt x="5430" y="17193"/>
                  <a:pt x="5358" y="17169"/>
                </a:cubicBezTo>
                <a:cubicBezTo>
                  <a:pt x="5322" y="17169"/>
                  <a:pt x="5310" y="17181"/>
                  <a:pt x="5275" y="17181"/>
                </a:cubicBezTo>
                <a:cubicBezTo>
                  <a:pt x="5239" y="17122"/>
                  <a:pt x="5215" y="17133"/>
                  <a:pt x="5179" y="17157"/>
                </a:cubicBezTo>
                <a:cubicBezTo>
                  <a:pt x="5144" y="17110"/>
                  <a:pt x="5179" y="17074"/>
                  <a:pt x="5120" y="17062"/>
                </a:cubicBezTo>
                <a:cubicBezTo>
                  <a:pt x="5179" y="17122"/>
                  <a:pt x="5013" y="17062"/>
                  <a:pt x="4965" y="17050"/>
                </a:cubicBezTo>
                <a:cubicBezTo>
                  <a:pt x="4977" y="17014"/>
                  <a:pt x="4918" y="17002"/>
                  <a:pt x="4953" y="16991"/>
                </a:cubicBezTo>
                <a:cubicBezTo>
                  <a:pt x="4953" y="16955"/>
                  <a:pt x="5013" y="17002"/>
                  <a:pt x="5025" y="16991"/>
                </a:cubicBezTo>
                <a:cubicBezTo>
                  <a:pt x="4894" y="16931"/>
                  <a:pt x="4882" y="16955"/>
                  <a:pt x="4834" y="17002"/>
                </a:cubicBezTo>
                <a:cubicBezTo>
                  <a:pt x="4882" y="17050"/>
                  <a:pt x="4953" y="17074"/>
                  <a:pt x="5001" y="17122"/>
                </a:cubicBezTo>
                <a:cubicBezTo>
                  <a:pt x="5072" y="17074"/>
                  <a:pt x="5263" y="17229"/>
                  <a:pt x="5310" y="17276"/>
                </a:cubicBezTo>
                <a:cubicBezTo>
                  <a:pt x="5275" y="17252"/>
                  <a:pt x="5275" y="17288"/>
                  <a:pt x="5263" y="17276"/>
                </a:cubicBezTo>
                <a:cubicBezTo>
                  <a:pt x="5263" y="17252"/>
                  <a:pt x="5275" y="17241"/>
                  <a:pt x="5263" y="17229"/>
                </a:cubicBezTo>
                <a:cubicBezTo>
                  <a:pt x="5120" y="17241"/>
                  <a:pt x="5001" y="17133"/>
                  <a:pt x="4846" y="17050"/>
                </a:cubicBezTo>
                <a:cubicBezTo>
                  <a:pt x="4882" y="17122"/>
                  <a:pt x="4787" y="17062"/>
                  <a:pt x="4775" y="17110"/>
                </a:cubicBezTo>
                <a:cubicBezTo>
                  <a:pt x="4941" y="17181"/>
                  <a:pt x="5096" y="17252"/>
                  <a:pt x="5251" y="17336"/>
                </a:cubicBezTo>
                <a:cubicBezTo>
                  <a:pt x="5191" y="17276"/>
                  <a:pt x="5322" y="17336"/>
                  <a:pt x="5358" y="17312"/>
                </a:cubicBezTo>
                <a:cubicBezTo>
                  <a:pt x="5382" y="17348"/>
                  <a:pt x="5489" y="17431"/>
                  <a:pt x="5537" y="17431"/>
                </a:cubicBezTo>
                <a:cubicBezTo>
                  <a:pt x="5501" y="17419"/>
                  <a:pt x="5513" y="17407"/>
                  <a:pt x="5537" y="17395"/>
                </a:cubicBezTo>
                <a:cubicBezTo>
                  <a:pt x="5596" y="17479"/>
                  <a:pt x="5739" y="17514"/>
                  <a:pt x="5858" y="17574"/>
                </a:cubicBezTo>
                <a:cubicBezTo>
                  <a:pt x="5727" y="17514"/>
                  <a:pt x="5787" y="17574"/>
                  <a:pt x="5668" y="17538"/>
                </a:cubicBezTo>
                <a:cubicBezTo>
                  <a:pt x="5751" y="17586"/>
                  <a:pt x="5799" y="17633"/>
                  <a:pt x="5894" y="17610"/>
                </a:cubicBezTo>
                <a:lnTo>
                  <a:pt x="5870" y="17645"/>
                </a:lnTo>
                <a:cubicBezTo>
                  <a:pt x="5977" y="17657"/>
                  <a:pt x="6108" y="17717"/>
                  <a:pt x="6251" y="17776"/>
                </a:cubicBezTo>
                <a:cubicBezTo>
                  <a:pt x="6322" y="17812"/>
                  <a:pt x="6382" y="17836"/>
                  <a:pt x="6453" y="17872"/>
                </a:cubicBezTo>
                <a:cubicBezTo>
                  <a:pt x="6525" y="17884"/>
                  <a:pt x="6608" y="17895"/>
                  <a:pt x="6668" y="17907"/>
                </a:cubicBezTo>
                <a:cubicBezTo>
                  <a:pt x="6668" y="17931"/>
                  <a:pt x="6644" y="17943"/>
                  <a:pt x="6680" y="17955"/>
                </a:cubicBezTo>
                <a:cubicBezTo>
                  <a:pt x="6930" y="17967"/>
                  <a:pt x="7263" y="18134"/>
                  <a:pt x="7382" y="18110"/>
                </a:cubicBezTo>
                <a:cubicBezTo>
                  <a:pt x="7382" y="18145"/>
                  <a:pt x="7263" y="18145"/>
                  <a:pt x="7215" y="18110"/>
                </a:cubicBezTo>
                <a:cubicBezTo>
                  <a:pt x="7215" y="18193"/>
                  <a:pt x="7358" y="18169"/>
                  <a:pt x="7418" y="18169"/>
                </a:cubicBezTo>
                <a:lnTo>
                  <a:pt x="7418" y="18193"/>
                </a:lnTo>
                <a:cubicBezTo>
                  <a:pt x="7513" y="18193"/>
                  <a:pt x="7573" y="18145"/>
                  <a:pt x="7656" y="18145"/>
                </a:cubicBezTo>
                <a:cubicBezTo>
                  <a:pt x="7775" y="18169"/>
                  <a:pt x="7811" y="18229"/>
                  <a:pt x="7977" y="18241"/>
                </a:cubicBezTo>
                <a:cubicBezTo>
                  <a:pt x="7930" y="18181"/>
                  <a:pt x="8132" y="18253"/>
                  <a:pt x="8216" y="18241"/>
                </a:cubicBezTo>
                <a:cubicBezTo>
                  <a:pt x="8097" y="18229"/>
                  <a:pt x="8156" y="18205"/>
                  <a:pt x="8251" y="18229"/>
                </a:cubicBezTo>
                <a:cubicBezTo>
                  <a:pt x="8358" y="18229"/>
                  <a:pt x="8478" y="18241"/>
                  <a:pt x="8478" y="18288"/>
                </a:cubicBezTo>
                <a:cubicBezTo>
                  <a:pt x="8406" y="18265"/>
                  <a:pt x="8394" y="18312"/>
                  <a:pt x="8347" y="18312"/>
                </a:cubicBezTo>
                <a:cubicBezTo>
                  <a:pt x="8478" y="18312"/>
                  <a:pt x="8406" y="18324"/>
                  <a:pt x="8430" y="18384"/>
                </a:cubicBezTo>
                <a:cubicBezTo>
                  <a:pt x="8537" y="18372"/>
                  <a:pt x="8549" y="18419"/>
                  <a:pt x="8620" y="18419"/>
                </a:cubicBezTo>
                <a:cubicBezTo>
                  <a:pt x="8597" y="18372"/>
                  <a:pt x="8513" y="18372"/>
                  <a:pt x="8478" y="18348"/>
                </a:cubicBezTo>
                <a:cubicBezTo>
                  <a:pt x="8513" y="18348"/>
                  <a:pt x="8525" y="18348"/>
                  <a:pt x="8561" y="18324"/>
                </a:cubicBezTo>
                <a:cubicBezTo>
                  <a:pt x="8620" y="18348"/>
                  <a:pt x="8644" y="18419"/>
                  <a:pt x="8692" y="18360"/>
                </a:cubicBezTo>
                <a:cubicBezTo>
                  <a:pt x="8692" y="18372"/>
                  <a:pt x="8692" y="18407"/>
                  <a:pt x="8704" y="18407"/>
                </a:cubicBezTo>
                <a:cubicBezTo>
                  <a:pt x="8513" y="18407"/>
                  <a:pt x="8394" y="18419"/>
                  <a:pt x="8263" y="18407"/>
                </a:cubicBezTo>
                <a:cubicBezTo>
                  <a:pt x="8144" y="18384"/>
                  <a:pt x="8001" y="18360"/>
                  <a:pt x="7846" y="18312"/>
                </a:cubicBezTo>
                <a:cubicBezTo>
                  <a:pt x="7739" y="18312"/>
                  <a:pt x="7632" y="18288"/>
                  <a:pt x="7513" y="18265"/>
                </a:cubicBezTo>
                <a:cubicBezTo>
                  <a:pt x="7406" y="18241"/>
                  <a:pt x="7287" y="18229"/>
                  <a:pt x="7192" y="18241"/>
                </a:cubicBezTo>
                <a:cubicBezTo>
                  <a:pt x="7192" y="18205"/>
                  <a:pt x="7108" y="18205"/>
                  <a:pt x="7132" y="18181"/>
                </a:cubicBezTo>
                <a:cubicBezTo>
                  <a:pt x="6834" y="18145"/>
                  <a:pt x="6561" y="17943"/>
                  <a:pt x="6311" y="17967"/>
                </a:cubicBezTo>
                <a:cubicBezTo>
                  <a:pt x="6370" y="18003"/>
                  <a:pt x="6477" y="18014"/>
                  <a:pt x="6453" y="18050"/>
                </a:cubicBezTo>
                <a:cubicBezTo>
                  <a:pt x="6382" y="18026"/>
                  <a:pt x="6049" y="17955"/>
                  <a:pt x="6156" y="17895"/>
                </a:cubicBezTo>
                <a:cubicBezTo>
                  <a:pt x="6096" y="17884"/>
                  <a:pt x="6049" y="17884"/>
                  <a:pt x="5977" y="17848"/>
                </a:cubicBezTo>
                <a:cubicBezTo>
                  <a:pt x="5941" y="17895"/>
                  <a:pt x="6096" y="17895"/>
                  <a:pt x="6084" y="17931"/>
                </a:cubicBezTo>
                <a:cubicBezTo>
                  <a:pt x="5977" y="17895"/>
                  <a:pt x="5739" y="17836"/>
                  <a:pt x="5703" y="17753"/>
                </a:cubicBezTo>
                <a:cubicBezTo>
                  <a:pt x="5489" y="17669"/>
                  <a:pt x="5322" y="17598"/>
                  <a:pt x="5179" y="17526"/>
                </a:cubicBezTo>
                <a:cubicBezTo>
                  <a:pt x="5025" y="17455"/>
                  <a:pt x="4894" y="17372"/>
                  <a:pt x="4787" y="17276"/>
                </a:cubicBezTo>
                <a:cubicBezTo>
                  <a:pt x="4751" y="17312"/>
                  <a:pt x="4763" y="17229"/>
                  <a:pt x="4715" y="17217"/>
                </a:cubicBezTo>
                <a:cubicBezTo>
                  <a:pt x="4656" y="17193"/>
                  <a:pt x="4703" y="17276"/>
                  <a:pt x="4668" y="17252"/>
                </a:cubicBezTo>
                <a:cubicBezTo>
                  <a:pt x="4656" y="17241"/>
                  <a:pt x="4644" y="17252"/>
                  <a:pt x="4632" y="17241"/>
                </a:cubicBezTo>
                <a:cubicBezTo>
                  <a:pt x="4537" y="17217"/>
                  <a:pt x="4572" y="17169"/>
                  <a:pt x="4525" y="17133"/>
                </a:cubicBezTo>
                <a:cubicBezTo>
                  <a:pt x="4477" y="17157"/>
                  <a:pt x="4394" y="17074"/>
                  <a:pt x="4310" y="17038"/>
                </a:cubicBezTo>
                <a:cubicBezTo>
                  <a:pt x="4346" y="16943"/>
                  <a:pt x="4167" y="16919"/>
                  <a:pt x="4096" y="16860"/>
                </a:cubicBezTo>
                <a:cubicBezTo>
                  <a:pt x="3929" y="16752"/>
                  <a:pt x="3763" y="16598"/>
                  <a:pt x="3596" y="16467"/>
                </a:cubicBezTo>
                <a:cubicBezTo>
                  <a:pt x="3441" y="16336"/>
                  <a:pt x="3274" y="16217"/>
                  <a:pt x="3167" y="16109"/>
                </a:cubicBezTo>
                <a:cubicBezTo>
                  <a:pt x="3334" y="16288"/>
                  <a:pt x="3417" y="16300"/>
                  <a:pt x="3536" y="16467"/>
                </a:cubicBezTo>
                <a:cubicBezTo>
                  <a:pt x="3679" y="16526"/>
                  <a:pt x="3798" y="16633"/>
                  <a:pt x="3917" y="16741"/>
                </a:cubicBezTo>
                <a:cubicBezTo>
                  <a:pt x="4048" y="16836"/>
                  <a:pt x="4179" y="16931"/>
                  <a:pt x="4310" y="17002"/>
                </a:cubicBezTo>
                <a:cubicBezTo>
                  <a:pt x="4298" y="17038"/>
                  <a:pt x="4334" y="17062"/>
                  <a:pt x="4334" y="17074"/>
                </a:cubicBezTo>
                <a:cubicBezTo>
                  <a:pt x="4298" y="17074"/>
                  <a:pt x="4239" y="17050"/>
                  <a:pt x="4215" y="17050"/>
                </a:cubicBezTo>
                <a:cubicBezTo>
                  <a:pt x="4275" y="17122"/>
                  <a:pt x="4537" y="17181"/>
                  <a:pt x="4632" y="17336"/>
                </a:cubicBezTo>
                <a:cubicBezTo>
                  <a:pt x="4656" y="17300"/>
                  <a:pt x="4715" y="17360"/>
                  <a:pt x="4763" y="17395"/>
                </a:cubicBezTo>
                <a:cubicBezTo>
                  <a:pt x="4870" y="17348"/>
                  <a:pt x="5191" y="17514"/>
                  <a:pt x="5299" y="17586"/>
                </a:cubicBezTo>
                <a:cubicBezTo>
                  <a:pt x="5287" y="17598"/>
                  <a:pt x="5108" y="17491"/>
                  <a:pt x="5168" y="17550"/>
                </a:cubicBezTo>
                <a:cubicBezTo>
                  <a:pt x="5227" y="17586"/>
                  <a:pt x="5299" y="17610"/>
                  <a:pt x="5287" y="17645"/>
                </a:cubicBezTo>
                <a:cubicBezTo>
                  <a:pt x="5239" y="17633"/>
                  <a:pt x="5168" y="17574"/>
                  <a:pt x="5144" y="17598"/>
                </a:cubicBezTo>
                <a:cubicBezTo>
                  <a:pt x="5203" y="17645"/>
                  <a:pt x="5358" y="17693"/>
                  <a:pt x="5299" y="17753"/>
                </a:cubicBezTo>
                <a:cubicBezTo>
                  <a:pt x="5382" y="17788"/>
                  <a:pt x="5287" y="17693"/>
                  <a:pt x="5382" y="17729"/>
                </a:cubicBezTo>
                <a:cubicBezTo>
                  <a:pt x="5382" y="17753"/>
                  <a:pt x="5406" y="17753"/>
                  <a:pt x="5430" y="17764"/>
                </a:cubicBezTo>
                <a:cubicBezTo>
                  <a:pt x="5430" y="17824"/>
                  <a:pt x="5370" y="17812"/>
                  <a:pt x="5322" y="17812"/>
                </a:cubicBezTo>
                <a:cubicBezTo>
                  <a:pt x="5418" y="17884"/>
                  <a:pt x="5430" y="17836"/>
                  <a:pt x="5441" y="17824"/>
                </a:cubicBezTo>
                <a:cubicBezTo>
                  <a:pt x="5501" y="17884"/>
                  <a:pt x="5370" y="17836"/>
                  <a:pt x="5418" y="17895"/>
                </a:cubicBezTo>
                <a:cubicBezTo>
                  <a:pt x="5501" y="17955"/>
                  <a:pt x="5608" y="18003"/>
                  <a:pt x="5656" y="18014"/>
                </a:cubicBezTo>
                <a:cubicBezTo>
                  <a:pt x="5620" y="18003"/>
                  <a:pt x="5620" y="17991"/>
                  <a:pt x="5620" y="17967"/>
                </a:cubicBezTo>
                <a:cubicBezTo>
                  <a:pt x="5668" y="17991"/>
                  <a:pt x="5727" y="17967"/>
                  <a:pt x="5739" y="18014"/>
                </a:cubicBezTo>
                <a:cubicBezTo>
                  <a:pt x="5715" y="18003"/>
                  <a:pt x="5680" y="17991"/>
                  <a:pt x="5668" y="18003"/>
                </a:cubicBezTo>
                <a:cubicBezTo>
                  <a:pt x="5787" y="18074"/>
                  <a:pt x="6001" y="18122"/>
                  <a:pt x="6049" y="18205"/>
                </a:cubicBezTo>
                <a:cubicBezTo>
                  <a:pt x="6108" y="18205"/>
                  <a:pt x="6025" y="18169"/>
                  <a:pt x="6096" y="18169"/>
                </a:cubicBezTo>
                <a:cubicBezTo>
                  <a:pt x="6227" y="18193"/>
                  <a:pt x="6203" y="18253"/>
                  <a:pt x="6287" y="18288"/>
                </a:cubicBezTo>
                <a:cubicBezTo>
                  <a:pt x="6311" y="18265"/>
                  <a:pt x="6275" y="18205"/>
                  <a:pt x="6334" y="18229"/>
                </a:cubicBezTo>
                <a:cubicBezTo>
                  <a:pt x="6406" y="18253"/>
                  <a:pt x="6561" y="18265"/>
                  <a:pt x="6525" y="18312"/>
                </a:cubicBezTo>
                <a:cubicBezTo>
                  <a:pt x="6501" y="18312"/>
                  <a:pt x="6346" y="18288"/>
                  <a:pt x="6406" y="18312"/>
                </a:cubicBezTo>
                <a:cubicBezTo>
                  <a:pt x="6549" y="18324"/>
                  <a:pt x="6632" y="18372"/>
                  <a:pt x="6703" y="18348"/>
                </a:cubicBezTo>
                <a:cubicBezTo>
                  <a:pt x="6799" y="18384"/>
                  <a:pt x="6680" y="18407"/>
                  <a:pt x="6763" y="18431"/>
                </a:cubicBezTo>
                <a:cubicBezTo>
                  <a:pt x="6799" y="18431"/>
                  <a:pt x="6787" y="18384"/>
                  <a:pt x="6823" y="18384"/>
                </a:cubicBezTo>
                <a:cubicBezTo>
                  <a:pt x="6858" y="18419"/>
                  <a:pt x="7096" y="18538"/>
                  <a:pt x="6989" y="18443"/>
                </a:cubicBezTo>
                <a:cubicBezTo>
                  <a:pt x="7096" y="18479"/>
                  <a:pt x="7108" y="18491"/>
                  <a:pt x="7239" y="18526"/>
                </a:cubicBezTo>
                <a:cubicBezTo>
                  <a:pt x="7239" y="18503"/>
                  <a:pt x="7239" y="18479"/>
                  <a:pt x="7275" y="18479"/>
                </a:cubicBezTo>
                <a:cubicBezTo>
                  <a:pt x="7465" y="18538"/>
                  <a:pt x="7656" y="18562"/>
                  <a:pt x="7835" y="18586"/>
                </a:cubicBezTo>
                <a:cubicBezTo>
                  <a:pt x="8013" y="18598"/>
                  <a:pt x="8192" y="18622"/>
                  <a:pt x="8370" y="18657"/>
                </a:cubicBezTo>
                <a:cubicBezTo>
                  <a:pt x="8394" y="18646"/>
                  <a:pt x="8347" y="18622"/>
                  <a:pt x="8370" y="18610"/>
                </a:cubicBezTo>
                <a:cubicBezTo>
                  <a:pt x="8513" y="18646"/>
                  <a:pt x="8608" y="18657"/>
                  <a:pt x="8716" y="18610"/>
                </a:cubicBezTo>
                <a:cubicBezTo>
                  <a:pt x="8716" y="18622"/>
                  <a:pt x="8704" y="18646"/>
                  <a:pt x="8692" y="18646"/>
                </a:cubicBezTo>
                <a:cubicBezTo>
                  <a:pt x="8787" y="18622"/>
                  <a:pt x="8906" y="18657"/>
                  <a:pt x="9001" y="18681"/>
                </a:cubicBezTo>
                <a:cubicBezTo>
                  <a:pt x="8930" y="18729"/>
                  <a:pt x="8811" y="18681"/>
                  <a:pt x="8775" y="18765"/>
                </a:cubicBezTo>
                <a:cubicBezTo>
                  <a:pt x="8942" y="18765"/>
                  <a:pt x="9013" y="18657"/>
                  <a:pt x="9204" y="18681"/>
                </a:cubicBezTo>
                <a:cubicBezTo>
                  <a:pt x="9240" y="18657"/>
                  <a:pt x="9144" y="18646"/>
                  <a:pt x="9204" y="18646"/>
                </a:cubicBezTo>
                <a:cubicBezTo>
                  <a:pt x="9287" y="18657"/>
                  <a:pt x="9299" y="18657"/>
                  <a:pt x="9359" y="18622"/>
                </a:cubicBezTo>
                <a:cubicBezTo>
                  <a:pt x="9359" y="18669"/>
                  <a:pt x="9430" y="18669"/>
                  <a:pt x="9478" y="18681"/>
                </a:cubicBezTo>
                <a:cubicBezTo>
                  <a:pt x="9668" y="18622"/>
                  <a:pt x="9859" y="18705"/>
                  <a:pt x="10025" y="18610"/>
                </a:cubicBezTo>
                <a:lnTo>
                  <a:pt x="10335" y="18610"/>
                </a:lnTo>
                <a:cubicBezTo>
                  <a:pt x="10442" y="18598"/>
                  <a:pt x="10561" y="18586"/>
                  <a:pt x="10680" y="18562"/>
                </a:cubicBezTo>
                <a:cubicBezTo>
                  <a:pt x="10906" y="18526"/>
                  <a:pt x="11109" y="18479"/>
                  <a:pt x="11264" y="18419"/>
                </a:cubicBezTo>
                <a:cubicBezTo>
                  <a:pt x="11287" y="18443"/>
                  <a:pt x="11395" y="18407"/>
                  <a:pt x="11395" y="18443"/>
                </a:cubicBezTo>
                <a:cubicBezTo>
                  <a:pt x="11514" y="18372"/>
                  <a:pt x="11621" y="18419"/>
                  <a:pt x="11692" y="18348"/>
                </a:cubicBezTo>
                <a:cubicBezTo>
                  <a:pt x="11668" y="18348"/>
                  <a:pt x="11633" y="18360"/>
                  <a:pt x="11633" y="18324"/>
                </a:cubicBezTo>
                <a:cubicBezTo>
                  <a:pt x="11692" y="18300"/>
                  <a:pt x="11692" y="18300"/>
                  <a:pt x="11799" y="18265"/>
                </a:cubicBezTo>
                <a:cubicBezTo>
                  <a:pt x="11811" y="18288"/>
                  <a:pt x="11811" y="18312"/>
                  <a:pt x="11859" y="18300"/>
                </a:cubicBezTo>
                <a:cubicBezTo>
                  <a:pt x="11907" y="18193"/>
                  <a:pt x="12121" y="18229"/>
                  <a:pt x="12228" y="18205"/>
                </a:cubicBezTo>
                <a:cubicBezTo>
                  <a:pt x="12228" y="18181"/>
                  <a:pt x="12180" y="18193"/>
                  <a:pt x="12168" y="18181"/>
                </a:cubicBezTo>
                <a:cubicBezTo>
                  <a:pt x="12264" y="18145"/>
                  <a:pt x="12418" y="18074"/>
                  <a:pt x="12466" y="18134"/>
                </a:cubicBezTo>
                <a:cubicBezTo>
                  <a:pt x="12407" y="18169"/>
                  <a:pt x="12359" y="18122"/>
                  <a:pt x="12347" y="18169"/>
                </a:cubicBezTo>
                <a:cubicBezTo>
                  <a:pt x="12383" y="18145"/>
                  <a:pt x="12383" y="18181"/>
                  <a:pt x="12407" y="18181"/>
                </a:cubicBezTo>
                <a:cubicBezTo>
                  <a:pt x="12633" y="18014"/>
                  <a:pt x="12978" y="17907"/>
                  <a:pt x="13133" y="17872"/>
                </a:cubicBezTo>
                <a:cubicBezTo>
                  <a:pt x="13192" y="17836"/>
                  <a:pt x="13216" y="17788"/>
                  <a:pt x="13228" y="17776"/>
                </a:cubicBezTo>
                <a:cubicBezTo>
                  <a:pt x="13300" y="17753"/>
                  <a:pt x="13371" y="17776"/>
                  <a:pt x="13478" y="17705"/>
                </a:cubicBezTo>
                <a:cubicBezTo>
                  <a:pt x="13466" y="17717"/>
                  <a:pt x="13514" y="17693"/>
                  <a:pt x="13573" y="17657"/>
                </a:cubicBezTo>
                <a:cubicBezTo>
                  <a:pt x="13585" y="17645"/>
                  <a:pt x="13812" y="17514"/>
                  <a:pt x="13883" y="17526"/>
                </a:cubicBezTo>
                <a:cubicBezTo>
                  <a:pt x="13907" y="17550"/>
                  <a:pt x="13716" y="17633"/>
                  <a:pt x="13788" y="17610"/>
                </a:cubicBezTo>
                <a:cubicBezTo>
                  <a:pt x="13871" y="17574"/>
                  <a:pt x="13883" y="17538"/>
                  <a:pt x="13966" y="17526"/>
                </a:cubicBezTo>
                <a:cubicBezTo>
                  <a:pt x="13942" y="17491"/>
                  <a:pt x="13966" y="17479"/>
                  <a:pt x="14002" y="17455"/>
                </a:cubicBezTo>
                <a:cubicBezTo>
                  <a:pt x="14038" y="17431"/>
                  <a:pt x="14073" y="17419"/>
                  <a:pt x="14109" y="17419"/>
                </a:cubicBezTo>
                <a:cubicBezTo>
                  <a:pt x="14050" y="17479"/>
                  <a:pt x="13954" y="17526"/>
                  <a:pt x="13942" y="17586"/>
                </a:cubicBezTo>
                <a:cubicBezTo>
                  <a:pt x="14073" y="17514"/>
                  <a:pt x="14276" y="17300"/>
                  <a:pt x="14312" y="17407"/>
                </a:cubicBezTo>
                <a:cubicBezTo>
                  <a:pt x="14312" y="17395"/>
                  <a:pt x="14347" y="17372"/>
                  <a:pt x="14359" y="17372"/>
                </a:cubicBezTo>
                <a:cubicBezTo>
                  <a:pt x="14288" y="17455"/>
                  <a:pt x="14347" y="17455"/>
                  <a:pt x="14288" y="17526"/>
                </a:cubicBezTo>
                <a:cubicBezTo>
                  <a:pt x="14395" y="17395"/>
                  <a:pt x="14526" y="17336"/>
                  <a:pt x="14645" y="17276"/>
                </a:cubicBezTo>
                <a:cubicBezTo>
                  <a:pt x="14764" y="17193"/>
                  <a:pt x="14895" y="17133"/>
                  <a:pt x="14955" y="16991"/>
                </a:cubicBezTo>
                <a:cubicBezTo>
                  <a:pt x="14966" y="17002"/>
                  <a:pt x="14955" y="17038"/>
                  <a:pt x="14966" y="17050"/>
                </a:cubicBezTo>
                <a:cubicBezTo>
                  <a:pt x="15026" y="17002"/>
                  <a:pt x="15002" y="16979"/>
                  <a:pt x="15085" y="16931"/>
                </a:cubicBezTo>
                <a:cubicBezTo>
                  <a:pt x="15097" y="16943"/>
                  <a:pt x="15133" y="16931"/>
                  <a:pt x="15133" y="16955"/>
                </a:cubicBezTo>
                <a:cubicBezTo>
                  <a:pt x="15181" y="16919"/>
                  <a:pt x="15240" y="16871"/>
                  <a:pt x="15252" y="16836"/>
                </a:cubicBezTo>
                <a:cubicBezTo>
                  <a:pt x="15157" y="16919"/>
                  <a:pt x="15121" y="16919"/>
                  <a:pt x="15074" y="16895"/>
                </a:cubicBezTo>
                <a:cubicBezTo>
                  <a:pt x="15216" y="16812"/>
                  <a:pt x="15240" y="16717"/>
                  <a:pt x="15395" y="16681"/>
                </a:cubicBezTo>
                <a:cubicBezTo>
                  <a:pt x="15312" y="16717"/>
                  <a:pt x="15371" y="16752"/>
                  <a:pt x="15276" y="16800"/>
                </a:cubicBezTo>
                <a:cubicBezTo>
                  <a:pt x="15324" y="16812"/>
                  <a:pt x="15336" y="16860"/>
                  <a:pt x="15395" y="16800"/>
                </a:cubicBezTo>
                <a:cubicBezTo>
                  <a:pt x="15383" y="16776"/>
                  <a:pt x="15371" y="16764"/>
                  <a:pt x="15383" y="16741"/>
                </a:cubicBezTo>
                <a:cubicBezTo>
                  <a:pt x="15395" y="16800"/>
                  <a:pt x="15681" y="16621"/>
                  <a:pt x="15788" y="16514"/>
                </a:cubicBezTo>
                <a:cubicBezTo>
                  <a:pt x="15776" y="16455"/>
                  <a:pt x="15717" y="16526"/>
                  <a:pt x="15693" y="16479"/>
                </a:cubicBezTo>
                <a:cubicBezTo>
                  <a:pt x="15728" y="16467"/>
                  <a:pt x="15776" y="16443"/>
                  <a:pt x="15812" y="16395"/>
                </a:cubicBezTo>
                <a:cubicBezTo>
                  <a:pt x="15800" y="16455"/>
                  <a:pt x="15800" y="16443"/>
                  <a:pt x="15847" y="16467"/>
                </a:cubicBezTo>
                <a:cubicBezTo>
                  <a:pt x="15907" y="16419"/>
                  <a:pt x="15847" y="16407"/>
                  <a:pt x="15895" y="16383"/>
                </a:cubicBezTo>
                <a:cubicBezTo>
                  <a:pt x="15919" y="16419"/>
                  <a:pt x="16014" y="16300"/>
                  <a:pt x="16038" y="16324"/>
                </a:cubicBezTo>
                <a:cubicBezTo>
                  <a:pt x="16086" y="16217"/>
                  <a:pt x="16145" y="16217"/>
                  <a:pt x="16145" y="16264"/>
                </a:cubicBezTo>
                <a:cubicBezTo>
                  <a:pt x="16193" y="16169"/>
                  <a:pt x="16217" y="16157"/>
                  <a:pt x="16252" y="16086"/>
                </a:cubicBezTo>
                <a:cubicBezTo>
                  <a:pt x="16288" y="16062"/>
                  <a:pt x="16264" y="16098"/>
                  <a:pt x="16276" y="16109"/>
                </a:cubicBezTo>
                <a:cubicBezTo>
                  <a:pt x="16348" y="16026"/>
                  <a:pt x="16336" y="16038"/>
                  <a:pt x="16407" y="16002"/>
                </a:cubicBezTo>
                <a:cubicBezTo>
                  <a:pt x="16431" y="15979"/>
                  <a:pt x="16431" y="15931"/>
                  <a:pt x="16443" y="15907"/>
                </a:cubicBezTo>
                <a:cubicBezTo>
                  <a:pt x="16490" y="15883"/>
                  <a:pt x="16514" y="15824"/>
                  <a:pt x="16490" y="15919"/>
                </a:cubicBezTo>
                <a:cubicBezTo>
                  <a:pt x="16693" y="15740"/>
                  <a:pt x="16633" y="15574"/>
                  <a:pt x="16752" y="15490"/>
                </a:cubicBezTo>
                <a:cubicBezTo>
                  <a:pt x="16693" y="15407"/>
                  <a:pt x="16800" y="15347"/>
                  <a:pt x="16883" y="15312"/>
                </a:cubicBezTo>
                <a:cubicBezTo>
                  <a:pt x="16883" y="15264"/>
                  <a:pt x="16812" y="15324"/>
                  <a:pt x="16848" y="15276"/>
                </a:cubicBezTo>
                <a:cubicBezTo>
                  <a:pt x="16907" y="15252"/>
                  <a:pt x="16943" y="15205"/>
                  <a:pt x="16990" y="15109"/>
                </a:cubicBezTo>
                <a:cubicBezTo>
                  <a:pt x="17038" y="15133"/>
                  <a:pt x="17002" y="15169"/>
                  <a:pt x="17002" y="15193"/>
                </a:cubicBezTo>
                <a:cubicBezTo>
                  <a:pt x="17026" y="15133"/>
                  <a:pt x="17098" y="15086"/>
                  <a:pt x="17086" y="15074"/>
                </a:cubicBezTo>
                <a:cubicBezTo>
                  <a:pt x="17050" y="15097"/>
                  <a:pt x="17038" y="15097"/>
                  <a:pt x="17002" y="15097"/>
                </a:cubicBezTo>
                <a:cubicBezTo>
                  <a:pt x="17038" y="15050"/>
                  <a:pt x="17038" y="15026"/>
                  <a:pt x="17086" y="14978"/>
                </a:cubicBezTo>
                <a:lnTo>
                  <a:pt x="17110" y="15014"/>
                </a:lnTo>
                <a:cubicBezTo>
                  <a:pt x="17181" y="14800"/>
                  <a:pt x="17407" y="14609"/>
                  <a:pt x="17407" y="14502"/>
                </a:cubicBezTo>
                <a:cubicBezTo>
                  <a:pt x="17443" y="14431"/>
                  <a:pt x="17467" y="14478"/>
                  <a:pt x="17502" y="14443"/>
                </a:cubicBezTo>
                <a:cubicBezTo>
                  <a:pt x="17479" y="14431"/>
                  <a:pt x="17467" y="14443"/>
                  <a:pt x="17455" y="14443"/>
                </a:cubicBezTo>
                <a:cubicBezTo>
                  <a:pt x="17467" y="14383"/>
                  <a:pt x="17693" y="14193"/>
                  <a:pt x="17562" y="14276"/>
                </a:cubicBezTo>
                <a:cubicBezTo>
                  <a:pt x="17622" y="14193"/>
                  <a:pt x="17681" y="14181"/>
                  <a:pt x="17693" y="14097"/>
                </a:cubicBezTo>
                <a:cubicBezTo>
                  <a:pt x="17669" y="14145"/>
                  <a:pt x="17633" y="14133"/>
                  <a:pt x="17669" y="14085"/>
                </a:cubicBezTo>
                <a:cubicBezTo>
                  <a:pt x="17669" y="14133"/>
                  <a:pt x="17693" y="14121"/>
                  <a:pt x="17729" y="14062"/>
                </a:cubicBezTo>
                <a:cubicBezTo>
                  <a:pt x="17729" y="14026"/>
                  <a:pt x="17741" y="13978"/>
                  <a:pt x="17752" y="13943"/>
                </a:cubicBezTo>
                <a:cubicBezTo>
                  <a:pt x="17752" y="14014"/>
                  <a:pt x="17824" y="13847"/>
                  <a:pt x="17848" y="13823"/>
                </a:cubicBezTo>
                <a:cubicBezTo>
                  <a:pt x="17824" y="13835"/>
                  <a:pt x="17812" y="13859"/>
                  <a:pt x="17812" y="13847"/>
                </a:cubicBezTo>
                <a:cubicBezTo>
                  <a:pt x="17824" y="13800"/>
                  <a:pt x="17872" y="13681"/>
                  <a:pt x="17919" y="13657"/>
                </a:cubicBezTo>
                <a:cubicBezTo>
                  <a:pt x="17931" y="13669"/>
                  <a:pt x="17872" y="13740"/>
                  <a:pt x="17883" y="13740"/>
                </a:cubicBezTo>
                <a:cubicBezTo>
                  <a:pt x="17943" y="13681"/>
                  <a:pt x="17931" y="13645"/>
                  <a:pt x="17967" y="13562"/>
                </a:cubicBezTo>
                <a:cubicBezTo>
                  <a:pt x="18050" y="13562"/>
                  <a:pt x="18026" y="13323"/>
                  <a:pt x="18110" y="13347"/>
                </a:cubicBezTo>
                <a:cubicBezTo>
                  <a:pt x="18050" y="13419"/>
                  <a:pt x="18038" y="13502"/>
                  <a:pt x="18026" y="13585"/>
                </a:cubicBezTo>
                <a:cubicBezTo>
                  <a:pt x="18003" y="13657"/>
                  <a:pt x="17991" y="13716"/>
                  <a:pt x="17919" y="13740"/>
                </a:cubicBezTo>
                <a:cubicBezTo>
                  <a:pt x="17979" y="13788"/>
                  <a:pt x="17895" y="13835"/>
                  <a:pt x="17860" y="13943"/>
                </a:cubicBezTo>
                <a:cubicBezTo>
                  <a:pt x="17895" y="13943"/>
                  <a:pt x="17860" y="13978"/>
                  <a:pt x="17872" y="14002"/>
                </a:cubicBezTo>
                <a:cubicBezTo>
                  <a:pt x="17943" y="13907"/>
                  <a:pt x="17907" y="13919"/>
                  <a:pt x="17907" y="13895"/>
                </a:cubicBezTo>
                <a:cubicBezTo>
                  <a:pt x="17931" y="13883"/>
                  <a:pt x="17943" y="13823"/>
                  <a:pt x="17979" y="13847"/>
                </a:cubicBezTo>
                <a:cubicBezTo>
                  <a:pt x="17967" y="13883"/>
                  <a:pt x="17931" y="13907"/>
                  <a:pt x="17943" y="13919"/>
                </a:cubicBezTo>
                <a:cubicBezTo>
                  <a:pt x="17991" y="13835"/>
                  <a:pt x="18038" y="13788"/>
                  <a:pt x="18062" y="13788"/>
                </a:cubicBezTo>
                <a:cubicBezTo>
                  <a:pt x="18074" y="13728"/>
                  <a:pt x="18110" y="13681"/>
                  <a:pt x="18157" y="13609"/>
                </a:cubicBezTo>
                <a:lnTo>
                  <a:pt x="18288" y="13347"/>
                </a:lnTo>
                <a:cubicBezTo>
                  <a:pt x="18288" y="13300"/>
                  <a:pt x="18241" y="13359"/>
                  <a:pt x="18253" y="13288"/>
                </a:cubicBezTo>
                <a:cubicBezTo>
                  <a:pt x="18455" y="13014"/>
                  <a:pt x="18479" y="12704"/>
                  <a:pt x="18586" y="12478"/>
                </a:cubicBezTo>
                <a:cubicBezTo>
                  <a:pt x="18574" y="12419"/>
                  <a:pt x="18491" y="12490"/>
                  <a:pt x="18538" y="12395"/>
                </a:cubicBezTo>
                <a:cubicBezTo>
                  <a:pt x="18586" y="12347"/>
                  <a:pt x="18598" y="12359"/>
                  <a:pt x="18622" y="12395"/>
                </a:cubicBezTo>
                <a:cubicBezTo>
                  <a:pt x="18645" y="12169"/>
                  <a:pt x="18765" y="12049"/>
                  <a:pt x="18836" y="11811"/>
                </a:cubicBezTo>
                <a:cubicBezTo>
                  <a:pt x="18765" y="11692"/>
                  <a:pt x="18943" y="11383"/>
                  <a:pt x="18895" y="11216"/>
                </a:cubicBezTo>
                <a:cubicBezTo>
                  <a:pt x="18884" y="11335"/>
                  <a:pt x="18860" y="11466"/>
                  <a:pt x="18788" y="11514"/>
                </a:cubicBezTo>
                <a:cubicBezTo>
                  <a:pt x="18776" y="11407"/>
                  <a:pt x="18824" y="11145"/>
                  <a:pt x="18895" y="11180"/>
                </a:cubicBezTo>
                <a:cubicBezTo>
                  <a:pt x="18884" y="11049"/>
                  <a:pt x="19003" y="10942"/>
                  <a:pt x="18943" y="10883"/>
                </a:cubicBezTo>
                <a:cubicBezTo>
                  <a:pt x="19026" y="10871"/>
                  <a:pt x="19074" y="10609"/>
                  <a:pt x="19074" y="10442"/>
                </a:cubicBezTo>
                <a:cubicBezTo>
                  <a:pt x="19074" y="10466"/>
                  <a:pt x="19086" y="10406"/>
                  <a:pt x="19110" y="10347"/>
                </a:cubicBezTo>
                <a:cubicBezTo>
                  <a:pt x="19122" y="10192"/>
                  <a:pt x="19146" y="10014"/>
                  <a:pt x="19169" y="9835"/>
                </a:cubicBezTo>
                <a:lnTo>
                  <a:pt x="19169" y="9430"/>
                </a:lnTo>
                <a:lnTo>
                  <a:pt x="19205" y="9430"/>
                </a:lnTo>
                <a:cubicBezTo>
                  <a:pt x="19193" y="9275"/>
                  <a:pt x="19193" y="9132"/>
                  <a:pt x="19181" y="8978"/>
                </a:cubicBezTo>
                <a:lnTo>
                  <a:pt x="19193" y="8978"/>
                </a:lnTo>
                <a:cubicBezTo>
                  <a:pt x="19181" y="8906"/>
                  <a:pt x="19181" y="8882"/>
                  <a:pt x="19169" y="8823"/>
                </a:cubicBezTo>
                <a:cubicBezTo>
                  <a:pt x="19169" y="8775"/>
                  <a:pt x="19146" y="8716"/>
                  <a:pt x="19146" y="8668"/>
                </a:cubicBezTo>
                <a:cubicBezTo>
                  <a:pt x="19181" y="8609"/>
                  <a:pt x="19193" y="8490"/>
                  <a:pt x="19193" y="8430"/>
                </a:cubicBezTo>
                <a:cubicBezTo>
                  <a:pt x="19193" y="8478"/>
                  <a:pt x="19229" y="8466"/>
                  <a:pt x="19229" y="8525"/>
                </a:cubicBezTo>
                <a:cubicBezTo>
                  <a:pt x="19205" y="8620"/>
                  <a:pt x="19205" y="8763"/>
                  <a:pt x="19253" y="8835"/>
                </a:cubicBezTo>
                <a:cubicBezTo>
                  <a:pt x="19241" y="8882"/>
                  <a:pt x="19241" y="8882"/>
                  <a:pt x="19205" y="8859"/>
                </a:cubicBezTo>
                <a:cubicBezTo>
                  <a:pt x="19241" y="9144"/>
                  <a:pt x="19193" y="9371"/>
                  <a:pt x="19253" y="9621"/>
                </a:cubicBezTo>
                <a:cubicBezTo>
                  <a:pt x="19205" y="9561"/>
                  <a:pt x="19205" y="9859"/>
                  <a:pt x="19253" y="9799"/>
                </a:cubicBezTo>
                <a:cubicBezTo>
                  <a:pt x="19229" y="9966"/>
                  <a:pt x="19181" y="10168"/>
                  <a:pt x="19169" y="10383"/>
                </a:cubicBezTo>
                <a:cubicBezTo>
                  <a:pt x="19146" y="10490"/>
                  <a:pt x="19146" y="10585"/>
                  <a:pt x="19146" y="10692"/>
                </a:cubicBezTo>
                <a:lnTo>
                  <a:pt x="19146" y="10847"/>
                </a:lnTo>
                <a:lnTo>
                  <a:pt x="19146" y="10966"/>
                </a:lnTo>
                <a:cubicBezTo>
                  <a:pt x="19169" y="10847"/>
                  <a:pt x="19241" y="10621"/>
                  <a:pt x="19205" y="10514"/>
                </a:cubicBezTo>
                <a:cubicBezTo>
                  <a:pt x="19253" y="10573"/>
                  <a:pt x="19241" y="10406"/>
                  <a:pt x="19205" y="10395"/>
                </a:cubicBezTo>
                <a:lnTo>
                  <a:pt x="19253" y="10395"/>
                </a:lnTo>
                <a:cubicBezTo>
                  <a:pt x="19419" y="10061"/>
                  <a:pt x="19431" y="9490"/>
                  <a:pt x="19431" y="8954"/>
                </a:cubicBezTo>
                <a:close/>
                <a:moveTo>
                  <a:pt x="15883" y="2084"/>
                </a:moveTo>
                <a:cubicBezTo>
                  <a:pt x="15919" y="2060"/>
                  <a:pt x="15955" y="2120"/>
                  <a:pt x="15967" y="2155"/>
                </a:cubicBezTo>
                <a:cubicBezTo>
                  <a:pt x="15943" y="2167"/>
                  <a:pt x="15883" y="2096"/>
                  <a:pt x="15883" y="2084"/>
                </a:cubicBezTo>
                <a:close/>
                <a:moveTo>
                  <a:pt x="5441" y="17395"/>
                </a:moveTo>
                <a:cubicBezTo>
                  <a:pt x="5441" y="17336"/>
                  <a:pt x="5549" y="17419"/>
                  <a:pt x="5560" y="17407"/>
                </a:cubicBezTo>
                <a:cubicBezTo>
                  <a:pt x="5608" y="17455"/>
                  <a:pt x="5489" y="17419"/>
                  <a:pt x="5441" y="17395"/>
                </a:cubicBezTo>
                <a:close/>
                <a:moveTo>
                  <a:pt x="6156" y="17812"/>
                </a:moveTo>
                <a:cubicBezTo>
                  <a:pt x="6192" y="17753"/>
                  <a:pt x="6239" y="17824"/>
                  <a:pt x="6311" y="17860"/>
                </a:cubicBezTo>
                <a:cubicBezTo>
                  <a:pt x="6299" y="17884"/>
                  <a:pt x="6203" y="17824"/>
                  <a:pt x="6156" y="17812"/>
                </a:cubicBezTo>
                <a:close/>
                <a:moveTo>
                  <a:pt x="6334" y="17633"/>
                </a:moveTo>
                <a:cubicBezTo>
                  <a:pt x="6358" y="17598"/>
                  <a:pt x="6442" y="17633"/>
                  <a:pt x="6477" y="17657"/>
                </a:cubicBezTo>
                <a:cubicBezTo>
                  <a:pt x="6453" y="17693"/>
                  <a:pt x="6382" y="17633"/>
                  <a:pt x="6334" y="17633"/>
                </a:cubicBezTo>
                <a:close/>
                <a:moveTo>
                  <a:pt x="7906" y="18276"/>
                </a:moveTo>
                <a:lnTo>
                  <a:pt x="7989" y="18276"/>
                </a:lnTo>
                <a:cubicBezTo>
                  <a:pt x="7989" y="18288"/>
                  <a:pt x="7977" y="18300"/>
                  <a:pt x="8001" y="18312"/>
                </a:cubicBezTo>
                <a:cubicBezTo>
                  <a:pt x="7989" y="18336"/>
                  <a:pt x="7870" y="18300"/>
                  <a:pt x="7906" y="18276"/>
                </a:cubicBezTo>
                <a:close/>
                <a:moveTo>
                  <a:pt x="8632" y="18407"/>
                </a:moveTo>
                <a:cubicBezTo>
                  <a:pt x="8620" y="18372"/>
                  <a:pt x="8680" y="18372"/>
                  <a:pt x="8680" y="18360"/>
                </a:cubicBezTo>
                <a:cubicBezTo>
                  <a:pt x="8489" y="18312"/>
                  <a:pt x="8299" y="18348"/>
                  <a:pt x="8239" y="18241"/>
                </a:cubicBezTo>
                <a:cubicBezTo>
                  <a:pt x="8406" y="18288"/>
                  <a:pt x="8466" y="18253"/>
                  <a:pt x="8585" y="18229"/>
                </a:cubicBezTo>
                <a:cubicBezTo>
                  <a:pt x="8620" y="18241"/>
                  <a:pt x="8632" y="18253"/>
                  <a:pt x="8680" y="18276"/>
                </a:cubicBezTo>
                <a:cubicBezTo>
                  <a:pt x="8644" y="18300"/>
                  <a:pt x="8620" y="18288"/>
                  <a:pt x="8561" y="18276"/>
                </a:cubicBezTo>
                <a:cubicBezTo>
                  <a:pt x="8573" y="18312"/>
                  <a:pt x="8632" y="18348"/>
                  <a:pt x="8739" y="18360"/>
                </a:cubicBezTo>
                <a:cubicBezTo>
                  <a:pt x="8763" y="18407"/>
                  <a:pt x="8704" y="18419"/>
                  <a:pt x="8632" y="18407"/>
                </a:cubicBezTo>
                <a:close/>
                <a:moveTo>
                  <a:pt x="18479" y="11407"/>
                </a:moveTo>
                <a:cubicBezTo>
                  <a:pt x="18514" y="11407"/>
                  <a:pt x="18467" y="11490"/>
                  <a:pt x="18467" y="11526"/>
                </a:cubicBezTo>
                <a:cubicBezTo>
                  <a:pt x="18455" y="11514"/>
                  <a:pt x="18455" y="11502"/>
                  <a:pt x="18455" y="11490"/>
                </a:cubicBezTo>
                <a:cubicBezTo>
                  <a:pt x="18455" y="11466"/>
                  <a:pt x="18467" y="11454"/>
                  <a:pt x="18479" y="11407"/>
                </a:cubicBezTo>
                <a:cubicBezTo>
                  <a:pt x="18479" y="11418"/>
                  <a:pt x="18479" y="11418"/>
                  <a:pt x="18479" y="11407"/>
                </a:cubicBezTo>
                <a:close/>
                <a:moveTo>
                  <a:pt x="18276" y="13050"/>
                </a:moveTo>
                <a:cubicBezTo>
                  <a:pt x="18229" y="13133"/>
                  <a:pt x="18241" y="13121"/>
                  <a:pt x="18205" y="13228"/>
                </a:cubicBezTo>
                <a:cubicBezTo>
                  <a:pt x="18169" y="13252"/>
                  <a:pt x="18122" y="13204"/>
                  <a:pt x="18169" y="13133"/>
                </a:cubicBezTo>
                <a:cubicBezTo>
                  <a:pt x="18217" y="13228"/>
                  <a:pt x="18217" y="13038"/>
                  <a:pt x="18276" y="13050"/>
                </a:cubicBezTo>
                <a:close/>
                <a:moveTo>
                  <a:pt x="12168" y="17717"/>
                </a:moveTo>
                <a:cubicBezTo>
                  <a:pt x="12168" y="17753"/>
                  <a:pt x="12049" y="17764"/>
                  <a:pt x="12014" y="17800"/>
                </a:cubicBezTo>
                <a:cubicBezTo>
                  <a:pt x="12026" y="17717"/>
                  <a:pt x="12085" y="17753"/>
                  <a:pt x="12168" y="17717"/>
                </a:cubicBezTo>
                <a:close/>
                <a:moveTo>
                  <a:pt x="11002" y="18253"/>
                </a:moveTo>
                <a:cubicBezTo>
                  <a:pt x="10859" y="18276"/>
                  <a:pt x="10799" y="18253"/>
                  <a:pt x="10668" y="18241"/>
                </a:cubicBezTo>
                <a:cubicBezTo>
                  <a:pt x="10728" y="18181"/>
                  <a:pt x="10859" y="18217"/>
                  <a:pt x="11002" y="18169"/>
                </a:cubicBezTo>
                <a:cubicBezTo>
                  <a:pt x="11002" y="18193"/>
                  <a:pt x="10978" y="18217"/>
                  <a:pt x="11002" y="18253"/>
                </a:cubicBezTo>
                <a:close/>
                <a:moveTo>
                  <a:pt x="10299" y="18253"/>
                </a:moveTo>
                <a:cubicBezTo>
                  <a:pt x="10287" y="18300"/>
                  <a:pt x="10228" y="18253"/>
                  <a:pt x="10204" y="18253"/>
                </a:cubicBezTo>
                <a:cubicBezTo>
                  <a:pt x="10192" y="18229"/>
                  <a:pt x="10263" y="18241"/>
                  <a:pt x="10263" y="18217"/>
                </a:cubicBezTo>
                <a:cubicBezTo>
                  <a:pt x="10347" y="18193"/>
                  <a:pt x="10228" y="18276"/>
                  <a:pt x="10299" y="18253"/>
                </a:cubicBezTo>
                <a:close/>
                <a:moveTo>
                  <a:pt x="10585" y="18241"/>
                </a:moveTo>
                <a:cubicBezTo>
                  <a:pt x="10561" y="18276"/>
                  <a:pt x="10502" y="18288"/>
                  <a:pt x="10502" y="18312"/>
                </a:cubicBezTo>
                <a:cubicBezTo>
                  <a:pt x="10478" y="18288"/>
                  <a:pt x="10311" y="18348"/>
                  <a:pt x="10299" y="18300"/>
                </a:cubicBezTo>
                <a:cubicBezTo>
                  <a:pt x="10383" y="18312"/>
                  <a:pt x="10442" y="18229"/>
                  <a:pt x="10585" y="18241"/>
                </a:cubicBezTo>
                <a:close/>
                <a:moveTo>
                  <a:pt x="10406" y="18062"/>
                </a:moveTo>
                <a:cubicBezTo>
                  <a:pt x="10323" y="18074"/>
                  <a:pt x="10263" y="18110"/>
                  <a:pt x="10144" y="18122"/>
                </a:cubicBezTo>
                <a:cubicBezTo>
                  <a:pt x="10085" y="18062"/>
                  <a:pt x="10204" y="18026"/>
                  <a:pt x="10323" y="18003"/>
                </a:cubicBezTo>
                <a:cubicBezTo>
                  <a:pt x="10466" y="17979"/>
                  <a:pt x="10621" y="17955"/>
                  <a:pt x="10680" y="17931"/>
                </a:cubicBezTo>
                <a:cubicBezTo>
                  <a:pt x="10787" y="17943"/>
                  <a:pt x="10799" y="17991"/>
                  <a:pt x="10680" y="18026"/>
                </a:cubicBezTo>
                <a:cubicBezTo>
                  <a:pt x="10680" y="18014"/>
                  <a:pt x="10704" y="18014"/>
                  <a:pt x="10704" y="18003"/>
                </a:cubicBezTo>
                <a:close/>
                <a:moveTo>
                  <a:pt x="10180" y="18276"/>
                </a:moveTo>
                <a:cubicBezTo>
                  <a:pt x="10013" y="18312"/>
                  <a:pt x="9632" y="18312"/>
                  <a:pt x="9716" y="18253"/>
                </a:cubicBezTo>
                <a:cubicBezTo>
                  <a:pt x="9835" y="18300"/>
                  <a:pt x="10002" y="18229"/>
                  <a:pt x="10180" y="18276"/>
                </a:cubicBezTo>
                <a:close/>
                <a:moveTo>
                  <a:pt x="10799" y="17979"/>
                </a:moveTo>
                <a:cubicBezTo>
                  <a:pt x="10787" y="17943"/>
                  <a:pt x="10847" y="17931"/>
                  <a:pt x="10883" y="17931"/>
                </a:cubicBezTo>
                <a:cubicBezTo>
                  <a:pt x="10894" y="17955"/>
                  <a:pt x="10847" y="17991"/>
                  <a:pt x="10799" y="17979"/>
                </a:cubicBezTo>
                <a:close/>
                <a:moveTo>
                  <a:pt x="10966" y="17586"/>
                </a:moveTo>
                <a:cubicBezTo>
                  <a:pt x="10823" y="17622"/>
                  <a:pt x="10656" y="17633"/>
                  <a:pt x="10537" y="17645"/>
                </a:cubicBezTo>
                <a:cubicBezTo>
                  <a:pt x="10490" y="17657"/>
                  <a:pt x="10561" y="17705"/>
                  <a:pt x="10609" y="17693"/>
                </a:cubicBezTo>
                <a:cubicBezTo>
                  <a:pt x="10597" y="17741"/>
                  <a:pt x="10525" y="17705"/>
                  <a:pt x="10478" y="17705"/>
                </a:cubicBezTo>
                <a:cubicBezTo>
                  <a:pt x="10478" y="17693"/>
                  <a:pt x="10490" y="17681"/>
                  <a:pt x="10490" y="17645"/>
                </a:cubicBezTo>
                <a:cubicBezTo>
                  <a:pt x="10478" y="17622"/>
                  <a:pt x="10383" y="17657"/>
                  <a:pt x="10347" y="17657"/>
                </a:cubicBezTo>
                <a:cubicBezTo>
                  <a:pt x="10478" y="17574"/>
                  <a:pt x="10621" y="17538"/>
                  <a:pt x="10787" y="17526"/>
                </a:cubicBezTo>
                <a:cubicBezTo>
                  <a:pt x="10883" y="17514"/>
                  <a:pt x="10954" y="17514"/>
                  <a:pt x="11061" y="17503"/>
                </a:cubicBezTo>
                <a:cubicBezTo>
                  <a:pt x="11145" y="17479"/>
                  <a:pt x="11252" y="17455"/>
                  <a:pt x="11359" y="17419"/>
                </a:cubicBezTo>
                <a:cubicBezTo>
                  <a:pt x="11359" y="17443"/>
                  <a:pt x="11359" y="17455"/>
                  <a:pt x="11383" y="17455"/>
                </a:cubicBezTo>
                <a:cubicBezTo>
                  <a:pt x="11323" y="17479"/>
                  <a:pt x="11264" y="17514"/>
                  <a:pt x="11192" y="17526"/>
                </a:cubicBezTo>
                <a:cubicBezTo>
                  <a:pt x="11156" y="17538"/>
                  <a:pt x="11121" y="17538"/>
                  <a:pt x="11085" y="17562"/>
                </a:cubicBezTo>
                <a:cubicBezTo>
                  <a:pt x="11037" y="17586"/>
                  <a:pt x="11014" y="17586"/>
                  <a:pt x="10966" y="17586"/>
                </a:cubicBezTo>
                <a:close/>
                <a:moveTo>
                  <a:pt x="5906" y="16098"/>
                </a:moveTo>
                <a:lnTo>
                  <a:pt x="5941" y="16098"/>
                </a:lnTo>
                <a:lnTo>
                  <a:pt x="5941" y="16098"/>
                </a:lnTo>
                <a:lnTo>
                  <a:pt x="5941" y="16109"/>
                </a:lnTo>
                <a:cubicBezTo>
                  <a:pt x="5906" y="16109"/>
                  <a:pt x="5894" y="16098"/>
                  <a:pt x="5906" y="16098"/>
                </a:cubicBezTo>
                <a:close/>
                <a:moveTo>
                  <a:pt x="4715" y="15586"/>
                </a:moveTo>
                <a:lnTo>
                  <a:pt x="4703" y="15609"/>
                </a:lnTo>
                <a:cubicBezTo>
                  <a:pt x="4703" y="15609"/>
                  <a:pt x="4679" y="15609"/>
                  <a:pt x="4679" y="15586"/>
                </a:cubicBezTo>
                <a:cubicBezTo>
                  <a:pt x="4679" y="15586"/>
                  <a:pt x="4679" y="15574"/>
                  <a:pt x="4703" y="15574"/>
                </a:cubicBezTo>
                <a:cubicBezTo>
                  <a:pt x="4703" y="15574"/>
                  <a:pt x="4703" y="15562"/>
                  <a:pt x="4715" y="15562"/>
                </a:cubicBezTo>
                <a:lnTo>
                  <a:pt x="4715" y="15562"/>
                </a:lnTo>
                <a:lnTo>
                  <a:pt x="4715" y="15562"/>
                </a:lnTo>
                <a:cubicBezTo>
                  <a:pt x="4703" y="15574"/>
                  <a:pt x="4703" y="15574"/>
                  <a:pt x="4715" y="15586"/>
                </a:cubicBezTo>
                <a:close/>
                <a:moveTo>
                  <a:pt x="8525" y="1679"/>
                </a:moveTo>
                <a:cubicBezTo>
                  <a:pt x="8513" y="1691"/>
                  <a:pt x="8478" y="1703"/>
                  <a:pt x="8454" y="1703"/>
                </a:cubicBezTo>
                <a:lnTo>
                  <a:pt x="8430" y="1703"/>
                </a:lnTo>
                <a:lnTo>
                  <a:pt x="8358" y="1703"/>
                </a:lnTo>
                <a:cubicBezTo>
                  <a:pt x="8406" y="1679"/>
                  <a:pt x="8466" y="1679"/>
                  <a:pt x="8525" y="1679"/>
                </a:cubicBezTo>
                <a:close/>
                <a:moveTo>
                  <a:pt x="18895" y="6656"/>
                </a:moveTo>
                <a:cubicBezTo>
                  <a:pt x="18919" y="6715"/>
                  <a:pt x="18895" y="6739"/>
                  <a:pt x="18884" y="6763"/>
                </a:cubicBezTo>
                <a:cubicBezTo>
                  <a:pt x="18872" y="6704"/>
                  <a:pt x="18860" y="6632"/>
                  <a:pt x="18836" y="6561"/>
                </a:cubicBezTo>
                <a:lnTo>
                  <a:pt x="18836" y="6525"/>
                </a:lnTo>
                <a:cubicBezTo>
                  <a:pt x="18884" y="6656"/>
                  <a:pt x="18836" y="6656"/>
                  <a:pt x="18895" y="6656"/>
                </a:cubicBezTo>
                <a:close/>
                <a:moveTo>
                  <a:pt x="18931" y="6787"/>
                </a:moveTo>
                <a:cubicBezTo>
                  <a:pt x="18943" y="6823"/>
                  <a:pt x="18943" y="6858"/>
                  <a:pt x="18943" y="6882"/>
                </a:cubicBezTo>
                <a:lnTo>
                  <a:pt x="18931" y="6882"/>
                </a:lnTo>
                <a:cubicBezTo>
                  <a:pt x="18919" y="6870"/>
                  <a:pt x="18919" y="6858"/>
                  <a:pt x="18895" y="6858"/>
                </a:cubicBezTo>
                <a:cubicBezTo>
                  <a:pt x="18895" y="6811"/>
                  <a:pt x="18895" y="6787"/>
                  <a:pt x="18931" y="6787"/>
                </a:cubicBezTo>
                <a:close/>
                <a:moveTo>
                  <a:pt x="18860" y="9930"/>
                </a:moveTo>
                <a:cubicBezTo>
                  <a:pt x="18860" y="9906"/>
                  <a:pt x="18860" y="9883"/>
                  <a:pt x="18836" y="9883"/>
                </a:cubicBezTo>
                <a:cubicBezTo>
                  <a:pt x="18836" y="9823"/>
                  <a:pt x="18860" y="9775"/>
                  <a:pt x="18872" y="9728"/>
                </a:cubicBezTo>
                <a:cubicBezTo>
                  <a:pt x="18884" y="9740"/>
                  <a:pt x="18884" y="9763"/>
                  <a:pt x="18895" y="9775"/>
                </a:cubicBezTo>
                <a:cubicBezTo>
                  <a:pt x="18895" y="9740"/>
                  <a:pt x="18895" y="9716"/>
                  <a:pt x="18884" y="9680"/>
                </a:cubicBezTo>
                <a:lnTo>
                  <a:pt x="18884" y="9668"/>
                </a:lnTo>
                <a:lnTo>
                  <a:pt x="18884" y="9656"/>
                </a:lnTo>
                <a:cubicBezTo>
                  <a:pt x="18884" y="9633"/>
                  <a:pt x="18884" y="9633"/>
                  <a:pt x="18895" y="9621"/>
                </a:cubicBezTo>
                <a:cubicBezTo>
                  <a:pt x="18895" y="9668"/>
                  <a:pt x="18931" y="9668"/>
                  <a:pt x="18919" y="9740"/>
                </a:cubicBezTo>
                <a:cubicBezTo>
                  <a:pt x="18824" y="9847"/>
                  <a:pt x="18884" y="9787"/>
                  <a:pt x="18860" y="9930"/>
                </a:cubicBezTo>
                <a:close/>
                <a:moveTo>
                  <a:pt x="11025" y="1810"/>
                </a:moveTo>
                <a:lnTo>
                  <a:pt x="11002" y="1810"/>
                </a:lnTo>
                <a:cubicBezTo>
                  <a:pt x="11014" y="1798"/>
                  <a:pt x="11014" y="1798"/>
                  <a:pt x="11025" y="1810"/>
                </a:cubicBezTo>
                <a:cubicBezTo>
                  <a:pt x="11025" y="1798"/>
                  <a:pt x="11025" y="1810"/>
                  <a:pt x="11025" y="1810"/>
                </a:cubicBezTo>
                <a:close/>
                <a:moveTo>
                  <a:pt x="17098" y="4203"/>
                </a:moveTo>
                <a:cubicBezTo>
                  <a:pt x="17050" y="4203"/>
                  <a:pt x="17026" y="4191"/>
                  <a:pt x="17026" y="4144"/>
                </a:cubicBezTo>
                <a:lnTo>
                  <a:pt x="17026" y="4144"/>
                </a:lnTo>
                <a:cubicBezTo>
                  <a:pt x="17038" y="4168"/>
                  <a:pt x="17074" y="4191"/>
                  <a:pt x="17098" y="4203"/>
                </a:cubicBezTo>
                <a:close/>
                <a:moveTo>
                  <a:pt x="18824" y="9204"/>
                </a:moveTo>
                <a:cubicBezTo>
                  <a:pt x="18824" y="9168"/>
                  <a:pt x="18824" y="9132"/>
                  <a:pt x="18812" y="9085"/>
                </a:cubicBezTo>
                <a:lnTo>
                  <a:pt x="18812" y="9073"/>
                </a:lnTo>
                <a:cubicBezTo>
                  <a:pt x="18824" y="9037"/>
                  <a:pt x="18836" y="9013"/>
                  <a:pt x="18872" y="9001"/>
                </a:cubicBezTo>
                <a:lnTo>
                  <a:pt x="18872" y="9121"/>
                </a:lnTo>
                <a:cubicBezTo>
                  <a:pt x="18872" y="9204"/>
                  <a:pt x="18884" y="9287"/>
                  <a:pt x="18884" y="9371"/>
                </a:cubicBezTo>
                <a:cubicBezTo>
                  <a:pt x="18872" y="9371"/>
                  <a:pt x="18836" y="9371"/>
                  <a:pt x="18836" y="9418"/>
                </a:cubicBezTo>
                <a:cubicBezTo>
                  <a:pt x="18860" y="9418"/>
                  <a:pt x="18884" y="9394"/>
                  <a:pt x="18884" y="9442"/>
                </a:cubicBezTo>
                <a:cubicBezTo>
                  <a:pt x="18872" y="9513"/>
                  <a:pt x="18860" y="9573"/>
                  <a:pt x="18836" y="9621"/>
                </a:cubicBezTo>
                <a:cubicBezTo>
                  <a:pt x="18836" y="9502"/>
                  <a:pt x="18824" y="9359"/>
                  <a:pt x="18824" y="9204"/>
                </a:cubicBezTo>
                <a:close/>
                <a:moveTo>
                  <a:pt x="18872" y="8882"/>
                </a:moveTo>
                <a:lnTo>
                  <a:pt x="18872" y="8894"/>
                </a:lnTo>
                <a:close/>
                <a:moveTo>
                  <a:pt x="17633" y="4799"/>
                </a:moveTo>
                <a:cubicBezTo>
                  <a:pt x="17610" y="4775"/>
                  <a:pt x="17610" y="4727"/>
                  <a:pt x="17645" y="4703"/>
                </a:cubicBezTo>
                <a:lnTo>
                  <a:pt x="17669" y="4703"/>
                </a:lnTo>
                <a:cubicBezTo>
                  <a:pt x="17705" y="4739"/>
                  <a:pt x="17741" y="4799"/>
                  <a:pt x="17788" y="4882"/>
                </a:cubicBezTo>
                <a:cubicBezTo>
                  <a:pt x="17729" y="4882"/>
                  <a:pt x="17693" y="4858"/>
                  <a:pt x="17633" y="4799"/>
                </a:cubicBezTo>
                <a:close/>
                <a:moveTo>
                  <a:pt x="17586" y="4620"/>
                </a:moveTo>
                <a:cubicBezTo>
                  <a:pt x="17550" y="4608"/>
                  <a:pt x="17514" y="4572"/>
                  <a:pt x="17502" y="4537"/>
                </a:cubicBezTo>
                <a:close/>
                <a:moveTo>
                  <a:pt x="18824" y="9894"/>
                </a:moveTo>
                <a:lnTo>
                  <a:pt x="18824" y="9978"/>
                </a:lnTo>
                <a:close/>
                <a:moveTo>
                  <a:pt x="19110" y="7704"/>
                </a:moveTo>
                <a:cubicBezTo>
                  <a:pt x="19110" y="7692"/>
                  <a:pt x="19122" y="7680"/>
                  <a:pt x="19134" y="7644"/>
                </a:cubicBezTo>
                <a:cubicBezTo>
                  <a:pt x="19134" y="7692"/>
                  <a:pt x="19134" y="7716"/>
                  <a:pt x="19122" y="7739"/>
                </a:cubicBezTo>
                <a:cubicBezTo>
                  <a:pt x="19122" y="7716"/>
                  <a:pt x="19110" y="7716"/>
                  <a:pt x="19110" y="7704"/>
                </a:cubicBezTo>
                <a:close/>
                <a:moveTo>
                  <a:pt x="19074" y="7466"/>
                </a:moveTo>
                <a:lnTo>
                  <a:pt x="19074" y="7442"/>
                </a:lnTo>
                <a:cubicBezTo>
                  <a:pt x="19098" y="7454"/>
                  <a:pt x="19098" y="7466"/>
                  <a:pt x="19110" y="7477"/>
                </a:cubicBezTo>
                <a:cubicBezTo>
                  <a:pt x="19110" y="7477"/>
                  <a:pt x="19098" y="7477"/>
                  <a:pt x="19074" y="7466"/>
                </a:cubicBezTo>
                <a:close/>
                <a:moveTo>
                  <a:pt x="19003" y="7216"/>
                </a:moveTo>
                <a:cubicBezTo>
                  <a:pt x="18967" y="7287"/>
                  <a:pt x="19015" y="7358"/>
                  <a:pt x="19038" y="7347"/>
                </a:cubicBezTo>
                <a:cubicBezTo>
                  <a:pt x="19038" y="7382"/>
                  <a:pt x="19015" y="7394"/>
                  <a:pt x="19015" y="7394"/>
                </a:cubicBezTo>
                <a:cubicBezTo>
                  <a:pt x="19003" y="7382"/>
                  <a:pt x="19003" y="7358"/>
                  <a:pt x="18991" y="7347"/>
                </a:cubicBezTo>
                <a:lnTo>
                  <a:pt x="18991" y="7323"/>
                </a:lnTo>
                <a:lnTo>
                  <a:pt x="18943" y="7275"/>
                </a:lnTo>
                <a:cubicBezTo>
                  <a:pt x="18931" y="7251"/>
                  <a:pt x="18931" y="7239"/>
                  <a:pt x="18931" y="7239"/>
                </a:cubicBezTo>
                <a:cubicBezTo>
                  <a:pt x="18919" y="7216"/>
                  <a:pt x="18943" y="7180"/>
                  <a:pt x="18967" y="7180"/>
                </a:cubicBezTo>
                <a:cubicBezTo>
                  <a:pt x="18991" y="7204"/>
                  <a:pt x="19003" y="7204"/>
                  <a:pt x="19003" y="7216"/>
                </a:cubicBezTo>
                <a:close/>
                <a:moveTo>
                  <a:pt x="18824" y="6525"/>
                </a:moveTo>
                <a:lnTo>
                  <a:pt x="18824" y="6525"/>
                </a:lnTo>
                <a:lnTo>
                  <a:pt x="18824" y="6501"/>
                </a:lnTo>
                <a:close/>
                <a:moveTo>
                  <a:pt x="8656" y="1703"/>
                </a:moveTo>
                <a:cubicBezTo>
                  <a:pt x="8644" y="1703"/>
                  <a:pt x="8632" y="1703"/>
                  <a:pt x="8620" y="1691"/>
                </a:cubicBezTo>
                <a:cubicBezTo>
                  <a:pt x="8644" y="1703"/>
                  <a:pt x="8656" y="1703"/>
                  <a:pt x="8656" y="1703"/>
                </a:cubicBezTo>
                <a:close/>
                <a:moveTo>
                  <a:pt x="11692" y="17753"/>
                </a:moveTo>
                <a:cubicBezTo>
                  <a:pt x="11716" y="17812"/>
                  <a:pt x="11633" y="17764"/>
                  <a:pt x="11573" y="17800"/>
                </a:cubicBezTo>
                <a:cubicBezTo>
                  <a:pt x="11597" y="17764"/>
                  <a:pt x="11633" y="17753"/>
                  <a:pt x="11692" y="17753"/>
                </a:cubicBezTo>
                <a:close/>
                <a:moveTo>
                  <a:pt x="16562" y="15419"/>
                </a:moveTo>
                <a:cubicBezTo>
                  <a:pt x="16598" y="15455"/>
                  <a:pt x="16502" y="15490"/>
                  <a:pt x="16443" y="15562"/>
                </a:cubicBezTo>
                <a:cubicBezTo>
                  <a:pt x="16431" y="15550"/>
                  <a:pt x="16395" y="15562"/>
                  <a:pt x="16383" y="15550"/>
                </a:cubicBezTo>
                <a:cubicBezTo>
                  <a:pt x="16455" y="15502"/>
                  <a:pt x="16514" y="15443"/>
                  <a:pt x="16562" y="15419"/>
                </a:cubicBezTo>
                <a:close/>
                <a:moveTo>
                  <a:pt x="16681" y="15264"/>
                </a:moveTo>
                <a:cubicBezTo>
                  <a:pt x="16693" y="15276"/>
                  <a:pt x="16717" y="15288"/>
                  <a:pt x="16729" y="15264"/>
                </a:cubicBezTo>
                <a:cubicBezTo>
                  <a:pt x="16752" y="15288"/>
                  <a:pt x="16669" y="15383"/>
                  <a:pt x="16621" y="15395"/>
                </a:cubicBezTo>
                <a:cubicBezTo>
                  <a:pt x="16609" y="15371"/>
                  <a:pt x="16633" y="15324"/>
                  <a:pt x="16681" y="15264"/>
                </a:cubicBezTo>
                <a:close/>
                <a:moveTo>
                  <a:pt x="18526" y="11311"/>
                </a:moveTo>
                <a:lnTo>
                  <a:pt x="18526" y="11311"/>
                </a:lnTo>
                <a:cubicBezTo>
                  <a:pt x="18526" y="11347"/>
                  <a:pt x="18526" y="11347"/>
                  <a:pt x="18514" y="11347"/>
                </a:cubicBezTo>
                <a:cubicBezTo>
                  <a:pt x="18514" y="11335"/>
                  <a:pt x="18514" y="11323"/>
                  <a:pt x="18526" y="11311"/>
                </a:cubicBezTo>
                <a:close/>
                <a:moveTo>
                  <a:pt x="18800" y="10359"/>
                </a:moveTo>
                <a:lnTo>
                  <a:pt x="18800" y="10299"/>
                </a:lnTo>
                <a:cubicBezTo>
                  <a:pt x="18800" y="10299"/>
                  <a:pt x="18812" y="10275"/>
                  <a:pt x="18824" y="10275"/>
                </a:cubicBezTo>
                <a:cubicBezTo>
                  <a:pt x="18812" y="10311"/>
                  <a:pt x="18812" y="10335"/>
                  <a:pt x="18800" y="10359"/>
                </a:cubicBezTo>
                <a:close/>
                <a:moveTo>
                  <a:pt x="18836" y="10204"/>
                </a:moveTo>
                <a:cubicBezTo>
                  <a:pt x="18836" y="10180"/>
                  <a:pt x="18824" y="10133"/>
                  <a:pt x="18824" y="10097"/>
                </a:cubicBezTo>
                <a:cubicBezTo>
                  <a:pt x="18836" y="10073"/>
                  <a:pt x="18836" y="10037"/>
                  <a:pt x="18860" y="10002"/>
                </a:cubicBezTo>
                <a:cubicBezTo>
                  <a:pt x="18872" y="10085"/>
                  <a:pt x="18860" y="10133"/>
                  <a:pt x="18836" y="10204"/>
                </a:cubicBezTo>
                <a:cubicBezTo>
                  <a:pt x="18860" y="10204"/>
                  <a:pt x="18860" y="10204"/>
                  <a:pt x="18836" y="10204"/>
                </a:cubicBezTo>
                <a:close/>
                <a:moveTo>
                  <a:pt x="19157" y="8132"/>
                </a:moveTo>
                <a:cubicBezTo>
                  <a:pt x="19169" y="8073"/>
                  <a:pt x="19169" y="8013"/>
                  <a:pt x="19157" y="7942"/>
                </a:cubicBezTo>
                <a:cubicBezTo>
                  <a:pt x="19229" y="7978"/>
                  <a:pt x="19193" y="8132"/>
                  <a:pt x="19157" y="8192"/>
                </a:cubicBezTo>
                <a:close/>
                <a:moveTo>
                  <a:pt x="19122" y="7775"/>
                </a:moveTo>
                <a:cubicBezTo>
                  <a:pt x="19134" y="7811"/>
                  <a:pt x="19157" y="7847"/>
                  <a:pt x="19169" y="7906"/>
                </a:cubicBezTo>
                <a:cubicBezTo>
                  <a:pt x="19122" y="7954"/>
                  <a:pt x="19110" y="7823"/>
                  <a:pt x="19122" y="7775"/>
                </a:cubicBezTo>
                <a:close/>
                <a:moveTo>
                  <a:pt x="18943" y="6608"/>
                </a:moveTo>
                <a:lnTo>
                  <a:pt x="18895" y="6620"/>
                </a:lnTo>
                <a:cubicBezTo>
                  <a:pt x="18884" y="6573"/>
                  <a:pt x="18919" y="6513"/>
                  <a:pt x="18872" y="6501"/>
                </a:cubicBezTo>
                <a:cubicBezTo>
                  <a:pt x="18860" y="6430"/>
                  <a:pt x="18895" y="6513"/>
                  <a:pt x="18919" y="6513"/>
                </a:cubicBezTo>
                <a:cubicBezTo>
                  <a:pt x="18919" y="6489"/>
                  <a:pt x="18895" y="6465"/>
                  <a:pt x="18884" y="6442"/>
                </a:cubicBezTo>
                <a:cubicBezTo>
                  <a:pt x="18895" y="6442"/>
                  <a:pt x="18895" y="6430"/>
                  <a:pt x="18919" y="6406"/>
                </a:cubicBezTo>
                <a:cubicBezTo>
                  <a:pt x="18931" y="6465"/>
                  <a:pt x="18955" y="6525"/>
                  <a:pt x="18943" y="6608"/>
                </a:cubicBezTo>
                <a:close/>
                <a:moveTo>
                  <a:pt x="18860" y="6204"/>
                </a:moveTo>
                <a:cubicBezTo>
                  <a:pt x="18836" y="6204"/>
                  <a:pt x="18824" y="6156"/>
                  <a:pt x="18824" y="6132"/>
                </a:cubicBezTo>
                <a:lnTo>
                  <a:pt x="18824" y="6132"/>
                </a:lnTo>
                <a:cubicBezTo>
                  <a:pt x="18836" y="6132"/>
                  <a:pt x="18836" y="6108"/>
                  <a:pt x="18860" y="6108"/>
                </a:cubicBezTo>
                <a:cubicBezTo>
                  <a:pt x="18884" y="6168"/>
                  <a:pt x="18836" y="6156"/>
                  <a:pt x="18860" y="6204"/>
                </a:cubicBezTo>
                <a:close/>
                <a:moveTo>
                  <a:pt x="18645" y="5965"/>
                </a:moveTo>
                <a:lnTo>
                  <a:pt x="18645" y="5965"/>
                </a:lnTo>
                <a:cubicBezTo>
                  <a:pt x="18705" y="5989"/>
                  <a:pt x="18741" y="6025"/>
                  <a:pt x="18753" y="6084"/>
                </a:cubicBezTo>
                <a:cubicBezTo>
                  <a:pt x="18753" y="6108"/>
                  <a:pt x="18776" y="6108"/>
                  <a:pt x="18800" y="6108"/>
                </a:cubicBezTo>
                <a:cubicBezTo>
                  <a:pt x="18800" y="6132"/>
                  <a:pt x="18800" y="6156"/>
                  <a:pt x="18812" y="6168"/>
                </a:cubicBezTo>
                <a:cubicBezTo>
                  <a:pt x="18800" y="6168"/>
                  <a:pt x="18800" y="6204"/>
                  <a:pt x="18800" y="6204"/>
                </a:cubicBezTo>
                <a:cubicBezTo>
                  <a:pt x="18765" y="6096"/>
                  <a:pt x="18705" y="6120"/>
                  <a:pt x="18776" y="6180"/>
                </a:cubicBezTo>
                <a:cubicBezTo>
                  <a:pt x="18776" y="6204"/>
                  <a:pt x="18776" y="6215"/>
                  <a:pt x="18800" y="6227"/>
                </a:cubicBezTo>
                <a:lnTo>
                  <a:pt x="18681" y="6227"/>
                </a:lnTo>
                <a:cubicBezTo>
                  <a:pt x="18657" y="6227"/>
                  <a:pt x="18645" y="6204"/>
                  <a:pt x="18645" y="6180"/>
                </a:cubicBezTo>
                <a:cubicBezTo>
                  <a:pt x="18657" y="6156"/>
                  <a:pt x="18693" y="6108"/>
                  <a:pt x="18681" y="6084"/>
                </a:cubicBezTo>
                <a:cubicBezTo>
                  <a:pt x="18681" y="6049"/>
                  <a:pt x="18634" y="6025"/>
                  <a:pt x="18634" y="5977"/>
                </a:cubicBezTo>
                <a:cubicBezTo>
                  <a:pt x="18634" y="5977"/>
                  <a:pt x="18634" y="5965"/>
                  <a:pt x="18645" y="5965"/>
                </a:cubicBezTo>
                <a:close/>
                <a:moveTo>
                  <a:pt x="18217" y="5180"/>
                </a:moveTo>
                <a:cubicBezTo>
                  <a:pt x="18205" y="5180"/>
                  <a:pt x="18181" y="5156"/>
                  <a:pt x="18169" y="5180"/>
                </a:cubicBezTo>
                <a:cubicBezTo>
                  <a:pt x="18157" y="5156"/>
                  <a:pt x="18157" y="5132"/>
                  <a:pt x="18145" y="5120"/>
                </a:cubicBezTo>
                <a:lnTo>
                  <a:pt x="18145" y="5072"/>
                </a:lnTo>
                <a:cubicBezTo>
                  <a:pt x="18169" y="5096"/>
                  <a:pt x="18205" y="5144"/>
                  <a:pt x="18217" y="5180"/>
                </a:cubicBezTo>
                <a:close/>
                <a:moveTo>
                  <a:pt x="16609" y="2953"/>
                </a:moveTo>
                <a:lnTo>
                  <a:pt x="16633" y="2989"/>
                </a:lnTo>
                <a:lnTo>
                  <a:pt x="16633" y="3001"/>
                </a:lnTo>
                <a:cubicBezTo>
                  <a:pt x="16574" y="2989"/>
                  <a:pt x="16562" y="2929"/>
                  <a:pt x="16538" y="2858"/>
                </a:cubicBezTo>
                <a:cubicBezTo>
                  <a:pt x="16550" y="2882"/>
                  <a:pt x="16574" y="2929"/>
                  <a:pt x="16609" y="2953"/>
                </a:cubicBezTo>
                <a:close/>
                <a:moveTo>
                  <a:pt x="15740" y="2679"/>
                </a:moveTo>
                <a:cubicBezTo>
                  <a:pt x="15740" y="2691"/>
                  <a:pt x="15740" y="2691"/>
                  <a:pt x="15740" y="2679"/>
                </a:cubicBezTo>
                <a:cubicBezTo>
                  <a:pt x="15740" y="2691"/>
                  <a:pt x="15728" y="2679"/>
                  <a:pt x="15740" y="2679"/>
                </a:cubicBezTo>
                <a:cubicBezTo>
                  <a:pt x="15717" y="2679"/>
                  <a:pt x="15728" y="2679"/>
                  <a:pt x="15740" y="2679"/>
                </a:cubicBezTo>
                <a:close/>
                <a:moveTo>
                  <a:pt x="8180" y="1739"/>
                </a:moveTo>
                <a:lnTo>
                  <a:pt x="8180" y="1762"/>
                </a:lnTo>
                <a:cubicBezTo>
                  <a:pt x="8216" y="1762"/>
                  <a:pt x="8227" y="1751"/>
                  <a:pt x="8227" y="1739"/>
                </a:cubicBezTo>
                <a:lnTo>
                  <a:pt x="8347" y="1739"/>
                </a:lnTo>
                <a:cubicBezTo>
                  <a:pt x="8335" y="1762"/>
                  <a:pt x="8299" y="1798"/>
                  <a:pt x="8275" y="1810"/>
                </a:cubicBezTo>
                <a:cubicBezTo>
                  <a:pt x="8227" y="1846"/>
                  <a:pt x="8192" y="1822"/>
                  <a:pt x="8168" y="1762"/>
                </a:cubicBezTo>
                <a:cubicBezTo>
                  <a:pt x="8156" y="1762"/>
                  <a:pt x="8132" y="1786"/>
                  <a:pt x="8120" y="1786"/>
                </a:cubicBezTo>
                <a:cubicBezTo>
                  <a:pt x="8049" y="1822"/>
                  <a:pt x="8013" y="1822"/>
                  <a:pt x="7977" y="1762"/>
                </a:cubicBezTo>
                <a:lnTo>
                  <a:pt x="7977" y="1762"/>
                </a:lnTo>
                <a:cubicBezTo>
                  <a:pt x="8049" y="1751"/>
                  <a:pt x="8108" y="1739"/>
                  <a:pt x="8180" y="1739"/>
                </a:cubicBezTo>
                <a:close/>
                <a:moveTo>
                  <a:pt x="7608" y="1822"/>
                </a:moveTo>
                <a:cubicBezTo>
                  <a:pt x="7680" y="1810"/>
                  <a:pt x="7739" y="1810"/>
                  <a:pt x="7799" y="1810"/>
                </a:cubicBezTo>
                <a:cubicBezTo>
                  <a:pt x="7787" y="1822"/>
                  <a:pt x="7763" y="1822"/>
                  <a:pt x="7739" y="1822"/>
                </a:cubicBezTo>
                <a:cubicBezTo>
                  <a:pt x="7727" y="1822"/>
                  <a:pt x="7692" y="1822"/>
                  <a:pt x="7680" y="1846"/>
                </a:cubicBezTo>
                <a:cubicBezTo>
                  <a:pt x="7620" y="1929"/>
                  <a:pt x="7501" y="1858"/>
                  <a:pt x="7430" y="1917"/>
                </a:cubicBezTo>
                <a:cubicBezTo>
                  <a:pt x="7382" y="1965"/>
                  <a:pt x="7346" y="1929"/>
                  <a:pt x="7323" y="1905"/>
                </a:cubicBezTo>
                <a:cubicBezTo>
                  <a:pt x="7406" y="1870"/>
                  <a:pt x="7513" y="1846"/>
                  <a:pt x="7608" y="1822"/>
                </a:cubicBezTo>
                <a:close/>
                <a:moveTo>
                  <a:pt x="2643" y="13800"/>
                </a:moveTo>
                <a:cubicBezTo>
                  <a:pt x="2632" y="13800"/>
                  <a:pt x="2632" y="13776"/>
                  <a:pt x="2632" y="13764"/>
                </a:cubicBezTo>
                <a:cubicBezTo>
                  <a:pt x="2632" y="13740"/>
                  <a:pt x="2632" y="13740"/>
                  <a:pt x="2643" y="13740"/>
                </a:cubicBezTo>
                <a:lnTo>
                  <a:pt x="2667" y="13728"/>
                </a:lnTo>
                <a:lnTo>
                  <a:pt x="2667" y="13728"/>
                </a:lnTo>
                <a:lnTo>
                  <a:pt x="2667" y="13728"/>
                </a:lnTo>
                <a:cubicBezTo>
                  <a:pt x="2679" y="13740"/>
                  <a:pt x="2679" y="13764"/>
                  <a:pt x="2679" y="13776"/>
                </a:cubicBezTo>
                <a:cubicBezTo>
                  <a:pt x="2691" y="13776"/>
                  <a:pt x="2691" y="13800"/>
                  <a:pt x="2643" y="13800"/>
                </a:cubicBezTo>
                <a:close/>
                <a:moveTo>
                  <a:pt x="2929" y="14550"/>
                </a:moveTo>
                <a:cubicBezTo>
                  <a:pt x="2929" y="14562"/>
                  <a:pt x="2917" y="14574"/>
                  <a:pt x="2893" y="14574"/>
                </a:cubicBezTo>
                <a:lnTo>
                  <a:pt x="2882" y="14562"/>
                </a:lnTo>
                <a:lnTo>
                  <a:pt x="2882" y="14490"/>
                </a:lnTo>
                <a:lnTo>
                  <a:pt x="2882" y="14490"/>
                </a:lnTo>
                <a:lnTo>
                  <a:pt x="2882" y="14490"/>
                </a:lnTo>
                <a:cubicBezTo>
                  <a:pt x="2870" y="14490"/>
                  <a:pt x="2858" y="14478"/>
                  <a:pt x="2834" y="14478"/>
                </a:cubicBezTo>
                <a:lnTo>
                  <a:pt x="2834" y="14455"/>
                </a:lnTo>
                <a:cubicBezTo>
                  <a:pt x="2870" y="14455"/>
                  <a:pt x="2870" y="14478"/>
                  <a:pt x="2870" y="14502"/>
                </a:cubicBezTo>
                <a:lnTo>
                  <a:pt x="2870" y="14502"/>
                </a:lnTo>
                <a:lnTo>
                  <a:pt x="2870" y="14502"/>
                </a:lnTo>
                <a:cubicBezTo>
                  <a:pt x="2917" y="14490"/>
                  <a:pt x="2929" y="14502"/>
                  <a:pt x="2929" y="14550"/>
                </a:cubicBezTo>
                <a:close/>
                <a:moveTo>
                  <a:pt x="3108" y="14716"/>
                </a:moveTo>
                <a:lnTo>
                  <a:pt x="3108" y="14716"/>
                </a:lnTo>
                <a:lnTo>
                  <a:pt x="3108" y="14716"/>
                </a:lnTo>
                <a:cubicBezTo>
                  <a:pt x="3096" y="14693"/>
                  <a:pt x="3072" y="14693"/>
                  <a:pt x="3060" y="14681"/>
                </a:cubicBezTo>
                <a:cubicBezTo>
                  <a:pt x="3084" y="14669"/>
                  <a:pt x="3096" y="14657"/>
                  <a:pt x="3108" y="14657"/>
                </a:cubicBezTo>
                <a:cubicBezTo>
                  <a:pt x="3120" y="14657"/>
                  <a:pt x="3144" y="14669"/>
                  <a:pt x="3155" y="14681"/>
                </a:cubicBezTo>
                <a:cubicBezTo>
                  <a:pt x="3144" y="14693"/>
                  <a:pt x="3120" y="14716"/>
                  <a:pt x="3108" y="14716"/>
                </a:cubicBezTo>
                <a:close/>
                <a:moveTo>
                  <a:pt x="3227" y="14847"/>
                </a:moveTo>
                <a:cubicBezTo>
                  <a:pt x="3227" y="14859"/>
                  <a:pt x="3227" y="14895"/>
                  <a:pt x="3191" y="14895"/>
                </a:cubicBezTo>
                <a:lnTo>
                  <a:pt x="3191" y="14871"/>
                </a:lnTo>
                <a:cubicBezTo>
                  <a:pt x="3203" y="14847"/>
                  <a:pt x="3215" y="14847"/>
                  <a:pt x="3227" y="14847"/>
                </a:cubicBezTo>
                <a:cubicBezTo>
                  <a:pt x="3227" y="14847"/>
                  <a:pt x="3227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ubicBezTo>
                  <a:pt x="3227" y="14800"/>
                  <a:pt x="3227" y="14776"/>
                  <a:pt x="3263" y="14740"/>
                </a:cubicBezTo>
                <a:cubicBezTo>
                  <a:pt x="3274" y="14728"/>
                  <a:pt x="3334" y="14728"/>
                  <a:pt x="3334" y="14740"/>
                </a:cubicBezTo>
                <a:cubicBezTo>
                  <a:pt x="3334" y="14764"/>
                  <a:pt x="3334" y="14776"/>
                  <a:pt x="3322" y="14788"/>
                </a:cubicBezTo>
                <a:cubicBezTo>
                  <a:pt x="3286" y="14800"/>
                  <a:pt x="3274" y="14836"/>
                  <a:pt x="3227" y="14847"/>
                </a:cubicBezTo>
                <a:cubicBezTo>
                  <a:pt x="3227" y="14836"/>
                  <a:pt x="3227" y="14836"/>
                  <a:pt x="3227" y="14847"/>
                </a:cubicBezTo>
                <a:close/>
                <a:moveTo>
                  <a:pt x="3465" y="14895"/>
                </a:moveTo>
                <a:cubicBezTo>
                  <a:pt x="3417" y="14978"/>
                  <a:pt x="3334" y="15062"/>
                  <a:pt x="3334" y="15169"/>
                </a:cubicBezTo>
                <a:cubicBezTo>
                  <a:pt x="3334" y="15169"/>
                  <a:pt x="3298" y="15193"/>
                  <a:pt x="3286" y="15193"/>
                </a:cubicBezTo>
                <a:cubicBezTo>
                  <a:pt x="3274" y="15193"/>
                  <a:pt x="3239" y="15157"/>
                  <a:pt x="3263" y="15157"/>
                </a:cubicBezTo>
                <a:cubicBezTo>
                  <a:pt x="3286" y="15038"/>
                  <a:pt x="3334" y="14955"/>
                  <a:pt x="3405" y="14847"/>
                </a:cubicBezTo>
                <a:cubicBezTo>
                  <a:pt x="3405" y="14836"/>
                  <a:pt x="3441" y="14847"/>
                  <a:pt x="3465" y="14847"/>
                </a:cubicBezTo>
                <a:lnTo>
                  <a:pt x="3465" y="14847"/>
                </a:lnTo>
                <a:lnTo>
                  <a:pt x="3477" y="14859"/>
                </a:lnTo>
                <a:lnTo>
                  <a:pt x="3477" y="14859"/>
                </a:lnTo>
                <a:cubicBezTo>
                  <a:pt x="3465" y="14883"/>
                  <a:pt x="3465" y="14895"/>
                  <a:pt x="3465" y="14895"/>
                </a:cubicBezTo>
                <a:close/>
                <a:moveTo>
                  <a:pt x="4358" y="15633"/>
                </a:moveTo>
                <a:cubicBezTo>
                  <a:pt x="4346" y="15657"/>
                  <a:pt x="4322" y="15669"/>
                  <a:pt x="4310" y="15669"/>
                </a:cubicBezTo>
                <a:cubicBezTo>
                  <a:pt x="4310" y="15657"/>
                  <a:pt x="4334" y="15633"/>
                  <a:pt x="4358" y="15633"/>
                </a:cubicBezTo>
                <a:cubicBezTo>
                  <a:pt x="4406" y="15609"/>
                  <a:pt x="4429" y="15657"/>
                  <a:pt x="4429" y="15693"/>
                </a:cubicBezTo>
                <a:lnTo>
                  <a:pt x="4429" y="15717"/>
                </a:lnTo>
                <a:close/>
                <a:moveTo>
                  <a:pt x="4715" y="15728"/>
                </a:moveTo>
                <a:cubicBezTo>
                  <a:pt x="4715" y="15728"/>
                  <a:pt x="4715" y="15740"/>
                  <a:pt x="4715" y="15728"/>
                </a:cubicBezTo>
                <a:lnTo>
                  <a:pt x="4715" y="15728"/>
                </a:lnTo>
                <a:lnTo>
                  <a:pt x="4715" y="15728"/>
                </a:lnTo>
                <a:cubicBezTo>
                  <a:pt x="4727" y="15728"/>
                  <a:pt x="4727" y="15728"/>
                  <a:pt x="4715" y="15728"/>
                </a:cubicBezTo>
                <a:cubicBezTo>
                  <a:pt x="4727" y="15717"/>
                  <a:pt x="4727" y="15717"/>
                  <a:pt x="4715" y="15728"/>
                </a:cubicBezTo>
                <a:cubicBezTo>
                  <a:pt x="4727" y="15728"/>
                  <a:pt x="4727" y="15728"/>
                  <a:pt x="4715" y="15728"/>
                </a:cubicBezTo>
                <a:close/>
                <a:moveTo>
                  <a:pt x="6739" y="17300"/>
                </a:moveTo>
                <a:cubicBezTo>
                  <a:pt x="6561" y="17217"/>
                  <a:pt x="6370" y="17133"/>
                  <a:pt x="6156" y="17098"/>
                </a:cubicBezTo>
                <a:cubicBezTo>
                  <a:pt x="6084" y="17062"/>
                  <a:pt x="6025" y="17026"/>
                  <a:pt x="5941" y="16967"/>
                </a:cubicBezTo>
                <a:cubicBezTo>
                  <a:pt x="5918" y="16967"/>
                  <a:pt x="5918" y="16943"/>
                  <a:pt x="5906" y="16943"/>
                </a:cubicBezTo>
                <a:cubicBezTo>
                  <a:pt x="5941" y="16967"/>
                  <a:pt x="5977" y="16967"/>
                  <a:pt x="6013" y="16967"/>
                </a:cubicBezTo>
                <a:cubicBezTo>
                  <a:pt x="6096" y="16979"/>
                  <a:pt x="6180" y="16991"/>
                  <a:pt x="6251" y="17026"/>
                </a:cubicBezTo>
                <a:cubicBezTo>
                  <a:pt x="6322" y="17038"/>
                  <a:pt x="6418" y="17062"/>
                  <a:pt x="6501" y="17110"/>
                </a:cubicBezTo>
                <a:cubicBezTo>
                  <a:pt x="6656" y="17038"/>
                  <a:pt x="6858" y="17300"/>
                  <a:pt x="7013" y="17288"/>
                </a:cubicBezTo>
                <a:cubicBezTo>
                  <a:pt x="6954" y="17205"/>
                  <a:pt x="7192" y="17276"/>
                  <a:pt x="7335" y="17288"/>
                </a:cubicBezTo>
                <a:cubicBezTo>
                  <a:pt x="7323" y="17336"/>
                  <a:pt x="7335" y="17383"/>
                  <a:pt x="7335" y="17455"/>
                </a:cubicBezTo>
                <a:cubicBezTo>
                  <a:pt x="7108" y="17443"/>
                  <a:pt x="6918" y="17360"/>
                  <a:pt x="6739" y="17300"/>
                </a:cubicBezTo>
                <a:close/>
                <a:moveTo>
                  <a:pt x="9525" y="17764"/>
                </a:moveTo>
                <a:cubicBezTo>
                  <a:pt x="9573" y="17741"/>
                  <a:pt x="9597" y="17800"/>
                  <a:pt x="9668" y="17776"/>
                </a:cubicBezTo>
                <a:cubicBezTo>
                  <a:pt x="9668" y="17764"/>
                  <a:pt x="9644" y="17764"/>
                  <a:pt x="9632" y="17764"/>
                </a:cubicBezTo>
                <a:cubicBezTo>
                  <a:pt x="9632" y="17753"/>
                  <a:pt x="9692" y="17753"/>
                  <a:pt x="9692" y="17741"/>
                </a:cubicBezTo>
                <a:cubicBezTo>
                  <a:pt x="9656" y="17705"/>
                  <a:pt x="9549" y="17741"/>
                  <a:pt x="9490" y="17741"/>
                </a:cubicBezTo>
                <a:cubicBezTo>
                  <a:pt x="9585" y="17681"/>
                  <a:pt x="9811" y="17681"/>
                  <a:pt x="9871" y="17633"/>
                </a:cubicBezTo>
                <a:cubicBezTo>
                  <a:pt x="9894" y="17657"/>
                  <a:pt x="9882" y="17705"/>
                  <a:pt x="9871" y="17705"/>
                </a:cubicBezTo>
                <a:cubicBezTo>
                  <a:pt x="9894" y="17753"/>
                  <a:pt x="9906" y="17705"/>
                  <a:pt x="9954" y="17717"/>
                </a:cubicBezTo>
                <a:cubicBezTo>
                  <a:pt x="10013" y="17705"/>
                  <a:pt x="9882" y="17705"/>
                  <a:pt x="9906" y="17657"/>
                </a:cubicBezTo>
                <a:cubicBezTo>
                  <a:pt x="10073" y="17645"/>
                  <a:pt x="10121" y="17657"/>
                  <a:pt x="10180" y="17622"/>
                </a:cubicBezTo>
                <a:cubicBezTo>
                  <a:pt x="10252" y="17633"/>
                  <a:pt x="10180" y="17633"/>
                  <a:pt x="10311" y="17622"/>
                </a:cubicBezTo>
                <a:cubicBezTo>
                  <a:pt x="10347" y="17705"/>
                  <a:pt x="10180" y="17657"/>
                  <a:pt x="10132" y="17693"/>
                </a:cubicBezTo>
                <a:cubicBezTo>
                  <a:pt x="10204" y="17753"/>
                  <a:pt x="10406" y="17598"/>
                  <a:pt x="10418" y="17693"/>
                </a:cubicBezTo>
                <a:cubicBezTo>
                  <a:pt x="10347" y="17693"/>
                  <a:pt x="10287" y="17705"/>
                  <a:pt x="10204" y="17717"/>
                </a:cubicBezTo>
                <a:cubicBezTo>
                  <a:pt x="10132" y="17741"/>
                  <a:pt x="10061" y="17741"/>
                  <a:pt x="9990" y="17753"/>
                </a:cubicBezTo>
                <a:cubicBezTo>
                  <a:pt x="9835" y="17800"/>
                  <a:pt x="9668" y="17812"/>
                  <a:pt x="9525" y="17764"/>
                </a:cubicBezTo>
                <a:close/>
                <a:moveTo>
                  <a:pt x="9573" y="18288"/>
                </a:moveTo>
                <a:cubicBezTo>
                  <a:pt x="9549" y="18336"/>
                  <a:pt x="9609" y="18300"/>
                  <a:pt x="9656" y="18300"/>
                </a:cubicBezTo>
                <a:cubicBezTo>
                  <a:pt x="9585" y="18312"/>
                  <a:pt x="9466" y="18336"/>
                  <a:pt x="9335" y="18336"/>
                </a:cubicBezTo>
                <a:cubicBezTo>
                  <a:pt x="9192" y="18336"/>
                  <a:pt x="9049" y="18312"/>
                  <a:pt x="8918" y="18336"/>
                </a:cubicBezTo>
                <a:cubicBezTo>
                  <a:pt x="9061" y="18241"/>
                  <a:pt x="9335" y="18336"/>
                  <a:pt x="9573" y="18288"/>
                </a:cubicBezTo>
                <a:close/>
                <a:moveTo>
                  <a:pt x="8835" y="18360"/>
                </a:moveTo>
                <a:cubicBezTo>
                  <a:pt x="8978" y="18372"/>
                  <a:pt x="9001" y="18372"/>
                  <a:pt x="9132" y="18395"/>
                </a:cubicBezTo>
                <a:cubicBezTo>
                  <a:pt x="9001" y="18336"/>
                  <a:pt x="9418" y="18360"/>
                  <a:pt x="9466" y="18395"/>
                </a:cubicBezTo>
                <a:cubicBezTo>
                  <a:pt x="9359" y="18419"/>
                  <a:pt x="9228" y="18419"/>
                  <a:pt x="9109" y="18407"/>
                </a:cubicBezTo>
                <a:cubicBezTo>
                  <a:pt x="8989" y="18407"/>
                  <a:pt x="8870" y="18395"/>
                  <a:pt x="8799" y="18419"/>
                </a:cubicBezTo>
                <a:cubicBezTo>
                  <a:pt x="8775" y="18395"/>
                  <a:pt x="8823" y="18395"/>
                  <a:pt x="8835" y="18360"/>
                </a:cubicBezTo>
                <a:close/>
                <a:moveTo>
                  <a:pt x="8763" y="18479"/>
                </a:moveTo>
                <a:cubicBezTo>
                  <a:pt x="8775" y="18431"/>
                  <a:pt x="8835" y="18467"/>
                  <a:pt x="8882" y="18479"/>
                </a:cubicBezTo>
                <a:cubicBezTo>
                  <a:pt x="8870" y="18515"/>
                  <a:pt x="8775" y="18479"/>
                  <a:pt x="8763" y="18479"/>
                </a:cubicBezTo>
                <a:close/>
                <a:moveTo>
                  <a:pt x="10347" y="18538"/>
                </a:moveTo>
                <a:lnTo>
                  <a:pt x="10347" y="18491"/>
                </a:lnTo>
                <a:cubicBezTo>
                  <a:pt x="10323" y="18491"/>
                  <a:pt x="10323" y="18491"/>
                  <a:pt x="10311" y="18515"/>
                </a:cubicBezTo>
                <a:cubicBezTo>
                  <a:pt x="10263" y="18526"/>
                  <a:pt x="10204" y="18526"/>
                  <a:pt x="10144" y="18538"/>
                </a:cubicBezTo>
                <a:cubicBezTo>
                  <a:pt x="10037" y="18550"/>
                  <a:pt x="9930" y="18574"/>
                  <a:pt x="9811" y="18574"/>
                </a:cubicBezTo>
                <a:cubicBezTo>
                  <a:pt x="9573" y="18586"/>
                  <a:pt x="9335" y="18598"/>
                  <a:pt x="9097" y="18550"/>
                </a:cubicBezTo>
                <a:cubicBezTo>
                  <a:pt x="9061" y="18550"/>
                  <a:pt x="9073" y="18586"/>
                  <a:pt x="9049" y="18586"/>
                </a:cubicBezTo>
                <a:cubicBezTo>
                  <a:pt x="8989" y="18586"/>
                  <a:pt x="8942" y="18562"/>
                  <a:pt x="8918" y="18550"/>
                </a:cubicBezTo>
                <a:cubicBezTo>
                  <a:pt x="8918" y="18503"/>
                  <a:pt x="9037" y="18538"/>
                  <a:pt x="9109" y="18538"/>
                </a:cubicBezTo>
                <a:cubicBezTo>
                  <a:pt x="9109" y="18526"/>
                  <a:pt x="9109" y="18503"/>
                  <a:pt x="9073" y="18491"/>
                </a:cubicBezTo>
                <a:cubicBezTo>
                  <a:pt x="9299" y="18491"/>
                  <a:pt x="9716" y="18491"/>
                  <a:pt x="10049" y="18407"/>
                </a:cubicBezTo>
                <a:cubicBezTo>
                  <a:pt x="10121" y="18419"/>
                  <a:pt x="10192" y="18419"/>
                  <a:pt x="10240" y="18443"/>
                </a:cubicBezTo>
                <a:cubicBezTo>
                  <a:pt x="10299" y="18431"/>
                  <a:pt x="10228" y="18407"/>
                  <a:pt x="10228" y="18384"/>
                </a:cubicBezTo>
                <a:cubicBezTo>
                  <a:pt x="10287" y="18372"/>
                  <a:pt x="10335" y="18431"/>
                  <a:pt x="10359" y="18384"/>
                </a:cubicBezTo>
                <a:cubicBezTo>
                  <a:pt x="10430" y="18384"/>
                  <a:pt x="10383" y="18407"/>
                  <a:pt x="10383" y="18431"/>
                </a:cubicBezTo>
                <a:cubicBezTo>
                  <a:pt x="10502" y="18407"/>
                  <a:pt x="10585" y="18372"/>
                  <a:pt x="10656" y="18360"/>
                </a:cubicBezTo>
                <a:cubicBezTo>
                  <a:pt x="10668" y="18312"/>
                  <a:pt x="10585" y="18348"/>
                  <a:pt x="10537" y="18360"/>
                </a:cubicBezTo>
                <a:cubicBezTo>
                  <a:pt x="10597" y="18300"/>
                  <a:pt x="10764" y="18300"/>
                  <a:pt x="10835" y="18312"/>
                </a:cubicBezTo>
                <a:cubicBezTo>
                  <a:pt x="10859" y="18360"/>
                  <a:pt x="10740" y="18419"/>
                  <a:pt x="10883" y="18407"/>
                </a:cubicBezTo>
                <a:cubicBezTo>
                  <a:pt x="10787" y="18467"/>
                  <a:pt x="10502" y="18419"/>
                  <a:pt x="10466" y="18479"/>
                </a:cubicBezTo>
                <a:cubicBezTo>
                  <a:pt x="10644" y="18479"/>
                  <a:pt x="10954" y="18384"/>
                  <a:pt x="11061" y="18455"/>
                </a:cubicBezTo>
                <a:cubicBezTo>
                  <a:pt x="10823" y="18526"/>
                  <a:pt x="10597" y="18491"/>
                  <a:pt x="10347" y="18538"/>
                </a:cubicBezTo>
                <a:close/>
                <a:moveTo>
                  <a:pt x="11395" y="18241"/>
                </a:moveTo>
                <a:cubicBezTo>
                  <a:pt x="11395" y="18217"/>
                  <a:pt x="11371" y="18229"/>
                  <a:pt x="11371" y="18193"/>
                </a:cubicBezTo>
                <a:cubicBezTo>
                  <a:pt x="11454" y="18169"/>
                  <a:pt x="11442" y="18217"/>
                  <a:pt x="11537" y="18181"/>
                </a:cubicBezTo>
                <a:cubicBezTo>
                  <a:pt x="11514" y="18217"/>
                  <a:pt x="11442" y="18229"/>
                  <a:pt x="11395" y="18241"/>
                </a:cubicBezTo>
                <a:close/>
                <a:moveTo>
                  <a:pt x="12014" y="18014"/>
                </a:moveTo>
                <a:cubicBezTo>
                  <a:pt x="11728" y="18062"/>
                  <a:pt x="11502" y="18134"/>
                  <a:pt x="11216" y="18181"/>
                </a:cubicBezTo>
                <a:cubicBezTo>
                  <a:pt x="11240" y="18193"/>
                  <a:pt x="11299" y="18169"/>
                  <a:pt x="11311" y="18181"/>
                </a:cubicBezTo>
                <a:cubicBezTo>
                  <a:pt x="11311" y="18229"/>
                  <a:pt x="11180" y="18241"/>
                  <a:pt x="11180" y="18193"/>
                </a:cubicBezTo>
                <a:cubicBezTo>
                  <a:pt x="11121" y="18229"/>
                  <a:pt x="11121" y="18241"/>
                  <a:pt x="11145" y="18288"/>
                </a:cubicBezTo>
                <a:cubicBezTo>
                  <a:pt x="11037" y="18253"/>
                  <a:pt x="11025" y="18229"/>
                  <a:pt x="11061" y="18193"/>
                </a:cubicBezTo>
                <a:cubicBezTo>
                  <a:pt x="11085" y="18169"/>
                  <a:pt x="11192" y="18157"/>
                  <a:pt x="11323" y="18122"/>
                </a:cubicBezTo>
                <a:cubicBezTo>
                  <a:pt x="11287" y="18110"/>
                  <a:pt x="11252" y="18122"/>
                  <a:pt x="11204" y="18122"/>
                </a:cubicBezTo>
                <a:cubicBezTo>
                  <a:pt x="11192" y="18098"/>
                  <a:pt x="11311" y="18098"/>
                  <a:pt x="11311" y="18062"/>
                </a:cubicBezTo>
                <a:cubicBezTo>
                  <a:pt x="11335" y="18062"/>
                  <a:pt x="11335" y="18098"/>
                  <a:pt x="11335" y="18110"/>
                </a:cubicBezTo>
                <a:cubicBezTo>
                  <a:pt x="11549" y="18038"/>
                  <a:pt x="11561" y="18038"/>
                  <a:pt x="11799" y="17955"/>
                </a:cubicBezTo>
                <a:cubicBezTo>
                  <a:pt x="11847" y="18003"/>
                  <a:pt x="11918" y="17931"/>
                  <a:pt x="11966" y="17955"/>
                </a:cubicBezTo>
                <a:cubicBezTo>
                  <a:pt x="12026" y="17931"/>
                  <a:pt x="11895" y="17943"/>
                  <a:pt x="11954" y="17919"/>
                </a:cubicBezTo>
                <a:cubicBezTo>
                  <a:pt x="12109" y="17884"/>
                  <a:pt x="12097" y="17919"/>
                  <a:pt x="12264" y="17836"/>
                </a:cubicBezTo>
                <a:cubicBezTo>
                  <a:pt x="12252" y="17812"/>
                  <a:pt x="12133" y="17895"/>
                  <a:pt x="12145" y="17836"/>
                </a:cubicBezTo>
                <a:cubicBezTo>
                  <a:pt x="12252" y="17824"/>
                  <a:pt x="12323" y="17776"/>
                  <a:pt x="12395" y="17741"/>
                </a:cubicBezTo>
                <a:cubicBezTo>
                  <a:pt x="12407" y="17764"/>
                  <a:pt x="12407" y="17776"/>
                  <a:pt x="12395" y="17800"/>
                </a:cubicBezTo>
                <a:cubicBezTo>
                  <a:pt x="12454" y="17776"/>
                  <a:pt x="12454" y="17753"/>
                  <a:pt x="12442" y="17717"/>
                </a:cubicBezTo>
                <a:cubicBezTo>
                  <a:pt x="12549" y="17657"/>
                  <a:pt x="12573" y="17693"/>
                  <a:pt x="12633" y="17705"/>
                </a:cubicBezTo>
                <a:cubicBezTo>
                  <a:pt x="12561" y="17860"/>
                  <a:pt x="12145" y="17919"/>
                  <a:pt x="12014" y="18014"/>
                </a:cubicBezTo>
                <a:close/>
                <a:moveTo>
                  <a:pt x="14073" y="17455"/>
                </a:moveTo>
                <a:cubicBezTo>
                  <a:pt x="14073" y="17395"/>
                  <a:pt x="14169" y="17383"/>
                  <a:pt x="14228" y="17324"/>
                </a:cubicBezTo>
                <a:cubicBezTo>
                  <a:pt x="14240" y="17360"/>
                  <a:pt x="14121" y="17407"/>
                  <a:pt x="14073" y="17455"/>
                </a:cubicBezTo>
                <a:close/>
                <a:moveTo>
                  <a:pt x="14728" y="17324"/>
                </a:moveTo>
                <a:cubicBezTo>
                  <a:pt x="14693" y="17407"/>
                  <a:pt x="14704" y="17300"/>
                  <a:pt x="14633" y="17348"/>
                </a:cubicBezTo>
                <a:cubicBezTo>
                  <a:pt x="14633" y="17336"/>
                  <a:pt x="14669" y="17300"/>
                  <a:pt x="14704" y="17288"/>
                </a:cubicBezTo>
                <a:cubicBezTo>
                  <a:pt x="14716" y="17300"/>
                  <a:pt x="14716" y="17324"/>
                  <a:pt x="14728" y="17324"/>
                </a:cubicBezTo>
                <a:cubicBezTo>
                  <a:pt x="14764" y="17324"/>
                  <a:pt x="14752" y="17324"/>
                  <a:pt x="14728" y="17324"/>
                </a:cubicBezTo>
                <a:close/>
                <a:moveTo>
                  <a:pt x="14657" y="17122"/>
                </a:moveTo>
                <a:lnTo>
                  <a:pt x="14728" y="17086"/>
                </a:lnTo>
                <a:lnTo>
                  <a:pt x="14752" y="17110"/>
                </a:lnTo>
                <a:cubicBezTo>
                  <a:pt x="14716" y="17122"/>
                  <a:pt x="14669" y="17157"/>
                  <a:pt x="14657" y="17122"/>
                </a:cubicBezTo>
                <a:close/>
                <a:moveTo>
                  <a:pt x="14764" y="17050"/>
                </a:moveTo>
                <a:cubicBezTo>
                  <a:pt x="14752" y="17026"/>
                  <a:pt x="14800" y="16979"/>
                  <a:pt x="14871" y="16943"/>
                </a:cubicBezTo>
                <a:lnTo>
                  <a:pt x="14895" y="16979"/>
                </a:lnTo>
                <a:cubicBezTo>
                  <a:pt x="14835" y="17026"/>
                  <a:pt x="14788" y="17050"/>
                  <a:pt x="14764" y="17050"/>
                </a:cubicBezTo>
                <a:close/>
                <a:moveTo>
                  <a:pt x="14716" y="16991"/>
                </a:moveTo>
                <a:cubicBezTo>
                  <a:pt x="14597" y="17086"/>
                  <a:pt x="14466" y="17157"/>
                  <a:pt x="14407" y="17217"/>
                </a:cubicBezTo>
                <a:cubicBezTo>
                  <a:pt x="14419" y="17169"/>
                  <a:pt x="14526" y="17086"/>
                  <a:pt x="14645" y="16991"/>
                </a:cubicBezTo>
                <a:cubicBezTo>
                  <a:pt x="14776" y="16907"/>
                  <a:pt x="14907" y="16800"/>
                  <a:pt x="15002" y="16729"/>
                </a:cubicBezTo>
                <a:cubicBezTo>
                  <a:pt x="14955" y="16800"/>
                  <a:pt x="14835" y="16907"/>
                  <a:pt x="14716" y="16991"/>
                </a:cubicBezTo>
                <a:close/>
                <a:moveTo>
                  <a:pt x="15609" y="16800"/>
                </a:moveTo>
                <a:cubicBezTo>
                  <a:pt x="15562" y="16764"/>
                  <a:pt x="15562" y="16764"/>
                  <a:pt x="15562" y="16705"/>
                </a:cubicBezTo>
                <a:cubicBezTo>
                  <a:pt x="15609" y="16729"/>
                  <a:pt x="15681" y="16741"/>
                  <a:pt x="15609" y="16800"/>
                </a:cubicBezTo>
                <a:close/>
                <a:moveTo>
                  <a:pt x="15681" y="16693"/>
                </a:moveTo>
                <a:cubicBezTo>
                  <a:pt x="15669" y="16693"/>
                  <a:pt x="15621" y="16729"/>
                  <a:pt x="15621" y="16693"/>
                </a:cubicBezTo>
                <a:cubicBezTo>
                  <a:pt x="15657" y="16681"/>
                  <a:pt x="15669" y="16681"/>
                  <a:pt x="15669" y="16669"/>
                </a:cubicBezTo>
                <a:cubicBezTo>
                  <a:pt x="15681" y="16645"/>
                  <a:pt x="15705" y="16681"/>
                  <a:pt x="15728" y="16645"/>
                </a:cubicBezTo>
                <a:lnTo>
                  <a:pt x="15728" y="16693"/>
                </a:lnTo>
                <a:cubicBezTo>
                  <a:pt x="15681" y="16729"/>
                  <a:pt x="15657" y="16729"/>
                  <a:pt x="15681" y="16693"/>
                </a:cubicBezTo>
                <a:close/>
                <a:moveTo>
                  <a:pt x="16014" y="16526"/>
                </a:moveTo>
                <a:cubicBezTo>
                  <a:pt x="16014" y="16514"/>
                  <a:pt x="16062" y="16490"/>
                  <a:pt x="16074" y="16455"/>
                </a:cubicBezTo>
                <a:cubicBezTo>
                  <a:pt x="16062" y="16443"/>
                  <a:pt x="16026" y="16490"/>
                  <a:pt x="16014" y="16502"/>
                </a:cubicBezTo>
                <a:cubicBezTo>
                  <a:pt x="15978" y="16502"/>
                  <a:pt x="16038" y="16431"/>
                  <a:pt x="15978" y="16467"/>
                </a:cubicBezTo>
                <a:cubicBezTo>
                  <a:pt x="15978" y="16443"/>
                  <a:pt x="16086" y="16431"/>
                  <a:pt x="16121" y="16431"/>
                </a:cubicBezTo>
                <a:cubicBezTo>
                  <a:pt x="16062" y="16490"/>
                  <a:pt x="16098" y="16490"/>
                  <a:pt x="16014" y="16526"/>
                </a:cubicBezTo>
                <a:close/>
                <a:moveTo>
                  <a:pt x="16443" y="15788"/>
                </a:moveTo>
                <a:lnTo>
                  <a:pt x="16479" y="15812"/>
                </a:lnTo>
                <a:lnTo>
                  <a:pt x="16395" y="15907"/>
                </a:lnTo>
                <a:cubicBezTo>
                  <a:pt x="16371" y="15883"/>
                  <a:pt x="16431" y="15836"/>
                  <a:pt x="16443" y="15788"/>
                </a:cubicBezTo>
                <a:close/>
                <a:moveTo>
                  <a:pt x="16574" y="15931"/>
                </a:moveTo>
                <a:cubicBezTo>
                  <a:pt x="16598" y="15871"/>
                  <a:pt x="16550" y="15919"/>
                  <a:pt x="16502" y="15979"/>
                </a:cubicBezTo>
                <a:cubicBezTo>
                  <a:pt x="16490" y="15919"/>
                  <a:pt x="16609" y="15871"/>
                  <a:pt x="16669" y="15836"/>
                </a:cubicBezTo>
                <a:cubicBezTo>
                  <a:pt x="16693" y="15848"/>
                  <a:pt x="16609" y="15907"/>
                  <a:pt x="16574" y="15931"/>
                </a:cubicBezTo>
                <a:close/>
                <a:moveTo>
                  <a:pt x="16657" y="15609"/>
                </a:moveTo>
                <a:cubicBezTo>
                  <a:pt x="16633" y="15717"/>
                  <a:pt x="16609" y="15812"/>
                  <a:pt x="16443" y="15907"/>
                </a:cubicBezTo>
                <a:cubicBezTo>
                  <a:pt x="16455" y="15836"/>
                  <a:pt x="16609" y="15740"/>
                  <a:pt x="16562" y="15657"/>
                </a:cubicBezTo>
                <a:cubicBezTo>
                  <a:pt x="16717" y="15514"/>
                  <a:pt x="16800" y="15383"/>
                  <a:pt x="16895" y="15324"/>
                </a:cubicBezTo>
                <a:cubicBezTo>
                  <a:pt x="16895" y="15431"/>
                  <a:pt x="16752" y="15574"/>
                  <a:pt x="16657" y="15609"/>
                </a:cubicBezTo>
                <a:close/>
                <a:moveTo>
                  <a:pt x="17086" y="15121"/>
                </a:moveTo>
                <a:cubicBezTo>
                  <a:pt x="16990" y="15205"/>
                  <a:pt x="16955" y="15240"/>
                  <a:pt x="16919" y="15324"/>
                </a:cubicBezTo>
                <a:lnTo>
                  <a:pt x="16871" y="15276"/>
                </a:lnTo>
                <a:cubicBezTo>
                  <a:pt x="16979" y="15193"/>
                  <a:pt x="17050" y="15026"/>
                  <a:pt x="17157" y="14919"/>
                </a:cubicBezTo>
                <a:cubicBezTo>
                  <a:pt x="17157" y="15014"/>
                  <a:pt x="17074" y="15062"/>
                  <a:pt x="17086" y="15121"/>
                </a:cubicBezTo>
                <a:close/>
                <a:moveTo>
                  <a:pt x="18086" y="13573"/>
                </a:moveTo>
                <a:cubicBezTo>
                  <a:pt x="18038" y="13573"/>
                  <a:pt x="18062" y="13514"/>
                  <a:pt x="18026" y="13514"/>
                </a:cubicBezTo>
                <a:cubicBezTo>
                  <a:pt x="18050" y="13478"/>
                  <a:pt x="18098" y="13359"/>
                  <a:pt x="18122" y="13407"/>
                </a:cubicBezTo>
                <a:cubicBezTo>
                  <a:pt x="18098" y="13359"/>
                  <a:pt x="18181" y="13252"/>
                  <a:pt x="18229" y="13181"/>
                </a:cubicBezTo>
                <a:cubicBezTo>
                  <a:pt x="18157" y="13335"/>
                  <a:pt x="18145" y="13466"/>
                  <a:pt x="18086" y="13573"/>
                </a:cubicBezTo>
                <a:close/>
                <a:moveTo>
                  <a:pt x="18098" y="13990"/>
                </a:moveTo>
                <a:cubicBezTo>
                  <a:pt x="18086" y="13966"/>
                  <a:pt x="18050" y="13990"/>
                  <a:pt x="18038" y="14014"/>
                </a:cubicBezTo>
                <a:cubicBezTo>
                  <a:pt x="18003" y="14002"/>
                  <a:pt x="18038" y="13954"/>
                  <a:pt x="18086" y="13895"/>
                </a:cubicBezTo>
                <a:cubicBezTo>
                  <a:pt x="18086" y="13943"/>
                  <a:pt x="18110" y="13895"/>
                  <a:pt x="18110" y="13943"/>
                </a:cubicBezTo>
                <a:cubicBezTo>
                  <a:pt x="18145" y="13895"/>
                  <a:pt x="18169" y="13812"/>
                  <a:pt x="18205" y="13847"/>
                </a:cubicBezTo>
                <a:cubicBezTo>
                  <a:pt x="18157" y="13871"/>
                  <a:pt x="18122" y="13931"/>
                  <a:pt x="18098" y="13990"/>
                </a:cubicBezTo>
                <a:close/>
                <a:moveTo>
                  <a:pt x="18229" y="13716"/>
                </a:moveTo>
                <a:cubicBezTo>
                  <a:pt x="18229" y="13645"/>
                  <a:pt x="18264" y="13633"/>
                  <a:pt x="18300" y="13573"/>
                </a:cubicBezTo>
                <a:cubicBezTo>
                  <a:pt x="18300" y="13645"/>
                  <a:pt x="18276" y="13657"/>
                  <a:pt x="18229" y="13716"/>
                </a:cubicBezTo>
                <a:close/>
                <a:moveTo>
                  <a:pt x="18324" y="12823"/>
                </a:moveTo>
                <a:cubicBezTo>
                  <a:pt x="18300" y="12800"/>
                  <a:pt x="18324" y="12764"/>
                  <a:pt x="18336" y="12704"/>
                </a:cubicBezTo>
                <a:cubicBezTo>
                  <a:pt x="18360" y="12716"/>
                  <a:pt x="18348" y="12811"/>
                  <a:pt x="18324" y="12823"/>
                </a:cubicBezTo>
                <a:close/>
                <a:moveTo>
                  <a:pt x="18288" y="12478"/>
                </a:moveTo>
                <a:cubicBezTo>
                  <a:pt x="18288" y="12419"/>
                  <a:pt x="18324" y="12395"/>
                  <a:pt x="18348" y="12300"/>
                </a:cubicBezTo>
                <a:cubicBezTo>
                  <a:pt x="18384" y="12311"/>
                  <a:pt x="18324" y="12466"/>
                  <a:pt x="18288" y="12478"/>
                </a:cubicBezTo>
                <a:close/>
                <a:moveTo>
                  <a:pt x="18419" y="11978"/>
                </a:moveTo>
                <a:cubicBezTo>
                  <a:pt x="18455" y="12002"/>
                  <a:pt x="18395" y="12061"/>
                  <a:pt x="18395" y="12145"/>
                </a:cubicBezTo>
                <a:cubicBezTo>
                  <a:pt x="18336" y="12157"/>
                  <a:pt x="18407" y="12038"/>
                  <a:pt x="18419" y="11978"/>
                </a:cubicBezTo>
                <a:close/>
                <a:moveTo>
                  <a:pt x="18407" y="12383"/>
                </a:moveTo>
                <a:cubicBezTo>
                  <a:pt x="18395" y="12288"/>
                  <a:pt x="18407" y="12240"/>
                  <a:pt x="18443" y="12109"/>
                </a:cubicBezTo>
                <a:cubicBezTo>
                  <a:pt x="18455" y="12157"/>
                  <a:pt x="18419" y="12276"/>
                  <a:pt x="18479" y="12157"/>
                </a:cubicBezTo>
                <a:cubicBezTo>
                  <a:pt x="18526" y="12204"/>
                  <a:pt x="18443" y="12288"/>
                  <a:pt x="18407" y="12383"/>
                </a:cubicBezTo>
                <a:close/>
                <a:moveTo>
                  <a:pt x="18586" y="11347"/>
                </a:moveTo>
                <a:cubicBezTo>
                  <a:pt x="18538" y="11585"/>
                  <a:pt x="18562" y="11668"/>
                  <a:pt x="18562" y="11776"/>
                </a:cubicBezTo>
                <a:cubicBezTo>
                  <a:pt x="18538" y="11835"/>
                  <a:pt x="18514" y="11799"/>
                  <a:pt x="18503" y="11835"/>
                </a:cubicBezTo>
                <a:cubicBezTo>
                  <a:pt x="18562" y="11823"/>
                  <a:pt x="18514" y="11990"/>
                  <a:pt x="18479" y="12109"/>
                </a:cubicBezTo>
                <a:cubicBezTo>
                  <a:pt x="18443" y="12097"/>
                  <a:pt x="18419" y="12097"/>
                  <a:pt x="18419" y="12061"/>
                </a:cubicBezTo>
                <a:cubicBezTo>
                  <a:pt x="18443" y="12049"/>
                  <a:pt x="18467" y="11954"/>
                  <a:pt x="18455" y="11930"/>
                </a:cubicBezTo>
                <a:cubicBezTo>
                  <a:pt x="18407" y="11990"/>
                  <a:pt x="18443" y="11859"/>
                  <a:pt x="18407" y="11835"/>
                </a:cubicBezTo>
                <a:cubicBezTo>
                  <a:pt x="18419" y="11799"/>
                  <a:pt x="18443" y="11799"/>
                  <a:pt x="18455" y="11823"/>
                </a:cubicBezTo>
                <a:cubicBezTo>
                  <a:pt x="18467" y="11645"/>
                  <a:pt x="18562" y="11454"/>
                  <a:pt x="18574" y="11276"/>
                </a:cubicBezTo>
                <a:cubicBezTo>
                  <a:pt x="18586" y="11276"/>
                  <a:pt x="18586" y="11323"/>
                  <a:pt x="18598" y="11287"/>
                </a:cubicBezTo>
                <a:cubicBezTo>
                  <a:pt x="18538" y="11323"/>
                  <a:pt x="18622" y="11216"/>
                  <a:pt x="18586" y="11216"/>
                </a:cubicBezTo>
                <a:cubicBezTo>
                  <a:pt x="18574" y="11240"/>
                  <a:pt x="18562" y="11228"/>
                  <a:pt x="18562" y="11216"/>
                </a:cubicBezTo>
                <a:cubicBezTo>
                  <a:pt x="18574" y="11157"/>
                  <a:pt x="18586" y="11109"/>
                  <a:pt x="18598" y="11049"/>
                </a:cubicBezTo>
                <a:cubicBezTo>
                  <a:pt x="18645" y="11037"/>
                  <a:pt x="18574" y="11157"/>
                  <a:pt x="18622" y="11157"/>
                </a:cubicBezTo>
                <a:cubicBezTo>
                  <a:pt x="18634" y="11049"/>
                  <a:pt x="18717" y="10906"/>
                  <a:pt x="18669" y="10859"/>
                </a:cubicBezTo>
                <a:cubicBezTo>
                  <a:pt x="18645" y="10966"/>
                  <a:pt x="18645" y="11002"/>
                  <a:pt x="18598" y="11049"/>
                </a:cubicBezTo>
                <a:lnTo>
                  <a:pt x="18598" y="11037"/>
                </a:lnTo>
                <a:cubicBezTo>
                  <a:pt x="18622" y="10942"/>
                  <a:pt x="18645" y="10859"/>
                  <a:pt x="18645" y="10752"/>
                </a:cubicBezTo>
                <a:cubicBezTo>
                  <a:pt x="18657" y="10752"/>
                  <a:pt x="18669" y="10740"/>
                  <a:pt x="18693" y="10740"/>
                </a:cubicBezTo>
                <a:lnTo>
                  <a:pt x="18693" y="10740"/>
                </a:lnTo>
                <a:cubicBezTo>
                  <a:pt x="18717" y="10787"/>
                  <a:pt x="18717" y="10859"/>
                  <a:pt x="18705" y="10918"/>
                </a:cubicBezTo>
                <a:cubicBezTo>
                  <a:pt x="18693" y="10978"/>
                  <a:pt x="18657" y="11049"/>
                  <a:pt x="18669" y="11109"/>
                </a:cubicBezTo>
                <a:cubicBezTo>
                  <a:pt x="18645" y="11168"/>
                  <a:pt x="18634" y="11157"/>
                  <a:pt x="18610" y="11168"/>
                </a:cubicBezTo>
                <a:cubicBezTo>
                  <a:pt x="18645" y="11216"/>
                  <a:pt x="18598" y="11442"/>
                  <a:pt x="18586" y="11478"/>
                </a:cubicBezTo>
                <a:cubicBezTo>
                  <a:pt x="18562" y="11466"/>
                  <a:pt x="18622" y="11371"/>
                  <a:pt x="18586" y="11347"/>
                </a:cubicBezTo>
                <a:close/>
                <a:moveTo>
                  <a:pt x="18586" y="12514"/>
                </a:moveTo>
                <a:cubicBezTo>
                  <a:pt x="18634" y="12442"/>
                  <a:pt x="18598" y="12395"/>
                  <a:pt x="18645" y="12347"/>
                </a:cubicBezTo>
                <a:cubicBezTo>
                  <a:pt x="18705" y="12347"/>
                  <a:pt x="18634" y="12561"/>
                  <a:pt x="18586" y="12514"/>
                </a:cubicBezTo>
                <a:close/>
                <a:moveTo>
                  <a:pt x="18645" y="12300"/>
                </a:moveTo>
                <a:cubicBezTo>
                  <a:pt x="18705" y="12276"/>
                  <a:pt x="18741" y="12169"/>
                  <a:pt x="18800" y="12169"/>
                </a:cubicBezTo>
                <a:cubicBezTo>
                  <a:pt x="18765" y="12264"/>
                  <a:pt x="18717" y="12347"/>
                  <a:pt x="18645" y="12300"/>
                </a:cubicBezTo>
                <a:close/>
                <a:moveTo>
                  <a:pt x="19169" y="8275"/>
                </a:moveTo>
                <a:lnTo>
                  <a:pt x="19169" y="8275"/>
                </a:lnTo>
                <a:close/>
                <a:moveTo>
                  <a:pt x="19217" y="8168"/>
                </a:moveTo>
                <a:cubicBezTo>
                  <a:pt x="19229" y="8132"/>
                  <a:pt x="19229" y="8275"/>
                  <a:pt x="19241" y="8359"/>
                </a:cubicBezTo>
                <a:cubicBezTo>
                  <a:pt x="19181" y="8335"/>
                  <a:pt x="19193" y="8228"/>
                  <a:pt x="19217" y="816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1999238" y="294775"/>
            <a:ext cx="3110100" cy="428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D05658-52AE-1A44-CC8C-5B9055CB2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34" t="32930" r="38690" b="10956"/>
          <a:stretch/>
        </p:blipFill>
        <p:spPr>
          <a:xfrm>
            <a:off x="2036516" y="279933"/>
            <a:ext cx="3355117" cy="4353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377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1" name="Google Shape;221;p31"/>
          <p:cNvSpPr txBox="1">
            <a:spLocks noGrp="1"/>
          </p:cNvSpPr>
          <p:nvPr>
            <p:ph type="title" idx="2"/>
          </p:nvPr>
        </p:nvSpPr>
        <p:spPr>
          <a:xfrm>
            <a:off x="6367420" y="-269965"/>
            <a:ext cx="2390400" cy="205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Open</a:t>
            </a:r>
            <a:endParaRPr sz="7200" dirty="0"/>
          </a:p>
        </p:txBody>
      </p:sp>
      <p:sp>
        <p:nvSpPr>
          <p:cNvPr id="222" name="Google Shape;222;p31"/>
          <p:cNvSpPr txBox="1">
            <a:spLocks noGrp="1"/>
          </p:cNvSpPr>
          <p:nvPr>
            <p:ph type="subTitle" idx="1"/>
          </p:nvPr>
        </p:nvSpPr>
        <p:spPr>
          <a:xfrm>
            <a:off x="5674054" y="2969777"/>
            <a:ext cx="3121988" cy="2265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</a:t>
            </a:r>
            <a:r>
              <a:rPr lang="en" sz="2000" dirty="0"/>
              <a:t>tude nt’s book p. (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</a:rPr>
              <a:t>27 </a:t>
            </a:r>
            <a:r>
              <a:rPr lang="en" sz="2000" dirty="0"/>
              <a:t> )</a:t>
            </a:r>
            <a:endParaRPr sz="2000" dirty="0"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987" y="4355225"/>
            <a:ext cx="1690750" cy="5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587" y="54675"/>
            <a:ext cx="1690750" cy="57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4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47A87C-AA91-6913-A888-9F9E100F7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92" t="20283" r="19026" b="15517"/>
          <a:stretch/>
        </p:blipFill>
        <p:spPr>
          <a:xfrm>
            <a:off x="414808" y="161841"/>
            <a:ext cx="8257741" cy="483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FB5BDAA-9CB0-22E9-77AD-B09FE3084F3C}"/>
              </a:ext>
            </a:extLst>
          </p:cNvPr>
          <p:cNvSpPr txBox="1"/>
          <p:nvPr/>
        </p:nvSpPr>
        <p:spPr>
          <a:xfrm>
            <a:off x="382349" y="1162588"/>
            <a:ext cx="85107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Amasis MT Pro Medium" panose="02040604050005020304" pitchFamily="18" charset="0"/>
              </a:rPr>
              <a:t>He is very unhappy and bored . He misses his friends . He can’t adjust to his new school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6C19D68-B906-1AF6-4C84-FBBFCB45DBDF}"/>
              </a:ext>
            </a:extLst>
          </p:cNvPr>
          <p:cNvSpPr txBox="1"/>
          <p:nvPr/>
        </p:nvSpPr>
        <p:spPr>
          <a:xfrm>
            <a:off x="495637" y="1885305"/>
            <a:ext cx="4108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He has not accepted by his classmates in his new school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9A5984-D51D-7507-806F-DB7DEEBE2C8F}"/>
              </a:ext>
            </a:extLst>
          </p:cNvPr>
          <p:cNvSpPr txBox="1"/>
          <p:nvPr/>
        </p:nvSpPr>
        <p:spPr>
          <a:xfrm>
            <a:off x="4460735" y="1998594"/>
            <a:ext cx="5004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E722A"/>
                </a:solidFill>
                <a:latin typeface="Congenial" panose="02000503040000020004" pitchFamily="2" charset="0"/>
              </a:rPr>
              <a:t>He should join study groups to make new friends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14DEDF-B3F1-82A8-089E-33466AED4B98}"/>
              </a:ext>
            </a:extLst>
          </p:cNvPr>
          <p:cNvSpPr txBox="1"/>
          <p:nvPr/>
        </p:nvSpPr>
        <p:spPr>
          <a:xfrm>
            <a:off x="518565" y="2507043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He is the “ new student “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086F25-99E5-740D-E094-35EC39FEBC15}"/>
              </a:ext>
            </a:extLst>
          </p:cNvPr>
          <p:cNvSpPr txBox="1"/>
          <p:nvPr/>
        </p:nvSpPr>
        <p:spPr>
          <a:xfrm>
            <a:off x="4475570" y="2515135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E722A"/>
                </a:solidFill>
                <a:latin typeface="Congenial" panose="02000503040000020004" pitchFamily="2" charset="0"/>
              </a:rPr>
              <a:t>He should have a calm relaxed manner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481A1A-4C85-F0BD-7E03-39AE49CFEDB4}"/>
              </a:ext>
            </a:extLst>
          </p:cNvPr>
          <p:cNvSpPr txBox="1"/>
          <p:nvPr/>
        </p:nvSpPr>
        <p:spPr>
          <a:xfrm>
            <a:off x="549584" y="3023584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He is not invited anywhere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94A205-5EBB-5DFF-0A9C-80779D49271B}"/>
              </a:ext>
            </a:extLst>
          </p:cNvPr>
          <p:cNvSpPr txBox="1"/>
          <p:nvPr/>
        </p:nvSpPr>
        <p:spPr>
          <a:xfrm>
            <a:off x="4595602" y="3015492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E722A"/>
                </a:solidFill>
                <a:latin typeface="Congenial" panose="02000503040000020004" pitchFamily="2" charset="0"/>
              </a:rPr>
              <a:t>He should go out with his family 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8DC39DD-0BFD-4244-44DF-13A76DCF2127}"/>
              </a:ext>
            </a:extLst>
          </p:cNvPr>
          <p:cNvSpPr txBox="1"/>
          <p:nvPr/>
        </p:nvSpPr>
        <p:spPr>
          <a:xfrm>
            <a:off x="491592" y="3402561"/>
            <a:ext cx="4331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He is not allowed to participate in the football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team /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  / play football at school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CC90B7D-ACB1-3FD9-5CC7-A16936850EEC}"/>
              </a:ext>
            </a:extLst>
          </p:cNvPr>
          <p:cNvSpPr txBox="1"/>
          <p:nvPr/>
        </p:nvSpPr>
        <p:spPr>
          <a:xfrm>
            <a:off x="4626622" y="3499665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E722A"/>
                </a:solidFill>
                <a:latin typeface="Congenial" panose="02000503040000020004" pitchFamily="2" charset="0"/>
              </a:rPr>
              <a:t>He should show them his skills in football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A6F679-FE7F-E126-D34B-EAE6E2D1D4D6}"/>
              </a:ext>
            </a:extLst>
          </p:cNvPr>
          <p:cNvSpPr txBox="1"/>
          <p:nvPr/>
        </p:nvSpPr>
        <p:spPr>
          <a:xfrm>
            <a:off x="595440" y="4000022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He is ignored and rejected by his classmates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155B50F-B398-8ACF-FD24-3D7A48CDB5E9}"/>
              </a:ext>
            </a:extLst>
          </p:cNvPr>
          <p:cNvSpPr txBox="1"/>
          <p:nvPr/>
        </p:nvSpPr>
        <p:spPr>
          <a:xfrm>
            <a:off x="4568629" y="3991931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E722A"/>
                </a:solidFill>
                <a:latin typeface="Congenial" panose="02000503040000020004" pitchFamily="2" charset="0"/>
              </a:rPr>
              <a:t>He should deal with them in a good way 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2CCE95E-BE89-5C43-14D1-B6824D2ACB53}"/>
              </a:ext>
            </a:extLst>
          </p:cNvPr>
          <p:cNvSpPr txBox="1"/>
          <p:nvPr/>
        </p:nvSpPr>
        <p:spPr>
          <a:xfrm>
            <a:off x="521262" y="4451828"/>
            <a:ext cx="4269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</a:rPr>
              <a:t>Only one person turned up when he invited them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78FF27F-FD6D-8718-2A16-EC0605215695}"/>
              </a:ext>
            </a:extLst>
          </p:cNvPr>
          <p:cNvSpPr txBox="1"/>
          <p:nvPr/>
        </p:nvSpPr>
        <p:spPr>
          <a:xfrm>
            <a:off x="4517380" y="4450480"/>
            <a:ext cx="410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E722A"/>
                </a:solidFill>
                <a:latin typeface="Congenial" panose="02000503040000020004" pitchFamily="2" charset="0"/>
              </a:rPr>
              <a:t>He should make friends then invite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National Author’s Day Minithe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9A296"/>
      </a:accent1>
      <a:accent2>
        <a:srgbClr val="4B4A48"/>
      </a:accent2>
      <a:accent3>
        <a:srgbClr val="646A62"/>
      </a:accent3>
      <a:accent4>
        <a:srgbClr val="D2D4C2"/>
      </a:accent4>
      <a:accent5>
        <a:srgbClr val="F4F1DE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310</Words>
  <Application>Microsoft Office PowerPoint</Application>
  <PresentationFormat>عرض على الشاشة (16:9)</PresentationFormat>
  <Paragraphs>71</Paragraphs>
  <Slides>15</Slides>
  <Notes>15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30" baseType="lpstr">
      <vt:lpstr>Fraunces Medium</vt:lpstr>
      <vt:lpstr>Roboto</vt:lpstr>
      <vt:lpstr>Barlow</vt:lpstr>
      <vt:lpstr>Lexend Mega</vt:lpstr>
      <vt:lpstr>Amasis MT Pro</vt:lpstr>
      <vt:lpstr>Arial Rounded MT Bold</vt:lpstr>
      <vt:lpstr>Arial</vt:lpstr>
      <vt:lpstr>Amasis MT Pro Medium</vt:lpstr>
      <vt:lpstr>Fraunces SemiBold</vt:lpstr>
      <vt:lpstr>Barlow Black</vt:lpstr>
      <vt:lpstr>Archivo Narrow</vt:lpstr>
      <vt:lpstr>Barlow Medium</vt:lpstr>
      <vt:lpstr>Congenial</vt:lpstr>
      <vt:lpstr>Francois One</vt:lpstr>
      <vt:lpstr>National Author’s Day Minitheme by Slidesgo</vt:lpstr>
      <vt:lpstr>Unit1   Take My Advice  Writing</vt:lpstr>
      <vt:lpstr>Lesson Objectives</vt:lpstr>
      <vt:lpstr>Open</vt:lpstr>
      <vt:lpstr>Discuss the following questions </vt:lpstr>
      <vt:lpstr>عرض تقديمي في PowerPoint</vt:lpstr>
      <vt:lpstr>عرض تقديمي في PowerPoint</vt:lpstr>
      <vt:lpstr>عرض تقديمي في PowerPoint</vt:lpstr>
      <vt:lpstr>Open</vt:lpstr>
      <vt:lpstr>عرض تقديمي في PowerPoint</vt:lpstr>
      <vt:lpstr>How to write a an advice letter:</vt:lpstr>
      <vt:lpstr>عرض تقديمي في PowerPoint</vt:lpstr>
      <vt:lpstr>عرض تقديمي في PowerPoint</vt:lpstr>
      <vt:lpstr>Remember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   Take My Advice  Writing</dc:title>
  <cp:lastModifiedBy>انتصار بنت العبيدالله</cp:lastModifiedBy>
  <cp:revision>8</cp:revision>
  <dcterms:modified xsi:type="dcterms:W3CDTF">2022-12-29T07:27:24Z</dcterms:modified>
</cp:coreProperties>
</file>