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73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412" r:id="rId46"/>
    <p:sldId id="257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30" r:id="rId64"/>
    <p:sldId id="431" r:id="rId65"/>
    <p:sldId id="432" r:id="rId66"/>
    <p:sldId id="433" r:id="rId67"/>
    <p:sldId id="434" r:id="rId68"/>
    <p:sldId id="413" r:id="rId69"/>
    <p:sldId id="435" r:id="rId70"/>
    <p:sldId id="436" r:id="rId71"/>
    <p:sldId id="437" r:id="rId72"/>
    <p:sldId id="438" r:id="rId73"/>
    <p:sldId id="439" r:id="rId74"/>
    <p:sldId id="440" r:id="rId75"/>
    <p:sldId id="441" r:id="rId76"/>
    <p:sldId id="442" r:id="rId77"/>
    <p:sldId id="443" r:id="rId78"/>
    <p:sldId id="444" r:id="rId79"/>
    <p:sldId id="445" r:id="rId80"/>
    <p:sldId id="446" r:id="rId81"/>
    <p:sldId id="447" r:id="rId82"/>
    <p:sldId id="448" r:id="rId83"/>
    <p:sldId id="449" r:id="rId84"/>
    <p:sldId id="450" r:id="rId85"/>
    <p:sldId id="451" r:id="rId86"/>
    <p:sldId id="452" r:id="rId87"/>
    <p:sldId id="453" r:id="rId88"/>
    <p:sldId id="454" r:id="rId89"/>
    <p:sldId id="411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9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386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524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77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698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91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366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42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726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948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014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FD14DA-CEF3-4C85-81E1-1CBD26B63B09}" type="datetimeFigureOut">
              <a:rPr lang="ar-SA" smtClean="0"/>
              <a:t>24/05/1444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6492A52-44B8-4E49-A9B9-3AB32F9D77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126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40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4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4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4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44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45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46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47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48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49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50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5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52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53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54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55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56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57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58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59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60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61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62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63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64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65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A5E9D7-C477-48E7-9F19-34548C254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413" y="1884030"/>
            <a:ext cx="6405174" cy="2257274"/>
          </a:xfrm>
        </p:spPr>
        <p:txBody>
          <a:bodyPr/>
          <a:lstStyle/>
          <a:p>
            <a:r>
              <a:rPr lang="en-US" sz="9600" dirty="0">
                <a:solidFill>
                  <a:schemeClr val="tx1"/>
                </a:solidFill>
              </a:rPr>
              <a:t>Mega goal 1.2</a:t>
            </a:r>
            <a:endParaRPr lang="ar-SA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35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4DD72F9-8182-4533-83EC-80D1E2C2B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13" y="177420"/>
            <a:ext cx="8789761" cy="64939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F39C045-74A5-4234-B15C-DE35A9425C0C}"/>
              </a:ext>
            </a:extLst>
          </p:cNvPr>
          <p:cNvSpPr txBox="1"/>
          <p:nvPr/>
        </p:nvSpPr>
        <p:spPr>
          <a:xfrm>
            <a:off x="5773003" y="186655"/>
            <a:ext cx="316688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من الممكن أن تختلف الإجابات 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3C9B1CE-ACEF-4272-9A66-694486A21D19}"/>
              </a:ext>
            </a:extLst>
          </p:cNvPr>
          <p:cNvSpPr txBox="1"/>
          <p:nvPr/>
        </p:nvSpPr>
        <p:spPr>
          <a:xfrm>
            <a:off x="313899" y="1992573"/>
            <a:ext cx="8475259" cy="43088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Neither have I.</a:t>
            </a:r>
          </a:p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 haven’t eaten anything all day, so I can eat a lot at the restaurant tonight.</a:t>
            </a:r>
          </a:p>
          <a:p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So did I.</a:t>
            </a:r>
          </a:p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 went to bed late last night because I watched a movie on TV.</a:t>
            </a:r>
          </a:p>
          <a:p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So did I.</a:t>
            </a:r>
          </a:p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 visited my uncle last weekend because I wanted to give him a present </a:t>
            </a:r>
          </a:p>
          <a:p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Neither do I.</a:t>
            </a:r>
          </a:p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               I very seldom cut myself because I’m careful.</a:t>
            </a:r>
          </a:p>
          <a:p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So do I.</a:t>
            </a:r>
          </a:p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             I always brush my teeth, so I don’t have to go to the dentist.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81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1FF3D4B-2531-42C9-B7A8-451D3432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457" y="327546"/>
            <a:ext cx="8810126" cy="637350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9CC47E6-8E20-4E37-B1EF-9DDAE25EA396}"/>
              </a:ext>
            </a:extLst>
          </p:cNvPr>
          <p:cNvSpPr txBox="1"/>
          <p:nvPr/>
        </p:nvSpPr>
        <p:spPr>
          <a:xfrm>
            <a:off x="4067033" y="295839"/>
            <a:ext cx="487285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حدد أدوات الأمن والسلامة الموجودة في منزلك 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5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EA9FBFA-DA0E-4224-B65E-F86803D9E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6" y="709685"/>
            <a:ext cx="8905272" cy="540451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D76B9FC-7561-4CE4-B8B4-B10C885AB505}"/>
              </a:ext>
            </a:extLst>
          </p:cNvPr>
          <p:cNvSpPr txBox="1"/>
          <p:nvPr/>
        </p:nvSpPr>
        <p:spPr>
          <a:xfrm>
            <a:off x="848443" y="3105834"/>
            <a:ext cx="58457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F </a:t>
            </a:r>
          </a:p>
          <a:p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T </a:t>
            </a:r>
          </a:p>
          <a:p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T </a:t>
            </a:r>
          </a:p>
          <a:p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F </a:t>
            </a:r>
          </a:p>
          <a:p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T </a:t>
            </a:r>
            <a:endParaRPr lang="ar-SA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4C4E2B4-2FBA-4AE0-998F-CEF5B2D1F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777" y="354842"/>
            <a:ext cx="8821100" cy="634620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4E57589-61EB-4BD7-A57C-355EB511C957}"/>
              </a:ext>
            </a:extLst>
          </p:cNvPr>
          <p:cNvSpPr txBox="1"/>
          <p:nvPr/>
        </p:nvSpPr>
        <p:spPr>
          <a:xfrm>
            <a:off x="4380930" y="4008030"/>
            <a:ext cx="322147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أكمل الجدول عن حادث شاهدته 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20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0895E7A-7AD8-4E56-8F3A-7C1325FC5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55" y="286603"/>
            <a:ext cx="8715880" cy="638715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0973B4F-5AE9-4B9D-9006-DCE5B5B3FDFF}"/>
              </a:ext>
            </a:extLst>
          </p:cNvPr>
          <p:cNvSpPr txBox="1"/>
          <p:nvPr/>
        </p:nvSpPr>
        <p:spPr>
          <a:xfrm>
            <a:off x="4749421" y="473258"/>
            <a:ext cx="316688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من الممكن أن تختلف الإجابات 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CF3360B-AC5F-419A-9758-B580655BD4D0}"/>
              </a:ext>
            </a:extLst>
          </p:cNvPr>
          <p:cNvSpPr txBox="1"/>
          <p:nvPr/>
        </p:nvSpPr>
        <p:spPr>
          <a:xfrm>
            <a:off x="1046332" y="2254241"/>
            <a:ext cx="58457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I think he probably hurt himself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E0BB7EE-66A9-42C2-982F-B71D7DC8241C}"/>
              </a:ext>
            </a:extLst>
          </p:cNvPr>
          <p:cNvSpPr txBox="1"/>
          <p:nvPr/>
        </p:nvSpPr>
        <p:spPr>
          <a:xfrm>
            <a:off x="1062254" y="4590287"/>
            <a:ext cx="50382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He probably suffocated</a:t>
            </a:r>
            <a:endParaRPr lang="ar-SA" sz="4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64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5918613-7159-4258-97F3-E81106638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696" y="241880"/>
            <a:ext cx="7342495" cy="63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49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0B16B0C-2E7E-4621-90DB-419BD26A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672" y="395786"/>
            <a:ext cx="8654756" cy="627797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422FBEA-E5CD-4546-8BEE-2781E32D60E2}"/>
              </a:ext>
            </a:extLst>
          </p:cNvPr>
          <p:cNvSpPr txBox="1"/>
          <p:nvPr/>
        </p:nvSpPr>
        <p:spPr>
          <a:xfrm>
            <a:off x="4749421" y="295835"/>
            <a:ext cx="316688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من الممكن أن تختلف الإجابات 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7D55DB3-81FB-4750-B5F0-C861A3B0A869}"/>
              </a:ext>
            </a:extLst>
          </p:cNvPr>
          <p:cNvSpPr txBox="1"/>
          <p:nvPr/>
        </p:nvSpPr>
        <p:spPr>
          <a:xfrm>
            <a:off x="873457" y="825739"/>
            <a:ext cx="71787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He is fastening the baby in the child seat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6932026-5ED2-42D8-BCB2-E29297E3EE38}"/>
              </a:ext>
            </a:extLst>
          </p:cNvPr>
          <p:cNvSpPr txBox="1"/>
          <p:nvPr/>
        </p:nvSpPr>
        <p:spPr>
          <a:xfrm>
            <a:off x="889377" y="2438455"/>
            <a:ext cx="56177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The baby might get hurt.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0715804-7064-42B7-BEBA-97BCA43E1179}"/>
              </a:ext>
            </a:extLst>
          </p:cNvPr>
          <p:cNvSpPr txBox="1"/>
          <p:nvPr/>
        </p:nvSpPr>
        <p:spPr>
          <a:xfrm>
            <a:off x="641444" y="4051165"/>
            <a:ext cx="81998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It should be placed on the back seat of the car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861D2E9-E51C-4D4E-BA09-4CED805040BA}"/>
              </a:ext>
            </a:extLst>
          </p:cNvPr>
          <p:cNvSpPr txBox="1"/>
          <p:nvPr/>
        </p:nvSpPr>
        <p:spPr>
          <a:xfrm>
            <a:off x="436729" y="5650229"/>
            <a:ext cx="8520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They should ensure the child locks are activated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18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463C443-544C-4077-AE55-E446CA872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24" y="464024"/>
            <a:ext cx="8846554" cy="620973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EE31B26-7B1C-4357-A198-FECB250D77C5}"/>
              </a:ext>
            </a:extLst>
          </p:cNvPr>
          <p:cNvSpPr txBox="1"/>
          <p:nvPr/>
        </p:nvSpPr>
        <p:spPr>
          <a:xfrm>
            <a:off x="2983359" y="5454689"/>
            <a:ext cx="316688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اكتب قصة عن حادث شاهدته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37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D79879D-0E9F-43D7-9358-7C7DC6A2C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792" y="382137"/>
            <a:ext cx="8821513" cy="627797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436FD21-CFCD-416B-9625-6CD368B4762B}"/>
              </a:ext>
            </a:extLst>
          </p:cNvPr>
          <p:cNvSpPr txBox="1"/>
          <p:nvPr/>
        </p:nvSpPr>
        <p:spPr>
          <a:xfrm>
            <a:off x="3013106" y="3429000"/>
            <a:ext cx="316688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اكتب قصة عن حادث شاهدته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8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DD58F4E-F85C-4C97-8FCC-509BA0D90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91" y="232013"/>
            <a:ext cx="8685445" cy="580029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C0CA068-40B4-4C8F-8601-C1F347DE3F9F}"/>
              </a:ext>
            </a:extLst>
          </p:cNvPr>
          <p:cNvSpPr txBox="1"/>
          <p:nvPr/>
        </p:nvSpPr>
        <p:spPr>
          <a:xfrm>
            <a:off x="3534778" y="1023580"/>
            <a:ext cx="518614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must pay attention to the road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mustn’t fall asleep at the wheel</a:t>
            </a:r>
          </a:p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must ask the driving instructor for advice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mustn’t sit in the front seat</a:t>
            </a:r>
          </a:p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must fasten her seat belt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mustn’t tailgate</a:t>
            </a:r>
          </a:p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mustn’t run across the street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4EF304F-66B9-496D-BA89-C075DF53B4A4}"/>
              </a:ext>
            </a:extLst>
          </p:cNvPr>
          <p:cNvSpPr txBox="1"/>
          <p:nvPr/>
        </p:nvSpPr>
        <p:spPr>
          <a:xfrm>
            <a:off x="1776495" y="4061916"/>
            <a:ext cx="21267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should wear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51478DD-A622-45AD-A839-69B3D4921497}"/>
              </a:ext>
            </a:extLst>
          </p:cNvPr>
          <p:cNvSpPr txBox="1"/>
          <p:nvPr/>
        </p:nvSpPr>
        <p:spPr>
          <a:xfrm>
            <a:off x="878013" y="4350796"/>
            <a:ext cx="30252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The baby shouldn’t sit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9D74838-BA8C-4536-829D-3B61040F6CAD}"/>
              </a:ext>
            </a:extLst>
          </p:cNvPr>
          <p:cNvSpPr txBox="1"/>
          <p:nvPr/>
        </p:nvSpPr>
        <p:spPr>
          <a:xfrm>
            <a:off x="2297386" y="4705637"/>
            <a:ext cx="21267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should stop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E7F92FE-2955-4A79-8B85-6FA9861102C9}"/>
              </a:ext>
            </a:extLst>
          </p:cNvPr>
          <p:cNvSpPr txBox="1"/>
          <p:nvPr/>
        </p:nvSpPr>
        <p:spPr>
          <a:xfrm>
            <a:off x="1398904" y="4994517"/>
            <a:ext cx="25043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shouldn’t ride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6470585-954F-42EB-91AE-0C1D060DC1DD}"/>
              </a:ext>
            </a:extLst>
          </p:cNvPr>
          <p:cNvSpPr txBox="1"/>
          <p:nvPr/>
        </p:nvSpPr>
        <p:spPr>
          <a:xfrm>
            <a:off x="1810613" y="5297045"/>
            <a:ext cx="25043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shouldn’t talk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71A765A-CAF2-4223-95BA-CAF7B099B19F}"/>
              </a:ext>
            </a:extLst>
          </p:cNvPr>
          <p:cNvSpPr txBox="1"/>
          <p:nvPr/>
        </p:nvSpPr>
        <p:spPr>
          <a:xfrm>
            <a:off x="2015331" y="5624591"/>
            <a:ext cx="10144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1354640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A5E9D7-C477-48E7-9F19-34548C254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093" y="1791264"/>
            <a:ext cx="4555813" cy="2257274"/>
          </a:xfrm>
        </p:spPr>
        <p:txBody>
          <a:bodyPr/>
          <a:lstStyle/>
          <a:p>
            <a:pPr algn="ctr"/>
            <a:r>
              <a:rPr lang="en-US" sz="11500" dirty="0">
                <a:solidFill>
                  <a:schemeClr val="tx1"/>
                </a:solidFill>
              </a:rPr>
              <a:t>Unit 1 </a:t>
            </a:r>
            <a:endParaRPr lang="ar-SA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07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171358E-08F7-45EF-BBFB-C48E5F301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7" y="204716"/>
            <a:ext cx="8678033" cy="586853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8E67415-991B-4794-A1A8-B1475BA33CDB}"/>
              </a:ext>
            </a:extLst>
          </p:cNvPr>
          <p:cNvSpPr txBox="1"/>
          <p:nvPr/>
        </p:nvSpPr>
        <p:spPr>
          <a:xfrm>
            <a:off x="2540770" y="1209534"/>
            <a:ext cx="138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well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B5F09EF-34DB-421E-B7B7-89398543A68A}"/>
              </a:ext>
            </a:extLst>
          </p:cNvPr>
          <p:cNvSpPr txBox="1"/>
          <p:nvPr/>
        </p:nvSpPr>
        <p:spPr>
          <a:xfrm>
            <a:off x="1655934" y="1634891"/>
            <a:ext cx="138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badly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2E63BAE-7A91-4562-AEA4-9C1730A1DEA2}"/>
              </a:ext>
            </a:extLst>
          </p:cNvPr>
          <p:cNvSpPr txBox="1"/>
          <p:nvPr/>
        </p:nvSpPr>
        <p:spPr>
          <a:xfrm>
            <a:off x="5095180" y="1621246"/>
            <a:ext cx="138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late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3730064-3419-40E4-BDF4-75BF45D0E65E}"/>
              </a:ext>
            </a:extLst>
          </p:cNvPr>
          <p:cNvSpPr txBox="1"/>
          <p:nvPr/>
        </p:nvSpPr>
        <p:spPr>
          <a:xfrm>
            <a:off x="5095180" y="2426460"/>
            <a:ext cx="138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patiently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9322A99-40B2-4817-9C5E-11AA441349F0}"/>
              </a:ext>
            </a:extLst>
          </p:cNvPr>
          <p:cNvSpPr txBox="1"/>
          <p:nvPr/>
        </p:nvSpPr>
        <p:spPr>
          <a:xfrm>
            <a:off x="3662164" y="2849542"/>
            <a:ext cx="138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luckily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8641BB0-E10E-4203-9124-7D255A7CE384}"/>
              </a:ext>
            </a:extLst>
          </p:cNvPr>
          <p:cNvSpPr txBox="1"/>
          <p:nvPr/>
        </p:nvSpPr>
        <p:spPr>
          <a:xfrm>
            <a:off x="5531910" y="3613820"/>
            <a:ext cx="138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A40B534-5739-40C7-89F4-ECE27CCC3651}"/>
              </a:ext>
            </a:extLst>
          </p:cNvPr>
          <p:cNvSpPr txBox="1"/>
          <p:nvPr/>
        </p:nvSpPr>
        <p:spPr>
          <a:xfrm>
            <a:off x="1614992" y="4036900"/>
            <a:ext cx="138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carefully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7000264-BAC3-4E1C-A4E5-146F8D0E45A7}"/>
              </a:ext>
            </a:extLst>
          </p:cNvPr>
          <p:cNvSpPr txBox="1"/>
          <p:nvPr/>
        </p:nvSpPr>
        <p:spPr>
          <a:xfrm>
            <a:off x="6828450" y="4023254"/>
            <a:ext cx="138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clearly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328E21A-26BE-47E9-8B41-61AB77F24E5D}"/>
              </a:ext>
            </a:extLst>
          </p:cNvPr>
          <p:cNvSpPr txBox="1"/>
          <p:nvPr/>
        </p:nvSpPr>
        <p:spPr>
          <a:xfrm>
            <a:off x="4426436" y="4432686"/>
            <a:ext cx="138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safely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329A9A4-C228-48BE-855B-02D2D16AD5DD}"/>
              </a:ext>
            </a:extLst>
          </p:cNvPr>
          <p:cNvSpPr txBox="1"/>
          <p:nvPr/>
        </p:nvSpPr>
        <p:spPr>
          <a:xfrm>
            <a:off x="2474804" y="5210613"/>
            <a:ext cx="138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hard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86348CE-1364-49AC-9C3C-C6EAD2FFF394}"/>
              </a:ext>
            </a:extLst>
          </p:cNvPr>
          <p:cNvSpPr txBox="1"/>
          <p:nvPr/>
        </p:nvSpPr>
        <p:spPr>
          <a:xfrm>
            <a:off x="1903870" y="5622322"/>
            <a:ext cx="138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easily</a:t>
            </a:r>
          </a:p>
        </p:txBody>
      </p:sp>
    </p:spTree>
    <p:extLst>
      <p:ext uri="{BB962C8B-B14F-4D97-AF65-F5344CB8AC3E}">
        <p14:creationId xmlns:p14="http://schemas.microsoft.com/office/powerpoint/2010/main" val="2809444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B5715B6-545C-4723-8D37-724C40E9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504967"/>
            <a:ext cx="8702817" cy="614149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B64F546-F5A7-43C5-BF10-D9DDEC4504A5}"/>
              </a:ext>
            </a:extLst>
          </p:cNvPr>
          <p:cNvSpPr txBox="1"/>
          <p:nvPr/>
        </p:nvSpPr>
        <p:spPr>
          <a:xfrm>
            <a:off x="2436131" y="5335719"/>
            <a:ext cx="20539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across from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FEFC263-CE9F-4129-921C-95325CBDCB43}"/>
              </a:ext>
            </a:extLst>
          </p:cNvPr>
          <p:cNvSpPr txBox="1"/>
          <p:nvPr/>
        </p:nvSpPr>
        <p:spPr>
          <a:xfrm>
            <a:off x="2233688" y="5788370"/>
            <a:ext cx="1574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next to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972D11-4FA9-4069-9E97-83613D5C89B3}"/>
              </a:ext>
            </a:extLst>
          </p:cNvPr>
          <p:cNvSpPr txBox="1"/>
          <p:nvPr/>
        </p:nvSpPr>
        <p:spPr>
          <a:xfrm>
            <a:off x="1892494" y="6238749"/>
            <a:ext cx="15740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727256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61DC8C2-4303-4A56-8E15-646080069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" y="532263"/>
            <a:ext cx="8734882" cy="558193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8321444-5E4E-454A-B3B7-E379F5C73A91}"/>
              </a:ext>
            </a:extLst>
          </p:cNvPr>
          <p:cNvSpPr txBox="1"/>
          <p:nvPr/>
        </p:nvSpPr>
        <p:spPr>
          <a:xfrm>
            <a:off x="2688612" y="1160058"/>
            <a:ext cx="62782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It’s across from the bank hotel. 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It’s between the subway station and the pharmacy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E4B470-F0D1-4F68-91B3-EB9013098FE1}"/>
              </a:ext>
            </a:extLst>
          </p:cNvPr>
          <p:cNvSpPr txBox="1"/>
          <p:nvPr/>
        </p:nvSpPr>
        <p:spPr>
          <a:xfrm>
            <a:off x="4110413" y="4248329"/>
            <a:ext cx="17173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far from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D97A22D-8A41-40A0-AEE9-80E7B91A7E4C}"/>
              </a:ext>
            </a:extLst>
          </p:cNvPr>
          <p:cNvSpPr txBox="1"/>
          <p:nvPr/>
        </p:nvSpPr>
        <p:spPr>
          <a:xfrm>
            <a:off x="2884231" y="2665867"/>
            <a:ext cx="585033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It’s between the pharmacy and the bookstore. 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It’s across from the bank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5B53A54-1373-4EEA-9CFE-2D5A02BBCE2A}"/>
              </a:ext>
            </a:extLst>
          </p:cNvPr>
          <p:cNvSpPr txBox="1"/>
          <p:nvPr/>
        </p:nvSpPr>
        <p:spPr>
          <a:xfrm>
            <a:off x="2393065" y="4591798"/>
            <a:ext cx="17173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near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0262E8F-5156-49BC-86EA-2394079B597B}"/>
              </a:ext>
            </a:extLst>
          </p:cNvPr>
          <p:cNvSpPr txBox="1"/>
          <p:nvPr/>
        </p:nvSpPr>
        <p:spPr>
          <a:xfrm>
            <a:off x="5340989" y="4619095"/>
            <a:ext cx="17173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straight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632687A-FBFB-4985-B56C-C0AE93A5C8C2}"/>
              </a:ext>
            </a:extLst>
          </p:cNvPr>
          <p:cNvSpPr txBox="1"/>
          <p:nvPr/>
        </p:nvSpPr>
        <p:spPr>
          <a:xfrm>
            <a:off x="2215647" y="4946640"/>
            <a:ext cx="17173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Take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D669998-C067-4201-8DCE-E30D7309B4D3}"/>
              </a:ext>
            </a:extLst>
          </p:cNvPr>
          <p:cNvSpPr txBox="1"/>
          <p:nvPr/>
        </p:nvSpPr>
        <p:spPr>
          <a:xfrm>
            <a:off x="6610233" y="4946642"/>
            <a:ext cx="17173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across from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21591D2-9C93-45ED-9577-2182E88DE16F}"/>
              </a:ext>
            </a:extLst>
          </p:cNvPr>
          <p:cNvSpPr txBox="1"/>
          <p:nvPr/>
        </p:nvSpPr>
        <p:spPr>
          <a:xfrm>
            <a:off x="2379419" y="5274187"/>
            <a:ext cx="17173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between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01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build="p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A5E9D7-C477-48E7-9F19-34548C254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6489" y="1873150"/>
            <a:ext cx="4391022" cy="2257274"/>
          </a:xfrm>
        </p:spPr>
        <p:txBody>
          <a:bodyPr/>
          <a:lstStyle/>
          <a:p>
            <a:pPr algn="ctr" rtl="0"/>
            <a:r>
              <a:rPr lang="en-US" sz="11500" dirty="0">
                <a:solidFill>
                  <a:schemeClr val="tx1"/>
                </a:solidFill>
              </a:rPr>
              <a:t>Unit 2</a:t>
            </a:r>
            <a:endParaRPr lang="ar-SA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6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27E8B73-CC24-482B-9D85-D3C556BC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202" y="291549"/>
            <a:ext cx="8826868" cy="641405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2070DEB-CEEE-4EE0-B70D-CFB1EC350BB3}"/>
              </a:ext>
            </a:extLst>
          </p:cNvPr>
          <p:cNvSpPr txBox="1"/>
          <p:nvPr/>
        </p:nvSpPr>
        <p:spPr>
          <a:xfrm>
            <a:off x="2146851" y="4492487"/>
            <a:ext cx="15770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fitness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313F007-8381-40BD-9FD3-118D464C61D4}"/>
              </a:ext>
            </a:extLst>
          </p:cNvPr>
          <p:cNvSpPr txBox="1"/>
          <p:nvPr/>
        </p:nvSpPr>
        <p:spPr>
          <a:xfrm>
            <a:off x="5811075" y="5917095"/>
            <a:ext cx="1305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avoid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55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C62B448-945F-40D9-8ACB-4D8B1B322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419" y="318052"/>
            <a:ext cx="8771807" cy="634779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AE4007F-6E6D-46CE-A4BC-429DA10D9401}"/>
              </a:ext>
            </a:extLst>
          </p:cNvPr>
          <p:cNvSpPr txBox="1"/>
          <p:nvPr/>
        </p:nvSpPr>
        <p:spPr>
          <a:xfrm>
            <a:off x="4379840" y="2206486"/>
            <a:ext cx="25510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lose control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48837F4-6C54-42AF-9359-2BAF9ADD027E}"/>
              </a:ext>
            </a:extLst>
          </p:cNvPr>
          <p:cNvSpPr txBox="1"/>
          <p:nvPr/>
        </p:nvSpPr>
        <p:spPr>
          <a:xfrm>
            <a:off x="1901681" y="3916015"/>
            <a:ext cx="1305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hungry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E2E719C-ED67-47B6-A79C-D61E8AEA4EF7}"/>
              </a:ext>
            </a:extLst>
          </p:cNvPr>
          <p:cNvSpPr txBox="1"/>
          <p:nvPr/>
        </p:nvSpPr>
        <p:spPr>
          <a:xfrm>
            <a:off x="3743735" y="5665303"/>
            <a:ext cx="21799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turn down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090D319-985A-4427-9DA0-F235A8008046}"/>
              </a:ext>
            </a:extLst>
          </p:cNvPr>
          <p:cNvSpPr txBox="1"/>
          <p:nvPr/>
        </p:nvSpPr>
        <p:spPr>
          <a:xfrm>
            <a:off x="3823247" y="6023111"/>
            <a:ext cx="17294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pressure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87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7684B4-EAE9-4C69-AEBE-F5A015D26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408" y="940904"/>
            <a:ext cx="8838566" cy="417623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2F557DB-6772-4034-9EC6-69163C0ABDBE}"/>
              </a:ext>
            </a:extLst>
          </p:cNvPr>
          <p:cNvSpPr txBox="1"/>
          <p:nvPr/>
        </p:nvSpPr>
        <p:spPr>
          <a:xfrm>
            <a:off x="3475698" y="2179982"/>
            <a:ext cx="16697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should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9072541-D900-4CAC-A3F1-32A25CB70E6E}"/>
              </a:ext>
            </a:extLst>
          </p:cNvPr>
          <p:cNvSpPr txBox="1"/>
          <p:nvPr/>
        </p:nvSpPr>
        <p:spPr>
          <a:xfrm>
            <a:off x="2965488" y="3008242"/>
            <a:ext cx="13300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could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3D3574A-768A-495E-A2AA-97B760A47C97}"/>
              </a:ext>
            </a:extLst>
          </p:cNvPr>
          <p:cNvSpPr txBox="1"/>
          <p:nvPr/>
        </p:nvSpPr>
        <p:spPr>
          <a:xfrm>
            <a:off x="2938984" y="4108174"/>
            <a:ext cx="1452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might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2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209FA69-5946-4E7F-B10F-B7C161D8C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175" y="1086678"/>
            <a:ext cx="8830535" cy="386963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13A92C3-9CEA-4098-A7C6-E85900D416FB}"/>
              </a:ext>
            </a:extLst>
          </p:cNvPr>
          <p:cNvSpPr txBox="1"/>
          <p:nvPr/>
        </p:nvSpPr>
        <p:spPr>
          <a:xfrm>
            <a:off x="6106253" y="1961321"/>
            <a:ext cx="17724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shouldn’t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8C5DBAB-38DC-4B0E-A4ED-D0D44ACB5C27}"/>
              </a:ext>
            </a:extLst>
          </p:cNvPr>
          <p:cNvSpPr txBox="1"/>
          <p:nvPr/>
        </p:nvSpPr>
        <p:spPr>
          <a:xfrm>
            <a:off x="4555747" y="3776869"/>
            <a:ext cx="16536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should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C3B3465-04A1-4EB3-9931-A3CF2FF495A6}"/>
              </a:ext>
            </a:extLst>
          </p:cNvPr>
          <p:cNvSpPr txBox="1"/>
          <p:nvPr/>
        </p:nvSpPr>
        <p:spPr>
          <a:xfrm>
            <a:off x="5920728" y="4134677"/>
            <a:ext cx="17724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ought to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1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1FBDA9B-A07E-493B-9D13-4453D8E8D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42" y="808384"/>
            <a:ext cx="8936936" cy="463187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E82C853-CFAE-45B4-A4AC-A289C3D792CE}"/>
              </a:ext>
            </a:extLst>
          </p:cNvPr>
          <p:cNvSpPr txBox="1"/>
          <p:nvPr/>
        </p:nvSpPr>
        <p:spPr>
          <a:xfrm>
            <a:off x="1454740" y="3803374"/>
            <a:ext cx="18413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ought to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68A65F4-A991-4D5B-8693-F92BED0C1108}"/>
              </a:ext>
            </a:extLst>
          </p:cNvPr>
          <p:cNvSpPr txBox="1"/>
          <p:nvPr/>
        </p:nvSpPr>
        <p:spPr>
          <a:xfrm>
            <a:off x="1600511" y="4439477"/>
            <a:ext cx="14935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might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33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E7A850A-A10E-4F77-A5E1-75070F48F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145" y="185531"/>
            <a:ext cx="8802500" cy="653332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44A9F27-C3EA-4949-8598-6190BDBC9633}"/>
              </a:ext>
            </a:extLst>
          </p:cNvPr>
          <p:cNvSpPr txBox="1"/>
          <p:nvPr/>
        </p:nvSpPr>
        <p:spPr>
          <a:xfrm>
            <a:off x="1974575" y="3665646"/>
            <a:ext cx="416241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أكمل النصائح باستعمال عباراتك الخاصة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66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8BC0C93-F8DA-4D16-A853-464C4C1F2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076" y="423081"/>
            <a:ext cx="8778799" cy="626432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F8B0CD8-990C-4C58-8402-7B0263104F46}"/>
              </a:ext>
            </a:extLst>
          </p:cNvPr>
          <p:cNvSpPr txBox="1"/>
          <p:nvPr/>
        </p:nvSpPr>
        <p:spPr>
          <a:xfrm>
            <a:off x="2879678" y="1392072"/>
            <a:ext cx="464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d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7F0995C-5C55-470E-83BC-55ADC23E3BE2}"/>
              </a:ext>
            </a:extLst>
          </p:cNvPr>
          <p:cNvSpPr txBox="1"/>
          <p:nvPr/>
        </p:nvSpPr>
        <p:spPr>
          <a:xfrm>
            <a:off x="1981200" y="2035793"/>
            <a:ext cx="464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93FD2EA-835B-42B1-A0BC-E4BA5F023EB0}"/>
              </a:ext>
            </a:extLst>
          </p:cNvPr>
          <p:cNvSpPr txBox="1"/>
          <p:nvPr/>
        </p:nvSpPr>
        <p:spPr>
          <a:xfrm>
            <a:off x="3032078" y="2731828"/>
            <a:ext cx="464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e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663754-7D3B-4512-A2D5-3A259D7C3945}"/>
              </a:ext>
            </a:extLst>
          </p:cNvPr>
          <p:cNvSpPr txBox="1"/>
          <p:nvPr/>
        </p:nvSpPr>
        <p:spPr>
          <a:xfrm>
            <a:off x="3116238" y="3348255"/>
            <a:ext cx="464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f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819B6E8-6E9C-478C-91C9-D5D069743A99}"/>
              </a:ext>
            </a:extLst>
          </p:cNvPr>
          <p:cNvSpPr txBox="1"/>
          <p:nvPr/>
        </p:nvSpPr>
        <p:spPr>
          <a:xfrm>
            <a:off x="3007055" y="4030638"/>
            <a:ext cx="464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b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10B99F3-A53F-47FC-9FE3-C754EDB552BB}"/>
              </a:ext>
            </a:extLst>
          </p:cNvPr>
          <p:cNvSpPr txBox="1"/>
          <p:nvPr/>
        </p:nvSpPr>
        <p:spPr>
          <a:xfrm>
            <a:off x="3075294" y="4699380"/>
            <a:ext cx="464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g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BFF4B0-6D7A-4D9E-AF25-8E941F423F31}"/>
              </a:ext>
            </a:extLst>
          </p:cNvPr>
          <p:cNvSpPr txBox="1"/>
          <p:nvPr/>
        </p:nvSpPr>
        <p:spPr>
          <a:xfrm>
            <a:off x="2966112" y="5381773"/>
            <a:ext cx="464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c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5D6212C-7AA9-49B4-A467-11F454E6CCED}"/>
              </a:ext>
            </a:extLst>
          </p:cNvPr>
          <p:cNvSpPr txBox="1"/>
          <p:nvPr/>
        </p:nvSpPr>
        <p:spPr>
          <a:xfrm>
            <a:off x="3416492" y="6050516"/>
            <a:ext cx="464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15E4A4A-4339-4990-9187-F1B5D2024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964" y="861391"/>
            <a:ext cx="8754009" cy="454549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65C0C2D-B60A-44E3-95C1-2386784E1B60}"/>
              </a:ext>
            </a:extLst>
          </p:cNvPr>
          <p:cNvSpPr txBox="1"/>
          <p:nvPr/>
        </p:nvSpPr>
        <p:spPr>
          <a:xfrm>
            <a:off x="2490791" y="265043"/>
            <a:ext cx="416241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أكمل النصائح باستعمال عباراتك الخاصة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79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D13030F-F311-47AC-B5A2-3A196DF55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530" y="212034"/>
            <a:ext cx="8772940" cy="644212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4608CED-0632-4BA1-894C-0A14E772EFF4}"/>
              </a:ext>
            </a:extLst>
          </p:cNvPr>
          <p:cNvSpPr txBox="1"/>
          <p:nvPr/>
        </p:nvSpPr>
        <p:spPr>
          <a:xfrm>
            <a:off x="1931818" y="1961321"/>
            <a:ext cx="18980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give up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0A4D078-B4A5-4F1D-B819-C9E683B9AE3A}"/>
              </a:ext>
            </a:extLst>
          </p:cNvPr>
          <p:cNvSpPr txBox="1"/>
          <p:nvPr/>
        </p:nvSpPr>
        <p:spPr>
          <a:xfrm>
            <a:off x="1925194" y="2285998"/>
            <a:ext cx="18980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put off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7310394-E19F-4933-85E8-C6EFC30F2204}"/>
              </a:ext>
            </a:extLst>
          </p:cNvPr>
          <p:cNvSpPr txBox="1"/>
          <p:nvPr/>
        </p:nvSpPr>
        <p:spPr>
          <a:xfrm>
            <a:off x="1925193" y="2604051"/>
            <a:ext cx="18980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throw away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1D15BDC-4D8D-4344-B4C7-E87D2B510BC6}"/>
              </a:ext>
            </a:extLst>
          </p:cNvPr>
          <p:cNvSpPr txBox="1"/>
          <p:nvPr/>
        </p:nvSpPr>
        <p:spPr>
          <a:xfrm>
            <a:off x="1938446" y="2908853"/>
            <a:ext cx="18980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get along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6633E0C-E5E6-4BFA-9EDA-8A615ACBBB15}"/>
              </a:ext>
            </a:extLst>
          </p:cNvPr>
          <p:cNvSpPr txBox="1"/>
          <p:nvPr/>
        </p:nvSpPr>
        <p:spPr>
          <a:xfrm>
            <a:off x="6298414" y="1954697"/>
            <a:ext cx="18980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turn down 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048AEDC-6F19-4DC1-82E4-04AB9A35C54C}"/>
              </a:ext>
            </a:extLst>
          </p:cNvPr>
          <p:cNvSpPr txBox="1"/>
          <p:nvPr/>
        </p:nvSpPr>
        <p:spPr>
          <a:xfrm>
            <a:off x="6318294" y="2279374"/>
            <a:ext cx="16595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take up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2771CD1-5A52-4A5A-AACD-EB268B826B8A}"/>
              </a:ext>
            </a:extLst>
          </p:cNvPr>
          <p:cNvSpPr txBox="1"/>
          <p:nvPr/>
        </p:nvSpPr>
        <p:spPr>
          <a:xfrm>
            <a:off x="6318294" y="2610679"/>
            <a:ext cx="18980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put up with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9EC1C0-8848-4F27-900A-BC0F75C3A5E6}"/>
              </a:ext>
            </a:extLst>
          </p:cNvPr>
          <p:cNvSpPr txBox="1"/>
          <p:nvPr/>
        </p:nvSpPr>
        <p:spPr>
          <a:xfrm>
            <a:off x="1236078" y="4393097"/>
            <a:ext cx="18980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give up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066FFF5-A105-47C0-9129-2853CBE2E989}"/>
              </a:ext>
            </a:extLst>
          </p:cNvPr>
          <p:cNvSpPr txBox="1"/>
          <p:nvPr/>
        </p:nvSpPr>
        <p:spPr>
          <a:xfrm>
            <a:off x="4900308" y="4412970"/>
            <a:ext cx="18980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threw away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B6EBA30-13C5-4D6F-8DF2-1E8E0FC3F0B9}"/>
              </a:ext>
            </a:extLst>
          </p:cNvPr>
          <p:cNvSpPr txBox="1"/>
          <p:nvPr/>
        </p:nvSpPr>
        <p:spPr>
          <a:xfrm>
            <a:off x="5072589" y="4929809"/>
            <a:ext cx="14770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put off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A1EA9E2-1F87-40F9-B4D0-C56D7E06AC95}"/>
              </a:ext>
            </a:extLst>
          </p:cNvPr>
          <p:cNvSpPr txBox="1"/>
          <p:nvPr/>
        </p:nvSpPr>
        <p:spPr>
          <a:xfrm>
            <a:off x="1123438" y="5463223"/>
            <a:ext cx="18980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turned down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2D4B3F5-EDFF-46EA-9DBE-C52CD99DBF25}"/>
              </a:ext>
            </a:extLst>
          </p:cNvPr>
          <p:cNvSpPr txBox="1"/>
          <p:nvPr/>
        </p:nvSpPr>
        <p:spPr>
          <a:xfrm>
            <a:off x="5602671" y="5777085"/>
            <a:ext cx="21498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gets along with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BE4DC9B-4876-4CBB-84C5-0A291A0A9EAA}"/>
              </a:ext>
            </a:extLst>
          </p:cNvPr>
          <p:cNvSpPr txBox="1"/>
          <p:nvPr/>
        </p:nvSpPr>
        <p:spPr>
          <a:xfrm>
            <a:off x="5700570" y="6054962"/>
            <a:ext cx="16595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take up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98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013B380-8B1E-4E81-9D5F-05929C707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433" y="636104"/>
            <a:ext cx="8711989" cy="490330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E33C6B3-9340-4960-8053-8A1AB74B7B09}"/>
              </a:ext>
            </a:extLst>
          </p:cNvPr>
          <p:cNvSpPr txBox="1"/>
          <p:nvPr/>
        </p:nvSpPr>
        <p:spPr>
          <a:xfrm>
            <a:off x="4959941" y="1583634"/>
            <a:ext cx="22094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put it off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AC6723A-CDB9-4F63-B4FE-08CCFC6D494E}"/>
              </a:ext>
            </a:extLst>
          </p:cNvPr>
          <p:cNvSpPr txBox="1"/>
          <p:nvPr/>
        </p:nvSpPr>
        <p:spPr>
          <a:xfrm>
            <a:off x="5523159" y="2001076"/>
            <a:ext cx="22094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put up with it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71E629D-B727-4BC1-8FC9-3FD2BE4721FD}"/>
              </a:ext>
            </a:extLst>
          </p:cNvPr>
          <p:cNvSpPr txBox="1"/>
          <p:nvPr/>
        </p:nvSpPr>
        <p:spPr>
          <a:xfrm>
            <a:off x="4754532" y="2319130"/>
            <a:ext cx="22094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throw it away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437A313-E4D3-4346-86CA-B44DDE23D154}"/>
              </a:ext>
            </a:extLst>
          </p:cNvPr>
          <p:cNvSpPr txBox="1"/>
          <p:nvPr/>
        </p:nvSpPr>
        <p:spPr>
          <a:xfrm>
            <a:off x="3879888" y="3140763"/>
            <a:ext cx="22094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throw it away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4EC0359-C03E-4374-9EED-41C03140114E}"/>
              </a:ext>
            </a:extLst>
          </p:cNvPr>
          <p:cNvSpPr txBox="1"/>
          <p:nvPr/>
        </p:nvSpPr>
        <p:spPr>
          <a:xfrm>
            <a:off x="3488948" y="3902762"/>
            <a:ext cx="23552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throw them away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8E29499-A080-4FCD-A4FF-6103BDBBBEF1}"/>
              </a:ext>
            </a:extLst>
          </p:cNvPr>
          <p:cNvSpPr txBox="1"/>
          <p:nvPr/>
        </p:nvSpPr>
        <p:spPr>
          <a:xfrm>
            <a:off x="1355347" y="4936431"/>
            <a:ext cx="25245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put up with you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82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8E5C652-2C56-47EF-A701-B7C93F4AE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280" y="103908"/>
            <a:ext cx="7281832" cy="65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90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E13E385-5237-4D7A-86C0-135158710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413" y="1192696"/>
            <a:ext cx="8002504" cy="461175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1A4712A-277F-4E43-86C2-8174E96615A1}"/>
              </a:ext>
            </a:extLst>
          </p:cNvPr>
          <p:cNvSpPr txBox="1"/>
          <p:nvPr/>
        </p:nvSpPr>
        <p:spPr>
          <a:xfrm>
            <a:off x="3394369" y="2073964"/>
            <a:ext cx="34317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Eppie Lederer 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2555062-1010-472D-9174-A7A66B91264E}"/>
              </a:ext>
            </a:extLst>
          </p:cNvPr>
          <p:cNvSpPr txBox="1"/>
          <p:nvPr/>
        </p:nvSpPr>
        <p:spPr>
          <a:xfrm>
            <a:off x="3851569" y="2835963"/>
            <a:ext cx="35593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Pauline Phillips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3AB6044-C707-4126-80B2-0ED54009D73A}"/>
              </a:ext>
            </a:extLst>
          </p:cNvPr>
          <p:cNvSpPr txBox="1"/>
          <p:nvPr/>
        </p:nvSpPr>
        <p:spPr>
          <a:xfrm>
            <a:off x="969220" y="3544954"/>
            <a:ext cx="37091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Jeanne Phillips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47E07A7-E336-4C7E-BEE9-B125E50D4188}"/>
              </a:ext>
            </a:extLst>
          </p:cNvPr>
          <p:cNvSpPr txBox="1"/>
          <p:nvPr/>
        </p:nvSpPr>
        <p:spPr>
          <a:xfrm>
            <a:off x="1008974" y="4273823"/>
            <a:ext cx="8002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Margo Howard 			   Eppie Lederer’s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63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ADD858E-C123-4C1F-8AE4-9CCE6387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9" y="205035"/>
            <a:ext cx="8759688" cy="646872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25476E5-086D-45F4-9FBF-D4C1CD65065D}"/>
              </a:ext>
            </a:extLst>
          </p:cNvPr>
          <p:cNvSpPr txBox="1"/>
          <p:nvPr/>
        </p:nvSpPr>
        <p:spPr>
          <a:xfrm>
            <a:off x="4572000" y="205035"/>
            <a:ext cx="356545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من الممكن أن تختلف الإجابات 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8E07BC5-E116-40F6-B4DB-8049B8A771E9}"/>
              </a:ext>
            </a:extLst>
          </p:cNvPr>
          <p:cNvSpPr txBox="1"/>
          <p:nvPr/>
        </p:nvSpPr>
        <p:spPr>
          <a:xfrm rot="249762">
            <a:off x="4744277" y="2279373"/>
            <a:ext cx="4253948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Hello,</a:t>
            </a:r>
          </a:p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Please don’t worry. Email your friend and ask him/her to scan the pages you need and send them to you.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36CF09-AB51-43AA-9E8F-61755A1EFB30}"/>
              </a:ext>
            </a:extLst>
          </p:cNvPr>
          <p:cNvSpPr txBox="1"/>
          <p:nvPr/>
        </p:nvSpPr>
        <p:spPr>
          <a:xfrm rot="249762">
            <a:off x="4631635" y="5453274"/>
            <a:ext cx="4253948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Hi,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Why don’t you tell me what you are having difficulty with. And I will call you as soon as I check on it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8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566FFEC-F520-4094-9BF1-359B2391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163" y="702365"/>
            <a:ext cx="8836315" cy="471701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CCC5017-FE7B-4B77-9E14-84C486CA7B5A}"/>
              </a:ext>
            </a:extLst>
          </p:cNvPr>
          <p:cNvSpPr txBox="1"/>
          <p:nvPr/>
        </p:nvSpPr>
        <p:spPr>
          <a:xfrm rot="291486">
            <a:off x="4609953" y="3634819"/>
            <a:ext cx="4253948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Hello,</a:t>
            </a:r>
          </a:p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No need to be desperate. You left it on the shelf with the science books when Sabah turned up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55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4937556-7C78-4CBC-BA90-8A02E3D1B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01" y="530087"/>
            <a:ext cx="8750259" cy="5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29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142DDAA-2E20-4C9E-A685-F1729E993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168" y="238539"/>
            <a:ext cx="8781554" cy="644055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AF045AA-938E-483E-9C94-7D08A1856BED}"/>
              </a:ext>
            </a:extLst>
          </p:cNvPr>
          <p:cNvSpPr txBox="1"/>
          <p:nvPr/>
        </p:nvSpPr>
        <p:spPr>
          <a:xfrm>
            <a:off x="4757531" y="2997152"/>
            <a:ext cx="356545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من الممكن أن تختلف الإجابات 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4D925C1-7F12-4898-9B57-25839369BB66}"/>
              </a:ext>
            </a:extLst>
          </p:cNvPr>
          <p:cNvSpPr txBox="1"/>
          <p:nvPr/>
        </p:nvSpPr>
        <p:spPr>
          <a:xfrm>
            <a:off x="437322" y="1364974"/>
            <a:ext cx="181554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Father </a:t>
            </a:r>
          </a:p>
          <a:p>
            <a:pPr algn="ctr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Son </a:t>
            </a:r>
          </a:p>
          <a:p>
            <a:pPr algn="ctr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University </a:t>
            </a:r>
          </a:p>
          <a:p>
            <a:pPr algn="ctr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Course </a:t>
            </a:r>
          </a:p>
          <a:p>
            <a:pPr algn="ctr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Decision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6A46CFC-683D-4E7E-8A5A-212A4EDD7B6D}"/>
              </a:ext>
            </a:extLst>
          </p:cNvPr>
          <p:cNvSpPr txBox="1"/>
          <p:nvPr/>
        </p:nvSpPr>
        <p:spPr>
          <a:xfrm>
            <a:off x="3266662" y="1384852"/>
            <a:ext cx="181554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Consider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Think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Change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Make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Choice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6630A45-07A1-4A1B-85DA-8A95DAA54B97}"/>
              </a:ext>
            </a:extLst>
          </p:cNvPr>
          <p:cNvSpPr txBox="1"/>
          <p:nvPr/>
        </p:nvSpPr>
        <p:spPr>
          <a:xfrm>
            <a:off x="5930354" y="1358349"/>
            <a:ext cx="181554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Careful </a:t>
            </a:r>
          </a:p>
          <a:p>
            <a:pPr algn="ctr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The best </a:t>
            </a:r>
          </a:p>
          <a:p>
            <a:pPr algn="ctr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Suitable </a:t>
            </a:r>
          </a:p>
          <a:p>
            <a:pPr algn="ctr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Fast </a:t>
            </a:r>
          </a:p>
          <a:p>
            <a:pPr algn="ctr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Large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EA20CE5-368E-411F-BA09-346A3CCAD394}"/>
              </a:ext>
            </a:extLst>
          </p:cNvPr>
          <p:cNvSpPr txBox="1"/>
          <p:nvPr/>
        </p:nvSpPr>
        <p:spPr>
          <a:xfrm>
            <a:off x="589722" y="3916018"/>
            <a:ext cx="824947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You’d better think carefully about what you want to do.</a:t>
            </a:r>
          </a:p>
          <a:p>
            <a:endParaRPr lang="en-US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Why don’t you decide according to your skills, background and preferences?</a:t>
            </a:r>
            <a:endParaRPr lang="ar-SA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9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build="p"/>
      <p:bldP spid="8" grpId="0" build="p"/>
      <p:bldP spid="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DFE8BC2-5F42-4A69-B663-FC2DBFFE3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542" y="172278"/>
            <a:ext cx="8842432" cy="650132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5E3186A-414F-43D7-B54B-E4FC812AEBB5}"/>
              </a:ext>
            </a:extLst>
          </p:cNvPr>
          <p:cNvSpPr txBox="1"/>
          <p:nvPr/>
        </p:nvSpPr>
        <p:spPr>
          <a:xfrm>
            <a:off x="4147931" y="2864631"/>
            <a:ext cx="356545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قم بتصور مشكلة لدى صديقك </a:t>
            </a:r>
          </a:p>
          <a:p>
            <a:pPr algn="ct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ثم قم بكتابة بعض النصائح له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63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5ED5AFC-4A62-416A-B0E9-D5EA9BFDC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21" y="232013"/>
            <a:ext cx="8830101" cy="645539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B995AE6-F302-4B5C-BBBC-B8333F868C79}"/>
              </a:ext>
            </a:extLst>
          </p:cNvPr>
          <p:cNvSpPr txBox="1"/>
          <p:nvPr/>
        </p:nvSpPr>
        <p:spPr>
          <a:xfrm>
            <a:off x="3998793" y="1637732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equipment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B507587-DDBD-439E-89E9-7455596C8DE7}"/>
              </a:ext>
            </a:extLst>
          </p:cNvPr>
          <p:cNvSpPr txBox="1"/>
          <p:nvPr/>
        </p:nvSpPr>
        <p:spPr>
          <a:xfrm>
            <a:off x="3045721" y="2336045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avoid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153F934-6509-43FC-B15A-2A5A960A3DE3}"/>
              </a:ext>
            </a:extLst>
          </p:cNvPr>
          <p:cNvSpPr txBox="1"/>
          <p:nvPr/>
        </p:nvSpPr>
        <p:spPr>
          <a:xfrm>
            <a:off x="1339749" y="2663586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injured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B6AE4CE-DEE8-41DD-B604-C18B07E3AB09}"/>
              </a:ext>
            </a:extLst>
          </p:cNvPr>
          <p:cNvSpPr txBox="1"/>
          <p:nvPr/>
        </p:nvSpPr>
        <p:spPr>
          <a:xfrm>
            <a:off x="3496099" y="2991135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obey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7B8F433-38CC-4106-A61C-DDB960534CC5}"/>
              </a:ext>
            </a:extLst>
          </p:cNvPr>
          <p:cNvSpPr txBox="1"/>
          <p:nvPr/>
        </p:nvSpPr>
        <p:spPr>
          <a:xfrm>
            <a:off x="2881949" y="5065600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helmet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42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C9AE4B2-BED0-4E6A-A9A6-66BA55AF7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0" y="304800"/>
            <a:ext cx="8735893" cy="575144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4C63B25-A998-4AC1-9A78-5B1F07F3B80F}"/>
              </a:ext>
            </a:extLst>
          </p:cNvPr>
          <p:cNvSpPr txBox="1"/>
          <p:nvPr/>
        </p:nvSpPr>
        <p:spPr>
          <a:xfrm>
            <a:off x="3299791" y="3076666"/>
            <a:ext cx="356545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قم بكتابة بعض النصائح لصديقك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88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E1C55CF-5DCD-4678-A730-B58CD141B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490" y="238538"/>
            <a:ext cx="8748980" cy="648031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C898E3-808B-45C7-9473-49712B9734EE}"/>
              </a:ext>
            </a:extLst>
          </p:cNvPr>
          <p:cNvSpPr txBox="1"/>
          <p:nvPr/>
        </p:nvSpPr>
        <p:spPr>
          <a:xfrm>
            <a:off x="4572000" y="940904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much 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F822C45-92A2-4A7B-ADBD-296A2F032FEA}"/>
              </a:ext>
            </a:extLst>
          </p:cNvPr>
          <p:cNvSpPr txBox="1"/>
          <p:nvPr/>
        </p:nvSpPr>
        <p:spPr>
          <a:xfrm>
            <a:off x="3863008" y="1345095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little 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BDC3523-2201-4974-80AB-2CC725422E3C}"/>
              </a:ext>
            </a:extLst>
          </p:cNvPr>
          <p:cNvSpPr txBox="1"/>
          <p:nvPr/>
        </p:nvSpPr>
        <p:spPr>
          <a:xfrm>
            <a:off x="2001078" y="2226365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few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866736-BB24-4C3E-8772-854FA88922E2}"/>
              </a:ext>
            </a:extLst>
          </p:cNvPr>
          <p:cNvSpPr txBox="1"/>
          <p:nvPr/>
        </p:nvSpPr>
        <p:spPr>
          <a:xfrm>
            <a:off x="5718316" y="2683565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lot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E484EF0-5A45-4696-90DC-A417CA440D98}"/>
              </a:ext>
            </a:extLst>
          </p:cNvPr>
          <p:cNvSpPr txBox="1"/>
          <p:nvPr/>
        </p:nvSpPr>
        <p:spPr>
          <a:xfrm>
            <a:off x="1875183" y="3969029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much 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C1E294A-436A-48D7-A136-DCC6DD7B081E}"/>
              </a:ext>
            </a:extLst>
          </p:cNvPr>
          <p:cNvSpPr txBox="1"/>
          <p:nvPr/>
        </p:nvSpPr>
        <p:spPr>
          <a:xfrm>
            <a:off x="5764699" y="3988909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much 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67594F-525D-4945-8CE8-AA9ECFA4BF8A}"/>
              </a:ext>
            </a:extLst>
          </p:cNvPr>
          <p:cNvSpPr txBox="1"/>
          <p:nvPr/>
        </p:nvSpPr>
        <p:spPr>
          <a:xfrm>
            <a:off x="3511827" y="4386471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lot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E9AA12E-116A-4BFF-A5A4-F623EE32517C}"/>
              </a:ext>
            </a:extLst>
          </p:cNvPr>
          <p:cNvSpPr txBox="1"/>
          <p:nvPr/>
        </p:nvSpPr>
        <p:spPr>
          <a:xfrm>
            <a:off x="2239617" y="4890055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much 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0686513-57AE-413C-8BBC-15A066A9595A}"/>
              </a:ext>
            </a:extLst>
          </p:cNvPr>
          <p:cNvSpPr txBox="1"/>
          <p:nvPr/>
        </p:nvSpPr>
        <p:spPr>
          <a:xfrm>
            <a:off x="6089377" y="5334001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little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BB79948-41D8-4AF2-8FB1-0A8BD6FE48CA}"/>
              </a:ext>
            </a:extLst>
          </p:cNvPr>
          <p:cNvSpPr txBox="1"/>
          <p:nvPr/>
        </p:nvSpPr>
        <p:spPr>
          <a:xfrm>
            <a:off x="2352261" y="6221898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often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40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E32BCB6-BCAB-47EF-A02B-24E02AE30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93" y="331304"/>
            <a:ext cx="8768429" cy="636104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E55F156-46D2-47E3-8487-2EF66140A7CE}"/>
              </a:ext>
            </a:extLst>
          </p:cNvPr>
          <p:cNvSpPr txBox="1"/>
          <p:nvPr/>
        </p:nvSpPr>
        <p:spPr>
          <a:xfrm>
            <a:off x="3571465" y="304800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lot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B364B39-EB58-4EBA-A01A-6B1B01A6D69E}"/>
              </a:ext>
            </a:extLst>
          </p:cNvPr>
          <p:cNvSpPr txBox="1"/>
          <p:nvPr/>
        </p:nvSpPr>
        <p:spPr>
          <a:xfrm>
            <a:off x="5830959" y="762001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many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DCA2B75-1B06-4C09-AB19-A44FB6E24220}"/>
              </a:ext>
            </a:extLst>
          </p:cNvPr>
          <p:cNvSpPr txBox="1"/>
          <p:nvPr/>
        </p:nvSpPr>
        <p:spPr>
          <a:xfrm>
            <a:off x="3438940" y="1749289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much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5547CE5-07BE-45C2-A580-5697E8F80219}"/>
              </a:ext>
            </a:extLst>
          </p:cNvPr>
          <p:cNvSpPr txBox="1"/>
          <p:nvPr/>
        </p:nvSpPr>
        <p:spPr>
          <a:xfrm>
            <a:off x="7282071" y="1749289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often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DE6BBD6-58CA-4222-AFE5-CBD8E1D710F2}"/>
              </a:ext>
            </a:extLst>
          </p:cNvPr>
          <p:cNvSpPr txBox="1"/>
          <p:nvPr/>
        </p:nvSpPr>
        <p:spPr>
          <a:xfrm>
            <a:off x="1742661" y="2637185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lot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F1653EB-A1A7-4341-A45F-9E1D6E9359BC}"/>
              </a:ext>
            </a:extLst>
          </p:cNvPr>
          <p:cNvSpPr txBox="1"/>
          <p:nvPr/>
        </p:nvSpPr>
        <p:spPr>
          <a:xfrm>
            <a:off x="2219741" y="3167271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many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29477F-6AB9-486C-9FF5-0C48DBD50601}"/>
              </a:ext>
            </a:extLst>
          </p:cNvPr>
          <p:cNvSpPr txBox="1"/>
          <p:nvPr/>
        </p:nvSpPr>
        <p:spPr>
          <a:xfrm>
            <a:off x="3505203" y="3684109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often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B40A956-20DA-4808-B747-64E2F0394C3E}"/>
              </a:ext>
            </a:extLst>
          </p:cNvPr>
          <p:cNvSpPr txBox="1"/>
          <p:nvPr/>
        </p:nvSpPr>
        <p:spPr>
          <a:xfrm>
            <a:off x="7149551" y="3697359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lot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9F5DE37-0A4C-42AD-995D-D724131D76A0}"/>
              </a:ext>
            </a:extLst>
          </p:cNvPr>
          <p:cNvSpPr txBox="1"/>
          <p:nvPr/>
        </p:nvSpPr>
        <p:spPr>
          <a:xfrm>
            <a:off x="2219739" y="4147933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often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5BD1B54-90F9-4F53-AF6D-518BD88D8474}"/>
              </a:ext>
            </a:extLst>
          </p:cNvPr>
          <p:cNvSpPr txBox="1"/>
          <p:nvPr/>
        </p:nvSpPr>
        <p:spPr>
          <a:xfrm>
            <a:off x="4472610" y="4678021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much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CFFF79B-A405-4EEA-A0B8-D3179CCC139C}"/>
              </a:ext>
            </a:extLst>
          </p:cNvPr>
          <p:cNvSpPr txBox="1"/>
          <p:nvPr/>
        </p:nvSpPr>
        <p:spPr>
          <a:xfrm>
            <a:off x="7441097" y="4664768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few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D56D784-DDDD-4BA1-B2BE-505090565DDB}"/>
              </a:ext>
            </a:extLst>
          </p:cNvPr>
          <p:cNvSpPr txBox="1"/>
          <p:nvPr/>
        </p:nvSpPr>
        <p:spPr>
          <a:xfrm>
            <a:off x="5307498" y="5645428"/>
            <a:ext cx="1457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little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84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84D6170-11F4-4827-8121-B460DAA1D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034" y="214394"/>
            <a:ext cx="8825949" cy="661031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ACCCAD7-8FA7-4A36-B3F5-78C07B2D0F89}"/>
              </a:ext>
            </a:extLst>
          </p:cNvPr>
          <p:cNvSpPr txBox="1"/>
          <p:nvPr/>
        </p:nvSpPr>
        <p:spPr>
          <a:xfrm>
            <a:off x="2120349" y="3047999"/>
            <a:ext cx="2332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Take cough syrup 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85010E2-18FB-479F-AEA5-3310913CF096}"/>
              </a:ext>
            </a:extLst>
          </p:cNvPr>
          <p:cNvSpPr txBox="1"/>
          <p:nvPr/>
        </p:nvSpPr>
        <p:spPr>
          <a:xfrm>
            <a:off x="2100472" y="3372675"/>
            <a:ext cx="2332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Use a skin cream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D56289-82D9-4B49-819D-947ED10EA807}"/>
              </a:ext>
            </a:extLst>
          </p:cNvPr>
          <p:cNvSpPr txBox="1"/>
          <p:nvPr/>
        </p:nvSpPr>
        <p:spPr>
          <a:xfrm>
            <a:off x="2126976" y="3677478"/>
            <a:ext cx="2332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Stay in bed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864ECB-CC81-45BE-ABAC-A6A419693767}"/>
              </a:ext>
            </a:extLst>
          </p:cNvPr>
          <p:cNvSpPr txBox="1"/>
          <p:nvPr/>
        </p:nvSpPr>
        <p:spPr>
          <a:xfrm>
            <a:off x="6698980" y="3067879"/>
            <a:ext cx="2332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Drink some tea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8535961-1234-4EEF-A656-8D949975C464}"/>
              </a:ext>
            </a:extLst>
          </p:cNvPr>
          <p:cNvSpPr txBox="1"/>
          <p:nvPr/>
        </p:nvSpPr>
        <p:spPr>
          <a:xfrm>
            <a:off x="6679104" y="3379304"/>
            <a:ext cx="2332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Take painkillers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5FD01F2-040A-4F40-8497-2856CA538C39}"/>
              </a:ext>
            </a:extLst>
          </p:cNvPr>
          <p:cNvSpPr txBox="1"/>
          <p:nvPr/>
        </p:nvSpPr>
        <p:spPr>
          <a:xfrm>
            <a:off x="6771867" y="3684106"/>
            <a:ext cx="17492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Relax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E64BAFD-0A09-4E4F-AE68-7AB8F3D99F69}"/>
              </a:ext>
            </a:extLst>
          </p:cNvPr>
          <p:cNvSpPr txBox="1"/>
          <p:nvPr/>
        </p:nvSpPr>
        <p:spPr>
          <a:xfrm>
            <a:off x="861391" y="5724943"/>
            <a:ext cx="38961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excited, fine/OK, glad, great, happy, relaxed, strong, wonderful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CBF0F0-1BBF-4B20-9510-225A826EC9C7}"/>
              </a:ext>
            </a:extLst>
          </p:cNvPr>
          <p:cNvSpPr txBox="1"/>
          <p:nvPr/>
        </p:nvSpPr>
        <p:spPr>
          <a:xfrm>
            <a:off x="4909933" y="5691813"/>
            <a:ext cx="38961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afraid, angry, bad, bored, nervous, sad, sick, sleepy, terrible, tired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8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0963B6C-F5CA-4BD6-9686-E319C9ABF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271" y="463826"/>
            <a:ext cx="8721197" cy="56321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34C7C08-E65F-4C67-9801-9F29D4E96377}"/>
              </a:ext>
            </a:extLst>
          </p:cNvPr>
          <p:cNvSpPr txBox="1"/>
          <p:nvPr/>
        </p:nvSpPr>
        <p:spPr>
          <a:xfrm>
            <a:off x="5035826" y="762001"/>
            <a:ext cx="356545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highlight>
                  <a:srgbClr val="FF0000"/>
                </a:highlight>
                <a:latin typeface="Comic Sans MS" panose="030F0702030302020204" pitchFamily="66" charset="0"/>
              </a:rPr>
              <a:t>كل طالب/ة يجيب عن نفسه</a:t>
            </a:r>
            <a:endParaRPr lang="ar-SA" sz="2400" b="1" dirty="0">
              <a:solidFill>
                <a:srgbClr val="FF0000"/>
              </a:solidFill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2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A5E9D7-C477-48E7-9F19-34548C254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6489" y="1873150"/>
            <a:ext cx="4391022" cy="2257274"/>
          </a:xfrm>
        </p:spPr>
        <p:txBody>
          <a:bodyPr/>
          <a:lstStyle/>
          <a:p>
            <a:pPr algn="ctr" rtl="0"/>
            <a:r>
              <a:rPr lang="en-US" sz="11500" dirty="0">
                <a:solidFill>
                  <a:schemeClr val="tx1"/>
                </a:solidFill>
              </a:rPr>
              <a:t>Unit 3</a:t>
            </a:r>
            <a:endParaRPr lang="ar-SA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14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8EE97DB-09E6-4A90-AB10-EDA7033BE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935511"/>
            <a:ext cx="8543498" cy="542434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961A389-212B-4FD9-8CE6-B7FF78DBE6DB}"/>
              </a:ext>
            </a:extLst>
          </p:cNvPr>
          <p:cNvSpPr txBox="1"/>
          <p:nvPr/>
        </p:nvSpPr>
        <p:spPr>
          <a:xfrm>
            <a:off x="4790363" y="3166279"/>
            <a:ext cx="3603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I wonder if he is mad at me. 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5CB97B2-8960-47AF-A224-EC75F341763E}"/>
              </a:ext>
            </a:extLst>
          </p:cNvPr>
          <p:cNvSpPr txBox="1"/>
          <p:nvPr/>
        </p:nvSpPr>
        <p:spPr>
          <a:xfrm>
            <a:off x="4806283" y="5734335"/>
            <a:ext cx="36030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>
                <a:solidFill>
                  <a:srgbClr val="006600"/>
                </a:solidFill>
                <a:latin typeface="Comic Sans MS" panose="030F0702030302020204" pitchFamily="66" charset="0"/>
              </a:rPr>
              <a:t>I need to call him and apologize for my last email.</a:t>
            </a:r>
            <a:endParaRPr lang="ar-SA" sz="20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AD4C918-91FD-4E6C-BD47-23B8C9726DA4}"/>
              </a:ext>
            </a:extLst>
          </p:cNvPr>
          <p:cNvSpPr txBox="1"/>
          <p:nvPr/>
        </p:nvSpPr>
        <p:spPr>
          <a:xfrm>
            <a:off x="468558" y="5763903"/>
            <a:ext cx="3603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It thought they were spam!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20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504E9AD-8BD0-4E67-BD1B-5D4F4DFF1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423" y="900752"/>
            <a:ext cx="8621973" cy="547275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FA215E4-4951-4BF6-A533-CE29F274E8D1}"/>
              </a:ext>
            </a:extLst>
          </p:cNvPr>
          <p:cNvSpPr txBox="1"/>
          <p:nvPr/>
        </p:nvSpPr>
        <p:spPr>
          <a:xfrm>
            <a:off x="928047" y="1392069"/>
            <a:ext cx="36849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d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9DF3AC3-2185-4275-AE05-5E2F0436A136}"/>
              </a:ext>
            </a:extLst>
          </p:cNvPr>
          <p:cNvSpPr txBox="1"/>
          <p:nvPr/>
        </p:nvSpPr>
        <p:spPr>
          <a:xfrm>
            <a:off x="750624" y="3916906"/>
            <a:ext cx="36166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 don’t have access to my email 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5D63DF-98B4-41F0-ACCB-8A8E0D4CDBEA}"/>
              </a:ext>
            </a:extLst>
          </p:cNvPr>
          <p:cNvSpPr txBox="1"/>
          <p:nvPr/>
        </p:nvSpPr>
        <p:spPr>
          <a:xfrm>
            <a:off x="2950191" y="4410503"/>
            <a:ext cx="37235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 think about you all the time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1AAA19A-5DB2-4451-B663-042EAA9F7184}"/>
              </a:ext>
            </a:extLst>
          </p:cNvPr>
          <p:cNvSpPr txBox="1"/>
          <p:nvPr/>
        </p:nvSpPr>
        <p:spPr>
          <a:xfrm>
            <a:off x="5627433" y="4753974"/>
            <a:ext cx="2984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 really needed to relax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C704C0E-53ED-49EA-96DB-61C4CDDBCDC8}"/>
              </a:ext>
            </a:extLst>
          </p:cNvPr>
          <p:cNvSpPr txBox="1"/>
          <p:nvPr/>
        </p:nvSpPr>
        <p:spPr>
          <a:xfrm>
            <a:off x="823411" y="5436361"/>
            <a:ext cx="3370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could put me up?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D43E269-00C7-478B-9E29-EEBC80FE6E93}"/>
              </a:ext>
            </a:extLst>
          </p:cNvPr>
          <p:cNvSpPr txBox="1"/>
          <p:nvPr/>
        </p:nvSpPr>
        <p:spPr>
          <a:xfrm>
            <a:off x="2392905" y="5791203"/>
            <a:ext cx="36257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my vacation in New York City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89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1DE2238-F38A-45D1-BF91-86E6093A0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66" y="1488032"/>
            <a:ext cx="8488867" cy="43259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4D64018-1819-40F7-8927-F5E038F7643A}"/>
              </a:ext>
            </a:extLst>
          </p:cNvPr>
          <p:cNvSpPr txBox="1"/>
          <p:nvPr/>
        </p:nvSpPr>
        <p:spPr>
          <a:xfrm>
            <a:off x="2729552" y="2047163"/>
            <a:ext cx="696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4E13197-9B41-4469-AAE6-B2642DAD3A69}"/>
              </a:ext>
            </a:extLst>
          </p:cNvPr>
          <p:cNvSpPr txBox="1"/>
          <p:nvPr/>
        </p:nvSpPr>
        <p:spPr>
          <a:xfrm>
            <a:off x="2458870" y="2527112"/>
            <a:ext cx="843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for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7CC882F-73D3-46C6-8B06-C4A126C4E88A}"/>
              </a:ext>
            </a:extLst>
          </p:cNvPr>
          <p:cNvSpPr txBox="1"/>
          <p:nvPr/>
        </p:nvSpPr>
        <p:spPr>
          <a:xfrm>
            <a:off x="2079004" y="3020707"/>
            <a:ext cx="696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37C34D4-40E0-4CDF-AA7F-16FE49260C2D}"/>
              </a:ext>
            </a:extLst>
          </p:cNvPr>
          <p:cNvSpPr txBox="1"/>
          <p:nvPr/>
        </p:nvSpPr>
        <p:spPr>
          <a:xfrm>
            <a:off x="1862913" y="3500654"/>
            <a:ext cx="696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1F436E1-9F71-4C17-9CCC-233E89A9C6BC}"/>
              </a:ext>
            </a:extLst>
          </p:cNvPr>
          <p:cNvSpPr txBox="1"/>
          <p:nvPr/>
        </p:nvSpPr>
        <p:spPr>
          <a:xfrm>
            <a:off x="2015313" y="4362739"/>
            <a:ext cx="696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2EA2B87-B876-48D3-B906-4A88DFD434EB}"/>
              </a:ext>
            </a:extLst>
          </p:cNvPr>
          <p:cNvSpPr txBox="1"/>
          <p:nvPr/>
        </p:nvSpPr>
        <p:spPr>
          <a:xfrm>
            <a:off x="2167713" y="4842687"/>
            <a:ext cx="696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in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34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623EF18-C1C7-4BA8-8785-6261B37D8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091" y="1791552"/>
            <a:ext cx="8335818" cy="402239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C97679A-F019-424A-A5ED-8DEB2A87D24F}"/>
              </a:ext>
            </a:extLst>
          </p:cNvPr>
          <p:cNvSpPr txBox="1"/>
          <p:nvPr/>
        </p:nvSpPr>
        <p:spPr>
          <a:xfrm>
            <a:off x="2452041" y="1750608"/>
            <a:ext cx="13693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about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795BC03-9F57-4282-8814-1ADDA2C9BF9A}"/>
              </a:ext>
            </a:extLst>
          </p:cNvPr>
          <p:cNvSpPr txBox="1"/>
          <p:nvPr/>
        </p:nvSpPr>
        <p:spPr>
          <a:xfrm>
            <a:off x="1935697" y="2339738"/>
            <a:ext cx="889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on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938EDE-62F1-42A3-8AA7-13E874FFC3AD}"/>
              </a:ext>
            </a:extLst>
          </p:cNvPr>
          <p:cNvSpPr txBox="1"/>
          <p:nvPr/>
        </p:nvSpPr>
        <p:spPr>
          <a:xfrm>
            <a:off x="3384641" y="2901573"/>
            <a:ext cx="764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91F4352-1FF8-4B23-9278-2608A8C8EA4E}"/>
              </a:ext>
            </a:extLst>
          </p:cNvPr>
          <p:cNvSpPr txBox="1"/>
          <p:nvPr/>
        </p:nvSpPr>
        <p:spPr>
          <a:xfrm>
            <a:off x="4997353" y="2917493"/>
            <a:ext cx="9530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for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5B5CCC7-CEC7-45A2-83C3-657721424243}"/>
              </a:ext>
            </a:extLst>
          </p:cNvPr>
          <p:cNvSpPr txBox="1"/>
          <p:nvPr/>
        </p:nvSpPr>
        <p:spPr>
          <a:xfrm>
            <a:off x="2144967" y="3954727"/>
            <a:ext cx="816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to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70D5906-AB55-4266-8FA2-E999AEF2B6C0}"/>
              </a:ext>
            </a:extLst>
          </p:cNvPr>
          <p:cNvSpPr txBox="1"/>
          <p:nvPr/>
        </p:nvSpPr>
        <p:spPr>
          <a:xfrm>
            <a:off x="1585405" y="4514286"/>
            <a:ext cx="15217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against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A2FFD1D-08AD-42A2-B07D-ACC8A29F3959}"/>
              </a:ext>
            </a:extLst>
          </p:cNvPr>
          <p:cNvSpPr txBox="1"/>
          <p:nvPr/>
        </p:nvSpPr>
        <p:spPr>
          <a:xfrm>
            <a:off x="1819693" y="5089768"/>
            <a:ext cx="13693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about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9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417644A-9848-445D-BAD2-B53022C41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117" y="313898"/>
            <a:ext cx="8770050" cy="586853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ACF10A3-118D-4ED1-A9B6-5FE4BA7417B7}"/>
              </a:ext>
            </a:extLst>
          </p:cNvPr>
          <p:cNvSpPr txBox="1"/>
          <p:nvPr/>
        </p:nvSpPr>
        <p:spPr>
          <a:xfrm>
            <a:off x="805217" y="1050878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myself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7A5B056-2625-4144-AD6D-04151A9E0450}"/>
              </a:ext>
            </a:extLst>
          </p:cNvPr>
          <p:cNvSpPr txBox="1"/>
          <p:nvPr/>
        </p:nvSpPr>
        <p:spPr>
          <a:xfrm>
            <a:off x="955333" y="1583140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themselves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2F6AD2-7771-42E3-8FB6-20F4C096EA40}"/>
              </a:ext>
            </a:extLst>
          </p:cNvPr>
          <p:cNvSpPr txBox="1"/>
          <p:nvPr/>
        </p:nvSpPr>
        <p:spPr>
          <a:xfrm>
            <a:off x="832505" y="2074462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ourselves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489C48F-2133-47A9-AD7E-868120B190BF}"/>
              </a:ext>
            </a:extLst>
          </p:cNvPr>
          <p:cNvSpPr txBox="1"/>
          <p:nvPr/>
        </p:nvSpPr>
        <p:spPr>
          <a:xfrm>
            <a:off x="3780426" y="1064523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ourselves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CC5A2C8-C657-418B-AEFD-806C0F47AC0A}"/>
              </a:ext>
            </a:extLst>
          </p:cNvPr>
          <p:cNvSpPr txBox="1"/>
          <p:nvPr/>
        </p:nvSpPr>
        <p:spPr>
          <a:xfrm>
            <a:off x="3261812" y="1583140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himself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657EC97-A30F-4C5C-B6F3-893BF0EB4552}"/>
              </a:ext>
            </a:extLst>
          </p:cNvPr>
          <p:cNvSpPr txBox="1"/>
          <p:nvPr/>
        </p:nvSpPr>
        <p:spPr>
          <a:xfrm>
            <a:off x="3998793" y="2074462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yourself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329AFC-9057-476D-BE1C-9A7EC1986959}"/>
              </a:ext>
            </a:extLst>
          </p:cNvPr>
          <p:cNvSpPr txBox="1"/>
          <p:nvPr/>
        </p:nvSpPr>
        <p:spPr>
          <a:xfrm>
            <a:off x="6127847" y="1064524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itself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6932660-8259-4FB2-9324-3F930C10773C}"/>
              </a:ext>
            </a:extLst>
          </p:cNvPr>
          <p:cNvSpPr txBox="1"/>
          <p:nvPr/>
        </p:nvSpPr>
        <p:spPr>
          <a:xfrm>
            <a:off x="6264327" y="1583140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herself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16064CC-F1C3-4FF6-A51F-DCAF3AB2D97D}"/>
              </a:ext>
            </a:extLst>
          </p:cNvPr>
          <p:cNvSpPr txBox="1"/>
          <p:nvPr/>
        </p:nvSpPr>
        <p:spPr>
          <a:xfrm>
            <a:off x="6701055" y="2074461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yourselves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07BF979-3F37-497F-917D-868DE0A23474}"/>
              </a:ext>
            </a:extLst>
          </p:cNvPr>
          <p:cNvSpPr txBox="1"/>
          <p:nvPr/>
        </p:nvSpPr>
        <p:spPr>
          <a:xfrm>
            <a:off x="2267801" y="4042016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myself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3ABEA2E-63E7-427A-B8CB-7815977E1148}"/>
              </a:ext>
            </a:extLst>
          </p:cNvPr>
          <p:cNvSpPr txBox="1"/>
          <p:nvPr/>
        </p:nvSpPr>
        <p:spPr>
          <a:xfrm>
            <a:off x="3143535" y="4508316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yourself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BF3234-D75F-4B81-A31A-D68E1670E41C}"/>
              </a:ext>
            </a:extLst>
          </p:cNvPr>
          <p:cNvSpPr txBox="1"/>
          <p:nvPr/>
        </p:nvSpPr>
        <p:spPr>
          <a:xfrm>
            <a:off x="2024414" y="5682022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himself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20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77B046C-4FB2-4397-BCAD-79DAF9834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253" y="1639507"/>
            <a:ext cx="8376314" cy="384689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6B3151C-1BDB-429F-B9A3-87A8D04FD935}"/>
              </a:ext>
            </a:extLst>
          </p:cNvPr>
          <p:cNvSpPr txBox="1"/>
          <p:nvPr/>
        </p:nvSpPr>
        <p:spPr>
          <a:xfrm>
            <a:off x="2047160" y="2710504"/>
            <a:ext cx="5868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72A06E3-2129-42CF-AC16-88974E5B70D6}"/>
              </a:ext>
            </a:extLst>
          </p:cNvPr>
          <p:cNvSpPr txBox="1"/>
          <p:nvPr/>
        </p:nvSpPr>
        <p:spPr>
          <a:xfrm>
            <a:off x="1721885" y="3258691"/>
            <a:ext cx="5868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ED9510A-A212-485B-9857-D0316D431F97}"/>
              </a:ext>
            </a:extLst>
          </p:cNvPr>
          <p:cNvSpPr txBox="1"/>
          <p:nvPr/>
        </p:nvSpPr>
        <p:spPr>
          <a:xfrm>
            <a:off x="2734094" y="3779583"/>
            <a:ext cx="1155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about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8EC310D-7DC6-412F-ADD4-ECD6324D75BD}"/>
              </a:ext>
            </a:extLst>
          </p:cNvPr>
          <p:cNvSpPr txBox="1"/>
          <p:nvPr/>
        </p:nvSpPr>
        <p:spPr>
          <a:xfrm>
            <a:off x="2163163" y="4314122"/>
            <a:ext cx="5868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26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FAA729E-B8D6-42B0-A915-A61EE5BB6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084" y="996286"/>
            <a:ext cx="8165099" cy="518615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DD4EC07-5E64-409A-8D57-5BC1C8C0C785}"/>
              </a:ext>
            </a:extLst>
          </p:cNvPr>
          <p:cNvSpPr txBox="1"/>
          <p:nvPr/>
        </p:nvSpPr>
        <p:spPr>
          <a:xfrm>
            <a:off x="1651379" y="1555843"/>
            <a:ext cx="7233320" cy="46567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		to sleeping late on the weekend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		in starting our vacation early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		against giving a test tomorrow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of going to the gym every day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	about going to the dinner on Saturday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		of getting a new computer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	on cooking dinner for us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		      in winning the championship this year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about driving my brother’s car to school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		of riding his bike across the country 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61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3611ABB-FE1E-4538-8F09-212D5F1FC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734" y="1019102"/>
            <a:ext cx="8638606" cy="514968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6A9BB55-74C6-42B2-B60D-90AB05E120B6}"/>
              </a:ext>
            </a:extLst>
          </p:cNvPr>
          <p:cNvSpPr txBox="1"/>
          <p:nvPr/>
        </p:nvSpPr>
        <p:spPr>
          <a:xfrm>
            <a:off x="928048" y="1719617"/>
            <a:ext cx="1897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Although 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526527E-C7C5-4E3D-8794-55B9725D01A6}"/>
              </a:ext>
            </a:extLst>
          </p:cNvPr>
          <p:cNvSpPr txBox="1"/>
          <p:nvPr/>
        </p:nvSpPr>
        <p:spPr>
          <a:xfrm>
            <a:off x="1025855" y="3386926"/>
            <a:ext cx="1897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Although 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AC6C13E-8D18-4BF2-8DEB-4E0F930DA092}"/>
              </a:ext>
            </a:extLst>
          </p:cNvPr>
          <p:cNvSpPr txBox="1"/>
          <p:nvPr/>
        </p:nvSpPr>
        <p:spPr>
          <a:xfrm>
            <a:off x="4808567" y="3976058"/>
            <a:ext cx="1897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although 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342C70-720B-4276-9C17-121220C87DC7}"/>
              </a:ext>
            </a:extLst>
          </p:cNvPr>
          <p:cNvSpPr txBox="1"/>
          <p:nvPr/>
        </p:nvSpPr>
        <p:spPr>
          <a:xfrm>
            <a:off x="4153471" y="5095173"/>
            <a:ext cx="1897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although 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8154F81-7774-47DC-9889-7A177926FEAC}"/>
              </a:ext>
            </a:extLst>
          </p:cNvPr>
          <p:cNvSpPr txBox="1"/>
          <p:nvPr/>
        </p:nvSpPr>
        <p:spPr>
          <a:xfrm>
            <a:off x="1096367" y="5654730"/>
            <a:ext cx="1897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Although 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3528254-CCB2-4678-8B05-9B8F362DAC81}"/>
              </a:ext>
            </a:extLst>
          </p:cNvPr>
          <p:cNvSpPr txBox="1"/>
          <p:nvPr/>
        </p:nvSpPr>
        <p:spPr>
          <a:xfrm>
            <a:off x="3989697" y="2270078"/>
            <a:ext cx="20608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 spite of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E599F7-C9BD-44E7-9F69-431BA9003AE4}"/>
              </a:ext>
            </a:extLst>
          </p:cNvPr>
          <p:cNvSpPr txBox="1"/>
          <p:nvPr/>
        </p:nvSpPr>
        <p:spPr>
          <a:xfrm>
            <a:off x="2995682" y="2831913"/>
            <a:ext cx="20608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 spite of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F6EB2C8-E833-4C1B-ADF9-4423427902DF}"/>
              </a:ext>
            </a:extLst>
          </p:cNvPr>
          <p:cNvSpPr txBox="1"/>
          <p:nvPr/>
        </p:nvSpPr>
        <p:spPr>
          <a:xfrm>
            <a:off x="1019026" y="4526515"/>
            <a:ext cx="20608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 spite of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41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8DBDFA6-7F2B-44F9-BE58-4F40EE75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286" y="928048"/>
            <a:ext cx="8455428" cy="536357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516FB69-30A6-4C54-BC6E-314793C840B7}"/>
              </a:ext>
            </a:extLst>
          </p:cNvPr>
          <p:cNvSpPr txBox="1"/>
          <p:nvPr/>
        </p:nvSpPr>
        <p:spPr>
          <a:xfrm>
            <a:off x="3930555" y="1419365"/>
            <a:ext cx="16923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hear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1742CDB-0A35-4610-B09D-66E45D787059}"/>
              </a:ext>
            </a:extLst>
          </p:cNvPr>
          <p:cNvSpPr txBox="1"/>
          <p:nvPr/>
        </p:nvSpPr>
        <p:spPr>
          <a:xfrm>
            <a:off x="3946475" y="1912963"/>
            <a:ext cx="16923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arrives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24F4C2E-3F92-4FB7-860D-C131FDB46F08}"/>
              </a:ext>
            </a:extLst>
          </p:cNvPr>
          <p:cNvSpPr txBox="1"/>
          <p:nvPr/>
        </p:nvSpPr>
        <p:spPr>
          <a:xfrm>
            <a:off x="3455156" y="2376985"/>
            <a:ext cx="9667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get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8FA6E05-66E9-4A22-882F-787E083E6399}"/>
              </a:ext>
            </a:extLst>
          </p:cNvPr>
          <p:cNvSpPr txBox="1"/>
          <p:nvPr/>
        </p:nvSpPr>
        <p:spPr>
          <a:xfrm>
            <a:off x="2376981" y="2854659"/>
            <a:ext cx="13761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take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0D722CB-5CA9-4C07-BD06-7653828358CD}"/>
              </a:ext>
            </a:extLst>
          </p:cNvPr>
          <p:cNvSpPr txBox="1"/>
          <p:nvPr/>
        </p:nvSpPr>
        <p:spPr>
          <a:xfrm>
            <a:off x="4014716" y="3332331"/>
            <a:ext cx="10508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get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8603BDA-8CB5-49CD-96FD-20AE168B8D47}"/>
              </a:ext>
            </a:extLst>
          </p:cNvPr>
          <p:cNvSpPr txBox="1"/>
          <p:nvPr/>
        </p:nvSpPr>
        <p:spPr>
          <a:xfrm>
            <a:off x="5065595" y="3810003"/>
            <a:ext cx="9030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go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F2C536-FAB7-4CE8-B06B-768122539A0C}"/>
              </a:ext>
            </a:extLst>
          </p:cNvPr>
          <p:cNvSpPr txBox="1"/>
          <p:nvPr/>
        </p:nvSpPr>
        <p:spPr>
          <a:xfrm>
            <a:off x="5720688" y="4274025"/>
            <a:ext cx="16923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start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E4F4093-1481-48D2-ACD0-069EC8AE9167}"/>
              </a:ext>
            </a:extLst>
          </p:cNvPr>
          <p:cNvSpPr txBox="1"/>
          <p:nvPr/>
        </p:nvSpPr>
        <p:spPr>
          <a:xfrm>
            <a:off x="4137546" y="4778995"/>
            <a:ext cx="22632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finishes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764500C-C39E-4E63-9707-250FBDC87C0D}"/>
              </a:ext>
            </a:extLst>
          </p:cNvPr>
          <p:cNvSpPr txBox="1"/>
          <p:nvPr/>
        </p:nvSpPr>
        <p:spPr>
          <a:xfrm>
            <a:off x="5584212" y="5243018"/>
            <a:ext cx="11737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EA024D5-F19B-4375-A9D3-416D2BFEB5DD}"/>
              </a:ext>
            </a:extLst>
          </p:cNvPr>
          <p:cNvSpPr txBox="1"/>
          <p:nvPr/>
        </p:nvSpPr>
        <p:spPr>
          <a:xfrm>
            <a:off x="4178486" y="5747989"/>
            <a:ext cx="21404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graduates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45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D25BA27-A50E-4090-B083-F8ED7C8AF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487" y="957191"/>
            <a:ext cx="8655026" cy="542996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3BA0EDB-21EA-475E-BBE0-15519D0184E1}"/>
              </a:ext>
            </a:extLst>
          </p:cNvPr>
          <p:cNvSpPr txBox="1"/>
          <p:nvPr/>
        </p:nvSpPr>
        <p:spPr>
          <a:xfrm>
            <a:off x="2429301" y="1678673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g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1045E34-EF34-459E-AFA1-7E9FC5E04F04}"/>
              </a:ext>
            </a:extLst>
          </p:cNvPr>
          <p:cNvSpPr txBox="1"/>
          <p:nvPr/>
        </p:nvSpPr>
        <p:spPr>
          <a:xfrm>
            <a:off x="3100318" y="2267805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BCE4B85-3153-4F96-B742-B28A42D03537}"/>
              </a:ext>
            </a:extLst>
          </p:cNvPr>
          <p:cNvSpPr txBox="1"/>
          <p:nvPr/>
        </p:nvSpPr>
        <p:spPr>
          <a:xfrm>
            <a:off x="3430140" y="2829639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d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D234EC9-6B1F-4B90-92D5-A7EB3AD76D80}"/>
              </a:ext>
            </a:extLst>
          </p:cNvPr>
          <p:cNvSpPr txBox="1"/>
          <p:nvPr/>
        </p:nvSpPr>
        <p:spPr>
          <a:xfrm>
            <a:off x="2886501" y="3405121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54050BA-F9F8-46A0-912E-BE8D616D6CFC}"/>
              </a:ext>
            </a:extLst>
          </p:cNvPr>
          <p:cNvSpPr txBox="1"/>
          <p:nvPr/>
        </p:nvSpPr>
        <p:spPr>
          <a:xfrm>
            <a:off x="2779592" y="3994252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8BCE1B5-C950-4835-87F6-CF5B859E037A}"/>
              </a:ext>
            </a:extLst>
          </p:cNvPr>
          <p:cNvSpPr txBox="1"/>
          <p:nvPr/>
        </p:nvSpPr>
        <p:spPr>
          <a:xfrm>
            <a:off x="3095767" y="4569734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9A1602D-E2C6-4920-8725-AC77B2B94E34}"/>
              </a:ext>
            </a:extLst>
          </p:cNvPr>
          <p:cNvSpPr txBox="1"/>
          <p:nvPr/>
        </p:nvSpPr>
        <p:spPr>
          <a:xfrm>
            <a:off x="2579424" y="5145216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h</a:t>
            </a:r>
            <a:endParaRPr lang="ar-SA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1C12B0E-2F11-4F1A-9163-B5ABC9F12BEE}"/>
              </a:ext>
            </a:extLst>
          </p:cNvPr>
          <p:cNvSpPr txBox="1"/>
          <p:nvPr/>
        </p:nvSpPr>
        <p:spPr>
          <a:xfrm>
            <a:off x="2417923" y="5707049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3E27B68-80C0-4CC2-9D20-92E63E021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872" y="871940"/>
            <a:ext cx="7274256" cy="54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27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12FDF00-CA20-4FF1-89CE-D8884FA63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9" y="1358237"/>
            <a:ext cx="8511641" cy="473472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F2D520-8AA8-4032-A109-8C05EFEAC035}"/>
              </a:ext>
            </a:extLst>
          </p:cNvPr>
          <p:cNvSpPr txBox="1"/>
          <p:nvPr/>
        </p:nvSpPr>
        <p:spPr>
          <a:xfrm>
            <a:off x="832514" y="1965275"/>
            <a:ext cx="79157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FF0000"/>
                </a:solidFill>
              </a:rPr>
              <a:t>F</a:t>
            </a:r>
            <a:r>
              <a:rPr lang="en-US" sz="4400" dirty="0"/>
              <a:t> </a:t>
            </a:r>
          </a:p>
          <a:p>
            <a:pPr algn="l" rtl="0"/>
            <a:r>
              <a:rPr lang="en-US" sz="4400" dirty="0">
                <a:solidFill>
                  <a:srgbClr val="0000CC"/>
                </a:solidFill>
              </a:rPr>
              <a:t>T</a:t>
            </a:r>
            <a:r>
              <a:rPr lang="en-US" sz="4400" dirty="0"/>
              <a:t> </a:t>
            </a:r>
          </a:p>
          <a:p>
            <a:pPr algn="l" rtl="0"/>
            <a:r>
              <a:rPr lang="en-US" sz="4400" dirty="0">
                <a:solidFill>
                  <a:srgbClr val="FF0000"/>
                </a:solidFill>
              </a:rPr>
              <a:t>F</a:t>
            </a:r>
            <a:r>
              <a:rPr lang="en-US" sz="4400" dirty="0"/>
              <a:t> </a:t>
            </a:r>
          </a:p>
          <a:p>
            <a:pPr algn="l" rtl="0"/>
            <a:r>
              <a:rPr lang="en-US" sz="4400" dirty="0">
                <a:solidFill>
                  <a:srgbClr val="FF0000"/>
                </a:solidFill>
              </a:rPr>
              <a:t>F</a:t>
            </a:r>
            <a:r>
              <a:rPr lang="en-US" sz="4400" dirty="0"/>
              <a:t> </a:t>
            </a:r>
          </a:p>
          <a:p>
            <a:pPr algn="l" rtl="0"/>
            <a:r>
              <a:rPr lang="en-US" sz="4400" dirty="0">
                <a:solidFill>
                  <a:srgbClr val="0000CC"/>
                </a:solidFill>
              </a:rPr>
              <a:t>T </a:t>
            </a:r>
          </a:p>
          <a:p>
            <a:pPr algn="l" rtl="0"/>
            <a:r>
              <a:rPr lang="en-US" sz="4400" dirty="0">
                <a:solidFill>
                  <a:srgbClr val="0000CC"/>
                </a:solidFill>
              </a:rPr>
              <a:t>T</a:t>
            </a:r>
            <a:r>
              <a:rPr lang="en-US" sz="4400" dirty="0"/>
              <a:t> 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2456790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8B6E242-4BAA-4150-9D22-4181054D9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157" y="1378424"/>
            <a:ext cx="8475686" cy="469687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24F4184-384F-40B2-89E2-A9EEBC6A9F94}"/>
              </a:ext>
            </a:extLst>
          </p:cNvPr>
          <p:cNvSpPr txBox="1"/>
          <p:nvPr/>
        </p:nvSpPr>
        <p:spPr>
          <a:xfrm>
            <a:off x="6264323" y="259477"/>
            <a:ext cx="237471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قد تختلف الإجابات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80A15E4-4EDB-4CC5-8B3D-16EC97404986}"/>
              </a:ext>
            </a:extLst>
          </p:cNvPr>
          <p:cNvSpPr txBox="1"/>
          <p:nvPr/>
        </p:nvSpPr>
        <p:spPr>
          <a:xfrm>
            <a:off x="497933" y="1951629"/>
            <a:ext cx="8475686" cy="40963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300000"/>
              </a:lnSpc>
            </a:pP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My favorite form of communication is emailing because it is reliable and fast. </a:t>
            </a:r>
          </a:p>
          <a:p>
            <a:pPr algn="l" rtl="0">
              <a:lnSpc>
                <a:spcPct val="300000"/>
              </a:lnSpc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	Yes, I do. I have to communicate fast for professional reasons. </a:t>
            </a:r>
          </a:p>
          <a:p>
            <a:pPr algn="l" rtl="0">
              <a:lnSpc>
                <a:spcPct val="300000"/>
              </a:lnSpc>
            </a:pP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	I write letters once or twice a month to people who don’t have email. </a:t>
            </a:r>
          </a:p>
          <a:p>
            <a:pPr algn="l" rtl="0">
              <a:lnSpc>
                <a:spcPct val="300000"/>
              </a:lnSpc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	I usually call family members or arrange to see them. </a:t>
            </a:r>
          </a:p>
          <a:p>
            <a:pPr algn="l" rtl="0">
              <a:lnSpc>
                <a:spcPct val="300000"/>
              </a:lnSpc>
            </a:pP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	I call, text message, email or communicate Face-to-face 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93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8B6A25F-9027-49E9-BC43-548EA5F2F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246" y="999272"/>
            <a:ext cx="8585508" cy="514222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FC0DC3C-2258-4978-97B7-94C1B3876A22}"/>
              </a:ext>
            </a:extLst>
          </p:cNvPr>
          <p:cNvSpPr txBox="1"/>
          <p:nvPr/>
        </p:nvSpPr>
        <p:spPr>
          <a:xfrm>
            <a:off x="6359856" y="216618"/>
            <a:ext cx="237471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قد تختلف الإجابات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F638145-3993-46CE-9312-9D5D11EC0E38}"/>
              </a:ext>
            </a:extLst>
          </p:cNvPr>
          <p:cNvSpPr txBox="1"/>
          <p:nvPr/>
        </p:nvSpPr>
        <p:spPr>
          <a:xfrm>
            <a:off x="968994" y="2538478"/>
            <a:ext cx="7929348" cy="3630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I would call and if he didn’t answer I would text him. </a:t>
            </a:r>
          </a:p>
          <a:p>
            <a:pPr algn="l" rtl="0">
              <a:lnSpc>
                <a:spcPct val="2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He could text message or email. </a:t>
            </a:r>
          </a:p>
          <a:p>
            <a:pPr algn="l" rtl="0">
              <a:lnSpc>
                <a:spcPct val="2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I would send a telegram </a:t>
            </a:r>
          </a:p>
          <a:p>
            <a:pPr algn="l" rtl="0">
              <a:lnSpc>
                <a:spcPct val="2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 would prefer to talk to him Face-to-face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11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0FB6B15-B362-4319-9DB8-CF10E6F54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779" y="888384"/>
            <a:ext cx="8584441" cy="550200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B2163AE-18DE-4303-B69B-F1CCE7E1B48C}"/>
              </a:ext>
            </a:extLst>
          </p:cNvPr>
          <p:cNvSpPr txBox="1"/>
          <p:nvPr/>
        </p:nvSpPr>
        <p:spPr>
          <a:xfrm>
            <a:off x="6045959" y="2251881"/>
            <a:ext cx="2388359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monitor</a:t>
            </a:r>
          </a:p>
          <a:p>
            <a:pPr algn="ctr" rtl="0"/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Watch </a:t>
            </a:r>
          </a:p>
          <a:p>
            <a:pPr algn="ctr" rtl="0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Call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</a:p>
          <a:p>
            <a:pPr algn="ctr" rtl="0"/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Notify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</a:p>
          <a:p>
            <a:pPr algn="ctr" rtl="0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Warn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</a:p>
          <a:p>
            <a:pPr algn="ctr" rtl="0"/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Alert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</a:p>
          <a:p>
            <a:pPr algn="ctr" rtl="0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Protect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586BB6-D55D-4C36-A668-2B24C0F30173}"/>
              </a:ext>
            </a:extLst>
          </p:cNvPr>
          <p:cNvSpPr txBox="1"/>
          <p:nvPr/>
        </p:nvSpPr>
        <p:spPr>
          <a:xfrm>
            <a:off x="6359856" y="216618"/>
            <a:ext cx="237471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قد تختلف الإجابات </a:t>
            </a:r>
          </a:p>
        </p:txBody>
      </p:sp>
    </p:spTree>
    <p:extLst>
      <p:ext uri="{BB962C8B-B14F-4D97-AF65-F5344CB8AC3E}">
        <p14:creationId xmlns:p14="http://schemas.microsoft.com/office/powerpoint/2010/main" val="1741128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8262D19-1A0E-4248-8CF8-3E1492BFF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29" y="245660"/>
            <a:ext cx="8699001" cy="648268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78E6C78-C5EC-4279-9E70-5450AD8A6FD8}"/>
              </a:ext>
            </a:extLst>
          </p:cNvPr>
          <p:cNvSpPr txBox="1"/>
          <p:nvPr/>
        </p:nvSpPr>
        <p:spPr>
          <a:xfrm>
            <a:off x="2445222" y="1080451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myself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ECF8A36-37EB-448C-A845-C23F2D1E396F}"/>
              </a:ext>
            </a:extLst>
          </p:cNvPr>
          <p:cNvSpPr txBox="1"/>
          <p:nvPr/>
        </p:nvSpPr>
        <p:spPr>
          <a:xfrm>
            <a:off x="3646229" y="2076736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himself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456AD79-13B3-4668-8C09-F772F8DB60B7}"/>
              </a:ext>
            </a:extLst>
          </p:cNvPr>
          <p:cNvSpPr txBox="1"/>
          <p:nvPr/>
        </p:nvSpPr>
        <p:spPr>
          <a:xfrm>
            <a:off x="1844719" y="3073020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yourself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12E1E54-7670-4B43-ABB2-D01F0413B1C2}"/>
              </a:ext>
            </a:extLst>
          </p:cNvPr>
          <p:cNvSpPr txBox="1"/>
          <p:nvPr/>
        </p:nvSpPr>
        <p:spPr>
          <a:xfrm>
            <a:off x="1694591" y="4642521"/>
            <a:ext cx="19516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themselves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CFD05AA-7ABC-458E-A3C1-26110F2B4F8F}"/>
              </a:ext>
            </a:extLst>
          </p:cNvPr>
          <p:cNvSpPr txBox="1"/>
          <p:nvPr/>
        </p:nvSpPr>
        <p:spPr>
          <a:xfrm>
            <a:off x="4178492" y="5324910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himself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534181B-B287-43F1-A95C-EA8DC5EF2E6C}"/>
              </a:ext>
            </a:extLst>
          </p:cNvPr>
          <p:cNvSpPr txBox="1"/>
          <p:nvPr/>
        </p:nvSpPr>
        <p:spPr>
          <a:xfrm>
            <a:off x="4492388" y="6034590"/>
            <a:ext cx="1801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ourselves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71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7AFAFE6-B407-42B8-BFF8-0959448A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52" y="1730565"/>
            <a:ext cx="8541296" cy="32508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FBB0E61-959D-4563-A24B-84AF7014523E}"/>
              </a:ext>
            </a:extLst>
          </p:cNvPr>
          <p:cNvSpPr txBox="1"/>
          <p:nvPr/>
        </p:nvSpPr>
        <p:spPr>
          <a:xfrm>
            <a:off x="900752" y="1730565"/>
            <a:ext cx="79418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Weather changes are monitored closely so that damage by storms can be prevented 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F365065-A9A4-4D6F-94CF-D7FEC48F91E5}"/>
              </a:ext>
            </a:extLst>
          </p:cNvPr>
          <p:cNvSpPr txBox="1"/>
          <p:nvPr/>
        </p:nvSpPr>
        <p:spPr>
          <a:xfrm>
            <a:off x="971264" y="2756426"/>
            <a:ext cx="79418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controller watches the screen very carefully so that accidents can be avoided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7C7BE33-CA47-40BD-99C9-2AB56DA81B4B}"/>
              </a:ext>
            </a:extLst>
          </p:cNvPr>
          <p:cNvSpPr txBox="1"/>
          <p:nvPr/>
        </p:nvSpPr>
        <p:spPr>
          <a:xfrm>
            <a:off x="905298" y="3891466"/>
            <a:ext cx="79418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Large screens are used so that conditions can be shown clearly over a broad area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0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01AB4FE-D238-4DF1-9BA5-4553C0DCB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383" y="1022587"/>
            <a:ext cx="7557234" cy="542284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AADE38B-BFAF-41E3-841F-AE13734A1897}"/>
              </a:ext>
            </a:extLst>
          </p:cNvPr>
          <p:cNvSpPr txBox="1"/>
          <p:nvPr/>
        </p:nvSpPr>
        <p:spPr>
          <a:xfrm>
            <a:off x="3575713" y="3606575"/>
            <a:ext cx="237471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أكمل الجدول حول الأشخاص الذين تتواصل معهم</a:t>
            </a:r>
          </a:p>
        </p:txBody>
      </p:sp>
    </p:spTree>
    <p:extLst>
      <p:ext uri="{BB962C8B-B14F-4D97-AF65-F5344CB8AC3E}">
        <p14:creationId xmlns:p14="http://schemas.microsoft.com/office/powerpoint/2010/main" val="333819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343B373-9816-4A7D-92F1-2027941A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783" y="1050878"/>
            <a:ext cx="8420434" cy="51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70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5E6737B-93F3-4355-89B7-D744E7F7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4" y="1495922"/>
            <a:ext cx="8441851" cy="41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53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A921AE3-F7B4-4552-920A-70C8C956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72" y="1401668"/>
            <a:ext cx="8569656" cy="454875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391C528-6055-4410-AB48-A35B3C89AEEE}"/>
              </a:ext>
            </a:extLst>
          </p:cNvPr>
          <p:cNvSpPr txBox="1"/>
          <p:nvPr/>
        </p:nvSpPr>
        <p:spPr>
          <a:xfrm>
            <a:off x="5145205" y="1337482"/>
            <a:ext cx="2224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used to send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ABAA949-9FFA-46D7-9C7B-C814A26ACBAA}"/>
              </a:ext>
            </a:extLst>
          </p:cNvPr>
          <p:cNvSpPr txBox="1"/>
          <p:nvPr/>
        </p:nvSpPr>
        <p:spPr>
          <a:xfrm>
            <a:off x="3523394" y="2063089"/>
            <a:ext cx="2224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used to have 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5EED069-5B31-451A-9C93-4BE4D1BEFAC3}"/>
              </a:ext>
            </a:extLst>
          </p:cNvPr>
          <p:cNvSpPr txBox="1"/>
          <p:nvPr/>
        </p:nvSpPr>
        <p:spPr>
          <a:xfrm>
            <a:off x="3102586" y="2638570"/>
            <a:ext cx="26834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didn’t use to have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DF6DABE-7BA1-4E5D-8EE7-3C047D2B93C6}"/>
              </a:ext>
            </a:extLst>
          </p:cNvPr>
          <p:cNvSpPr txBox="1"/>
          <p:nvPr/>
        </p:nvSpPr>
        <p:spPr>
          <a:xfrm>
            <a:off x="2204108" y="3200407"/>
            <a:ext cx="2224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used to use 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A56E4C5-4352-44F4-93C6-2411E7AD01E1}"/>
              </a:ext>
            </a:extLst>
          </p:cNvPr>
          <p:cNvSpPr txBox="1"/>
          <p:nvPr/>
        </p:nvSpPr>
        <p:spPr>
          <a:xfrm>
            <a:off x="2356508" y="3612116"/>
            <a:ext cx="2224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used to carry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7EF0D10-C176-4289-970F-9BF47C00B8B2}"/>
              </a:ext>
            </a:extLst>
          </p:cNvPr>
          <p:cNvSpPr txBox="1"/>
          <p:nvPr/>
        </p:nvSpPr>
        <p:spPr>
          <a:xfrm>
            <a:off x="3573436" y="4337725"/>
            <a:ext cx="2224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used to write 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35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F9775D3-44A4-4521-A517-BEA6FFE30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5" y="1191548"/>
            <a:ext cx="8696793" cy="478617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9AEEBC1-9953-4BC4-9274-5A171A663E3C}"/>
              </a:ext>
            </a:extLst>
          </p:cNvPr>
          <p:cNvSpPr txBox="1"/>
          <p:nvPr/>
        </p:nvSpPr>
        <p:spPr>
          <a:xfrm>
            <a:off x="1419367" y="2688608"/>
            <a:ext cx="7533563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Did Fahd use to check his email all the time? </a:t>
            </a:r>
          </a:p>
          <a:p>
            <a:pPr algn="l" rtl="0"/>
            <a:endParaRPr lang="en-US" sz="2800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Did people use to leave messages on telephone answering machines? </a:t>
            </a:r>
          </a:p>
          <a:p>
            <a:pPr algn="l" rtl="0"/>
            <a:endParaRPr lang="en-US" sz="1400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Did students use to write on paper/in books/on tablets? </a:t>
            </a:r>
          </a:p>
          <a:p>
            <a:pPr algn="l" rtl="0"/>
            <a:endParaRPr lang="en-US" sz="1400" dirty="0">
              <a:latin typeface="Comic Sans MS" panose="030F0702030302020204" pitchFamily="66" charset="0"/>
            </a:endParaRPr>
          </a:p>
          <a:p>
            <a:pPr algn="l" rtl="0"/>
            <a:endParaRPr lang="en-US" sz="1200" dirty="0">
              <a:latin typeface="Comic Sans MS" panose="030F0702030302020204" pitchFamily="66" charset="0"/>
            </a:endParaRPr>
          </a:p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 Did you use to go to bed early? 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4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28FD7DF-D4C0-4F6C-B495-07208A9C1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06" y="883408"/>
            <a:ext cx="7414787" cy="547644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B253474-F587-4F09-B2B7-CD6A0F9F9872}"/>
              </a:ext>
            </a:extLst>
          </p:cNvPr>
          <p:cNvSpPr txBox="1"/>
          <p:nvPr/>
        </p:nvSpPr>
        <p:spPr>
          <a:xfrm>
            <a:off x="1719619" y="1433015"/>
            <a:ext cx="155584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</a:t>
            </a:r>
          </a:p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There is </a:t>
            </a: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There is </a:t>
            </a:r>
          </a:p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There is </a:t>
            </a: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There is </a:t>
            </a:r>
          </a:p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There are </a:t>
            </a: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There is </a:t>
            </a:r>
          </a:p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There is 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63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ABB2D99-5BC7-4359-8712-78493DF0C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780" y="1602329"/>
            <a:ext cx="8500440" cy="425255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70E3956-DDB7-4E35-BE14-50DBBF7C16AE}"/>
              </a:ext>
            </a:extLst>
          </p:cNvPr>
          <p:cNvSpPr txBox="1"/>
          <p:nvPr/>
        </p:nvSpPr>
        <p:spPr>
          <a:xfrm>
            <a:off x="2647664" y="2934269"/>
            <a:ext cx="9962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A7F4A02-111A-4279-B8B3-698ADF9EBAF9}"/>
              </a:ext>
            </a:extLst>
          </p:cNvPr>
          <p:cNvSpPr txBox="1"/>
          <p:nvPr/>
        </p:nvSpPr>
        <p:spPr>
          <a:xfrm>
            <a:off x="2527106" y="3482458"/>
            <a:ext cx="9962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41F7B51-602B-4131-872F-5461BDB0338B}"/>
              </a:ext>
            </a:extLst>
          </p:cNvPr>
          <p:cNvSpPr txBox="1"/>
          <p:nvPr/>
        </p:nvSpPr>
        <p:spPr>
          <a:xfrm>
            <a:off x="1191898" y="4562911"/>
            <a:ext cx="9962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16FFD2E-DE93-47E2-AB80-0A9D589C4A32}"/>
              </a:ext>
            </a:extLst>
          </p:cNvPr>
          <p:cNvSpPr txBox="1"/>
          <p:nvPr/>
        </p:nvSpPr>
        <p:spPr>
          <a:xfrm>
            <a:off x="5220270" y="4578831"/>
            <a:ext cx="9962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CDA60C7-567D-4FE7-B558-E14E0E031918}"/>
              </a:ext>
            </a:extLst>
          </p:cNvPr>
          <p:cNvSpPr txBox="1"/>
          <p:nvPr/>
        </p:nvSpPr>
        <p:spPr>
          <a:xfrm>
            <a:off x="6230210" y="5124747"/>
            <a:ext cx="8120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8C0E872-AF32-48A3-BCF0-DBDAE45592B7}"/>
              </a:ext>
            </a:extLst>
          </p:cNvPr>
          <p:cNvSpPr txBox="1"/>
          <p:nvPr/>
        </p:nvSpPr>
        <p:spPr>
          <a:xfrm>
            <a:off x="5479577" y="3295938"/>
            <a:ext cx="771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_ </a:t>
            </a:r>
            <a:endParaRPr lang="ar-SA" sz="28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B5FD68E-4AA3-4B23-AAF0-FF554BA9C516}"/>
              </a:ext>
            </a:extLst>
          </p:cNvPr>
          <p:cNvSpPr txBox="1"/>
          <p:nvPr/>
        </p:nvSpPr>
        <p:spPr>
          <a:xfrm>
            <a:off x="1646821" y="3898715"/>
            <a:ext cx="771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_ </a:t>
            </a:r>
            <a:endParaRPr lang="ar-SA" sz="28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6E80A0-0477-47E8-8CA9-3B6751418F73}"/>
              </a:ext>
            </a:extLst>
          </p:cNvPr>
          <p:cNvSpPr txBox="1"/>
          <p:nvPr/>
        </p:nvSpPr>
        <p:spPr>
          <a:xfrm>
            <a:off x="3778150" y="3873692"/>
            <a:ext cx="771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_ </a:t>
            </a:r>
            <a:endParaRPr lang="ar-SA" sz="28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796010C-22DC-4B3B-BD23-B7C04E3F7BEC}"/>
              </a:ext>
            </a:extLst>
          </p:cNvPr>
          <p:cNvSpPr txBox="1"/>
          <p:nvPr/>
        </p:nvSpPr>
        <p:spPr>
          <a:xfrm>
            <a:off x="7151430" y="3875964"/>
            <a:ext cx="771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_ </a:t>
            </a:r>
            <a:endParaRPr lang="ar-SA" sz="28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72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A5E9D7-C477-48E7-9F19-34548C254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6489" y="1873150"/>
            <a:ext cx="4391022" cy="2257274"/>
          </a:xfrm>
        </p:spPr>
        <p:txBody>
          <a:bodyPr/>
          <a:lstStyle/>
          <a:p>
            <a:pPr algn="ctr" rtl="0"/>
            <a:r>
              <a:rPr lang="en-US" sz="11500" dirty="0">
                <a:solidFill>
                  <a:schemeClr val="tx1"/>
                </a:solidFill>
              </a:rPr>
              <a:t>Unit 4</a:t>
            </a:r>
            <a:endParaRPr lang="ar-SA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40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46722B7-077E-4C29-9376-BE9D306A8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627" y="1614131"/>
            <a:ext cx="8580746" cy="377673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0E25EBC-288D-4DB6-83FA-78E328FCE9C7}"/>
              </a:ext>
            </a:extLst>
          </p:cNvPr>
          <p:cNvSpPr txBox="1"/>
          <p:nvPr/>
        </p:nvSpPr>
        <p:spPr>
          <a:xfrm>
            <a:off x="1296539" y="2347415"/>
            <a:ext cx="2388359" cy="27996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leader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technology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empire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prize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desert island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40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1CA1B4A-162A-4E86-9449-F3815C074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222" y="341194"/>
            <a:ext cx="8756135" cy="637350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A2D62ED-428F-444E-8935-F80AB5A296AD}"/>
              </a:ext>
            </a:extLst>
          </p:cNvPr>
          <p:cNvSpPr txBox="1"/>
          <p:nvPr/>
        </p:nvSpPr>
        <p:spPr>
          <a:xfrm>
            <a:off x="2322401" y="1039513"/>
            <a:ext cx="5845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g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62F5305-1F3D-4D85-9BC6-FFC2B57F30C5}"/>
              </a:ext>
            </a:extLst>
          </p:cNvPr>
          <p:cNvSpPr txBox="1"/>
          <p:nvPr/>
        </p:nvSpPr>
        <p:spPr>
          <a:xfrm>
            <a:off x="2679518" y="1505813"/>
            <a:ext cx="6937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f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FC29F58-E053-439C-BCEB-B8EB4452F57A}"/>
              </a:ext>
            </a:extLst>
          </p:cNvPr>
          <p:cNvSpPr txBox="1"/>
          <p:nvPr/>
        </p:nvSpPr>
        <p:spPr>
          <a:xfrm>
            <a:off x="2599903" y="1972112"/>
            <a:ext cx="6937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5260B0E-7C82-42F5-B796-B42E084D2BCB}"/>
              </a:ext>
            </a:extLst>
          </p:cNvPr>
          <p:cNvSpPr txBox="1"/>
          <p:nvPr/>
        </p:nvSpPr>
        <p:spPr>
          <a:xfrm>
            <a:off x="1919787" y="2452059"/>
            <a:ext cx="6937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0A25226-26F7-4291-A865-0731918BF4AB}"/>
              </a:ext>
            </a:extLst>
          </p:cNvPr>
          <p:cNvSpPr txBox="1"/>
          <p:nvPr/>
        </p:nvSpPr>
        <p:spPr>
          <a:xfrm>
            <a:off x="2454326" y="2945655"/>
            <a:ext cx="6937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b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F292282-1D65-47F7-BC5A-ACB4436E66B8}"/>
              </a:ext>
            </a:extLst>
          </p:cNvPr>
          <p:cNvSpPr txBox="1"/>
          <p:nvPr/>
        </p:nvSpPr>
        <p:spPr>
          <a:xfrm>
            <a:off x="2429304" y="3439252"/>
            <a:ext cx="6937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c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85A0286-3D50-461A-BF92-42EC9AA6BCE6}"/>
              </a:ext>
            </a:extLst>
          </p:cNvPr>
          <p:cNvSpPr txBox="1"/>
          <p:nvPr/>
        </p:nvSpPr>
        <p:spPr>
          <a:xfrm>
            <a:off x="2349690" y="3891905"/>
            <a:ext cx="6937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d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B630AE7-0722-4F95-9733-0B849AABFF4C}"/>
              </a:ext>
            </a:extLst>
          </p:cNvPr>
          <p:cNvSpPr txBox="1"/>
          <p:nvPr/>
        </p:nvSpPr>
        <p:spPr>
          <a:xfrm>
            <a:off x="2338314" y="4358206"/>
            <a:ext cx="6937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a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36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656E053-0736-43C0-B2B0-531C2E9BA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87" y="914400"/>
            <a:ext cx="8810625" cy="559558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FCD6177-D1AC-4833-AF08-DA7A01AED45A}"/>
              </a:ext>
            </a:extLst>
          </p:cNvPr>
          <p:cNvSpPr txBox="1"/>
          <p:nvPr/>
        </p:nvSpPr>
        <p:spPr>
          <a:xfrm>
            <a:off x="6359856" y="216618"/>
            <a:ext cx="237471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قد تختلف الإجابات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636C39-72C0-4893-8DA0-67D0C246AB18}"/>
              </a:ext>
            </a:extLst>
          </p:cNvPr>
          <p:cNvSpPr txBox="1"/>
          <p:nvPr/>
        </p:nvSpPr>
        <p:spPr>
          <a:xfrm>
            <a:off x="614148" y="1869743"/>
            <a:ext cx="52270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Scientists use technology like satellites to study the universe 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9517B7-0904-4E7F-92BB-620A6557A5E5}"/>
              </a:ext>
            </a:extLst>
          </p:cNvPr>
          <p:cNvSpPr txBox="1"/>
          <p:nvPr/>
        </p:nvSpPr>
        <p:spPr>
          <a:xfrm>
            <a:off x="657364" y="3086669"/>
            <a:ext cx="52270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He wishes that he was on a desert island. He wouldn’t be lonely there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85896D8-510D-4BD6-8BB8-892F15B663A6}"/>
              </a:ext>
            </a:extLst>
          </p:cNvPr>
          <p:cNvSpPr txBox="1"/>
          <p:nvPr/>
        </p:nvSpPr>
        <p:spPr>
          <a:xfrm>
            <a:off x="659636" y="4303599"/>
            <a:ext cx="52270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The man participated in a game show on television, and he won a very large prize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D6EDFD0-CBDE-42E1-A1FF-2C9C3B29C098}"/>
              </a:ext>
            </a:extLst>
          </p:cNvPr>
          <p:cNvSpPr txBox="1"/>
          <p:nvPr/>
        </p:nvSpPr>
        <p:spPr>
          <a:xfrm>
            <a:off x="661909" y="5493235"/>
            <a:ext cx="63393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King Abdul Aziz Al Saud was a historical leader. He was responsible for the unification of Saudi Arabia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3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04E323B-2A0F-4723-8FB1-7FC070F10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131" y="1087982"/>
            <a:ext cx="8579737" cy="520363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0F9E0C6-B123-4A0D-AB2D-21F633BAC69E}"/>
              </a:ext>
            </a:extLst>
          </p:cNvPr>
          <p:cNvSpPr txBox="1"/>
          <p:nvPr/>
        </p:nvSpPr>
        <p:spPr>
          <a:xfrm>
            <a:off x="2674963" y="1733265"/>
            <a:ext cx="1815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weren’t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E150C9E-9BC0-4271-B60D-2B050C920DBA}"/>
              </a:ext>
            </a:extLst>
          </p:cNvPr>
          <p:cNvSpPr txBox="1"/>
          <p:nvPr/>
        </p:nvSpPr>
        <p:spPr>
          <a:xfrm>
            <a:off x="1298812" y="2158621"/>
            <a:ext cx="1815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would be 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A49EBFB-05CC-46E3-B091-D7F5F6047A30}"/>
              </a:ext>
            </a:extLst>
          </p:cNvPr>
          <p:cNvSpPr txBox="1"/>
          <p:nvPr/>
        </p:nvSpPr>
        <p:spPr>
          <a:xfrm>
            <a:off x="1942533" y="2583979"/>
            <a:ext cx="1279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asked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F19ED33-C288-4A5F-8E1A-01F66E90951D}"/>
              </a:ext>
            </a:extLst>
          </p:cNvPr>
          <p:cNvSpPr txBox="1"/>
          <p:nvPr/>
        </p:nvSpPr>
        <p:spPr>
          <a:xfrm>
            <a:off x="2777322" y="3063926"/>
            <a:ext cx="240882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wouldn’t answer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AEBE52-078A-4277-AFF7-D9B546ECF800}"/>
              </a:ext>
            </a:extLst>
          </p:cNvPr>
          <p:cNvSpPr txBox="1"/>
          <p:nvPr/>
        </p:nvSpPr>
        <p:spPr>
          <a:xfrm>
            <a:off x="1835623" y="4401409"/>
            <a:ext cx="19220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didn’t have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7A5B4CB-CE3E-4149-AC10-262B60337D50}"/>
              </a:ext>
            </a:extLst>
          </p:cNvPr>
          <p:cNvSpPr txBox="1"/>
          <p:nvPr/>
        </p:nvSpPr>
        <p:spPr>
          <a:xfrm>
            <a:off x="1401168" y="4840414"/>
            <a:ext cx="19220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would help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C474E4-69DC-4EE5-941C-1832A439DD3A}"/>
              </a:ext>
            </a:extLst>
          </p:cNvPr>
          <p:cNvSpPr txBox="1"/>
          <p:nvPr/>
        </p:nvSpPr>
        <p:spPr>
          <a:xfrm>
            <a:off x="4622045" y="4840416"/>
            <a:ext cx="2256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would believe 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EDD2B6-85BD-4D31-9474-1571F5EC8C45}"/>
              </a:ext>
            </a:extLst>
          </p:cNvPr>
          <p:cNvSpPr txBox="1"/>
          <p:nvPr/>
        </p:nvSpPr>
        <p:spPr>
          <a:xfrm>
            <a:off x="2438401" y="5263495"/>
            <a:ext cx="19220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didn’t say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7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F8302F7-777F-4509-BBAB-5132E7FE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2" y="933450"/>
            <a:ext cx="8635835" cy="544005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A99E9D5-F586-43D0-AACC-184FCAB0473F}"/>
              </a:ext>
            </a:extLst>
          </p:cNvPr>
          <p:cNvSpPr txBox="1"/>
          <p:nvPr/>
        </p:nvSpPr>
        <p:spPr>
          <a:xfrm>
            <a:off x="254082" y="2879678"/>
            <a:ext cx="59965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If I had the cash right now, I would buy a cell phone. 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2247518-0727-44B1-8F1A-D3B410A1956C}"/>
              </a:ext>
            </a:extLst>
          </p:cNvPr>
          <p:cNvSpPr txBox="1"/>
          <p:nvPr/>
        </p:nvSpPr>
        <p:spPr>
          <a:xfrm>
            <a:off x="624847" y="3632582"/>
            <a:ext cx="80005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If Larry wanted a summer job, he would apply for the job at the library.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C7DE34-8591-48DC-B4BC-5269405E7956}"/>
              </a:ext>
            </a:extLst>
          </p:cNvPr>
          <p:cNvSpPr txBox="1"/>
          <p:nvPr/>
        </p:nvSpPr>
        <p:spPr>
          <a:xfrm>
            <a:off x="172194" y="4412781"/>
            <a:ext cx="8753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If Ahmed didn’t have an English test next Sunday, they’d go on vacation with us.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801D981-24DD-47DC-8677-B1813FAE3760}"/>
              </a:ext>
            </a:extLst>
          </p:cNvPr>
          <p:cNvSpPr txBox="1"/>
          <p:nvPr/>
        </p:nvSpPr>
        <p:spPr>
          <a:xfrm>
            <a:off x="1418695" y="5204348"/>
            <a:ext cx="6387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If my shirt had holes in it, I’d buy a new one.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7CE5E77-905A-475A-9597-6A783DFCD1DC}"/>
              </a:ext>
            </a:extLst>
          </p:cNvPr>
          <p:cNvSpPr txBox="1"/>
          <p:nvPr/>
        </p:nvSpPr>
        <p:spPr>
          <a:xfrm>
            <a:off x="1393672" y="5970901"/>
            <a:ext cx="6387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If I liked baseball, I’d go to the game with you.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59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37B9F15-440C-41A3-A50F-BEC0830FE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842" y="972616"/>
            <a:ext cx="8579964" cy="536048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C155DFA-978B-425E-9A0F-389B2312A24A}"/>
              </a:ext>
            </a:extLst>
          </p:cNvPr>
          <p:cNvSpPr txBox="1"/>
          <p:nvPr/>
        </p:nvSpPr>
        <p:spPr>
          <a:xfrm>
            <a:off x="341194" y="1719618"/>
            <a:ext cx="8579964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If I could be the leader of my country, I’d work to improve the environment. </a:t>
            </a:r>
          </a:p>
          <a:p>
            <a:pPr algn="l" rtl="0"/>
            <a:endParaRPr lang="en-US" sz="2000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If I won a large cash prize on TV, I could travel to every country in the world. </a:t>
            </a:r>
          </a:p>
          <a:p>
            <a:pPr algn="l" rtl="0"/>
            <a:endParaRPr lang="en-US" sz="2400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	If I lived on a desert island, I could surf and swim all the time. </a:t>
            </a:r>
          </a:p>
          <a:p>
            <a:pPr algn="l" rtl="0"/>
            <a:endParaRPr lang="en-US" sz="2000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	If I met an extraterrestrial, I might ask about life on other planets. </a:t>
            </a:r>
          </a:p>
          <a:p>
            <a:pPr algn="l" rtl="0"/>
            <a:endParaRPr lang="en-US" sz="2400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	If I had more time, I could watch more TV. </a:t>
            </a:r>
          </a:p>
          <a:p>
            <a:pPr algn="l" rtl="0"/>
            <a:endParaRPr lang="en-US" sz="2000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	If I worked for a charity, I might build houses for homeless people. </a:t>
            </a:r>
          </a:p>
          <a:p>
            <a:pPr algn="l" rtl="0"/>
            <a:endParaRPr lang="en-US" sz="2400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	If I found 5,000 riyals on the street, I might try to find who lost it. </a:t>
            </a:r>
          </a:p>
          <a:p>
            <a:pPr algn="l" rtl="0"/>
            <a:endParaRPr lang="en-US" sz="2000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	If I lived in a foreign country, I could teach English.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1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EC80F3A-9FE4-4257-A9AA-E642802C9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1" y="915537"/>
            <a:ext cx="8693197" cy="5457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4E0EAC5-9878-450A-ADC6-CB1BAB20E224}"/>
              </a:ext>
            </a:extLst>
          </p:cNvPr>
          <p:cNvSpPr txBox="1"/>
          <p:nvPr/>
        </p:nvSpPr>
        <p:spPr>
          <a:xfrm>
            <a:off x="225401" y="2552131"/>
            <a:ext cx="6448354" cy="38933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Tommy wishes that he didn’t have to pay the municipal fees on his house. </a:t>
            </a:r>
          </a:p>
          <a:p>
            <a:pPr algn="ctr" rtl="0"/>
            <a:endParaRPr lang="en-US" sz="1100" dirty="0">
              <a:latin typeface="Comic Sans MS" panose="030F0702030302020204" pitchFamily="66" charset="0"/>
            </a:endParaRPr>
          </a:p>
          <a:p>
            <a:pPr algn="ctr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Charles wishes that he was good enough to play professional basketball. </a:t>
            </a:r>
          </a:p>
          <a:p>
            <a:pPr algn="ctr" rtl="0"/>
            <a:endParaRPr lang="en-US" sz="1100" dirty="0">
              <a:latin typeface="Comic Sans MS" panose="030F0702030302020204" pitchFamily="66" charset="0"/>
            </a:endParaRPr>
          </a:p>
          <a:p>
            <a:pPr algn="ctr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Kevin wishes that his friend would listen to him. </a:t>
            </a:r>
          </a:p>
          <a:p>
            <a:pPr algn="ctr" rtl="0"/>
            <a:endParaRPr lang="en-US" sz="2400" dirty="0">
              <a:latin typeface="Comic Sans MS" panose="030F0702030302020204" pitchFamily="66" charset="0"/>
            </a:endParaRPr>
          </a:p>
          <a:p>
            <a:pPr algn="ctr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David wishes that he didn’t have to do homework every night. </a:t>
            </a:r>
          </a:p>
          <a:p>
            <a:pPr algn="ctr" rtl="0"/>
            <a:endParaRPr lang="en-US" sz="1100" dirty="0">
              <a:latin typeface="Comic Sans MS" panose="030F0702030302020204" pitchFamily="66" charset="0"/>
            </a:endParaRPr>
          </a:p>
          <a:p>
            <a:pPr algn="ctr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Joanna wishes that she could see her parents this year. </a:t>
            </a:r>
          </a:p>
          <a:p>
            <a:pPr algn="ctr" rtl="0"/>
            <a:endParaRPr lang="en-US" sz="2400" dirty="0">
              <a:latin typeface="Comic Sans MS" panose="030F0702030302020204" pitchFamily="66" charset="0"/>
            </a:endParaRPr>
          </a:p>
          <a:p>
            <a:pPr algn="ctr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Maria wishes that there wasn’t so much traffic in the city. 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2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A250882-6AC1-4994-BE8D-C327EAE7B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921" y="915181"/>
            <a:ext cx="8540157" cy="545919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AEFFE33-104E-4633-AE5C-F4BEFD3F95FD}"/>
              </a:ext>
            </a:extLst>
          </p:cNvPr>
          <p:cNvSpPr txBox="1"/>
          <p:nvPr/>
        </p:nvSpPr>
        <p:spPr>
          <a:xfrm>
            <a:off x="6359856" y="216618"/>
            <a:ext cx="237471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قد تختلف الإجابات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B33F1E7-D9A1-498D-ACF2-9ABE72BA96D0}"/>
              </a:ext>
            </a:extLst>
          </p:cNvPr>
          <p:cNvSpPr txBox="1"/>
          <p:nvPr/>
        </p:nvSpPr>
        <p:spPr>
          <a:xfrm>
            <a:off x="2347415" y="5036024"/>
            <a:ext cx="45174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 traffic wasn’t so bad </a:t>
            </a:r>
          </a:p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it wasn’t so noisy at the restaurant </a:t>
            </a: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he didn’t have a lot of homework </a:t>
            </a:r>
          </a:p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he was 18 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44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7582F32-3F2B-4CA4-B95C-3F892ADB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8" y="858385"/>
            <a:ext cx="8616998" cy="552800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AEFFE33-104E-4633-AE5C-F4BEFD3F95FD}"/>
              </a:ext>
            </a:extLst>
          </p:cNvPr>
          <p:cNvSpPr txBox="1"/>
          <p:nvPr/>
        </p:nvSpPr>
        <p:spPr>
          <a:xfrm>
            <a:off x="6359856" y="216618"/>
            <a:ext cx="237471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قد تختلف الإجابات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B33F1E7-D9A1-498D-ACF2-9ABE72BA96D0}"/>
              </a:ext>
            </a:extLst>
          </p:cNvPr>
          <p:cNvSpPr txBox="1"/>
          <p:nvPr/>
        </p:nvSpPr>
        <p:spPr>
          <a:xfrm>
            <a:off x="1937980" y="5036024"/>
            <a:ext cx="545910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her computer wasn’t so slow</a:t>
            </a:r>
          </a:p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it wasn’t so hot today</a:t>
            </a: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there was something good on TV tonight</a:t>
            </a:r>
          </a:p>
          <a:p>
            <a:pPr algn="l" rtl="0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she didn’t have a fever</a:t>
            </a:r>
            <a:endParaRPr lang="ar-SA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6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47C8973-FF21-4EF9-AD3E-6AF52A81B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838" y="971336"/>
            <a:ext cx="8462323" cy="54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56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1095D32-50DC-4A4D-BCED-D38A3A76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615" y="982639"/>
            <a:ext cx="8106770" cy="520057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52C3FF2-1F2F-40C8-9138-0CB11FF07A38}"/>
              </a:ext>
            </a:extLst>
          </p:cNvPr>
          <p:cNvSpPr/>
          <p:nvPr/>
        </p:nvSpPr>
        <p:spPr>
          <a:xfrm>
            <a:off x="6496334" y="2756848"/>
            <a:ext cx="327547" cy="38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5587847-5041-4E11-BD2A-378DA88D2E53}"/>
              </a:ext>
            </a:extLst>
          </p:cNvPr>
          <p:cNvSpPr/>
          <p:nvPr/>
        </p:nvSpPr>
        <p:spPr>
          <a:xfrm>
            <a:off x="6512255" y="3345978"/>
            <a:ext cx="327547" cy="38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134B474-03C8-4DA1-8AC9-FAA237DBF4F1}"/>
              </a:ext>
            </a:extLst>
          </p:cNvPr>
          <p:cNvSpPr/>
          <p:nvPr/>
        </p:nvSpPr>
        <p:spPr>
          <a:xfrm>
            <a:off x="6500880" y="3948756"/>
            <a:ext cx="327547" cy="38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43EA4320-D7AC-41A5-A829-51991B9A6F49}"/>
              </a:ext>
            </a:extLst>
          </p:cNvPr>
          <p:cNvSpPr/>
          <p:nvPr/>
        </p:nvSpPr>
        <p:spPr>
          <a:xfrm>
            <a:off x="7308375" y="4524237"/>
            <a:ext cx="327547" cy="38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712E9D4-653B-4C21-AE33-7F1007713B41}"/>
              </a:ext>
            </a:extLst>
          </p:cNvPr>
          <p:cNvSpPr/>
          <p:nvPr/>
        </p:nvSpPr>
        <p:spPr>
          <a:xfrm>
            <a:off x="8156812" y="5154312"/>
            <a:ext cx="327547" cy="38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6BBB1D0E-3E3F-408F-8E2C-BAE8E5B80CE1}"/>
              </a:ext>
            </a:extLst>
          </p:cNvPr>
          <p:cNvSpPr/>
          <p:nvPr/>
        </p:nvSpPr>
        <p:spPr>
          <a:xfrm>
            <a:off x="8159085" y="5757089"/>
            <a:ext cx="327547" cy="382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0384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3809D00-A883-41EA-805B-3D911010D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24" y="989889"/>
            <a:ext cx="8559351" cy="534267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6632549-7FD8-45A8-AB91-9CEECB31EF93}"/>
              </a:ext>
            </a:extLst>
          </p:cNvPr>
          <p:cNvSpPr txBox="1"/>
          <p:nvPr/>
        </p:nvSpPr>
        <p:spPr>
          <a:xfrm>
            <a:off x="5377218" y="216618"/>
            <a:ext cx="335734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كل طالب يجيب عن قصته </a:t>
            </a:r>
          </a:p>
        </p:txBody>
      </p:sp>
    </p:spTree>
    <p:extLst>
      <p:ext uri="{BB962C8B-B14F-4D97-AF65-F5344CB8AC3E}">
        <p14:creationId xmlns:p14="http://schemas.microsoft.com/office/powerpoint/2010/main" val="112657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846FAA3-C0CD-4985-92B9-AD77DFBDC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550" y="341194"/>
            <a:ext cx="8772502" cy="631891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A0BFE0A-55C2-45B9-B072-7EC01FAD7BAA}"/>
              </a:ext>
            </a:extLst>
          </p:cNvPr>
          <p:cNvSpPr txBox="1"/>
          <p:nvPr/>
        </p:nvSpPr>
        <p:spPr>
          <a:xfrm>
            <a:off x="3577990" y="1101002"/>
            <a:ext cx="6937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so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DAC526D-8C24-4524-BACD-DBEA5586E6DF}"/>
              </a:ext>
            </a:extLst>
          </p:cNvPr>
          <p:cNvSpPr txBox="1"/>
          <p:nvPr/>
        </p:nvSpPr>
        <p:spPr>
          <a:xfrm>
            <a:off x="1601336" y="3286923"/>
            <a:ext cx="6937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so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F33E884-EEAA-423F-B598-B71750156026}"/>
              </a:ext>
            </a:extLst>
          </p:cNvPr>
          <p:cNvSpPr txBox="1"/>
          <p:nvPr/>
        </p:nvSpPr>
        <p:spPr>
          <a:xfrm>
            <a:off x="4728956" y="3876054"/>
            <a:ext cx="6937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so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0372657-741B-4463-B99D-DF48B59B4366}"/>
              </a:ext>
            </a:extLst>
          </p:cNvPr>
          <p:cNvSpPr txBox="1"/>
          <p:nvPr/>
        </p:nvSpPr>
        <p:spPr>
          <a:xfrm>
            <a:off x="5768464" y="5529710"/>
            <a:ext cx="6937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so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8176718-238B-4C5D-AFE0-9778DA762C59}"/>
              </a:ext>
            </a:extLst>
          </p:cNvPr>
          <p:cNvSpPr txBox="1"/>
          <p:nvPr/>
        </p:nvSpPr>
        <p:spPr>
          <a:xfrm>
            <a:off x="4444624" y="1667388"/>
            <a:ext cx="18401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because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866D2E-478C-4CC1-BDE9-69D6167E297B}"/>
              </a:ext>
            </a:extLst>
          </p:cNvPr>
          <p:cNvSpPr txBox="1"/>
          <p:nvPr/>
        </p:nvSpPr>
        <p:spPr>
          <a:xfrm>
            <a:off x="4173942" y="2242870"/>
            <a:ext cx="18401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because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E029A8-B50C-47CB-ACBE-8631874B9E91}"/>
              </a:ext>
            </a:extLst>
          </p:cNvPr>
          <p:cNvSpPr txBox="1"/>
          <p:nvPr/>
        </p:nvSpPr>
        <p:spPr>
          <a:xfrm>
            <a:off x="3480177" y="4428791"/>
            <a:ext cx="18401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because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5AF885A-9EA6-4F52-8F32-4D2E1FE0D04B}"/>
              </a:ext>
            </a:extLst>
          </p:cNvPr>
          <p:cNvSpPr txBox="1"/>
          <p:nvPr/>
        </p:nvSpPr>
        <p:spPr>
          <a:xfrm>
            <a:off x="3919184" y="5004273"/>
            <a:ext cx="18401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because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38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A839812-D4BF-429D-96A5-3A0FBECC8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9" y="932241"/>
            <a:ext cx="8517341" cy="548799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00642BB-7870-4053-BDA3-92F2D0A19FF2}"/>
              </a:ext>
            </a:extLst>
          </p:cNvPr>
          <p:cNvSpPr txBox="1"/>
          <p:nvPr/>
        </p:nvSpPr>
        <p:spPr>
          <a:xfrm>
            <a:off x="791570" y="2715904"/>
            <a:ext cx="8243248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If she didn’t have a toothache she wouldn’t need to see the dentist. </a:t>
            </a:r>
          </a:p>
          <a:p>
            <a:pPr algn="ctr" rtl="0"/>
            <a:endParaRPr lang="en-US" dirty="0">
              <a:latin typeface="Comic Sans MS" panose="030F0702030302020204" pitchFamily="66" charset="0"/>
            </a:endParaRPr>
          </a:p>
          <a:p>
            <a:pPr algn="ctr" rtl="0"/>
            <a:endParaRPr lang="en-US" sz="1400" dirty="0">
              <a:latin typeface="Comic Sans MS" panose="030F0702030302020204" pitchFamily="66" charset="0"/>
            </a:endParaRPr>
          </a:p>
          <a:p>
            <a:pPr algn="ctr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Asma wouldn’t do so well at school if she missed classes. </a:t>
            </a:r>
          </a:p>
          <a:p>
            <a:pPr algn="ctr" rtl="0"/>
            <a:endParaRPr lang="en-US" dirty="0">
              <a:latin typeface="Comic Sans MS" panose="030F0702030302020204" pitchFamily="66" charset="0"/>
            </a:endParaRPr>
          </a:p>
          <a:p>
            <a:pPr algn="ctr" rtl="0"/>
            <a:endParaRPr lang="en-US" dirty="0">
              <a:latin typeface="Comic Sans MS" panose="030F0702030302020204" pitchFamily="66" charset="0"/>
            </a:endParaRPr>
          </a:p>
          <a:p>
            <a:pPr algn="ctr" rtl="0"/>
            <a:endParaRPr lang="en-US" sz="1400" dirty="0">
              <a:latin typeface="Comic Sans MS" panose="030F0702030302020204" pitchFamily="66" charset="0"/>
            </a:endParaRPr>
          </a:p>
          <a:p>
            <a:pPr algn="ctr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Adel would go to a picnic with his friends if he hadn’t to study over the weekend for his test. </a:t>
            </a:r>
          </a:p>
          <a:p>
            <a:pPr algn="ctr" rtl="0"/>
            <a:endParaRPr lang="en-US" sz="1200" dirty="0">
              <a:latin typeface="Comic Sans MS" panose="030F0702030302020204" pitchFamily="66" charset="0"/>
            </a:endParaRPr>
          </a:p>
          <a:p>
            <a:pPr algn="ctr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They would go to their house in the country more often if they didn’t need to work so hard. </a:t>
            </a:r>
          </a:p>
          <a:p>
            <a:pPr algn="ctr" rtl="0"/>
            <a:endParaRPr lang="en-US" sz="1200" dirty="0">
              <a:latin typeface="Comic Sans MS" panose="030F0702030302020204" pitchFamily="66" charset="0"/>
            </a:endParaRPr>
          </a:p>
          <a:p>
            <a:pPr algn="ctr" rtl="0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If there wasn’t such a huge range of models I would know which laptop to choose. </a:t>
            </a:r>
            <a:endParaRPr lang="ar-SA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62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187407F-197F-425E-A8C7-F1491A33F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1" y="948092"/>
            <a:ext cx="7692077" cy="53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0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046D19-EA33-424A-A457-FC244427F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08" y="1816149"/>
            <a:ext cx="8347384" cy="377943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58F398C-AF10-4BA9-8A7C-65EB80BD3F89}"/>
              </a:ext>
            </a:extLst>
          </p:cNvPr>
          <p:cNvSpPr txBox="1"/>
          <p:nvPr/>
        </p:nvSpPr>
        <p:spPr>
          <a:xfrm>
            <a:off x="6359856" y="216617"/>
            <a:ext cx="237471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قد تختلف الإجابات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2E17D70-D656-43E8-B4D4-89C23FC235FA}"/>
              </a:ext>
            </a:extLst>
          </p:cNvPr>
          <p:cNvSpPr txBox="1"/>
          <p:nvPr/>
        </p:nvSpPr>
        <p:spPr>
          <a:xfrm>
            <a:off x="1378424" y="1720613"/>
            <a:ext cx="7367268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had some time off I’d go on a trip. </a:t>
            </a:r>
          </a:p>
          <a:p>
            <a:pPr algn="l" rtl="0"/>
            <a:endParaRPr lang="en-US" sz="3200" dirty="0">
              <a:latin typeface="Comic Sans MS" panose="030F0702030302020204" pitchFamily="66" charset="0"/>
            </a:endParaRPr>
          </a:p>
          <a:p>
            <a:pPr algn="ctr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had enough money I’d invite my friend to come along. 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I had the time and the money to do it. </a:t>
            </a:r>
          </a:p>
          <a:p>
            <a:pPr algn="l" rtl="0"/>
            <a:endParaRPr lang="en-US" sz="3600" dirty="0">
              <a:latin typeface="Comic Sans MS" panose="030F0702030302020204" pitchFamily="66" charset="0"/>
            </a:endParaRPr>
          </a:p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my friend could accompany me 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93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97C9EDE-11F2-46C3-9D15-C4D16C759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297" y="916602"/>
            <a:ext cx="7991405" cy="53613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CFB3DE0-C9A5-45EF-BEC7-82C42D47A97F}"/>
              </a:ext>
            </a:extLst>
          </p:cNvPr>
          <p:cNvSpPr txBox="1"/>
          <p:nvPr/>
        </p:nvSpPr>
        <p:spPr>
          <a:xfrm>
            <a:off x="4776716" y="3429000"/>
            <a:ext cx="237471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اكتب قصة عن أمنية تحققت لصاحبها </a:t>
            </a:r>
          </a:p>
        </p:txBody>
      </p:sp>
    </p:spTree>
    <p:extLst>
      <p:ext uri="{BB962C8B-B14F-4D97-AF65-F5344CB8AC3E}">
        <p14:creationId xmlns:p14="http://schemas.microsoft.com/office/powerpoint/2010/main" val="1012552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05B62ED-044A-48CF-AEC2-E00E6E816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287" y="1320278"/>
            <a:ext cx="8431757" cy="47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6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A9FDE84-36A9-432E-BE4D-5E51C7C3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930" y="959963"/>
            <a:ext cx="8500140" cy="537288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94966A5-82E2-4851-900F-2DDE33D796AF}"/>
              </a:ext>
            </a:extLst>
          </p:cNvPr>
          <p:cNvSpPr txBox="1"/>
          <p:nvPr/>
        </p:nvSpPr>
        <p:spPr>
          <a:xfrm>
            <a:off x="1119118" y="1528548"/>
            <a:ext cx="55955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00CC"/>
                </a:solidFill>
              </a:rPr>
              <a:t>C</a:t>
            </a:r>
            <a:r>
              <a:rPr lang="en-US" sz="2400" b="1" dirty="0"/>
              <a:t> 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/>
              <a:t> </a:t>
            </a:r>
          </a:p>
          <a:p>
            <a:pPr algn="l" rtl="0"/>
            <a:r>
              <a:rPr lang="en-US" sz="2400" b="1" dirty="0">
                <a:solidFill>
                  <a:srgbClr val="0000CC"/>
                </a:solidFill>
              </a:rPr>
              <a:t>C</a:t>
            </a:r>
            <a:r>
              <a:rPr lang="en-US" sz="2400" b="1" dirty="0"/>
              <a:t> 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/>
              <a:t> </a:t>
            </a:r>
          </a:p>
          <a:p>
            <a:pPr algn="l" rtl="0"/>
            <a:r>
              <a:rPr lang="en-US" sz="2400" b="1" dirty="0">
                <a:solidFill>
                  <a:srgbClr val="0000CC"/>
                </a:solidFill>
              </a:rPr>
              <a:t>N</a:t>
            </a:r>
            <a:r>
              <a:rPr lang="en-US" sz="2400" b="1" dirty="0"/>
              <a:t> </a:t>
            </a:r>
            <a:endParaRPr lang="ar-SA" sz="24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C7D97C0-B726-4A14-B58E-EBC3AA750122}"/>
              </a:ext>
            </a:extLst>
          </p:cNvPr>
          <p:cNvSpPr txBox="1"/>
          <p:nvPr/>
        </p:nvSpPr>
        <p:spPr>
          <a:xfrm>
            <a:off x="3782710" y="1435287"/>
            <a:ext cx="55955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00CC"/>
                </a:solidFill>
              </a:rPr>
              <a:t>N </a:t>
            </a:r>
            <a:r>
              <a:rPr lang="en-US" sz="2400" b="1" dirty="0"/>
              <a:t> 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/>
              <a:t> </a:t>
            </a:r>
          </a:p>
          <a:p>
            <a:pPr algn="l" rtl="0"/>
            <a:r>
              <a:rPr lang="en-US" sz="2400" b="1" dirty="0">
                <a:solidFill>
                  <a:srgbClr val="0000CC"/>
                </a:solidFill>
              </a:rPr>
              <a:t>C</a:t>
            </a:r>
            <a:r>
              <a:rPr lang="en-US" sz="2400" b="1" dirty="0"/>
              <a:t> 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N </a:t>
            </a:r>
            <a:r>
              <a:rPr lang="en-US" sz="2400" b="1" dirty="0"/>
              <a:t> </a:t>
            </a:r>
          </a:p>
          <a:p>
            <a:pPr algn="l" rtl="0"/>
            <a:r>
              <a:rPr lang="en-US" sz="2400" b="1" dirty="0">
                <a:solidFill>
                  <a:srgbClr val="0000CC"/>
                </a:solidFill>
              </a:rPr>
              <a:t>N</a:t>
            </a:r>
            <a:r>
              <a:rPr lang="en-US" sz="2400" b="1" dirty="0"/>
              <a:t>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51108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1FA3661-B421-4B87-861C-149C6AA26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279" y="1239174"/>
            <a:ext cx="8379441" cy="488867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37D3DA5-1971-4748-9ADC-742F27A4C4CF}"/>
              </a:ext>
            </a:extLst>
          </p:cNvPr>
          <p:cNvSpPr txBox="1"/>
          <p:nvPr/>
        </p:nvSpPr>
        <p:spPr>
          <a:xfrm>
            <a:off x="7260609" y="1992574"/>
            <a:ext cx="1310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some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584D680-DA17-4DDD-9506-178E68ECBF50}"/>
              </a:ext>
            </a:extLst>
          </p:cNvPr>
          <p:cNvSpPr txBox="1"/>
          <p:nvPr/>
        </p:nvSpPr>
        <p:spPr>
          <a:xfrm>
            <a:off x="3127602" y="3004787"/>
            <a:ext cx="1310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any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357E656-F654-4BFD-9C43-1939780CBE36}"/>
              </a:ext>
            </a:extLst>
          </p:cNvPr>
          <p:cNvSpPr txBox="1"/>
          <p:nvPr/>
        </p:nvSpPr>
        <p:spPr>
          <a:xfrm>
            <a:off x="1476222" y="4055662"/>
            <a:ext cx="5436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D27F4DF-B7A8-463C-9577-910E49CE0D2B}"/>
              </a:ext>
            </a:extLst>
          </p:cNvPr>
          <p:cNvSpPr txBox="1"/>
          <p:nvPr/>
        </p:nvSpPr>
        <p:spPr>
          <a:xfrm>
            <a:off x="1587677" y="4590203"/>
            <a:ext cx="1310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many</a:t>
            </a:r>
            <a:endParaRPr lang="ar-SA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67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D4F3354-B0DC-412D-B8C7-D52D5835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10" y="909922"/>
            <a:ext cx="8380579" cy="5471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B44B4-28D2-439C-8A38-06812F704B6E}"/>
              </a:ext>
            </a:extLst>
          </p:cNvPr>
          <p:cNvSpPr txBox="1"/>
          <p:nvPr/>
        </p:nvSpPr>
        <p:spPr>
          <a:xfrm>
            <a:off x="2715905" y="2770498"/>
            <a:ext cx="2197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shop online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B4DF9ED-4706-49BE-8121-27E39C710EC3}"/>
              </a:ext>
            </a:extLst>
          </p:cNvPr>
          <p:cNvSpPr txBox="1"/>
          <p:nvPr/>
        </p:nvSpPr>
        <p:spPr>
          <a:xfrm>
            <a:off x="2035788" y="4369560"/>
            <a:ext cx="25225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make payments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76B40E5-155E-4C5A-B374-31172E513F97}"/>
              </a:ext>
            </a:extLst>
          </p:cNvPr>
          <p:cNvSpPr txBox="1"/>
          <p:nvPr/>
        </p:nvSpPr>
        <p:spPr>
          <a:xfrm>
            <a:off x="3348250" y="4808564"/>
            <a:ext cx="8552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buy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53AFBAB-DF1F-4DBA-B232-081A59254072}"/>
              </a:ext>
            </a:extLst>
          </p:cNvPr>
          <p:cNvSpPr txBox="1"/>
          <p:nvPr/>
        </p:nvSpPr>
        <p:spPr>
          <a:xfrm>
            <a:off x="4740329" y="5067874"/>
            <a:ext cx="18515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expensive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37CB68E-657B-48D5-AC09-F0A37E2E8F39}"/>
              </a:ext>
            </a:extLst>
          </p:cNvPr>
          <p:cNvSpPr txBox="1"/>
          <p:nvPr/>
        </p:nvSpPr>
        <p:spPr>
          <a:xfrm>
            <a:off x="4060212" y="5506879"/>
            <a:ext cx="12760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spend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66E493C-0228-4574-9F78-A5EE6E0CB9E4}"/>
              </a:ext>
            </a:extLst>
          </p:cNvPr>
          <p:cNvSpPr txBox="1"/>
          <p:nvPr/>
        </p:nvSpPr>
        <p:spPr>
          <a:xfrm>
            <a:off x="2777323" y="5766185"/>
            <a:ext cx="14261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money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3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FF7FCD6-D61E-4F95-AD8E-37777A4B0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46" y="1483625"/>
            <a:ext cx="7445707" cy="439651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006ED76-FAA2-424E-937C-6A6054591160}"/>
              </a:ext>
            </a:extLst>
          </p:cNvPr>
          <p:cNvSpPr txBox="1"/>
          <p:nvPr/>
        </p:nvSpPr>
        <p:spPr>
          <a:xfrm>
            <a:off x="5622878" y="216617"/>
            <a:ext cx="311168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كل طالب يجيب عن نفسه </a:t>
            </a:r>
          </a:p>
        </p:txBody>
      </p:sp>
    </p:spTree>
    <p:extLst>
      <p:ext uri="{BB962C8B-B14F-4D97-AF65-F5344CB8AC3E}">
        <p14:creationId xmlns:p14="http://schemas.microsoft.com/office/powerpoint/2010/main" val="203225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1">
            <a:extLst>
              <a:ext uri="{FF2B5EF4-FFF2-40B4-BE49-F238E27FC236}">
                <a16:creationId xmlns:a16="http://schemas.microsoft.com/office/drawing/2014/main" id="{C5DF954B-7635-4BF8-A704-F23CA9B32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6" y="1848604"/>
            <a:ext cx="7772399" cy="3148703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Prepared by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</p:spTree>
    <p:extLst>
      <p:ext uri="{BB962C8B-B14F-4D97-AF65-F5344CB8AC3E}">
        <p14:creationId xmlns:p14="http://schemas.microsoft.com/office/powerpoint/2010/main" val="2357822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321BA4A-25C0-4AF3-B6F6-834BDE9A1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38" y="545910"/>
            <a:ext cx="8830165" cy="563652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6C36DC8-64B9-4046-BBDE-0F6F6CDD6C51}"/>
              </a:ext>
            </a:extLst>
          </p:cNvPr>
          <p:cNvSpPr txBox="1"/>
          <p:nvPr/>
        </p:nvSpPr>
        <p:spPr>
          <a:xfrm>
            <a:off x="3577995" y="1653660"/>
            <a:ext cx="584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c</a:t>
            </a:r>
            <a:endParaRPr lang="ar-SA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E1334E-6BD4-4556-992A-DEB1BABF0CB4}"/>
              </a:ext>
            </a:extLst>
          </p:cNvPr>
          <p:cNvSpPr txBox="1"/>
          <p:nvPr/>
        </p:nvSpPr>
        <p:spPr>
          <a:xfrm>
            <a:off x="4835868" y="2365620"/>
            <a:ext cx="584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a</a:t>
            </a:r>
            <a:endParaRPr lang="ar-SA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44A925C-2D84-411E-ABB3-00C845C758C4}"/>
              </a:ext>
            </a:extLst>
          </p:cNvPr>
          <p:cNvSpPr txBox="1"/>
          <p:nvPr/>
        </p:nvSpPr>
        <p:spPr>
          <a:xfrm>
            <a:off x="4196694" y="3077581"/>
            <a:ext cx="584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e</a:t>
            </a:r>
            <a:endParaRPr lang="ar-SA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A363439-67B3-4C2F-853C-A8AD42285BE9}"/>
              </a:ext>
            </a:extLst>
          </p:cNvPr>
          <p:cNvSpPr txBox="1"/>
          <p:nvPr/>
        </p:nvSpPr>
        <p:spPr>
          <a:xfrm>
            <a:off x="5454564" y="3803191"/>
            <a:ext cx="584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f</a:t>
            </a:r>
            <a:endParaRPr lang="ar-SA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E082F79-D767-4060-B47E-5EFB2A0D1DF9}"/>
              </a:ext>
            </a:extLst>
          </p:cNvPr>
          <p:cNvSpPr txBox="1"/>
          <p:nvPr/>
        </p:nvSpPr>
        <p:spPr>
          <a:xfrm>
            <a:off x="4446904" y="4569742"/>
            <a:ext cx="584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b</a:t>
            </a:r>
            <a:endParaRPr lang="ar-SA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CA52BDB-CC51-4B50-88D6-D2A003EAC187}"/>
              </a:ext>
            </a:extLst>
          </p:cNvPr>
          <p:cNvSpPr txBox="1"/>
          <p:nvPr/>
        </p:nvSpPr>
        <p:spPr>
          <a:xfrm>
            <a:off x="3507482" y="5281702"/>
            <a:ext cx="584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d</a:t>
            </a:r>
            <a:endParaRPr lang="ar-SA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91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الخشب</Template>
  <TotalTime>2394</TotalTime>
  <Words>1695</Words>
  <Application>Microsoft Office PowerPoint</Application>
  <PresentationFormat>On-screen Show (4:3)</PresentationFormat>
  <Paragraphs>459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Arial Rounded MT Bold</vt:lpstr>
      <vt:lpstr>Comic Sans MS</vt:lpstr>
      <vt:lpstr>Rockwell</vt:lpstr>
      <vt:lpstr>Rockwell Condensed</vt:lpstr>
      <vt:lpstr>Wingdings</vt:lpstr>
      <vt:lpstr>نوع الخشب</vt:lpstr>
      <vt:lpstr>Mega goal 1.2</vt:lpstr>
      <vt:lpstr>Unit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 goal 1</dc:title>
  <dc:creator>ڪپړۑآء اڷٲﻣير</dc:creator>
  <cp:lastModifiedBy>مروان الأحمدي</cp:lastModifiedBy>
  <cp:revision>132</cp:revision>
  <dcterms:created xsi:type="dcterms:W3CDTF">2020-06-13T17:51:59Z</dcterms:created>
  <dcterms:modified xsi:type="dcterms:W3CDTF">2022-12-17T07:13:22Z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2022-12-17T07:11:12Z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2916a930-9180-4ec8-a71f-d04f1cbb00af</vt:lpwstr>
  </property>
  <property fmtid="{D5CDD505-2E9C-101B-9397-08002B2CF9AE}" pid="7" name="MSIP_Label_defa4170-0d19-0005-0004-bc88714345d2_ActionId">
    <vt:lpwstr>b3bcb79a-f6d7-40dd-ad71-4a7ed280f7ce</vt:lpwstr>
  </property>
  <property fmtid="{D5CDD505-2E9C-101B-9397-08002B2CF9AE}" pid="8" name="MSIP_Label_defa4170-0d19-0005-0004-bc88714345d2_ContentBits">
    <vt:lpwstr>0</vt:lpwstr>
  </property>
</Properties>
</file>