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60" r:id="rId3"/>
    <p:sldId id="257" r:id="rId4"/>
    <p:sldId id="258" r:id="rId5"/>
    <p:sldId id="311" r:id="rId6"/>
    <p:sldId id="277" r:id="rId7"/>
    <p:sldId id="269" r:id="rId8"/>
    <p:sldId id="287" r:id="rId9"/>
    <p:sldId id="259" r:id="rId10"/>
    <p:sldId id="262" r:id="rId11"/>
    <p:sldId id="267" r:id="rId12"/>
    <p:sldId id="265" r:id="rId13"/>
    <p:sldId id="310" r:id="rId14"/>
    <p:sldId id="274" r:id="rId15"/>
    <p:sldId id="309" r:id="rId16"/>
    <p:sldId id="276" r:id="rId17"/>
    <p:sldId id="312" r:id="rId18"/>
    <p:sldId id="313" r:id="rId19"/>
    <p:sldId id="291" r:id="rId20"/>
    <p:sldId id="290" r:id="rId21"/>
    <p:sldId id="289" r:id="rId22"/>
  </p:sldIdLst>
  <p:sldSz cx="9144000" cy="5143500" type="screen16x9"/>
  <p:notesSz cx="6858000" cy="9144000"/>
  <p:embeddedFontLst>
    <p:embeddedFont>
      <p:font typeface="Fjalla One" panose="02000506040000020004" pitchFamily="2" charset="0"/>
      <p:regular r:id="rId24"/>
    </p:embeddedFont>
    <p:embeddedFont>
      <p:font typeface="Franklin Gothic Demi" panose="020B0703020102020204" pitchFamily="34" charset="0"/>
      <p:regular r:id="rId25"/>
      <p:italic r:id="rId26"/>
    </p:embeddedFont>
    <p:embeddedFont>
      <p:font typeface="Gabriola" panose="04040605051002020D02" pitchFamily="82" charset="0"/>
      <p:regular r:id="rId27"/>
    </p:embeddedFont>
    <p:embeddedFont>
      <p:font typeface="Gaza" panose="020B0800040000020004" pitchFamily="34" charset="-78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yanmar Text" panose="020B0502040204020203" pitchFamily="34" charset="0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Light" panose="020B0306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3C5025-A584-4FA8-8446-FC3D31E61C2B}">
  <a:tblStyle styleId="{A23C5025-A584-4FA8-8446-FC3D31E61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5385" autoAdjust="0"/>
  </p:normalViewPr>
  <p:slideViewPr>
    <p:cSldViewPr>
      <p:cViewPr varScale="1">
        <p:scale>
          <a:sx n="84" d="100"/>
          <a:sy n="84" d="100"/>
        </p:scale>
        <p:origin x="70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814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8996625ea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8996625ea0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81db40db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81db40db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8996625ea0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8996625ea0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88c2138cf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88c2138cf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81db40db26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81db40db26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81db40db26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81db40db26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81db40db26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81db40db26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81db40db26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81db40db26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83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81db40db26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81db40db26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956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g88c23636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1" name="Google Shape;2651;g88c23636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8996625ea0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8996625ea0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81db40db26_0_2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81db40db26_0_2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1db40db26_0_2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1db40db26_0_2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1db40db26_0_2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81db40db26_0_2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88c2138c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88c2138cf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88c2138c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88c2138cf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81db40db26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81db40db26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81db40db2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81db40db2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81db40db26_0_1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81db40db26_0_1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88c2138cf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88c2138cf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rafiki/?utm_source=slidesgo_template&amp;utm_medium=referral-link&amp;utm_campaign=sg_resources&amp;utm_content=stories#f5a0a7" TargetMode="External"/><Relationship Id="rId4" Type="http://schemas.openxmlformats.org/officeDocument/2006/relationships/hyperlink" Target="http://bit.ly/2TtBDfr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7856036">
            <a:off x="8399053" y="4179160"/>
            <a:ext cx="885547" cy="840931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2656800" y="-37550"/>
            <a:ext cx="6805050" cy="1155075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4250" y="4502651"/>
            <a:ext cx="6805050" cy="674448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9044280">
            <a:off x="7593510" y="-121036"/>
            <a:ext cx="2004485" cy="1904276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-186875" y="646625"/>
            <a:ext cx="624000" cy="5928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382000" y="1507650"/>
            <a:ext cx="3708000" cy="15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Font typeface="Fjalla One"/>
              <a:buNone/>
              <a:defRPr sz="80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682100" y="2943825"/>
            <a:ext cx="31077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None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29500" y="218725"/>
            <a:ext cx="230100" cy="23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434125" y="183000"/>
            <a:ext cx="108300" cy="108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-1107106">
            <a:off x="8528671" y="1301364"/>
            <a:ext cx="1281741" cy="739430"/>
            <a:chOff x="2047425" y="139025"/>
            <a:chExt cx="1082100" cy="301975"/>
          </a:xfrm>
        </p:grpSpPr>
        <p:cxnSp>
          <p:nvCxnSpPr>
            <p:cNvPr id="19" name="Google Shape;19;p2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Google Shape;27;p2"/>
          <p:cNvSpPr/>
          <p:nvPr/>
        </p:nvSpPr>
        <p:spPr>
          <a:xfrm rot="-7856088">
            <a:off x="8481249" y="4257205"/>
            <a:ext cx="721154" cy="684836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484">
            <a:off x="-188301" y="4288385"/>
            <a:ext cx="768507" cy="483855"/>
            <a:chOff x="2047425" y="139025"/>
            <a:chExt cx="1082100" cy="301975"/>
          </a:xfrm>
        </p:grpSpPr>
        <p:cxnSp>
          <p:nvCxnSpPr>
            <p:cNvPr id="29" name="Google Shape;29;p2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" name="Google Shape;37;p2"/>
          <p:cNvGrpSpPr/>
          <p:nvPr/>
        </p:nvGrpSpPr>
        <p:grpSpPr>
          <a:xfrm rot="-2700000" flipH="1">
            <a:off x="3230340" y="-212215"/>
            <a:ext cx="969135" cy="969885"/>
            <a:chOff x="3368407" y="4173748"/>
            <a:chExt cx="969007" cy="969757"/>
          </a:xfrm>
        </p:grpSpPr>
        <p:sp>
          <p:nvSpPr>
            <p:cNvPr id="38" name="Google Shape;38;p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5128316">
            <a:off x="194387" y="353780"/>
            <a:ext cx="224200" cy="21308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9668962">
            <a:off x="7488386" y="4146536"/>
            <a:ext cx="313833" cy="31383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9666835">
            <a:off x="7270737" y="4379733"/>
            <a:ext cx="108438" cy="108438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8101428" flipH="1">
            <a:off x="5246706" y="4201602"/>
            <a:ext cx="1154753" cy="1155647"/>
            <a:chOff x="3368407" y="4173748"/>
            <a:chExt cx="969007" cy="969757"/>
          </a:xfrm>
        </p:grpSpPr>
        <p:sp>
          <p:nvSpPr>
            <p:cNvPr id="46" name="Google Shape;46;p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1807889">
            <a:off x="5207399" y="720559"/>
            <a:ext cx="310209" cy="310209"/>
            <a:chOff x="5207300" y="720450"/>
            <a:chExt cx="310200" cy="310200"/>
          </a:xfrm>
        </p:grpSpPr>
        <p:sp>
          <p:nvSpPr>
            <p:cNvPr id="51" name="Google Shape;51;p2"/>
            <p:cNvSpPr/>
            <p:nvPr/>
          </p:nvSpPr>
          <p:spPr>
            <a:xfrm>
              <a:off x="5307650" y="720450"/>
              <a:ext cx="109500" cy="31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5400000">
              <a:off x="5314550" y="720450"/>
              <a:ext cx="95700" cy="31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/>
          <p:nvPr/>
        </p:nvSpPr>
        <p:spPr>
          <a:xfrm flipH="1">
            <a:off x="396" y="4329873"/>
            <a:ext cx="3396557" cy="828625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>
            <a:off x="4569175" y="3792173"/>
            <a:ext cx="4620631" cy="1351347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4572000" y="1638550"/>
            <a:ext cx="3852000" cy="11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1"/>
          </p:nvPr>
        </p:nvSpPr>
        <p:spPr>
          <a:xfrm>
            <a:off x="4572000" y="2675950"/>
            <a:ext cx="38520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6"/>
          <p:cNvSpPr/>
          <p:nvPr/>
        </p:nvSpPr>
        <p:spPr>
          <a:xfrm rot="-554321">
            <a:off x="8411030" y="146168"/>
            <a:ext cx="265342" cy="252864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-8371639">
            <a:off x="8568445" y="399459"/>
            <a:ext cx="478365" cy="454775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>
            <a:off x="4348636" y="159673"/>
            <a:ext cx="282000" cy="275400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 rot="1771543">
            <a:off x="4047299" y="377712"/>
            <a:ext cx="496130" cy="484707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"/>
          <p:cNvSpPr/>
          <p:nvPr/>
        </p:nvSpPr>
        <p:spPr>
          <a:xfrm rot="10800000">
            <a:off x="8123772" y="-23842"/>
            <a:ext cx="1074853" cy="5167342"/>
          </a:xfrm>
          <a:custGeom>
            <a:avLst/>
            <a:gdLst/>
            <a:ahLst/>
            <a:cxnLst/>
            <a:rect l="l" t="t" r="r" b="b"/>
            <a:pathLst>
              <a:path w="95734" h="209056" extrusionOk="0">
                <a:moveTo>
                  <a:pt x="0" y="0"/>
                </a:moveTo>
                <a:lnTo>
                  <a:pt x="0" y="14745"/>
                </a:lnTo>
                <a:cubicBezTo>
                  <a:pt x="31" y="14915"/>
                  <a:pt x="46" y="15069"/>
                  <a:pt x="62" y="15239"/>
                </a:cubicBezTo>
                <a:cubicBezTo>
                  <a:pt x="77" y="19026"/>
                  <a:pt x="93" y="22813"/>
                  <a:pt x="93" y="26599"/>
                </a:cubicBezTo>
                <a:cubicBezTo>
                  <a:pt x="108" y="28779"/>
                  <a:pt x="108" y="30958"/>
                  <a:pt x="124" y="33137"/>
                </a:cubicBezTo>
                <a:cubicBezTo>
                  <a:pt x="139" y="37079"/>
                  <a:pt x="155" y="41020"/>
                  <a:pt x="170" y="44961"/>
                </a:cubicBezTo>
                <a:cubicBezTo>
                  <a:pt x="170" y="51499"/>
                  <a:pt x="185" y="58037"/>
                  <a:pt x="201" y="64574"/>
                </a:cubicBezTo>
                <a:cubicBezTo>
                  <a:pt x="201" y="68701"/>
                  <a:pt x="216" y="72828"/>
                  <a:pt x="216" y="76955"/>
                </a:cubicBezTo>
                <a:cubicBezTo>
                  <a:pt x="216" y="79103"/>
                  <a:pt x="232" y="81251"/>
                  <a:pt x="232" y="83400"/>
                </a:cubicBezTo>
                <a:cubicBezTo>
                  <a:pt x="247" y="87557"/>
                  <a:pt x="247" y="91715"/>
                  <a:pt x="263" y="95872"/>
                </a:cubicBezTo>
                <a:cubicBezTo>
                  <a:pt x="263" y="102163"/>
                  <a:pt x="278" y="108469"/>
                  <a:pt x="294" y="114790"/>
                </a:cubicBezTo>
                <a:cubicBezTo>
                  <a:pt x="294" y="118933"/>
                  <a:pt x="294" y="123075"/>
                  <a:pt x="309" y="127217"/>
                </a:cubicBezTo>
                <a:cubicBezTo>
                  <a:pt x="294" y="129350"/>
                  <a:pt x="309" y="131483"/>
                  <a:pt x="325" y="133616"/>
                </a:cubicBezTo>
                <a:cubicBezTo>
                  <a:pt x="340" y="137789"/>
                  <a:pt x="340" y="141946"/>
                  <a:pt x="355" y="146135"/>
                </a:cubicBezTo>
                <a:cubicBezTo>
                  <a:pt x="371" y="152425"/>
                  <a:pt x="386" y="158700"/>
                  <a:pt x="386" y="164991"/>
                </a:cubicBezTo>
                <a:cubicBezTo>
                  <a:pt x="402" y="169148"/>
                  <a:pt x="402" y="173306"/>
                  <a:pt x="402" y="177464"/>
                </a:cubicBezTo>
                <a:cubicBezTo>
                  <a:pt x="417" y="179581"/>
                  <a:pt x="417" y="181699"/>
                  <a:pt x="417" y="183816"/>
                </a:cubicBezTo>
                <a:cubicBezTo>
                  <a:pt x="433" y="188005"/>
                  <a:pt x="448" y="192193"/>
                  <a:pt x="448" y="196382"/>
                </a:cubicBezTo>
                <a:cubicBezTo>
                  <a:pt x="464" y="200277"/>
                  <a:pt x="479" y="204171"/>
                  <a:pt x="479" y="208066"/>
                </a:cubicBezTo>
                <a:lnTo>
                  <a:pt x="479" y="208638"/>
                </a:lnTo>
                <a:cubicBezTo>
                  <a:pt x="850" y="208654"/>
                  <a:pt x="1190" y="208684"/>
                  <a:pt x="1530" y="208684"/>
                </a:cubicBezTo>
                <a:lnTo>
                  <a:pt x="15703" y="208746"/>
                </a:lnTo>
                <a:lnTo>
                  <a:pt x="32720" y="208839"/>
                </a:lnTo>
                <a:lnTo>
                  <a:pt x="49690" y="208932"/>
                </a:lnTo>
                <a:lnTo>
                  <a:pt x="66661" y="209025"/>
                </a:lnTo>
                <a:lnTo>
                  <a:pt x="70509" y="209055"/>
                </a:lnTo>
                <a:cubicBezTo>
                  <a:pt x="70664" y="209055"/>
                  <a:pt x="70803" y="209040"/>
                  <a:pt x="71066" y="209025"/>
                </a:cubicBezTo>
                <a:cubicBezTo>
                  <a:pt x="70911" y="208916"/>
                  <a:pt x="70849" y="208854"/>
                  <a:pt x="70788" y="208808"/>
                </a:cubicBezTo>
                <a:cubicBezTo>
                  <a:pt x="66924" y="206258"/>
                  <a:pt x="64265" y="202765"/>
                  <a:pt x="62534" y="198515"/>
                </a:cubicBezTo>
                <a:cubicBezTo>
                  <a:pt x="61576" y="196103"/>
                  <a:pt x="60927" y="193569"/>
                  <a:pt x="60633" y="190988"/>
                </a:cubicBezTo>
                <a:cubicBezTo>
                  <a:pt x="60324" y="188345"/>
                  <a:pt x="60309" y="185671"/>
                  <a:pt x="60587" y="183028"/>
                </a:cubicBezTo>
                <a:cubicBezTo>
                  <a:pt x="61035" y="178731"/>
                  <a:pt x="62287" y="174666"/>
                  <a:pt x="64126" y="170756"/>
                </a:cubicBezTo>
                <a:cubicBezTo>
                  <a:pt x="65935" y="166938"/>
                  <a:pt x="68176" y="163368"/>
                  <a:pt x="70633" y="159937"/>
                </a:cubicBezTo>
                <a:cubicBezTo>
                  <a:pt x="72967" y="156676"/>
                  <a:pt x="75471" y="153554"/>
                  <a:pt x="77975" y="150431"/>
                </a:cubicBezTo>
                <a:cubicBezTo>
                  <a:pt x="80664" y="147078"/>
                  <a:pt x="83353" y="143739"/>
                  <a:pt x="85826" y="140215"/>
                </a:cubicBezTo>
                <a:cubicBezTo>
                  <a:pt x="88191" y="136846"/>
                  <a:pt x="90339" y="133353"/>
                  <a:pt x="92039" y="129597"/>
                </a:cubicBezTo>
                <a:cubicBezTo>
                  <a:pt x="93585" y="126181"/>
                  <a:pt x="94682" y="122596"/>
                  <a:pt x="95301" y="118902"/>
                </a:cubicBezTo>
                <a:cubicBezTo>
                  <a:pt x="95671" y="116645"/>
                  <a:pt x="95733" y="114389"/>
                  <a:pt x="95718" y="112117"/>
                </a:cubicBezTo>
                <a:cubicBezTo>
                  <a:pt x="95702" y="107943"/>
                  <a:pt x="94961" y="103879"/>
                  <a:pt x="93894" y="99860"/>
                </a:cubicBezTo>
                <a:cubicBezTo>
                  <a:pt x="92580" y="94976"/>
                  <a:pt x="90679" y="90324"/>
                  <a:pt x="88531" y="85764"/>
                </a:cubicBezTo>
                <a:cubicBezTo>
                  <a:pt x="86429" y="81329"/>
                  <a:pt x="84111" y="77047"/>
                  <a:pt x="81746" y="72735"/>
                </a:cubicBezTo>
                <a:cubicBezTo>
                  <a:pt x="79366" y="68423"/>
                  <a:pt x="76970" y="64111"/>
                  <a:pt x="74791" y="59690"/>
                </a:cubicBezTo>
                <a:cubicBezTo>
                  <a:pt x="73245" y="56568"/>
                  <a:pt x="71761" y="53400"/>
                  <a:pt x="70633" y="50092"/>
                </a:cubicBezTo>
                <a:cubicBezTo>
                  <a:pt x="69845" y="47867"/>
                  <a:pt x="69304" y="45579"/>
                  <a:pt x="69010" y="43245"/>
                </a:cubicBezTo>
                <a:cubicBezTo>
                  <a:pt x="68639" y="40324"/>
                  <a:pt x="68871" y="37357"/>
                  <a:pt x="69690" y="34528"/>
                </a:cubicBezTo>
                <a:cubicBezTo>
                  <a:pt x="70355" y="32349"/>
                  <a:pt x="71097" y="30185"/>
                  <a:pt x="71823" y="28021"/>
                </a:cubicBezTo>
                <a:cubicBezTo>
                  <a:pt x="72457" y="26213"/>
                  <a:pt x="72967" y="24358"/>
                  <a:pt x="73369" y="22488"/>
                </a:cubicBezTo>
                <a:cubicBezTo>
                  <a:pt x="73972" y="19459"/>
                  <a:pt x="73740" y="16321"/>
                  <a:pt x="72720" y="13416"/>
                </a:cubicBezTo>
                <a:cubicBezTo>
                  <a:pt x="71545" y="9954"/>
                  <a:pt x="69752" y="6862"/>
                  <a:pt x="67140" y="4281"/>
                </a:cubicBezTo>
                <a:cubicBezTo>
                  <a:pt x="65517" y="2689"/>
                  <a:pt x="63678" y="1453"/>
                  <a:pt x="61468" y="804"/>
                </a:cubicBezTo>
                <a:cubicBezTo>
                  <a:pt x="60463" y="525"/>
                  <a:pt x="59428" y="402"/>
                  <a:pt x="58392" y="402"/>
                </a:cubicBezTo>
                <a:lnTo>
                  <a:pt x="52550" y="402"/>
                </a:lnTo>
                <a:lnTo>
                  <a:pt x="30943" y="386"/>
                </a:lnTo>
                <a:cubicBezTo>
                  <a:pt x="28006" y="371"/>
                  <a:pt x="25069" y="371"/>
                  <a:pt x="22133" y="355"/>
                </a:cubicBezTo>
                <a:cubicBezTo>
                  <a:pt x="17759" y="325"/>
                  <a:pt x="13369" y="309"/>
                  <a:pt x="8980" y="247"/>
                </a:cubicBezTo>
                <a:cubicBezTo>
                  <a:pt x="6306" y="232"/>
                  <a:pt x="3632" y="155"/>
                  <a:pt x="958" y="93"/>
                </a:cubicBezTo>
                <a:cubicBezTo>
                  <a:pt x="726" y="77"/>
                  <a:pt x="495" y="46"/>
                  <a:pt x="2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 txBox="1">
            <a:spLocks noGrp="1"/>
          </p:cNvSpPr>
          <p:nvPr>
            <p:ph type="title"/>
          </p:nvPr>
        </p:nvSpPr>
        <p:spPr>
          <a:xfrm>
            <a:off x="720000" y="1263725"/>
            <a:ext cx="6119700" cy="17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7"/>
          <p:cNvSpPr txBox="1">
            <a:spLocks noGrp="1"/>
          </p:cNvSpPr>
          <p:nvPr>
            <p:ph type="subTitle" idx="1"/>
          </p:nvPr>
        </p:nvSpPr>
        <p:spPr>
          <a:xfrm>
            <a:off x="720000" y="3034175"/>
            <a:ext cx="29322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7"/>
          <p:cNvSpPr/>
          <p:nvPr/>
        </p:nvSpPr>
        <p:spPr>
          <a:xfrm rot="7829134">
            <a:off x="6550445" y="202906"/>
            <a:ext cx="708811" cy="674191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7"/>
          <p:cNvGrpSpPr/>
          <p:nvPr/>
        </p:nvGrpSpPr>
        <p:grpSpPr>
          <a:xfrm rot="-662">
            <a:off x="8107730" y="-23807"/>
            <a:ext cx="561935" cy="497323"/>
            <a:chOff x="2047425" y="139025"/>
            <a:chExt cx="1082100" cy="301975"/>
          </a:xfrm>
        </p:grpSpPr>
        <p:cxnSp>
          <p:nvCxnSpPr>
            <p:cNvPr id="372" name="Google Shape;372;p17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7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7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7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7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7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7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7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0" name="Google Shape;380;p17"/>
          <p:cNvSpPr/>
          <p:nvPr/>
        </p:nvSpPr>
        <p:spPr>
          <a:xfrm flipH="1">
            <a:off x="-68837" y="3792150"/>
            <a:ext cx="5412638" cy="1351347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7"/>
          <p:cNvSpPr/>
          <p:nvPr/>
        </p:nvSpPr>
        <p:spPr>
          <a:xfrm rot="-8451524">
            <a:off x="537407" y="378055"/>
            <a:ext cx="228600" cy="228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7"/>
          <p:cNvSpPr/>
          <p:nvPr/>
        </p:nvSpPr>
        <p:spPr>
          <a:xfrm rot="-8453438">
            <a:off x="364939" y="395843"/>
            <a:ext cx="107482" cy="107482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17"/>
          <p:cNvGrpSpPr/>
          <p:nvPr/>
        </p:nvGrpSpPr>
        <p:grpSpPr>
          <a:xfrm rot="1807680">
            <a:off x="4959494" y="4550064"/>
            <a:ext cx="222113" cy="222113"/>
            <a:chOff x="5207300" y="720450"/>
            <a:chExt cx="310200" cy="310200"/>
          </a:xfrm>
        </p:grpSpPr>
        <p:sp>
          <p:nvSpPr>
            <p:cNvPr id="384" name="Google Shape;384;p17"/>
            <p:cNvSpPr/>
            <p:nvPr/>
          </p:nvSpPr>
          <p:spPr>
            <a:xfrm>
              <a:off x="5307650" y="720450"/>
              <a:ext cx="109500" cy="3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 rot="5400000">
              <a:off x="5314550" y="720450"/>
              <a:ext cx="95700" cy="3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"/>
          <p:cNvSpPr/>
          <p:nvPr/>
        </p:nvSpPr>
        <p:spPr>
          <a:xfrm>
            <a:off x="-52479" y="-25340"/>
            <a:ext cx="9407104" cy="2482853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9"/>
          <p:cNvSpPr txBox="1">
            <a:spLocks noGrp="1"/>
          </p:cNvSpPr>
          <p:nvPr>
            <p:ph type="title" hasCustomPrompt="1"/>
          </p:nvPr>
        </p:nvSpPr>
        <p:spPr>
          <a:xfrm>
            <a:off x="2843100" y="1137825"/>
            <a:ext cx="34578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400"/>
              <a:buNone/>
              <a:defRPr sz="124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2060100" y="4072575"/>
            <a:ext cx="50238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19"/>
          <p:cNvSpPr txBox="1">
            <a:spLocks noGrp="1"/>
          </p:cNvSpPr>
          <p:nvPr>
            <p:ph type="title" idx="2"/>
          </p:nvPr>
        </p:nvSpPr>
        <p:spPr>
          <a:xfrm>
            <a:off x="2060100" y="3401425"/>
            <a:ext cx="502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APTION_ONLY_1_1">
    <p:bg>
      <p:bgPr>
        <a:solidFill>
          <a:srgbClr val="FFFFFF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4"/>
          <p:cNvSpPr/>
          <p:nvPr/>
        </p:nvSpPr>
        <p:spPr>
          <a:xfrm rot="10393985" flipH="1">
            <a:off x="-603284" y="-97484"/>
            <a:ext cx="1234956" cy="5436304"/>
          </a:xfrm>
          <a:custGeom>
            <a:avLst/>
            <a:gdLst/>
            <a:ahLst/>
            <a:cxnLst/>
            <a:rect l="l" t="t" r="r" b="b"/>
            <a:pathLst>
              <a:path w="95734" h="209056" extrusionOk="0">
                <a:moveTo>
                  <a:pt x="0" y="0"/>
                </a:moveTo>
                <a:lnTo>
                  <a:pt x="0" y="14745"/>
                </a:lnTo>
                <a:cubicBezTo>
                  <a:pt x="31" y="14915"/>
                  <a:pt x="46" y="15069"/>
                  <a:pt x="62" y="15239"/>
                </a:cubicBezTo>
                <a:cubicBezTo>
                  <a:pt x="77" y="19026"/>
                  <a:pt x="93" y="22813"/>
                  <a:pt x="93" y="26599"/>
                </a:cubicBezTo>
                <a:cubicBezTo>
                  <a:pt x="108" y="28779"/>
                  <a:pt x="108" y="30958"/>
                  <a:pt x="124" y="33137"/>
                </a:cubicBezTo>
                <a:cubicBezTo>
                  <a:pt x="139" y="37079"/>
                  <a:pt x="155" y="41020"/>
                  <a:pt x="170" y="44961"/>
                </a:cubicBezTo>
                <a:cubicBezTo>
                  <a:pt x="170" y="51499"/>
                  <a:pt x="185" y="58037"/>
                  <a:pt x="201" y="64574"/>
                </a:cubicBezTo>
                <a:cubicBezTo>
                  <a:pt x="201" y="68701"/>
                  <a:pt x="216" y="72828"/>
                  <a:pt x="216" y="76955"/>
                </a:cubicBezTo>
                <a:cubicBezTo>
                  <a:pt x="216" y="79103"/>
                  <a:pt x="232" y="81251"/>
                  <a:pt x="232" y="83400"/>
                </a:cubicBezTo>
                <a:cubicBezTo>
                  <a:pt x="247" y="87557"/>
                  <a:pt x="247" y="91715"/>
                  <a:pt x="263" y="95872"/>
                </a:cubicBezTo>
                <a:cubicBezTo>
                  <a:pt x="263" y="102163"/>
                  <a:pt x="278" y="108469"/>
                  <a:pt x="294" y="114790"/>
                </a:cubicBezTo>
                <a:cubicBezTo>
                  <a:pt x="294" y="118933"/>
                  <a:pt x="294" y="123075"/>
                  <a:pt x="309" y="127217"/>
                </a:cubicBezTo>
                <a:cubicBezTo>
                  <a:pt x="294" y="129350"/>
                  <a:pt x="309" y="131483"/>
                  <a:pt x="325" y="133616"/>
                </a:cubicBezTo>
                <a:cubicBezTo>
                  <a:pt x="340" y="137789"/>
                  <a:pt x="340" y="141946"/>
                  <a:pt x="355" y="146135"/>
                </a:cubicBezTo>
                <a:cubicBezTo>
                  <a:pt x="371" y="152425"/>
                  <a:pt x="386" y="158700"/>
                  <a:pt x="386" y="164991"/>
                </a:cubicBezTo>
                <a:cubicBezTo>
                  <a:pt x="402" y="169148"/>
                  <a:pt x="402" y="173306"/>
                  <a:pt x="402" y="177464"/>
                </a:cubicBezTo>
                <a:cubicBezTo>
                  <a:pt x="417" y="179581"/>
                  <a:pt x="417" y="181699"/>
                  <a:pt x="417" y="183816"/>
                </a:cubicBezTo>
                <a:cubicBezTo>
                  <a:pt x="433" y="188005"/>
                  <a:pt x="448" y="192193"/>
                  <a:pt x="448" y="196382"/>
                </a:cubicBezTo>
                <a:cubicBezTo>
                  <a:pt x="464" y="200277"/>
                  <a:pt x="479" y="204171"/>
                  <a:pt x="479" y="208066"/>
                </a:cubicBezTo>
                <a:lnTo>
                  <a:pt x="479" y="208638"/>
                </a:lnTo>
                <a:cubicBezTo>
                  <a:pt x="850" y="208654"/>
                  <a:pt x="1190" y="208684"/>
                  <a:pt x="1530" y="208684"/>
                </a:cubicBezTo>
                <a:lnTo>
                  <a:pt x="15703" y="208746"/>
                </a:lnTo>
                <a:lnTo>
                  <a:pt x="32720" y="208839"/>
                </a:lnTo>
                <a:lnTo>
                  <a:pt x="49690" y="208932"/>
                </a:lnTo>
                <a:lnTo>
                  <a:pt x="66661" y="209025"/>
                </a:lnTo>
                <a:lnTo>
                  <a:pt x="70509" y="209055"/>
                </a:lnTo>
                <a:cubicBezTo>
                  <a:pt x="70664" y="209055"/>
                  <a:pt x="70803" y="209040"/>
                  <a:pt x="71066" y="209025"/>
                </a:cubicBezTo>
                <a:cubicBezTo>
                  <a:pt x="70911" y="208916"/>
                  <a:pt x="70849" y="208854"/>
                  <a:pt x="70788" y="208808"/>
                </a:cubicBezTo>
                <a:cubicBezTo>
                  <a:pt x="66924" y="206258"/>
                  <a:pt x="64265" y="202765"/>
                  <a:pt x="62534" y="198515"/>
                </a:cubicBezTo>
                <a:cubicBezTo>
                  <a:pt x="61576" y="196103"/>
                  <a:pt x="60927" y="193569"/>
                  <a:pt x="60633" y="190988"/>
                </a:cubicBezTo>
                <a:cubicBezTo>
                  <a:pt x="60324" y="188345"/>
                  <a:pt x="60309" y="185671"/>
                  <a:pt x="60587" y="183028"/>
                </a:cubicBezTo>
                <a:cubicBezTo>
                  <a:pt x="61035" y="178731"/>
                  <a:pt x="62287" y="174666"/>
                  <a:pt x="64126" y="170756"/>
                </a:cubicBezTo>
                <a:cubicBezTo>
                  <a:pt x="65935" y="166938"/>
                  <a:pt x="68176" y="163368"/>
                  <a:pt x="70633" y="159937"/>
                </a:cubicBezTo>
                <a:cubicBezTo>
                  <a:pt x="72967" y="156676"/>
                  <a:pt x="75471" y="153554"/>
                  <a:pt x="77975" y="150431"/>
                </a:cubicBezTo>
                <a:cubicBezTo>
                  <a:pt x="80664" y="147078"/>
                  <a:pt x="83353" y="143739"/>
                  <a:pt x="85826" y="140215"/>
                </a:cubicBezTo>
                <a:cubicBezTo>
                  <a:pt x="88191" y="136846"/>
                  <a:pt x="90339" y="133353"/>
                  <a:pt x="92039" y="129597"/>
                </a:cubicBezTo>
                <a:cubicBezTo>
                  <a:pt x="93585" y="126181"/>
                  <a:pt x="94682" y="122596"/>
                  <a:pt x="95301" y="118902"/>
                </a:cubicBezTo>
                <a:cubicBezTo>
                  <a:pt x="95671" y="116645"/>
                  <a:pt x="95733" y="114389"/>
                  <a:pt x="95718" y="112117"/>
                </a:cubicBezTo>
                <a:cubicBezTo>
                  <a:pt x="95702" y="107943"/>
                  <a:pt x="94961" y="103879"/>
                  <a:pt x="93894" y="99860"/>
                </a:cubicBezTo>
                <a:cubicBezTo>
                  <a:pt x="92580" y="94976"/>
                  <a:pt x="90679" y="90324"/>
                  <a:pt x="88531" y="85764"/>
                </a:cubicBezTo>
                <a:cubicBezTo>
                  <a:pt x="86429" y="81329"/>
                  <a:pt x="84111" y="77047"/>
                  <a:pt x="81746" y="72735"/>
                </a:cubicBezTo>
                <a:cubicBezTo>
                  <a:pt x="79366" y="68423"/>
                  <a:pt x="76970" y="64111"/>
                  <a:pt x="74791" y="59690"/>
                </a:cubicBezTo>
                <a:cubicBezTo>
                  <a:pt x="73245" y="56568"/>
                  <a:pt x="71761" y="53400"/>
                  <a:pt x="70633" y="50092"/>
                </a:cubicBezTo>
                <a:cubicBezTo>
                  <a:pt x="69845" y="47867"/>
                  <a:pt x="69304" y="45579"/>
                  <a:pt x="69010" y="43245"/>
                </a:cubicBezTo>
                <a:cubicBezTo>
                  <a:pt x="68639" y="40324"/>
                  <a:pt x="68871" y="37357"/>
                  <a:pt x="69690" y="34528"/>
                </a:cubicBezTo>
                <a:cubicBezTo>
                  <a:pt x="70355" y="32349"/>
                  <a:pt x="71097" y="30185"/>
                  <a:pt x="71823" y="28021"/>
                </a:cubicBezTo>
                <a:cubicBezTo>
                  <a:pt x="72457" y="26213"/>
                  <a:pt x="72967" y="24358"/>
                  <a:pt x="73369" y="22488"/>
                </a:cubicBezTo>
                <a:cubicBezTo>
                  <a:pt x="73972" y="19459"/>
                  <a:pt x="73740" y="16321"/>
                  <a:pt x="72720" y="13416"/>
                </a:cubicBezTo>
                <a:cubicBezTo>
                  <a:pt x="71545" y="9954"/>
                  <a:pt x="69752" y="6862"/>
                  <a:pt x="67140" y="4281"/>
                </a:cubicBezTo>
                <a:cubicBezTo>
                  <a:pt x="65517" y="2689"/>
                  <a:pt x="63678" y="1453"/>
                  <a:pt x="61468" y="804"/>
                </a:cubicBezTo>
                <a:cubicBezTo>
                  <a:pt x="60463" y="525"/>
                  <a:pt x="59428" y="402"/>
                  <a:pt x="58392" y="402"/>
                </a:cubicBezTo>
                <a:lnTo>
                  <a:pt x="52550" y="402"/>
                </a:lnTo>
                <a:lnTo>
                  <a:pt x="30943" y="386"/>
                </a:lnTo>
                <a:cubicBezTo>
                  <a:pt x="28006" y="371"/>
                  <a:pt x="25069" y="371"/>
                  <a:pt x="22133" y="355"/>
                </a:cubicBezTo>
                <a:cubicBezTo>
                  <a:pt x="17759" y="325"/>
                  <a:pt x="13369" y="309"/>
                  <a:pt x="8980" y="247"/>
                </a:cubicBezTo>
                <a:cubicBezTo>
                  <a:pt x="6306" y="232"/>
                  <a:pt x="3632" y="155"/>
                  <a:pt x="958" y="93"/>
                </a:cubicBezTo>
                <a:cubicBezTo>
                  <a:pt x="726" y="77"/>
                  <a:pt x="495" y="46"/>
                  <a:pt x="2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4"/>
          <p:cNvSpPr/>
          <p:nvPr/>
        </p:nvSpPr>
        <p:spPr>
          <a:xfrm rot="361024" flipH="1">
            <a:off x="3170054" y="-437573"/>
            <a:ext cx="6640692" cy="1470189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4"/>
          <p:cNvSpPr txBox="1">
            <a:spLocks noGrp="1"/>
          </p:cNvSpPr>
          <p:nvPr>
            <p:ph type="title"/>
          </p:nvPr>
        </p:nvSpPr>
        <p:spPr>
          <a:xfrm>
            <a:off x="760125" y="540000"/>
            <a:ext cx="7597800" cy="11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6" name="Google Shape;496;p24"/>
          <p:cNvSpPr/>
          <p:nvPr/>
        </p:nvSpPr>
        <p:spPr>
          <a:xfrm rot="-6262884" flipH="1">
            <a:off x="702747" y="365848"/>
            <a:ext cx="422747" cy="402152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4"/>
          <p:cNvSpPr/>
          <p:nvPr/>
        </p:nvSpPr>
        <p:spPr>
          <a:xfrm rot="-6261488" flipH="1">
            <a:off x="1207993" y="324014"/>
            <a:ext cx="220177" cy="209626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24"/>
          <p:cNvGrpSpPr/>
          <p:nvPr/>
        </p:nvGrpSpPr>
        <p:grpSpPr>
          <a:xfrm rot="1168009" flipH="1">
            <a:off x="276050" y="4461628"/>
            <a:ext cx="526339" cy="390169"/>
            <a:chOff x="2047425" y="139025"/>
            <a:chExt cx="1082100" cy="301975"/>
          </a:xfrm>
        </p:grpSpPr>
        <p:cxnSp>
          <p:nvCxnSpPr>
            <p:cNvPr id="499" name="Google Shape;499;p24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24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24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24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24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24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4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4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7">
  <p:cSld name="CAPTION_ONLY_1_1_3">
    <p:bg>
      <p:bgPr>
        <a:solidFill>
          <a:srgbClr val="FFFFFF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5"/>
          <p:cNvSpPr/>
          <p:nvPr/>
        </p:nvSpPr>
        <p:spPr>
          <a:xfrm rot="5400000" flipH="1">
            <a:off x="6026166" y="1518191"/>
            <a:ext cx="2590121" cy="4870047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5"/>
          <p:cNvSpPr/>
          <p:nvPr/>
        </p:nvSpPr>
        <p:spPr>
          <a:xfrm rot="-361024">
            <a:off x="-825418" y="-439435"/>
            <a:ext cx="6640692" cy="2145695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3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1" name="Google Shape;511;p25"/>
          <p:cNvSpPr/>
          <p:nvPr/>
        </p:nvSpPr>
        <p:spPr>
          <a:xfrm>
            <a:off x="7933426" y="3755140"/>
            <a:ext cx="170700" cy="167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5"/>
          <p:cNvSpPr/>
          <p:nvPr/>
        </p:nvSpPr>
        <p:spPr>
          <a:xfrm rot="-6959240">
            <a:off x="101881" y="253053"/>
            <a:ext cx="306044" cy="291148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5"/>
          <p:cNvSpPr/>
          <p:nvPr/>
        </p:nvSpPr>
        <p:spPr>
          <a:xfrm rot="-6959209">
            <a:off x="462770" y="209344"/>
            <a:ext cx="159529" cy="151881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8"/>
          <p:cNvSpPr/>
          <p:nvPr/>
        </p:nvSpPr>
        <p:spPr>
          <a:xfrm>
            <a:off x="-158128" y="-40476"/>
            <a:ext cx="4817785" cy="740183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8"/>
          <p:cNvSpPr txBox="1">
            <a:spLocks noGrp="1"/>
          </p:cNvSpPr>
          <p:nvPr>
            <p:ph type="title" hasCustomPrompt="1"/>
          </p:nvPr>
        </p:nvSpPr>
        <p:spPr>
          <a:xfrm>
            <a:off x="3271200" y="1588013"/>
            <a:ext cx="5152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1" name="Google Shape;551;p28"/>
          <p:cNvSpPr/>
          <p:nvPr/>
        </p:nvSpPr>
        <p:spPr>
          <a:xfrm rot="425226">
            <a:off x="4052430" y="-356880"/>
            <a:ext cx="5219641" cy="1266923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8"/>
          <p:cNvSpPr txBox="1">
            <a:spLocks noGrp="1"/>
          </p:cNvSpPr>
          <p:nvPr>
            <p:ph type="body" idx="1"/>
          </p:nvPr>
        </p:nvSpPr>
        <p:spPr>
          <a:xfrm>
            <a:off x="3271200" y="3296291"/>
            <a:ext cx="5152800" cy="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8"/>
          <p:cNvSpPr/>
          <p:nvPr/>
        </p:nvSpPr>
        <p:spPr>
          <a:xfrm rot="782606" flipH="1">
            <a:off x="8152414" y="4381801"/>
            <a:ext cx="369534" cy="361462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8"/>
          <p:cNvSpPr/>
          <p:nvPr/>
        </p:nvSpPr>
        <p:spPr>
          <a:xfrm rot="6177182" flipH="1">
            <a:off x="8190823" y="4661006"/>
            <a:ext cx="619668" cy="604737"/>
          </a:xfrm>
          <a:prstGeom prst="mathPlus">
            <a:avLst>
              <a:gd name="adj1" fmla="val 2352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"/>
          <p:cNvSpPr/>
          <p:nvPr/>
        </p:nvSpPr>
        <p:spPr>
          <a:xfrm rot="-8450549">
            <a:off x="3593677" y="577458"/>
            <a:ext cx="183386" cy="18338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8"/>
          <p:cNvSpPr/>
          <p:nvPr/>
        </p:nvSpPr>
        <p:spPr>
          <a:xfrm rot="-8453381">
            <a:off x="3812312" y="738901"/>
            <a:ext cx="101297" cy="101297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28"/>
          <p:cNvGrpSpPr/>
          <p:nvPr/>
        </p:nvGrpSpPr>
        <p:grpSpPr>
          <a:xfrm rot="949412">
            <a:off x="-113100" y="4344205"/>
            <a:ext cx="412322" cy="387249"/>
            <a:chOff x="2047425" y="139025"/>
            <a:chExt cx="1082100" cy="301975"/>
          </a:xfrm>
        </p:grpSpPr>
        <p:cxnSp>
          <p:nvCxnSpPr>
            <p:cNvPr id="558" name="Google Shape;558;p28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8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8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8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8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8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8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8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_NUMBER_1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"/>
          <p:cNvSpPr/>
          <p:nvPr/>
        </p:nvSpPr>
        <p:spPr>
          <a:xfrm rot="10659193">
            <a:off x="2333378" y="4077524"/>
            <a:ext cx="7479981" cy="1569116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 flipH="1">
            <a:off x="0" y="0"/>
            <a:ext cx="6805050" cy="1155075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 txBox="1">
            <a:spLocks noGrp="1"/>
          </p:cNvSpPr>
          <p:nvPr>
            <p:ph type="title" hasCustomPrompt="1"/>
          </p:nvPr>
        </p:nvSpPr>
        <p:spPr>
          <a:xfrm>
            <a:off x="344850" y="651273"/>
            <a:ext cx="36231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0" name="Google Shape;570;p29"/>
          <p:cNvSpPr txBox="1">
            <a:spLocks noGrp="1"/>
          </p:cNvSpPr>
          <p:nvPr>
            <p:ph type="body" idx="1"/>
          </p:nvPr>
        </p:nvSpPr>
        <p:spPr>
          <a:xfrm>
            <a:off x="872400" y="1592347"/>
            <a:ext cx="2568000" cy="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29"/>
          <p:cNvSpPr txBox="1">
            <a:spLocks noGrp="1"/>
          </p:cNvSpPr>
          <p:nvPr>
            <p:ph type="title" idx="2" hasCustomPrompt="1"/>
          </p:nvPr>
        </p:nvSpPr>
        <p:spPr>
          <a:xfrm>
            <a:off x="2760450" y="1844000"/>
            <a:ext cx="36231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2" name="Google Shape;572;p29"/>
          <p:cNvSpPr txBox="1">
            <a:spLocks noGrp="1"/>
          </p:cNvSpPr>
          <p:nvPr>
            <p:ph type="body" idx="3"/>
          </p:nvPr>
        </p:nvSpPr>
        <p:spPr>
          <a:xfrm>
            <a:off x="3287990" y="2767667"/>
            <a:ext cx="25680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29"/>
          <p:cNvSpPr txBox="1">
            <a:spLocks noGrp="1"/>
          </p:cNvSpPr>
          <p:nvPr>
            <p:ph type="body" idx="4"/>
          </p:nvPr>
        </p:nvSpPr>
        <p:spPr>
          <a:xfrm>
            <a:off x="5712850" y="3947853"/>
            <a:ext cx="2568000" cy="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title" idx="5" hasCustomPrompt="1"/>
          </p:nvPr>
        </p:nvSpPr>
        <p:spPr>
          <a:xfrm>
            <a:off x="5202125" y="3024800"/>
            <a:ext cx="3589500" cy="10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575" name="Google Shape;575;p29"/>
          <p:cNvGrpSpPr/>
          <p:nvPr/>
        </p:nvGrpSpPr>
        <p:grpSpPr>
          <a:xfrm rot="-1497417">
            <a:off x="8751012" y="881644"/>
            <a:ext cx="862219" cy="497308"/>
            <a:chOff x="2047425" y="139025"/>
            <a:chExt cx="1082100" cy="301975"/>
          </a:xfrm>
        </p:grpSpPr>
        <p:cxnSp>
          <p:nvCxnSpPr>
            <p:cNvPr id="576" name="Google Shape;576;p29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29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29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9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9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9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4" name="Google Shape;584;p29"/>
          <p:cNvSpPr/>
          <p:nvPr/>
        </p:nvSpPr>
        <p:spPr>
          <a:xfrm rot="5851826">
            <a:off x="3640184" y="548056"/>
            <a:ext cx="194578" cy="202726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 rot="5854910">
            <a:off x="3872401" y="769384"/>
            <a:ext cx="88675" cy="9258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 rot="-782606">
            <a:off x="688665" y="4080176"/>
            <a:ext cx="369534" cy="361462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9"/>
          <p:cNvSpPr/>
          <p:nvPr/>
        </p:nvSpPr>
        <p:spPr>
          <a:xfrm rot="-6177182">
            <a:off x="400123" y="4359381"/>
            <a:ext cx="619668" cy="604737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29"/>
          <p:cNvGrpSpPr/>
          <p:nvPr/>
        </p:nvGrpSpPr>
        <p:grpSpPr>
          <a:xfrm rot="-1273393">
            <a:off x="1354519" y="3238907"/>
            <a:ext cx="1823432" cy="1839221"/>
            <a:chOff x="1313000" y="237900"/>
            <a:chExt cx="5081500" cy="5226650"/>
          </a:xfrm>
        </p:grpSpPr>
        <p:sp>
          <p:nvSpPr>
            <p:cNvPr id="589" name="Google Shape;589;p29"/>
            <p:cNvSpPr/>
            <p:nvPr/>
          </p:nvSpPr>
          <p:spPr>
            <a:xfrm>
              <a:off x="2336100" y="1502375"/>
              <a:ext cx="4058400" cy="3324450"/>
            </a:xfrm>
            <a:custGeom>
              <a:avLst/>
              <a:gdLst/>
              <a:ahLst/>
              <a:cxnLst/>
              <a:rect l="l" t="t" r="r" b="b"/>
              <a:pathLst>
                <a:path w="162336" h="132978" extrusionOk="0">
                  <a:moveTo>
                    <a:pt x="133881" y="1"/>
                  </a:moveTo>
                  <a:cubicBezTo>
                    <a:pt x="131441" y="1"/>
                    <a:pt x="128885" y="329"/>
                    <a:pt x="126294" y="1060"/>
                  </a:cubicBezTo>
                  <a:cubicBezTo>
                    <a:pt x="105585" y="6836"/>
                    <a:pt x="106783" y="11626"/>
                    <a:pt x="86286" y="14866"/>
                  </a:cubicBezTo>
                  <a:cubicBezTo>
                    <a:pt x="65718" y="18106"/>
                    <a:pt x="48672" y="39448"/>
                    <a:pt x="44446" y="50014"/>
                  </a:cubicBezTo>
                  <a:cubicBezTo>
                    <a:pt x="40220" y="60650"/>
                    <a:pt x="31063" y="71779"/>
                    <a:pt x="18103" y="75935"/>
                  </a:cubicBezTo>
                  <a:cubicBezTo>
                    <a:pt x="5142" y="80020"/>
                    <a:pt x="0" y="102771"/>
                    <a:pt x="10848" y="115943"/>
                  </a:cubicBezTo>
                  <a:cubicBezTo>
                    <a:pt x="21021" y="128330"/>
                    <a:pt x="34893" y="132977"/>
                    <a:pt x="47663" y="132977"/>
                  </a:cubicBezTo>
                  <a:cubicBezTo>
                    <a:pt x="64956" y="132977"/>
                    <a:pt x="80229" y="124457"/>
                    <a:pt x="81566" y="115098"/>
                  </a:cubicBezTo>
                  <a:cubicBezTo>
                    <a:pt x="83961" y="98756"/>
                    <a:pt x="83045" y="84458"/>
                    <a:pt x="108614" y="72554"/>
                  </a:cubicBezTo>
                  <a:cubicBezTo>
                    <a:pt x="134112" y="60650"/>
                    <a:pt x="116714" y="29165"/>
                    <a:pt x="141015" y="22121"/>
                  </a:cubicBezTo>
                  <a:cubicBezTo>
                    <a:pt x="162336" y="16020"/>
                    <a:pt x="150934" y="1"/>
                    <a:pt x="133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2528025" y="1696150"/>
              <a:ext cx="3219000" cy="3768400"/>
            </a:xfrm>
            <a:custGeom>
              <a:avLst/>
              <a:gdLst/>
              <a:ahLst/>
              <a:cxnLst/>
              <a:rect l="l" t="t" r="r" b="b"/>
              <a:pathLst>
                <a:path w="128760" h="150736" extrusionOk="0">
                  <a:moveTo>
                    <a:pt x="128337" y="1"/>
                  </a:moveTo>
                  <a:cubicBezTo>
                    <a:pt x="128126" y="142"/>
                    <a:pt x="103121" y="10496"/>
                    <a:pt x="75016" y="34163"/>
                  </a:cubicBezTo>
                  <a:cubicBezTo>
                    <a:pt x="49025" y="55998"/>
                    <a:pt x="15004" y="93964"/>
                    <a:pt x="1" y="150525"/>
                  </a:cubicBezTo>
                  <a:lnTo>
                    <a:pt x="1128" y="150736"/>
                  </a:lnTo>
                  <a:cubicBezTo>
                    <a:pt x="16061" y="94386"/>
                    <a:pt x="49941" y="56703"/>
                    <a:pt x="75650" y="35078"/>
                  </a:cubicBezTo>
                  <a:cubicBezTo>
                    <a:pt x="103684" y="11482"/>
                    <a:pt x="128548" y="1128"/>
                    <a:pt x="128760" y="987"/>
                  </a:cubicBezTo>
                  <a:lnTo>
                    <a:pt x="128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1313000" y="237900"/>
              <a:ext cx="2560400" cy="4684800"/>
            </a:xfrm>
            <a:custGeom>
              <a:avLst/>
              <a:gdLst/>
              <a:ahLst/>
              <a:cxnLst/>
              <a:rect l="l" t="t" r="r" b="b"/>
              <a:pathLst>
                <a:path w="102416" h="187392" extrusionOk="0">
                  <a:moveTo>
                    <a:pt x="81850" y="1"/>
                  </a:moveTo>
                  <a:cubicBezTo>
                    <a:pt x="76353" y="1"/>
                    <a:pt x="70025" y="2344"/>
                    <a:pt x="64943" y="7757"/>
                  </a:cubicBezTo>
                  <a:cubicBezTo>
                    <a:pt x="49729" y="23958"/>
                    <a:pt x="53251" y="28184"/>
                    <a:pt x="37050" y="41778"/>
                  </a:cubicBezTo>
                  <a:cubicBezTo>
                    <a:pt x="20850" y="55443"/>
                    <a:pt x="16835" y="85731"/>
                    <a:pt x="18596" y="98621"/>
                  </a:cubicBezTo>
                  <a:cubicBezTo>
                    <a:pt x="20427" y="111440"/>
                    <a:pt x="18032" y="127500"/>
                    <a:pt x="9016" y="138065"/>
                  </a:cubicBezTo>
                  <a:cubicBezTo>
                    <a:pt x="1" y="148701"/>
                    <a:pt x="7115" y="174552"/>
                    <a:pt x="23456" y="182582"/>
                  </a:cubicBezTo>
                  <a:cubicBezTo>
                    <a:pt x="30249" y="185951"/>
                    <a:pt x="36885" y="187392"/>
                    <a:pt x="43139" y="187392"/>
                  </a:cubicBezTo>
                  <a:cubicBezTo>
                    <a:pt x="69958" y="187392"/>
                    <a:pt x="89736" y="160898"/>
                    <a:pt x="84595" y="146447"/>
                  </a:cubicBezTo>
                  <a:cubicBezTo>
                    <a:pt x="78185" y="128627"/>
                    <a:pt x="70085" y="114469"/>
                    <a:pt x="86215" y="89534"/>
                  </a:cubicBezTo>
                  <a:cubicBezTo>
                    <a:pt x="102416" y="64670"/>
                    <a:pt x="70860" y="41144"/>
                    <a:pt x="88610" y="21915"/>
                  </a:cubicBezTo>
                  <a:cubicBezTo>
                    <a:pt x="100357" y="9186"/>
                    <a:pt x="92732" y="1"/>
                    <a:pt x="81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1610600" y="532175"/>
              <a:ext cx="1628875" cy="4886600"/>
            </a:xfrm>
            <a:custGeom>
              <a:avLst/>
              <a:gdLst/>
              <a:ahLst/>
              <a:cxnLst/>
              <a:rect l="l" t="t" r="r" b="b"/>
              <a:pathLst>
                <a:path w="65155" h="195464" extrusionOk="0">
                  <a:moveTo>
                    <a:pt x="64591" y="1"/>
                  </a:moveTo>
                  <a:cubicBezTo>
                    <a:pt x="58745" y="3945"/>
                    <a:pt x="42333" y="34374"/>
                    <a:pt x="31133" y="71424"/>
                  </a:cubicBezTo>
                  <a:cubicBezTo>
                    <a:pt x="20991" y="105163"/>
                    <a:pt x="11975" y="153976"/>
                    <a:pt x="26485" y="195464"/>
                  </a:cubicBezTo>
                  <a:lnTo>
                    <a:pt x="26485" y="195464"/>
                  </a:lnTo>
                  <a:lnTo>
                    <a:pt x="27471" y="195182"/>
                  </a:lnTo>
                  <a:cubicBezTo>
                    <a:pt x="0" y="116926"/>
                    <a:pt x="55223" y="7467"/>
                    <a:pt x="65154" y="917"/>
                  </a:cubicBezTo>
                  <a:lnTo>
                    <a:pt x="64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9"/>
          <p:cNvGrpSpPr/>
          <p:nvPr/>
        </p:nvGrpSpPr>
        <p:grpSpPr>
          <a:xfrm rot="-10762645">
            <a:off x="5652065" y="-33739"/>
            <a:ext cx="1823858" cy="1839258"/>
            <a:chOff x="1313000" y="237900"/>
            <a:chExt cx="5081500" cy="5226650"/>
          </a:xfrm>
        </p:grpSpPr>
        <p:sp>
          <p:nvSpPr>
            <p:cNvPr id="594" name="Google Shape;594;p29"/>
            <p:cNvSpPr/>
            <p:nvPr/>
          </p:nvSpPr>
          <p:spPr>
            <a:xfrm>
              <a:off x="2336100" y="1502375"/>
              <a:ext cx="4058400" cy="3324450"/>
            </a:xfrm>
            <a:custGeom>
              <a:avLst/>
              <a:gdLst/>
              <a:ahLst/>
              <a:cxnLst/>
              <a:rect l="l" t="t" r="r" b="b"/>
              <a:pathLst>
                <a:path w="162336" h="132978" extrusionOk="0">
                  <a:moveTo>
                    <a:pt x="133881" y="1"/>
                  </a:moveTo>
                  <a:cubicBezTo>
                    <a:pt x="131441" y="1"/>
                    <a:pt x="128885" y="329"/>
                    <a:pt x="126294" y="1060"/>
                  </a:cubicBezTo>
                  <a:cubicBezTo>
                    <a:pt x="105585" y="6836"/>
                    <a:pt x="106783" y="11626"/>
                    <a:pt x="86286" y="14866"/>
                  </a:cubicBezTo>
                  <a:cubicBezTo>
                    <a:pt x="65718" y="18106"/>
                    <a:pt x="48672" y="39448"/>
                    <a:pt x="44446" y="50014"/>
                  </a:cubicBezTo>
                  <a:cubicBezTo>
                    <a:pt x="40220" y="60650"/>
                    <a:pt x="31063" y="71779"/>
                    <a:pt x="18103" y="75935"/>
                  </a:cubicBezTo>
                  <a:cubicBezTo>
                    <a:pt x="5142" y="80020"/>
                    <a:pt x="0" y="102771"/>
                    <a:pt x="10848" y="115943"/>
                  </a:cubicBezTo>
                  <a:cubicBezTo>
                    <a:pt x="21021" y="128330"/>
                    <a:pt x="34893" y="132977"/>
                    <a:pt x="47663" y="132977"/>
                  </a:cubicBezTo>
                  <a:cubicBezTo>
                    <a:pt x="64956" y="132977"/>
                    <a:pt x="80229" y="124457"/>
                    <a:pt x="81566" y="115098"/>
                  </a:cubicBezTo>
                  <a:cubicBezTo>
                    <a:pt x="83961" y="98756"/>
                    <a:pt x="83045" y="84458"/>
                    <a:pt x="108614" y="72554"/>
                  </a:cubicBezTo>
                  <a:cubicBezTo>
                    <a:pt x="134112" y="60650"/>
                    <a:pt x="116714" y="29165"/>
                    <a:pt x="141015" y="22121"/>
                  </a:cubicBezTo>
                  <a:cubicBezTo>
                    <a:pt x="162336" y="16020"/>
                    <a:pt x="150934" y="1"/>
                    <a:pt x="133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2528025" y="1696150"/>
              <a:ext cx="3219000" cy="3768400"/>
            </a:xfrm>
            <a:custGeom>
              <a:avLst/>
              <a:gdLst/>
              <a:ahLst/>
              <a:cxnLst/>
              <a:rect l="l" t="t" r="r" b="b"/>
              <a:pathLst>
                <a:path w="128760" h="150736" extrusionOk="0">
                  <a:moveTo>
                    <a:pt x="128337" y="1"/>
                  </a:moveTo>
                  <a:cubicBezTo>
                    <a:pt x="128126" y="142"/>
                    <a:pt x="103121" y="10496"/>
                    <a:pt x="75016" y="34163"/>
                  </a:cubicBezTo>
                  <a:cubicBezTo>
                    <a:pt x="49025" y="55998"/>
                    <a:pt x="15004" y="93964"/>
                    <a:pt x="1" y="150525"/>
                  </a:cubicBezTo>
                  <a:lnTo>
                    <a:pt x="1128" y="150736"/>
                  </a:lnTo>
                  <a:cubicBezTo>
                    <a:pt x="16061" y="94386"/>
                    <a:pt x="49941" y="56703"/>
                    <a:pt x="75650" y="35078"/>
                  </a:cubicBezTo>
                  <a:cubicBezTo>
                    <a:pt x="103684" y="11482"/>
                    <a:pt x="128548" y="1128"/>
                    <a:pt x="128760" y="987"/>
                  </a:cubicBezTo>
                  <a:lnTo>
                    <a:pt x="128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1313000" y="237900"/>
              <a:ext cx="2560400" cy="4684800"/>
            </a:xfrm>
            <a:custGeom>
              <a:avLst/>
              <a:gdLst/>
              <a:ahLst/>
              <a:cxnLst/>
              <a:rect l="l" t="t" r="r" b="b"/>
              <a:pathLst>
                <a:path w="102416" h="187392" extrusionOk="0">
                  <a:moveTo>
                    <a:pt x="81850" y="1"/>
                  </a:moveTo>
                  <a:cubicBezTo>
                    <a:pt x="76353" y="1"/>
                    <a:pt x="70025" y="2344"/>
                    <a:pt x="64943" y="7757"/>
                  </a:cubicBezTo>
                  <a:cubicBezTo>
                    <a:pt x="49729" y="23958"/>
                    <a:pt x="53251" y="28184"/>
                    <a:pt x="37050" y="41778"/>
                  </a:cubicBezTo>
                  <a:cubicBezTo>
                    <a:pt x="20850" y="55443"/>
                    <a:pt x="16835" y="85731"/>
                    <a:pt x="18596" y="98621"/>
                  </a:cubicBezTo>
                  <a:cubicBezTo>
                    <a:pt x="20427" y="111440"/>
                    <a:pt x="18032" y="127500"/>
                    <a:pt x="9016" y="138065"/>
                  </a:cubicBezTo>
                  <a:cubicBezTo>
                    <a:pt x="1" y="148701"/>
                    <a:pt x="7115" y="174552"/>
                    <a:pt x="23456" y="182582"/>
                  </a:cubicBezTo>
                  <a:cubicBezTo>
                    <a:pt x="30249" y="185951"/>
                    <a:pt x="36885" y="187392"/>
                    <a:pt x="43139" y="187392"/>
                  </a:cubicBezTo>
                  <a:cubicBezTo>
                    <a:pt x="69958" y="187392"/>
                    <a:pt x="89736" y="160898"/>
                    <a:pt x="84595" y="146447"/>
                  </a:cubicBezTo>
                  <a:cubicBezTo>
                    <a:pt x="78185" y="128627"/>
                    <a:pt x="70085" y="114469"/>
                    <a:pt x="86215" y="89534"/>
                  </a:cubicBezTo>
                  <a:cubicBezTo>
                    <a:pt x="102416" y="64670"/>
                    <a:pt x="70860" y="41144"/>
                    <a:pt x="88610" y="21915"/>
                  </a:cubicBezTo>
                  <a:cubicBezTo>
                    <a:pt x="100357" y="9186"/>
                    <a:pt x="92732" y="1"/>
                    <a:pt x="81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1610600" y="532175"/>
              <a:ext cx="1628875" cy="4886600"/>
            </a:xfrm>
            <a:custGeom>
              <a:avLst/>
              <a:gdLst/>
              <a:ahLst/>
              <a:cxnLst/>
              <a:rect l="l" t="t" r="r" b="b"/>
              <a:pathLst>
                <a:path w="65155" h="195464" extrusionOk="0">
                  <a:moveTo>
                    <a:pt x="64591" y="1"/>
                  </a:moveTo>
                  <a:cubicBezTo>
                    <a:pt x="58745" y="3945"/>
                    <a:pt x="42333" y="34374"/>
                    <a:pt x="31133" y="71424"/>
                  </a:cubicBezTo>
                  <a:cubicBezTo>
                    <a:pt x="20991" y="105163"/>
                    <a:pt x="11975" y="153976"/>
                    <a:pt x="26485" y="195464"/>
                  </a:cubicBezTo>
                  <a:lnTo>
                    <a:pt x="26485" y="195464"/>
                  </a:lnTo>
                  <a:lnTo>
                    <a:pt x="27471" y="195182"/>
                  </a:lnTo>
                  <a:cubicBezTo>
                    <a:pt x="0" y="116926"/>
                    <a:pt x="55223" y="7467"/>
                    <a:pt x="65154" y="917"/>
                  </a:cubicBezTo>
                  <a:lnTo>
                    <a:pt x="64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1"/>
          <p:cNvSpPr/>
          <p:nvPr/>
        </p:nvSpPr>
        <p:spPr>
          <a:xfrm rot="-5400000">
            <a:off x="958991" y="1479790"/>
            <a:ext cx="2704718" cy="4622701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1"/>
          <p:cNvSpPr/>
          <p:nvPr/>
        </p:nvSpPr>
        <p:spPr>
          <a:xfrm rot="5400000">
            <a:off x="6207736" y="-808427"/>
            <a:ext cx="2203065" cy="3765619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31"/>
          <p:cNvGrpSpPr/>
          <p:nvPr/>
        </p:nvGrpSpPr>
        <p:grpSpPr>
          <a:xfrm rot="-431">
            <a:off x="8382464" y="160676"/>
            <a:ext cx="862217" cy="497323"/>
            <a:chOff x="2047425" y="139025"/>
            <a:chExt cx="1082100" cy="301975"/>
          </a:xfrm>
        </p:grpSpPr>
        <p:cxnSp>
          <p:nvCxnSpPr>
            <p:cNvPr id="603" name="Google Shape;603;p31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31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31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31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31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31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31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31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1" name="Google Shape;611;p31"/>
          <p:cNvSpPr/>
          <p:nvPr/>
        </p:nvSpPr>
        <p:spPr>
          <a:xfrm rot="-8504032">
            <a:off x="3267858" y="3638107"/>
            <a:ext cx="265939" cy="276857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"/>
          <p:cNvSpPr/>
          <p:nvPr/>
        </p:nvSpPr>
        <p:spPr>
          <a:xfrm rot="-8497673">
            <a:off x="3019570" y="3807366"/>
            <a:ext cx="121302" cy="1264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"/>
          <p:cNvSpPr/>
          <p:nvPr/>
        </p:nvSpPr>
        <p:spPr>
          <a:xfrm rot="6194169">
            <a:off x="-321010" y="914517"/>
            <a:ext cx="1125499" cy="1101485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1"/>
          <p:cNvSpPr/>
          <p:nvPr/>
        </p:nvSpPr>
        <p:spPr>
          <a:xfrm rot="796517">
            <a:off x="427214" y="1842640"/>
            <a:ext cx="509515" cy="49737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5_1">
    <p:bg>
      <p:bgPr>
        <a:solidFill>
          <a:schemeClr val="lt2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2"/>
          <p:cNvSpPr/>
          <p:nvPr/>
        </p:nvSpPr>
        <p:spPr>
          <a:xfrm flipH="1">
            <a:off x="346" y="0"/>
            <a:ext cx="9143654" cy="1337906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2"/>
          <p:cNvSpPr/>
          <p:nvPr/>
        </p:nvSpPr>
        <p:spPr>
          <a:xfrm rot="5400000" flipH="1">
            <a:off x="6224575" y="1999750"/>
            <a:ext cx="1470269" cy="4817231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2"/>
          <p:cNvGrpSpPr/>
          <p:nvPr/>
        </p:nvGrpSpPr>
        <p:grpSpPr>
          <a:xfrm rot="-2700000" flipH="1">
            <a:off x="7051915" y="108260"/>
            <a:ext cx="969135" cy="969885"/>
            <a:chOff x="3368407" y="4173748"/>
            <a:chExt cx="969007" cy="969757"/>
          </a:xfrm>
        </p:grpSpPr>
        <p:sp>
          <p:nvSpPr>
            <p:cNvPr id="619" name="Google Shape;619;p3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2"/>
          <p:cNvSpPr/>
          <p:nvPr/>
        </p:nvSpPr>
        <p:spPr>
          <a:xfrm rot="9668962">
            <a:off x="7488386" y="4146536"/>
            <a:ext cx="313833" cy="31383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2"/>
          <p:cNvSpPr/>
          <p:nvPr/>
        </p:nvSpPr>
        <p:spPr>
          <a:xfrm rot="9667284">
            <a:off x="7202582" y="4322748"/>
            <a:ext cx="171527" cy="171243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32"/>
          <p:cNvGrpSpPr/>
          <p:nvPr/>
        </p:nvGrpSpPr>
        <p:grpSpPr>
          <a:xfrm rot="8101428" flipH="1">
            <a:off x="663431" y="4097452"/>
            <a:ext cx="1154753" cy="1155647"/>
            <a:chOff x="3368407" y="4173748"/>
            <a:chExt cx="969007" cy="969757"/>
          </a:xfrm>
        </p:grpSpPr>
        <p:sp>
          <p:nvSpPr>
            <p:cNvPr id="626" name="Google Shape;626;p3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2"/>
          <p:cNvGrpSpPr/>
          <p:nvPr/>
        </p:nvGrpSpPr>
        <p:grpSpPr>
          <a:xfrm rot="1807889">
            <a:off x="480524" y="970784"/>
            <a:ext cx="310209" cy="310209"/>
            <a:chOff x="5207300" y="720450"/>
            <a:chExt cx="310200" cy="310200"/>
          </a:xfrm>
        </p:grpSpPr>
        <p:sp>
          <p:nvSpPr>
            <p:cNvPr id="631" name="Google Shape;631;p32"/>
            <p:cNvSpPr/>
            <p:nvPr/>
          </p:nvSpPr>
          <p:spPr>
            <a:xfrm>
              <a:off x="5307650" y="720450"/>
              <a:ext cx="109500" cy="31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 rot="5400000">
              <a:off x="5314550" y="720450"/>
              <a:ext cx="95700" cy="31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 flipH="1">
            <a:off x="2490676" y="4502651"/>
            <a:ext cx="6805050" cy="674448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10800000">
            <a:off x="2656800" y="-37550"/>
            <a:ext cx="6805050" cy="1155075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9043835">
            <a:off x="8206130" y="171526"/>
            <a:ext cx="932674" cy="886051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5400000">
            <a:off x="8831098" y="4011099"/>
            <a:ext cx="321000" cy="3048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ctrTitle"/>
          </p:nvPr>
        </p:nvSpPr>
        <p:spPr>
          <a:xfrm>
            <a:off x="712225" y="922325"/>
            <a:ext cx="32757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Fjalla One"/>
              <a:buNone/>
              <a:defRPr sz="50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>
            <a:off x="720000" y="1864337"/>
            <a:ext cx="3708000" cy="1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None/>
              <a:defRPr sz="1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421525" y="183000"/>
            <a:ext cx="290700" cy="29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796399" y="183000"/>
            <a:ext cx="103500" cy="1035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-1046976">
            <a:off x="6760588" y="447160"/>
            <a:ext cx="491492" cy="334792"/>
            <a:chOff x="2047425" y="139025"/>
            <a:chExt cx="1082100" cy="301975"/>
          </a:xfrm>
        </p:grpSpPr>
        <p:cxnSp>
          <p:nvCxnSpPr>
            <p:cNvPr id="63" name="Google Shape;63;p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" name="Google Shape;71;p3"/>
          <p:cNvSpPr/>
          <p:nvPr/>
        </p:nvSpPr>
        <p:spPr>
          <a:xfrm rot="-7857138">
            <a:off x="206813" y="4401605"/>
            <a:ext cx="228400" cy="216943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712225" y="3524250"/>
            <a:ext cx="41454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illustrations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7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3" name="Google Shape;73;p3"/>
          <p:cNvGrpSpPr/>
          <p:nvPr/>
        </p:nvGrpSpPr>
        <p:grpSpPr>
          <a:xfrm rot="484" flipH="1">
            <a:off x="-346981" y="1902847"/>
            <a:ext cx="768507" cy="483855"/>
            <a:chOff x="2047425" y="139025"/>
            <a:chExt cx="1082100" cy="301975"/>
          </a:xfrm>
        </p:grpSpPr>
        <p:cxnSp>
          <p:nvCxnSpPr>
            <p:cNvPr id="74" name="Google Shape;74;p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" name="Google Shape;82;p3"/>
          <p:cNvGrpSpPr/>
          <p:nvPr/>
        </p:nvGrpSpPr>
        <p:grpSpPr>
          <a:xfrm rot="-2700000" flipH="1">
            <a:off x="3230340" y="-212215"/>
            <a:ext cx="969135" cy="969885"/>
            <a:chOff x="3368407" y="4173748"/>
            <a:chExt cx="969007" cy="969757"/>
          </a:xfrm>
        </p:grpSpPr>
        <p:sp>
          <p:nvSpPr>
            <p:cNvPr id="83" name="Google Shape;83;p3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 rot="5131290">
            <a:off x="8976505" y="3798597"/>
            <a:ext cx="165204" cy="157106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rot="-9667567" flipH="1">
            <a:off x="5493490" y="4531041"/>
            <a:ext cx="210519" cy="21051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3"/>
          <p:cNvGrpSpPr/>
          <p:nvPr/>
        </p:nvGrpSpPr>
        <p:grpSpPr>
          <a:xfrm rot="-8101428">
            <a:off x="2860016" y="4201602"/>
            <a:ext cx="1154753" cy="1155647"/>
            <a:chOff x="3368407" y="4173748"/>
            <a:chExt cx="969007" cy="969757"/>
          </a:xfrm>
        </p:grpSpPr>
        <p:sp>
          <p:nvSpPr>
            <p:cNvPr id="90" name="Google Shape;90;p3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7855551" flipH="1">
            <a:off x="98603" y="4712011"/>
            <a:ext cx="528484" cy="501929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3"/>
          <p:cNvSpPr txBox="1">
            <a:spLocks noGrp="1"/>
          </p:cNvSpPr>
          <p:nvPr>
            <p:ph type="title"/>
          </p:nvPr>
        </p:nvSpPr>
        <p:spPr>
          <a:xfrm>
            <a:off x="2932275" y="540000"/>
            <a:ext cx="54918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3"/>
          <p:cNvSpPr txBox="1">
            <a:spLocks noGrp="1"/>
          </p:cNvSpPr>
          <p:nvPr>
            <p:ph type="body" idx="1"/>
          </p:nvPr>
        </p:nvSpPr>
        <p:spPr>
          <a:xfrm>
            <a:off x="702900" y="1336800"/>
            <a:ext cx="7738200" cy="3266700"/>
          </a:xfrm>
          <a:prstGeom prst="rect">
            <a:avLst/>
          </a:prstGeom>
        </p:spPr>
        <p:txBody>
          <a:bodyPr spcFirstLastPara="1" wrap="square" lIns="91425" tIns="91425" rIns="98800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arabicPeriod"/>
              <a:defRPr sz="11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alphaLcPeriod"/>
              <a:defRPr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romanLcPeriod"/>
              <a:defRPr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arabicPeriod"/>
              <a:defRPr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alphaLcPeriod"/>
              <a:defRPr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romanLcPeriod"/>
              <a:defRPr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arabicPeriod"/>
              <a:defRPr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AutoNum type="alphaLcPeriod"/>
              <a:defRPr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6" name="Google Shape;636;p33"/>
          <p:cNvSpPr/>
          <p:nvPr/>
        </p:nvSpPr>
        <p:spPr>
          <a:xfrm rot="10507566">
            <a:off x="869597" y="-307850"/>
            <a:ext cx="1928059" cy="1419287"/>
          </a:xfrm>
          <a:custGeom>
            <a:avLst/>
            <a:gdLst/>
            <a:ahLst/>
            <a:cxnLst/>
            <a:rect l="l" t="t" r="r" b="b"/>
            <a:pathLst>
              <a:path w="91644" h="90549" extrusionOk="0">
                <a:moveTo>
                  <a:pt x="65495" y="1"/>
                </a:moveTo>
                <a:cubicBezTo>
                  <a:pt x="61193" y="1"/>
                  <a:pt x="56859" y="973"/>
                  <a:pt x="53043" y="2964"/>
                </a:cubicBezTo>
                <a:cubicBezTo>
                  <a:pt x="51353" y="3845"/>
                  <a:pt x="49769" y="4857"/>
                  <a:pt x="48209" y="5833"/>
                </a:cubicBezTo>
                <a:cubicBezTo>
                  <a:pt x="45268" y="7666"/>
                  <a:pt x="42304" y="9381"/>
                  <a:pt x="38541" y="9798"/>
                </a:cubicBezTo>
                <a:cubicBezTo>
                  <a:pt x="37831" y="9877"/>
                  <a:pt x="37122" y="9909"/>
                  <a:pt x="36415" y="9909"/>
                </a:cubicBezTo>
                <a:cubicBezTo>
                  <a:pt x="33291" y="9909"/>
                  <a:pt x="30189" y="9277"/>
                  <a:pt x="27064" y="9238"/>
                </a:cubicBezTo>
                <a:cubicBezTo>
                  <a:pt x="26995" y="9237"/>
                  <a:pt x="26926" y="9237"/>
                  <a:pt x="26858" y="9237"/>
                </a:cubicBezTo>
                <a:cubicBezTo>
                  <a:pt x="19021" y="9237"/>
                  <a:pt x="11236" y="13268"/>
                  <a:pt x="6692" y="19323"/>
                </a:cubicBezTo>
                <a:cubicBezTo>
                  <a:pt x="2108" y="25431"/>
                  <a:pt x="810" y="33384"/>
                  <a:pt x="2906" y="40337"/>
                </a:cubicBezTo>
                <a:cubicBezTo>
                  <a:pt x="3989" y="43933"/>
                  <a:pt x="5930" y="47326"/>
                  <a:pt x="6228" y="51088"/>
                </a:cubicBezTo>
                <a:cubicBezTo>
                  <a:pt x="6954" y="60411"/>
                  <a:pt x="1" y="67817"/>
                  <a:pt x="5502" y="77008"/>
                </a:cubicBezTo>
                <a:cubicBezTo>
                  <a:pt x="8907" y="82688"/>
                  <a:pt x="14765" y="85855"/>
                  <a:pt x="21849" y="86259"/>
                </a:cubicBezTo>
                <a:cubicBezTo>
                  <a:pt x="22847" y="86317"/>
                  <a:pt x="23847" y="86337"/>
                  <a:pt x="24848" y="86337"/>
                </a:cubicBezTo>
                <a:cubicBezTo>
                  <a:pt x="27150" y="86337"/>
                  <a:pt x="29457" y="86231"/>
                  <a:pt x="31754" y="86231"/>
                </a:cubicBezTo>
                <a:cubicBezTo>
                  <a:pt x="33441" y="86231"/>
                  <a:pt x="35122" y="86288"/>
                  <a:pt x="36791" y="86486"/>
                </a:cubicBezTo>
                <a:cubicBezTo>
                  <a:pt x="41554" y="87045"/>
                  <a:pt x="46019" y="88712"/>
                  <a:pt x="50650" y="89808"/>
                </a:cubicBezTo>
                <a:cubicBezTo>
                  <a:pt x="52792" y="90310"/>
                  <a:pt x="54938" y="90549"/>
                  <a:pt x="57057" y="90549"/>
                </a:cubicBezTo>
                <a:cubicBezTo>
                  <a:pt x="69987" y="90549"/>
                  <a:pt x="81896" y="81663"/>
                  <a:pt x="85702" y="69746"/>
                </a:cubicBezTo>
                <a:cubicBezTo>
                  <a:pt x="87119" y="65293"/>
                  <a:pt x="87643" y="60947"/>
                  <a:pt x="86488" y="56494"/>
                </a:cubicBezTo>
                <a:cubicBezTo>
                  <a:pt x="85333" y="52089"/>
                  <a:pt x="83095" y="47814"/>
                  <a:pt x="83499" y="43111"/>
                </a:cubicBezTo>
                <a:cubicBezTo>
                  <a:pt x="83880" y="38396"/>
                  <a:pt x="86964" y="34170"/>
                  <a:pt x="88548" y="29633"/>
                </a:cubicBezTo>
                <a:cubicBezTo>
                  <a:pt x="91643" y="20811"/>
                  <a:pt x="88548" y="10595"/>
                  <a:pt x="80987" y="4892"/>
                </a:cubicBezTo>
                <a:cubicBezTo>
                  <a:pt x="76701" y="1666"/>
                  <a:pt x="71126" y="1"/>
                  <a:pt x="654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33"/>
          <p:cNvGrpSpPr/>
          <p:nvPr/>
        </p:nvGrpSpPr>
        <p:grpSpPr>
          <a:xfrm rot="-2967999">
            <a:off x="1027980" y="-277295"/>
            <a:ext cx="405773" cy="489277"/>
            <a:chOff x="2047425" y="139025"/>
            <a:chExt cx="1082100" cy="301975"/>
          </a:xfrm>
        </p:grpSpPr>
        <p:cxnSp>
          <p:nvCxnSpPr>
            <p:cNvPr id="638" name="Google Shape;638;p3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3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3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3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3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3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3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3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6" name="Google Shape;646;p33"/>
          <p:cNvSpPr/>
          <p:nvPr/>
        </p:nvSpPr>
        <p:spPr>
          <a:xfrm rot="-2923340">
            <a:off x="8133186" y="4465862"/>
            <a:ext cx="581620" cy="55337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3"/>
          <p:cNvGrpSpPr/>
          <p:nvPr/>
        </p:nvGrpSpPr>
        <p:grpSpPr>
          <a:xfrm rot="9088200">
            <a:off x="344033" y="1736441"/>
            <a:ext cx="222119" cy="222119"/>
            <a:chOff x="5207300" y="720450"/>
            <a:chExt cx="310200" cy="310200"/>
          </a:xfrm>
        </p:grpSpPr>
        <p:sp>
          <p:nvSpPr>
            <p:cNvPr id="648" name="Google Shape;648;p33"/>
            <p:cNvSpPr/>
            <p:nvPr/>
          </p:nvSpPr>
          <p:spPr>
            <a:xfrm>
              <a:off x="5307650" y="720450"/>
              <a:ext cx="109500" cy="3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 rot="5400000">
              <a:off x="5314550" y="720450"/>
              <a:ext cx="95700" cy="310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4"/>
          <p:cNvSpPr/>
          <p:nvPr/>
        </p:nvSpPr>
        <p:spPr>
          <a:xfrm rot="10531989">
            <a:off x="1567854" y="4120538"/>
            <a:ext cx="8378753" cy="1354070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4"/>
          <p:cNvSpPr/>
          <p:nvPr/>
        </p:nvSpPr>
        <p:spPr>
          <a:xfrm rot="-340912">
            <a:off x="-156307" y="-226202"/>
            <a:ext cx="3684990" cy="793435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 txBox="1">
            <a:spLocks noGrp="1"/>
          </p:cNvSpPr>
          <p:nvPr>
            <p:ph type="title"/>
          </p:nvPr>
        </p:nvSpPr>
        <p:spPr>
          <a:xfrm>
            <a:off x="4366800" y="540000"/>
            <a:ext cx="40572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2"/>
          </p:nvPr>
        </p:nvSpPr>
        <p:spPr>
          <a:xfrm>
            <a:off x="720000" y="2824100"/>
            <a:ext cx="22929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5" name="Google Shape;655;p34"/>
          <p:cNvSpPr txBox="1">
            <a:spLocks noGrp="1"/>
          </p:cNvSpPr>
          <p:nvPr>
            <p:ph type="title" idx="3"/>
          </p:nvPr>
        </p:nvSpPr>
        <p:spPr>
          <a:xfrm>
            <a:off x="720000" y="3205000"/>
            <a:ext cx="2292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6" name="Google Shape;656;p34"/>
          <p:cNvSpPr txBox="1">
            <a:spLocks noGrp="1"/>
          </p:cNvSpPr>
          <p:nvPr>
            <p:ph type="title" idx="4"/>
          </p:nvPr>
        </p:nvSpPr>
        <p:spPr>
          <a:xfrm>
            <a:off x="3425550" y="2824100"/>
            <a:ext cx="22929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7" name="Google Shape;657;p34"/>
          <p:cNvSpPr txBox="1">
            <a:spLocks noGrp="1"/>
          </p:cNvSpPr>
          <p:nvPr>
            <p:ph type="title" idx="5"/>
          </p:nvPr>
        </p:nvSpPr>
        <p:spPr>
          <a:xfrm>
            <a:off x="3425550" y="3205000"/>
            <a:ext cx="2292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8" name="Google Shape;658;p34"/>
          <p:cNvSpPr txBox="1">
            <a:spLocks noGrp="1"/>
          </p:cNvSpPr>
          <p:nvPr>
            <p:ph type="title" idx="6"/>
          </p:nvPr>
        </p:nvSpPr>
        <p:spPr>
          <a:xfrm>
            <a:off x="6131100" y="2824100"/>
            <a:ext cx="22929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9" name="Google Shape;659;p34"/>
          <p:cNvSpPr txBox="1">
            <a:spLocks noGrp="1"/>
          </p:cNvSpPr>
          <p:nvPr>
            <p:ph type="title" idx="7"/>
          </p:nvPr>
        </p:nvSpPr>
        <p:spPr>
          <a:xfrm>
            <a:off x="6131100" y="3205000"/>
            <a:ext cx="2292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0" name="Google Shape;660;p34"/>
          <p:cNvSpPr/>
          <p:nvPr/>
        </p:nvSpPr>
        <p:spPr>
          <a:xfrm>
            <a:off x="904775" y="693125"/>
            <a:ext cx="230100" cy="23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4"/>
          <p:cNvSpPr/>
          <p:nvPr/>
        </p:nvSpPr>
        <p:spPr>
          <a:xfrm>
            <a:off x="1209400" y="657400"/>
            <a:ext cx="108300" cy="1083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4"/>
          <p:cNvSpPr/>
          <p:nvPr/>
        </p:nvSpPr>
        <p:spPr>
          <a:xfrm rot="-7121598">
            <a:off x="8695502" y="168897"/>
            <a:ext cx="198700" cy="188908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4"/>
          <p:cNvSpPr/>
          <p:nvPr/>
        </p:nvSpPr>
        <p:spPr>
          <a:xfrm rot="-5671217">
            <a:off x="8890534" y="332014"/>
            <a:ext cx="357813" cy="34009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34"/>
          <p:cNvGrpSpPr/>
          <p:nvPr/>
        </p:nvGrpSpPr>
        <p:grpSpPr>
          <a:xfrm rot="-2967999">
            <a:off x="1727930" y="4784480"/>
            <a:ext cx="405773" cy="489277"/>
            <a:chOff x="2047425" y="139025"/>
            <a:chExt cx="1082100" cy="301975"/>
          </a:xfrm>
        </p:grpSpPr>
        <p:cxnSp>
          <p:nvCxnSpPr>
            <p:cNvPr id="665" name="Google Shape;665;p34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34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34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34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34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34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34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34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2">
  <p:cSld name="CUSTOM_3_1">
    <p:bg>
      <p:bgPr>
        <a:solidFill>
          <a:schemeClr val="dk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"/>
          <p:cNvSpPr txBox="1">
            <a:spLocks noGrp="1"/>
          </p:cNvSpPr>
          <p:nvPr>
            <p:ph type="title"/>
          </p:nvPr>
        </p:nvSpPr>
        <p:spPr>
          <a:xfrm flipH="1">
            <a:off x="691425" y="1812200"/>
            <a:ext cx="36804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12" name="Google Shape;712;p37"/>
          <p:cNvSpPr/>
          <p:nvPr/>
        </p:nvSpPr>
        <p:spPr>
          <a:xfrm>
            <a:off x="-28400" y="-15675"/>
            <a:ext cx="9143654" cy="1082762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7"/>
          <p:cNvSpPr/>
          <p:nvPr/>
        </p:nvSpPr>
        <p:spPr>
          <a:xfrm rot="5400000" flipH="1">
            <a:off x="5607488" y="1602213"/>
            <a:ext cx="2600256" cy="4548968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7"/>
          <p:cNvSpPr txBox="1">
            <a:spLocks noGrp="1"/>
          </p:cNvSpPr>
          <p:nvPr>
            <p:ph type="subTitle" idx="1"/>
          </p:nvPr>
        </p:nvSpPr>
        <p:spPr>
          <a:xfrm flipH="1">
            <a:off x="691425" y="2307134"/>
            <a:ext cx="36804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7"/>
          <p:cNvSpPr/>
          <p:nvPr/>
        </p:nvSpPr>
        <p:spPr>
          <a:xfrm rot="1901686" flipH="1">
            <a:off x="172141" y="946997"/>
            <a:ext cx="322615" cy="311805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7"/>
          <p:cNvSpPr/>
          <p:nvPr/>
        </p:nvSpPr>
        <p:spPr>
          <a:xfrm rot="1902487" flipH="1">
            <a:off x="204774" y="978443"/>
            <a:ext cx="257424" cy="248776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7"/>
          <p:cNvSpPr/>
          <p:nvPr/>
        </p:nvSpPr>
        <p:spPr>
          <a:xfrm rot="-252274">
            <a:off x="8380946" y="896573"/>
            <a:ext cx="319159" cy="3194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7"/>
          <p:cNvSpPr/>
          <p:nvPr/>
        </p:nvSpPr>
        <p:spPr>
          <a:xfrm rot="-251794">
            <a:off x="8716539" y="1171814"/>
            <a:ext cx="143485" cy="143485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 flipH="1">
            <a:off x="84" y="3892475"/>
            <a:ext cx="6359617" cy="1250921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0521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body" idx="1"/>
          </p:nvPr>
        </p:nvSpPr>
        <p:spPr>
          <a:xfrm>
            <a:off x="720000" y="1762125"/>
            <a:ext cx="3852000" cy="22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6"/>
          <p:cNvSpPr/>
          <p:nvPr/>
        </p:nvSpPr>
        <p:spPr>
          <a:xfrm rot="-5400000">
            <a:off x="8290387" y="15599"/>
            <a:ext cx="624000" cy="5928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-5671684">
            <a:off x="8737550" y="739756"/>
            <a:ext cx="224200" cy="21308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6"/>
          <p:cNvGrpSpPr/>
          <p:nvPr/>
        </p:nvGrpSpPr>
        <p:grpSpPr>
          <a:xfrm rot="1273715">
            <a:off x="-532341" y="2744048"/>
            <a:ext cx="980822" cy="565755"/>
            <a:chOff x="2047425" y="139025"/>
            <a:chExt cx="1082100" cy="301975"/>
          </a:xfrm>
        </p:grpSpPr>
        <p:cxnSp>
          <p:nvCxnSpPr>
            <p:cNvPr id="112" name="Google Shape;112;p6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6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6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6"/>
          <p:cNvSpPr/>
          <p:nvPr/>
        </p:nvSpPr>
        <p:spPr>
          <a:xfrm>
            <a:off x="152224" y="-38280"/>
            <a:ext cx="367200" cy="3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676095" y="225752"/>
            <a:ext cx="172500" cy="1725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6"/>
          <p:cNvGrpSpPr/>
          <p:nvPr/>
        </p:nvGrpSpPr>
        <p:grpSpPr>
          <a:xfrm rot="-567">
            <a:off x="8734588" y="4331976"/>
            <a:ext cx="655644" cy="565750"/>
            <a:chOff x="2047425" y="139025"/>
            <a:chExt cx="1082100" cy="301975"/>
          </a:xfrm>
        </p:grpSpPr>
        <p:cxnSp>
          <p:nvCxnSpPr>
            <p:cNvPr id="123" name="Google Shape;123;p6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/>
          <p:nvPr/>
        </p:nvSpPr>
        <p:spPr>
          <a:xfrm>
            <a:off x="3065763" y="4002802"/>
            <a:ext cx="6078237" cy="1201403"/>
          </a:xfrm>
          <a:custGeom>
            <a:avLst/>
            <a:gdLst/>
            <a:ahLst/>
            <a:cxnLst/>
            <a:rect l="l" t="t" r="r" b="b"/>
            <a:pathLst>
              <a:path w="285665" h="92558" extrusionOk="0">
                <a:moveTo>
                  <a:pt x="278169" y="1"/>
                </a:moveTo>
                <a:cubicBezTo>
                  <a:pt x="245103" y="1"/>
                  <a:pt x="237289" y="34204"/>
                  <a:pt x="215521" y="46452"/>
                </a:cubicBezTo>
                <a:cubicBezTo>
                  <a:pt x="210824" y="49099"/>
                  <a:pt x="205743" y="50132"/>
                  <a:pt x="200501" y="50132"/>
                </a:cubicBezTo>
                <a:cubicBezTo>
                  <a:pt x="186898" y="50132"/>
                  <a:pt x="172212" y="43174"/>
                  <a:pt x="160329" y="39405"/>
                </a:cubicBezTo>
                <a:cubicBezTo>
                  <a:pt x="149756" y="36049"/>
                  <a:pt x="139429" y="34533"/>
                  <a:pt x="129067" y="34533"/>
                </a:cubicBezTo>
                <a:cubicBezTo>
                  <a:pt x="118680" y="34533"/>
                  <a:pt x="108258" y="36057"/>
                  <a:pt x="97518" y="38777"/>
                </a:cubicBezTo>
                <a:cubicBezTo>
                  <a:pt x="76534" y="44084"/>
                  <a:pt x="56263" y="52344"/>
                  <a:pt x="37689" y="63499"/>
                </a:cubicBezTo>
                <a:cubicBezTo>
                  <a:pt x="28673" y="68920"/>
                  <a:pt x="20071" y="74997"/>
                  <a:pt x="11954" y="81688"/>
                </a:cubicBezTo>
                <a:cubicBezTo>
                  <a:pt x="8802" y="84298"/>
                  <a:pt x="5706" y="86980"/>
                  <a:pt x="2753" y="89819"/>
                </a:cubicBezTo>
                <a:cubicBezTo>
                  <a:pt x="2368" y="90190"/>
                  <a:pt x="542" y="92558"/>
                  <a:pt x="0" y="92558"/>
                </a:cubicBezTo>
                <a:lnTo>
                  <a:pt x="285308" y="92201"/>
                </a:lnTo>
                <a:lnTo>
                  <a:pt x="285664" y="546"/>
                </a:lnTo>
                <a:cubicBezTo>
                  <a:pt x="283027" y="176"/>
                  <a:pt x="280534" y="1"/>
                  <a:pt x="2781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-52479" y="-25340"/>
            <a:ext cx="9407104" cy="2482853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720000" y="1250125"/>
            <a:ext cx="38520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720000" y="2873550"/>
            <a:ext cx="3852000" cy="774600"/>
          </a:xfrm>
          <a:prstGeom prst="rect">
            <a:avLst/>
          </a:prstGeom>
        </p:spPr>
        <p:txBody>
          <a:bodyPr spcFirstLastPara="1" wrap="square" lIns="91425" tIns="91425" rIns="98800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7"/>
          <p:cNvSpPr/>
          <p:nvPr/>
        </p:nvSpPr>
        <p:spPr>
          <a:xfrm rot="-5669555">
            <a:off x="4986674" y="399731"/>
            <a:ext cx="126388" cy="120084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 rot="1273713">
            <a:off x="8768047" y="2316719"/>
            <a:ext cx="526572" cy="283408"/>
            <a:chOff x="2047425" y="139025"/>
            <a:chExt cx="1082100" cy="301975"/>
          </a:xfrm>
        </p:grpSpPr>
        <p:cxnSp>
          <p:nvCxnSpPr>
            <p:cNvPr id="138" name="Google Shape;138;p7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7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7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7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7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6" name="Google Shape;146;p7"/>
          <p:cNvGrpSpPr/>
          <p:nvPr/>
        </p:nvGrpSpPr>
        <p:grpSpPr>
          <a:xfrm rot="-567">
            <a:off x="-353112" y="2473653"/>
            <a:ext cx="655644" cy="387253"/>
            <a:chOff x="2047425" y="139025"/>
            <a:chExt cx="1082100" cy="301975"/>
          </a:xfrm>
        </p:grpSpPr>
        <p:cxnSp>
          <p:nvCxnSpPr>
            <p:cNvPr id="147" name="Google Shape;147;p7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7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7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7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7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7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7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" name="Google Shape;155;p7"/>
          <p:cNvSpPr/>
          <p:nvPr/>
        </p:nvSpPr>
        <p:spPr>
          <a:xfrm rot="4095526">
            <a:off x="574173" y="4317276"/>
            <a:ext cx="424388" cy="40294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"/>
          <p:cNvSpPr/>
          <p:nvPr/>
        </p:nvSpPr>
        <p:spPr>
          <a:xfrm rot="-5400000">
            <a:off x="8248348" y="625504"/>
            <a:ext cx="351300" cy="3339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"/>
          <p:cNvSpPr/>
          <p:nvPr/>
        </p:nvSpPr>
        <p:spPr>
          <a:xfrm rot="-6859640">
            <a:off x="297688" y="4596809"/>
            <a:ext cx="243962" cy="23159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"/>
          <p:cNvSpPr/>
          <p:nvPr/>
        </p:nvSpPr>
        <p:spPr>
          <a:xfrm rot="-5400000">
            <a:off x="8161005" y="550498"/>
            <a:ext cx="509100" cy="483900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 rot="9389092">
            <a:off x="7349189" y="4279458"/>
            <a:ext cx="206771" cy="2067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395574">
            <a:off x="7146061" y="4343485"/>
            <a:ext cx="97417" cy="9741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 hasCustomPrompt="1"/>
          </p:nvPr>
        </p:nvSpPr>
        <p:spPr>
          <a:xfrm>
            <a:off x="786025" y="2229600"/>
            <a:ext cx="471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ubTitle" idx="1"/>
          </p:nvPr>
        </p:nvSpPr>
        <p:spPr>
          <a:xfrm>
            <a:off x="1313660" y="1949663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2"/>
          </p:nvPr>
        </p:nvSpPr>
        <p:spPr>
          <a:xfrm>
            <a:off x="1313660" y="2323816"/>
            <a:ext cx="22287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 idx="3" hasCustomPrompt="1"/>
          </p:nvPr>
        </p:nvSpPr>
        <p:spPr>
          <a:xfrm>
            <a:off x="782878" y="3601375"/>
            <a:ext cx="474300" cy="5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6" name="Google Shape;166;p8"/>
          <p:cNvSpPr txBox="1">
            <a:spLocks noGrp="1"/>
          </p:cNvSpPr>
          <p:nvPr>
            <p:ph type="subTitle" idx="4"/>
          </p:nvPr>
        </p:nvSpPr>
        <p:spPr>
          <a:xfrm>
            <a:off x="1313660" y="3339126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subTitle" idx="5"/>
          </p:nvPr>
        </p:nvSpPr>
        <p:spPr>
          <a:xfrm>
            <a:off x="1313660" y="3713278"/>
            <a:ext cx="22287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8"/>
          <p:cNvSpPr/>
          <p:nvPr/>
        </p:nvSpPr>
        <p:spPr>
          <a:xfrm rot="5400000">
            <a:off x="4230065" y="-1097567"/>
            <a:ext cx="4246318" cy="6441452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"/>
          <p:cNvSpPr txBox="1">
            <a:spLocks noGrp="1"/>
          </p:cNvSpPr>
          <p:nvPr>
            <p:ph type="title" idx="6" hasCustomPrompt="1"/>
          </p:nvPr>
        </p:nvSpPr>
        <p:spPr>
          <a:xfrm>
            <a:off x="3807495" y="2177375"/>
            <a:ext cx="471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0" name="Google Shape;170;p8"/>
          <p:cNvSpPr txBox="1">
            <a:spLocks noGrp="1"/>
          </p:cNvSpPr>
          <p:nvPr>
            <p:ph type="subTitle" idx="7"/>
          </p:nvPr>
        </p:nvSpPr>
        <p:spPr>
          <a:xfrm>
            <a:off x="4333085" y="1949663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subTitle" idx="8"/>
          </p:nvPr>
        </p:nvSpPr>
        <p:spPr>
          <a:xfrm>
            <a:off x="4333085" y="2342941"/>
            <a:ext cx="22287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title" idx="9" hasCustomPrompt="1"/>
          </p:nvPr>
        </p:nvSpPr>
        <p:spPr>
          <a:xfrm>
            <a:off x="3807495" y="3505525"/>
            <a:ext cx="471300" cy="61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3" name="Google Shape;173;p8"/>
          <p:cNvSpPr txBox="1">
            <a:spLocks noGrp="1"/>
          </p:cNvSpPr>
          <p:nvPr>
            <p:ph type="subTitle" idx="13"/>
          </p:nvPr>
        </p:nvSpPr>
        <p:spPr>
          <a:xfrm>
            <a:off x="4333085" y="3339126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subTitle" idx="14"/>
          </p:nvPr>
        </p:nvSpPr>
        <p:spPr>
          <a:xfrm>
            <a:off x="4333085" y="3713278"/>
            <a:ext cx="22287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175" name="Google Shape;175;p8"/>
          <p:cNvGrpSpPr/>
          <p:nvPr/>
        </p:nvGrpSpPr>
        <p:grpSpPr>
          <a:xfrm rot="-2700000" flipH="1">
            <a:off x="1321315" y="539860"/>
            <a:ext cx="969135" cy="969885"/>
            <a:chOff x="3368407" y="4173748"/>
            <a:chExt cx="969007" cy="969757"/>
          </a:xfrm>
        </p:grpSpPr>
        <p:sp>
          <p:nvSpPr>
            <p:cNvPr id="176" name="Google Shape;176;p8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8"/>
          <p:cNvSpPr txBox="1">
            <a:spLocks noGrp="1"/>
          </p:cNvSpPr>
          <p:nvPr>
            <p:ph type="title" idx="15"/>
          </p:nvPr>
        </p:nvSpPr>
        <p:spPr>
          <a:xfrm>
            <a:off x="4569225" y="540000"/>
            <a:ext cx="38547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1" name="Google Shape;181;p8"/>
          <p:cNvSpPr/>
          <p:nvPr/>
        </p:nvSpPr>
        <p:spPr>
          <a:xfrm rot="-9922943">
            <a:off x="134384" y="1350805"/>
            <a:ext cx="444591" cy="42203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"/>
          <p:cNvSpPr/>
          <p:nvPr/>
        </p:nvSpPr>
        <p:spPr>
          <a:xfrm rot="-9921513">
            <a:off x="181091" y="1394830"/>
            <a:ext cx="351308" cy="33370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 rot="-2967876">
            <a:off x="9015671" y="2404812"/>
            <a:ext cx="479681" cy="578419"/>
            <a:chOff x="2047425" y="139025"/>
            <a:chExt cx="1082100" cy="301975"/>
          </a:xfrm>
        </p:grpSpPr>
        <p:cxnSp>
          <p:nvCxnSpPr>
            <p:cNvPr id="184" name="Google Shape;184;p8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8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8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8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8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8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8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8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2" name="Google Shape;192;p8"/>
          <p:cNvSpPr/>
          <p:nvPr/>
        </p:nvSpPr>
        <p:spPr>
          <a:xfrm rot="559857">
            <a:off x="8502603" y="4186498"/>
            <a:ext cx="344154" cy="335622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 rot="2331571">
            <a:off x="7997812" y="4346035"/>
            <a:ext cx="604865" cy="590808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4">
          <p15:clr>
            <a:srgbClr val="FA7B17"/>
          </p15:clr>
        </p15:guide>
        <p15:guide id="2" orient="horz" pos="2339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>
            <a:spLocks noGrp="1"/>
          </p:cNvSpPr>
          <p:nvPr>
            <p:ph type="title"/>
          </p:nvPr>
        </p:nvSpPr>
        <p:spPr>
          <a:xfrm>
            <a:off x="4428000" y="540000"/>
            <a:ext cx="3852000" cy="14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0"/>
          <p:cNvSpPr/>
          <p:nvPr/>
        </p:nvSpPr>
        <p:spPr>
          <a:xfrm>
            <a:off x="0" y="3988425"/>
            <a:ext cx="6805050" cy="1155075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"/>
          <p:cNvSpPr/>
          <p:nvPr/>
        </p:nvSpPr>
        <p:spPr>
          <a:xfrm rot="10800000">
            <a:off x="4264099" y="-56779"/>
            <a:ext cx="4879901" cy="828304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"/>
          <p:cNvSpPr txBox="1">
            <a:spLocks noGrp="1"/>
          </p:cNvSpPr>
          <p:nvPr>
            <p:ph type="title" idx="2"/>
          </p:nvPr>
        </p:nvSpPr>
        <p:spPr>
          <a:xfrm>
            <a:off x="719993" y="1623033"/>
            <a:ext cx="22236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4" name="Google Shape;224;p10"/>
          <p:cNvSpPr txBox="1">
            <a:spLocks noGrp="1"/>
          </p:cNvSpPr>
          <p:nvPr>
            <p:ph type="title" idx="3"/>
          </p:nvPr>
        </p:nvSpPr>
        <p:spPr>
          <a:xfrm>
            <a:off x="719850" y="2003933"/>
            <a:ext cx="2223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5" name="Google Shape;225;p10"/>
          <p:cNvSpPr txBox="1">
            <a:spLocks noGrp="1"/>
          </p:cNvSpPr>
          <p:nvPr>
            <p:ph type="title" idx="4"/>
          </p:nvPr>
        </p:nvSpPr>
        <p:spPr>
          <a:xfrm>
            <a:off x="6190775" y="3328140"/>
            <a:ext cx="20895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title" idx="5"/>
          </p:nvPr>
        </p:nvSpPr>
        <p:spPr>
          <a:xfrm>
            <a:off x="6190775" y="3709040"/>
            <a:ext cx="20895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7" name="Google Shape;227;p10"/>
          <p:cNvSpPr/>
          <p:nvPr/>
        </p:nvSpPr>
        <p:spPr>
          <a:xfrm rot="-782777">
            <a:off x="8236668" y="1041844"/>
            <a:ext cx="1271828" cy="1243900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"/>
          <p:cNvSpPr/>
          <p:nvPr/>
        </p:nvSpPr>
        <p:spPr>
          <a:xfrm rot="-7605176">
            <a:off x="2689641" y="4119164"/>
            <a:ext cx="235140" cy="23514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"/>
          <p:cNvSpPr/>
          <p:nvPr/>
        </p:nvSpPr>
        <p:spPr>
          <a:xfrm rot="-7615371">
            <a:off x="2925407" y="4376819"/>
            <a:ext cx="129840" cy="12984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"/>
          <p:cNvSpPr/>
          <p:nvPr/>
        </p:nvSpPr>
        <p:spPr>
          <a:xfrm rot="-3413477">
            <a:off x="-85055" y="3269891"/>
            <a:ext cx="237812" cy="226078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"/>
          <p:cNvSpPr/>
          <p:nvPr/>
        </p:nvSpPr>
        <p:spPr>
          <a:xfrm rot="-9390086">
            <a:off x="137922" y="3413847"/>
            <a:ext cx="428866" cy="407514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bg>
      <p:bgPr>
        <a:solidFill>
          <a:srgbClr val="FFFFF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 flipH="1">
            <a:off x="2338950" y="3988425"/>
            <a:ext cx="6805050" cy="1155075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 rot="10800000" flipH="1">
            <a:off x="0" y="-56779"/>
            <a:ext cx="4879901" cy="828304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720000" y="531825"/>
            <a:ext cx="3852000" cy="14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1"/>
          <p:cNvSpPr txBox="1">
            <a:spLocks noGrp="1"/>
          </p:cNvSpPr>
          <p:nvPr>
            <p:ph type="title" idx="2"/>
          </p:nvPr>
        </p:nvSpPr>
        <p:spPr>
          <a:xfrm flipH="1">
            <a:off x="6359651" y="1757028"/>
            <a:ext cx="19245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7" name="Google Shape;237;p11"/>
          <p:cNvSpPr txBox="1">
            <a:spLocks noGrp="1"/>
          </p:cNvSpPr>
          <p:nvPr>
            <p:ph type="title" idx="3"/>
          </p:nvPr>
        </p:nvSpPr>
        <p:spPr>
          <a:xfrm flipH="1">
            <a:off x="6359775" y="2137928"/>
            <a:ext cx="19245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8" name="Google Shape;238;p11"/>
          <p:cNvSpPr txBox="1">
            <a:spLocks noGrp="1"/>
          </p:cNvSpPr>
          <p:nvPr>
            <p:ph type="title" idx="4"/>
          </p:nvPr>
        </p:nvSpPr>
        <p:spPr>
          <a:xfrm flipH="1">
            <a:off x="723775" y="3344342"/>
            <a:ext cx="20718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9" name="Google Shape;239;p11"/>
          <p:cNvSpPr txBox="1">
            <a:spLocks noGrp="1"/>
          </p:cNvSpPr>
          <p:nvPr>
            <p:ph type="title" idx="5"/>
          </p:nvPr>
        </p:nvSpPr>
        <p:spPr>
          <a:xfrm flipH="1">
            <a:off x="723775" y="3725242"/>
            <a:ext cx="2071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0" name="Google Shape;240;p11"/>
          <p:cNvSpPr/>
          <p:nvPr/>
        </p:nvSpPr>
        <p:spPr>
          <a:xfrm rot="782777" flipH="1">
            <a:off x="-366321" y="1041844"/>
            <a:ext cx="1271828" cy="1243900"/>
          </a:xfrm>
          <a:prstGeom prst="mathPlus">
            <a:avLst>
              <a:gd name="adj1" fmla="val 2352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"/>
          <p:cNvSpPr/>
          <p:nvPr/>
        </p:nvSpPr>
        <p:spPr>
          <a:xfrm rot="7605176" flipH="1">
            <a:off x="6217393" y="4119164"/>
            <a:ext cx="235140" cy="23514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"/>
          <p:cNvSpPr/>
          <p:nvPr/>
        </p:nvSpPr>
        <p:spPr>
          <a:xfrm rot="7615371" flipH="1">
            <a:off x="6086927" y="4376819"/>
            <a:ext cx="129840" cy="12984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"/>
          <p:cNvSpPr/>
          <p:nvPr/>
        </p:nvSpPr>
        <p:spPr>
          <a:xfrm rot="3413477" flipH="1">
            <a:off x="8989417" y="3269891"/>
            <a:ext cx="237812" cy="226078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"/>
          <p:cNvSpPr/>
          <p:nvPr/>
        </p:nvSpPr>
        <p:spPr>
          <a:xfrm rot="9390086" flipH="1">
            <a:off x="8575387" y="3413847"/>
            <a:ext cx="428866" cy="407514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11"/>
          <p:cNvGrpSpPr/>
          <p:nvPr/>
        </p:nvGrpSpPr>
        <p:grpSpPr>
          <a:xfrm rot="840" flipH="1">
            <a:off x="4348831" y="-38283"/>
            <a:ext cx="442687" cy="497323"/>
            <a:chOff x="2047425" y="139025"/>
            <a:chExt cx="1082100" cy="301975"/>
          </a:xfrm>
        </p:grpSpPr>
        <p:cxnSp>
          <p:nvCxnSpPr>
            <p:cNvPr id="246" name="Google Shape;246;p11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1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1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1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1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1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1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1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/>
          <p:nvPr/>
        </p:nvSpPr>
        <p:spPr>
          <a:xfrm rot="10800000">
            <a:off x="2321249" y="2"/>
            <a:ext cx="6822743" cy="1992273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"/>
          <p:cNvSpPr/>
          <p:nvPr/>
        </p:nvSpPr>
        <p:spPr>
          <a:xfrm rot="10800000" flipH="1">
            <a:off x="0" y="2"/>
            <a:ext cx="4591367" cy="733473"/>
          </a:xfrm>
          <a:custGeom>
            <a:avLst/>
            <a:gdLst/>
            <a:ahLst/>
            <a:cxnLst/>
            <a:rect l="l" t="t" r="r" b="b"/>
            <a:pathLst>
              <a:path w="272202" h="46203" extrusionOk="0">
                <a:moveTo>
                  <a:pt x="48529" y="1"/>
                </a:moveTo>
                <a:cubicBezTo>
                  <a:pt x="21865" y="1"/>
                  <a:pt x="1" y="18973"/>
                  <a:pt x="1" y="18973"/>
                </a:cubicBezTo>
                <a:lnTo>
                  <a:pt x="1" y="46203"/>
                </a:lnTo>
                <a:lnTo>
                  <a:pt x="272201" y="46203"/>
                </a:lnTo>
                <a:cubicBezTo>
                  <a:pt x="250316" y="19146"/>
                  <a:pt x="231969" y="11016"/>
                  <a:pt x="215023" y="11016"/>
                </a:cubicBezTo>
                <a:cubicBezTo>
                  <a:pt x="190261" y="11016"/>
                  <a:pt x="168490" y="28376"/>
                  <a:pt x="143042" y="29415"/>
                </a:cubicBezTo>
                <a:cubicBezTo>
                  <a:pt x="141198" y="29490"/>
                  <a:pt x="139427" y="29526"/>
                  <a:pt x="137723" y="29526"/>
                </a:cubicBezTo>
                <a:cubicBezTo>
                  <a:pt x="99827" y="29526"/>
                  <a:pt x="95294" y="11619"/>
                  <a:pt x="63699" y="2185"/>
                </a:cubicBezTo>
                <a:cubicBezTo>
                  <a:pt x="58550" y="649"/>
                  <a:pt x="53457" y="1"/>
                  <a:pt x="485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"/>
          <p:cNvSpPr txBox="1">
            <a:spLocks noGrp="1"/>
          </p:cNvSpPr>
          <p:nvPr>
            <p:ph type="title"/>
          </p:nvPr>
        </p:nvSpPr>
        <p:spPr>
          <a:xfrm>
            <a:off x="720000" y="531825"/>
            <a:ext cx="3852000" cy="14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8" name="Google Shape;258;p12"/>
          <p:cNvGrpSpPr/>
          <p:nvPr/>
        </p:nvGrpSpPr>
        <p:grpSpPr>
          <a:xfrm rot="2695972">
            <a:off x="7534217" y="589842"/>
            <a:ext cx="935561" cy="936285"/>
            <a:chOff x="3368407" y="4173748"/>
            <a:chExt cx="969007" cy="969757"/>
          </a:xfrm>
        </p:grpSpPr>
        <p:sp>
          <p:nvSpPr>
            <p:cNvPr id="259" name="Google Shape;259;p1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2"/>
          <p:cNvSpPr/>
          <p:nvPr/>
        </p:nvSpPr>
        <p:spPr>
          <a:xfrm rot="2727600">
            <a:off x="653691" y="4361786"/>
            <a:ext cx="237808" cy="226143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"/>
          <p:cNvSpPr/>
          <p:nvPr/>
        </p:nvSpPr>
        <p:spPr>
          <a:xfrm rot="-3246491">
            <a:off x="260757" y="4532006"/>
            <a:ext cx="428822" cy="407407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TITLE_ONLY_2">
    <p:bg>
      <p:bgPr>
        <a:solidFill>
          <a:schemeClr val="dk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1834200" y="1759335"/>
            <a:ext cx="5475600" cy="20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/>
          <p:nvPr/>
        </p:nvSpPr>
        <p:spPr>
          <a:xfrm rot="-5400000">
            <a:off x="1488126" y="-2281816"/>
            <a:ext cx="5555216" cy="9494317"/>
          </a:xfrm>
          <a:custGeom>
            <a:avLst/>
            <a:gdLst/>
            <a:ahLst/>
            <a:cxnLst/>
            <a:rect l="l" t="t" r="r" b="b"/>
            <a:pathLst>
              <a:path w="155914" h="209172" extrusionOk="0">
                <a:moveTo>
                  <a:pt x="141419" y="0"/>
                </a:moveTo>
                <a:cubicBezTo>
                  <a:pt x="136342" y="0"/>
                  <a:pt x="120848" y="390"/>
                  <a:pt x="114944" y="390"/>
                </a:cubicBezTo>
                <a:lnTo>
                  <a:pt x="454" y="390"/>
                </a:lnTo>
                <a:lnTo>
                  <a:pt x="454" y="53621"/>
                </a:lnTo>
                <a:lnTo>
                  <a:pt x="454" y="153383"/>
                </a:lnTo>
                <a:lnTo>
                  <a:pt x="454" y="192681"/>
                </a:lnTo>
                <a:cubicBezTo>
                  <a:pt x="454" y="196695"/>
                  <a:pt x="235" y="200772"/>
                  <a:pt x="454" y="204786"/>
                </a:cubicBezTo>
                <a:cubicBezTo>
                  <a:pt x="516" y="205864"/>
                  <a:pt x="1" y="208207"/>
                  <a:pt x="954" y="208925"/>
                </a:cubicBezTo>
                <a:cubicBezTo>
                  <a:pt x="1184" y="209095"/>
                  <a:pt x="1543" y="209172"/>
                  <a:pt x="2004" y="209172"/>
                </a:cubicBezTo>
                <a:cubicBezTo>
                  <a:pt x="6129" y="209172"/>
                  <a:pt x="18457" y="203016"/>
                  <a:pt x="20915" y="201990"/>
                </a:cubicBezTo>
                <a:cubicBezTo>
                  <a:pt x="27850" y="199116"/>
                  <a:pt x="34598" y="195742"/>
                  <a:pt x="40783" y="191463"/>
                </a:cubicBezTo>
                <a:cubicBezTo>
                  <a:pt x="52966" y="182997"/>
                  <a:pt x="62978" y="170220"/>
                  <a:pt x="64618" y="155476"/>
                </a:cubicBezTo>
                <a:cubicBezTo>
                  <a:pt x="65852" y="144511"/>
                  <a:pt x="62400" y="133546"/>
                  <a:pt x="58011" y="123425"/>
                </a:cubicBezTo>
                <a:cubicBezTo>
                  <a:pt x="54434" y="115193"/>
                  <a:pt x="50108" y="106868"/>
                  <a:pt x="50217" y="97902"/>
                </a:cubicBezTo>
                <a:cubicBezTo>
                  <a:pt x="50389" y="84376"/>
                  <a:pt x="60588" y="73021"/>
                  <a:pt x="71741" y="65367"/>
                </a:cubicBezTo>
                <a:cubicBezTo>
                  <a:pt x="84986" y="56245"/>
                  <a:pt x="100293" y="50404"/>
                  <a:pt x="115990" y="46936"/>
                </a:cubicBezTo>
                <a:cubicBezTo>
                  <a:pt x="127314" y="44422"/>
                  <a:pt x="140247" y="42282"/>
                  <a:pt x="146651" y="32613"/>
                </a:cubicBezTo>
                <a:cubicBezTo>
                  <a:pt x="151462" y="25350"/>
                  <a:pt x="155913" y="0"/>
                  <a:pt x="1414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/>
          <p:nvPr/>
        </p:nvSpPr>
        <p:spPr>
          <a:xfrm rot="8906445" flipH="1">
            <a:off x="2037818" y="304427"/>
            <a:ext cx="163361" cy="155483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 rot="7465102" flipH="1">
            <a:off x="1678237" y="299944"/>
            <a:ext cx="294570" cy="280262"/>
          </a:xfrm>
          <a:prstGeom prst="pentagon">
            <a:avLst>
              <a:gd name="hf" fmla="val 105146"/>
              <a:gd name="vf" fmla="val 11055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/>
          <p:cNvSpPr/>
          <p:nvPr/>
        </p:nvSpPr>
        <p:spPr>
          <a:xfrm rot="7457445">
            <a:off x="8427429" y="2799651"/>
            <a:ext cx="333338" cy="333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"/>
          <p:cNvSpPr/>
          <p:nvPr/>
        </p:nvSpPr>
        <p:spPr>
          <a:xfrm rot="7459681">
            <a:off x="8171728" y="3122461"/>
            <a:ext cx="156934" cy="156934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13"/>
          <p:cNvGrpSpPr/>
          <p:nvPr/>
        </p:nvGrpSpPr>
        <p:grpSpPr>
          <a:xfrm rot="1273763">
            <a:off x="8723893" y="334076"/>
            <a:ext cx="607836" cy="450615"/>
            <a:chOff x="2047425" y="139025"/>
            <a:chExt cx="1082100" cy="301975"/>
          </a:xfrm>
        </p:grpSpPr>
        <p:cxnSp>
          <p:nvCxnSpPr>
            <p:cNvPr id="273" name="Google Shape;273;p1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1" name="Google Shape;281;p13"/>
          <p:cNvGrpSpPr/>
          <p:nvPr/>
        </p:nvGrpSpPr>
        <p:grpSpPr>
          <a:xfrm rot="1273953">
            <a:off x="-610611" y="3749541"/>
            <a:ext cx="947182" cy="702215"/>
            <a:chOff x="2047425" y="139025"/>
            <a:chExt cx="1082100" cy="301975"/>
          </a:xfrm>
        </p:grpSpPr>
        <p:cxnSp>
          <p:nvCxnSpPr>
            <p:cNvPr id="282" name="Google Shape;282;p1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0" name="Google Shape;290;p13"/>
          <p:cNvSpPr/>
          <p:nvPr/>
        </p:nvSpPr>
        <p:spPr>
          <a:xfrm rot="-8495506">
            <a:off x="-151740" y="339211"/>
            <a:ext cx="330779" cy="33077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 rot="-8497951">
            <a:off x="-121182" y="136236"/>
            <a:ext cx="119381" cy="119381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3"/>
          <p:cNvGrpSpPr/>
          <p:nvPr/>
        </p:nvGrpSpPr>
        <p:grpSpPr>
          <a:xfrm rot="2695972">
            <a:off x="7134167" y="599367"/>
            <a:ext cx="935561" cy="936285"/>
            <a:chOff x="3368407" y="4173748"/>
            <a:chExt cx="969007" cy="969757"/>
          </a:xfrm>
        </p:grpSpPr>
        <p:sp>
          <p:nvSpPr>
            <p:cNvPr id="293" name="Google Shape;293;p13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-3703883">
            <a:off x="610918" y="2952183"/>
            <a:ext cx="2270338" cy="2290846"/>
            <a:chOff x="1313000" y="237900"/>
            <a:chExt cx="5081500" cy="5226650"/>
          </a:xfrm>
        </p:grpSpPr>
        <p:sp>
          <p:nvSpPr>
            <p:cNvPr id="298" name="Google Shape;298;p13"/>
            <p:cNvSpPr/>
            <p:nvPr/>
          </p:nvSpPr>
          <p:spPr>
            <a:xfrm>
              <a:off x="2336100" y="1502375"/>
              <a:ext cx="4058400" cy="3324450"/>
            </a:xfrm>
            <a:custGeom>
              <a:avLst/>
              <a:gdLst/>
              <a:ahLst/>
              <a:cxnLst/>
              <a:rect l="l" t="t" r="r" b="b"/>
              <a:pathLst>
                <a:path w="162336" h="132978" extrusionOk="0">
                  <a:moveTo>
                    <a:pt x="133881" y="1"/>
                  </a:moveTo>
                  <a:cubicBezTo>
                    <a:pt x="131441" y="1"/>
                    <a:pt x="128885" y="329"/>
                    <a:pt x="126294" y="1060"/>
                  </a:cubicBezTo>
                  <a:cubicBezTo>
                    <a:pt x="105585" y="6836"/>
                    <a:pt x="106783" y="11626"/>
                    <a:pt x="86286" y="14866"/>
                  </a:cubicBezTo>
                  <a:cubicBezTo>
                    <a:pt x="65718" y="18106"/>
                    <a:pt x="48672" y="39448"/>
                    <a:pt x="44446" y="50014"/>
                  </a:cubicBezTo>
                  <a:cubicBezTo>
                    <a:pt x="40220" y="60650"/>
                    <a:pt x="31063" y="71779"/>
                    <a:pt x="18103" y="75935"/>
                  </a:cubicBezTo>
                  <a:cubicBezTo>
                    <a:pt x="5142" y="80020"/>
                    <a:pt x="0" y="102771"/>
                    <a:pt x="10848" y="115943"/>
                  </a:cubicBezTo>
                  <a:cubicBezTo>
                    <a:pt x="21021" y="128330"/>
                    <a:pt x="34893" y="132977"/>
                    <a:pt x="47663" y="132977"/>
                  </a:cubicBezTo>
                  <a:cubicBezTo>
                    <a:pt x="64956" y="132977"/>
                    <a:pt x="80229" y="124457"/>
                    <a:pt x="81566" y="115098"/>
                  </a:cubicBezTo>
                  <a:cubicBezTo>
                    <a:pt x="83961" y="98756"/>
                    <a:pt x="83045" y="84458"/>
                    <a:pt x="108614" y="72554"/>
                  </a:cubicBezTo>
                  <a:cubicBezTo>
                    <a:pt x="134112" y="60650"/>
                    <a:pt x="116714" y="29165"/>
                    <a:pt x="141015" y="22121"/>
                  </a:cubicBezTo>
                  <a:cubicBezTo>
                    <a:pt x="162336" y="16020"/>
                    <a:pt x="150934" y="1"/>
                    <a:pt x="133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2528025" y="1696150"/>
              <a:ext cx="3219000" cy="3768400"/>
            </a:xfrm>
            <a:custGeom>
              <a:avLst/>
              <a:gdLst/>
              <a:ahLst/>
              <a:cxnLst/>
              <a:rect l="l" t="t" r="r" b="b"/>
              <a:pathLst>
                <a:path w="128760" h="150736" extrusionOk="0">
                  <a:moveTo>
                    <a:pt x="128337" y="1"/>
                  </a:moveTo>
                  <a:cubicBezTo>
                    <a:pt x="128126" y="142"/>
                    <a:pt x="103121" y="10496"/>
                    <a:pt x="75016" y="34163"/>
                  </a:cubicBezTo>
                  <a:cubicBezTo>
                    <a:pt x="49025" y="55998"/>
                    <a:pt x="15004" y="93964"/>
                    <a:pt x="1" y="150525"/>
                  </a:cubicBezTo>
                  <a:lnTo>
                    <a:pt x="1128" y="150736"/>
                  </a:lnTo>
                  <a:cubicBezTo>
                    <a:pt x="16061" y="94386"/>
                    <a:pt x="49941" y="56703"/>
                    <a:pt x="75650" y="35078"/>
                  </a:cubicBezTo>
                  <a:cubicBezTo>
                    <a:pt x="103684" y="11482"/>
                    <a:pt x="128548" y="1128"/>
                    <a:pt x="128760" y="987"/>
                  </a:cubicBezTo>
                  <a:lnTo>
                    <a:pt x="128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313000" y="237900"/>
              <a:ext cx="2560400" cy="4684800"/>
            </a:xfrm>
            <a:custGeom>
              <a:avLst/>
              <a:gdLst/>
              <a:ahLst/>
              <a:cxnLst/>
              <a:rect l="l" t="t" r="r" b="b"/>
              <a:pathLst>
                <a:path w="102416" h="187392" extrusionOk="0">
                  <a:moveTo>
                    <a:pt x="81850" y="1"/>
                  </a:moveTo>
                  <a:cubicBezTo>
                    <a:pt x="76353" y="1"/>
                    <a:pt x="70025" y="2344"/>
                    <a:pt x="64943" y="7757"/>
                  </a:cubicBezTo>
                  <a:cubicBezTo>
                    <a:pt x="49729" y="23958"/>
                    <a:pt x="53251" y="28184"/>
                    <a:pt x="37050" y="41778"/>
                  </a:cubicBezTo>
                  <a:cubicBezTo>
                    <a:pt x="20850" y="55443"/>
                    <a:pt x="16835" y="85731"/>
                    <a:pt x="18596" y="98621"/>
                  </a:cubicBezTo>
                  <a:cubicBezTo>
                    <a:pt x="20427" y="111440"/>
                    <a:pt x="18032" y="127500"/>
                    <a:pt x="9016" y="138065"/>
                  </a:cubicBezTo>
                  <a:cubicBezTo>
                    <a:pt x="1" y="148701"/>
                    <a:pt x="7115" y="174552"/>
                    <a:pt x="23456" y="182582"/>
                  </a:cubicBezTo>
                  <a:cubicBezTo>
                    <a:pt x="30249" y="185951"/>
                    <a:pt x="36885" y="187392"/>
                    <a:pt x="43139" y="187392"/>
                  </a:cubicBezTo>
                  <a:cubicBezTo>
                    <a:pt x="69958" y="187392"/>
                    <a:pt x="89736" y="160898"/>
                    <a:pt x="84595" y="146447"/>
                  </a:cubicBezTo>
                  <a:cubicBezTo>
                    <a:pt x="78185" y="128627"/>
                    <a:pt x="70085" y="114469"/>
                    <a:pt x="86215" y="89534"/>
                  </a:cubicBezTo>
                  <a:cubicBezTo>
                    <a:pt x="102416" y="64670"/>
                    <a:pt x="70860" y="41144"/>
                    <a:pt x="88610" y="21915"/>
                  </a:cubicBezTo>
                  <a:cubicBezTo>
                    <a:pt x="100357" y="9186"/>
                    <a:pt x="92732" y="1"/>
                    <a:pt x="81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10600" y="532175"/>
              <a:ext cx="1628875" cy="4886600"/>
            </a:xfrm>
            <a:custGeom>
              <a:avLst/>
              <a:gdLst/>
              <a:ahLst/>
              <a:cxnLst/>
              <a:rect l="l" t="t" r="r" b="b"/>
              <a:pathLst>
                <a:path w="65155" h="195464" extrusionOk="0">
                  <a:moveTo>
                    <a:pt x="64591" y="1"/>
                  </a:moveTo>
                  <a:cubicBezTo>
                    <a:pt x="58745" y="3945"/>
                    <a:pt x="42333" y="34374"/>
                    <a:pt x="31133" y="71424"/>
                  </a:cubicBezTo>
                  <a:cubicBezTo>
                    <a:pt x="20991" y="105163"/>
                    <a:pt x="11975" y="153976"/>
                    <a:pt x="26485" y="195464"/>
                  </a:cubicBezTo>
                  <a:lnTo>
                    <a:pt x="26485" y="195464"/>
                  </a:lnTo>
                  <a:lnTo>
                    <a:pt x="27471" y="195182"/>
                  </a:lnTo>
                  <a:cubicBezTo>
                    <a:pt x="0" y="116926"/>
                    <a:pt x="55223" y="7467"/>
                    <a:pt x="65154" y="917"/>
                  </a:cubicBezTo>
                  <a:lnTo>
                    <a:pt x="64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2884542" flipH="1">
            <a:off x="6196477" y="2952476"/>
            <a:ext cx="2270197" cy="2290259"/>
            <a:chOff x="1313000" y="237900"/>
            <a:chExt cx="5081500" cy="5226650"/>
          </a:xfrm>
        </p:grpSpPr>
        <p:sp>
          <p:nvSpPr>
            <p:cNvPr id="303" name="Google Shape;303;p13"/>
            <p:cNvSpPr/>
            <p:nvPr/>
          </p:nvSpPr>
          <p:spPr>
            <a:xfrm>
              <a:off x="2336100" y="1502375"/>
              <a:ext cx="4058400" cy="3324450"/>
            </a:xfrm>
            <a:custGeom>
              <a:avLst/>
              <a:gdLst/>
              <a:ahLst/>
              <a:cxnLst/>
              <a:rect l="l" t="t" r="r" b="b"/>
              <a:pathLst>
                <a:path w="162336" h="132978" extrusionOk="0">
                  <a:moveTo>
                    <a:pt x="133881" y="1"/>
                  </a:moveTo>
                  <a:cubicBezTo>
                    <a:pt x="131441" y="1"/>
                    <a:pt x="128885" y="329"/>
                    <a:pt x="126294" y="1060"/>
                  </a:cubicBezTo>
                  <a:cubicBezTo>
                    <a:pt x="105585" y="6836"/>
                    <a:pt x="106783" y="11626"/>
                    <a:pt x="86286" y="14866"/>
                  </a:cubicBezTo>
                  <a:cubicBezTo>
                    <a:pt x="65718" y="18106"/>
                    <a:pt x="48672" y="39448"/>
                    <a:pt x="44446" y="50014"/>
                  </a:cubicBezTo>
                  <a:cubicBezTo>
                    <a:pt x="40220" y="60650"/>
                    <a:pt x="31063" y="71779"/>
                    <a:pt x="18103" y="75935"/>
                  </a:cubicBezTo>
                  <a:cubicBezTo>
                    <a:pt x="5142" y="80020"/>
                    <a:pt x="0" y="102771"/>
                    <a:pt x="10848" y="115943"/>
                  </a:cubicBezTo>
                  <a:cubicBezTo>
                    <a:pt x="21021" y="128330"/>
                    <a:pt x="34893" y="132977"/>
                    <a:pt x="47663" y="132977"/>
                  </a:cubicBezTo>
                  <a:cubicBezTo>
                    <a:pt x="64956" y="132977"/>
                    <a:pt x="80229" y="124457"/>
                    <a:pt x="81566" y="115098"/>
                  </a:cubicBezTo>
                  <a:cubicBezTo>
                    <a:pt x="83961" y="98756"/>
                    <a:pt x="83045" y="84458"/>
                    <a:pt x="108614" y="72554"/>
                  </a:cubicBezTo>
                  <a:cubicBezTo>
                    <a:pt x="134112" y="60650"/>
                    <a:pt x="116714" y="29165"/>
                    <a:pt x="141015" y="22121"/>
                  </a:cubicBezTo>
                  <a:cubicBezTo>
                    <a:pt x="162336" y="16020"/>
                    <a:pt x="150934" y="1"/>
                    <a:pt x="133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528025" y="1696150"/>
              <a:ext cx="3219000" cy="3768400"/>
            </a:xfrm>
            <a:custGeom>
              <a:avLst/>
              <a:gdLst/>
              <a:ahLst/>
              <a:cxnLst/>
              <a:rect l="l" t="t" r="r" b="b"/>
              <a:pathLst>
                <a:path w="128760" h="150736" extrusionOk="0">
                  <a:moveTo>
                    <a:pt x="128337" y="1"/>
                  </a:moveTo>
                  <a:cubicBezTo>
                    <a:pt x="128126" y="142"/>
                    <a:pt x="103121" y="10496"/>
                    <a:pt x="75016" y="34163"/>
                  </a:cubicBezTo>
                  <a:cubicBezTo>
                    <a:pt x="49025" y="55998"/>
                    <a:pt x="15004" y="93964"/>
                    <a:pt x="1" y="150525"/>
                  </a:cubicBezTo>
                  <a:lnTo>
                    <a:pt x="1128" y="150736"/>
                  </a:lnTo>
                  <a:cubicBezTo>
                    <a:pt x="16061" y="94386"/>
                    <a:pt x="49941" y="56703"/>
                    <a:pt x="75650" y="35078"/>
                  </a:cubicBezTo>
                  <a:cubicBezTo>
                    <a:pt x="103684" y="11482"/>
                    <a:pt x="128548" y="1128"/>
                    <a:pt x="128760" y="987"/>
                  </a:cubicBezTo>
                  <a:lnTo>
                    <a:pt x="128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313000" y="237900"/>
              <a:ext cx="2560400" cy="4684800"/>
            </a:xfrm>
            <a:custGeom>
              <a:avLst/>
              <a:gdLst/>
              <a:ahLst/>
              <a:cxnLst/>
              <a:rect l="l" t="t" r="r" b="b"/>
              <a:pathLst>
                <a:path w="102416" h="187392" extrusionOk="0">
                  <a:moveTo>
                    <a:pt x="81850" y="1"/>
                  </a:moveTo>
                  <a:cubicBezTo>
                    <a:pt x="76353" y="1"/>
                    <a:pt x="70025" y="2344"/>
                    <a:pt x="64943" y="7757"/>
                  </a:cubicBezTo>
                  <a:cubicBezTo>
                    <a:pt x="49729" y="23958"/>
                    <a:pt x="53251" y="28184"/>
                    <a:pt x="37050" y="41778"/>
                  </a:cubicBezTo>
                  <a:cubicBezTo>
                    <a:pt x="20850" y="55443"/>
                    <a:pt x="16835" y="85731"/>
                    <a:pt x="18596" y="98621"/>
                  </a:cubicBezTo>
                  <a:cubicBezTo>
                    <a:pt x="20427" y="111440"/>
                    <a:pt x="18032" y="127500"/>
                    <a:pt x="9016" y="138065"/>
                  </a:cubicBezTo>
                  <a:cubicBezTo>
                    <a:pt x="1" y="148701"/>
                    <a:pt x="7115" y="174552"/>
                    <a:pt x="23456" y="182582"/>
                  </a:cubicBezTo>
                  <a:cubicBezTo>
                    <a:pt x="30249" y="185951"/>
                    <a:pt x="36885" y="187392"/>
                    <a:pt x="43139" y="187392"/>
                  </a:cubicBezTo>
                  <a:cubicBezTo>
                    <a:pt x="69958" y="187392"/>
                    <a:pt x="89736" y="160898"/>
                    <a:pt x="84595" y="146447"/>
                  </a:cubicBezTo>
                  <a:cubicBezTo>
                    <a:pt x="78185" y="128627"/>
                    <a:pt x="70085" y="114469"/>
                    <a:pt x="86215" y="89534"/>
                  </a:cubicBezTo>
                  <a:cubicBezTo>
                    <a:pt x="102416" y="64670"/>
                    <a:pt x="70860" y="41144"/>
                    <a:pt x="88610" y="21915"/>
                  </a:cubicBezTo>
                  <a:cubicBezTo>
                    <a:pt x="100357" y="9186"/>
                    <a:pt x="92732" y="1"/>
                    <a:pt x="81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610600" y="532175"/>
              <a:ext cx="1628875" cy="4886600"/>
            </a:xfrm>
            <a:custGeom>
              <a:avLst/>
              <a:gdLst/>
              <a:ahLst/>
              <a:cxnLst/>
              <a:rect l="l" t="t" r="r" b="b"/>
              <a:pathLst>
                <a:path w="65155" h="195464" extrusionOk="0">
                  <a:moveTo>
                    <a:pt x="64591" y="1"/>
                  </a:moveTo>
                  <a:cubicBezTo>
                    <a:pt x="58745" y="3945"/>
                    <a:pt x="42333" y="34374"/>
                    <a:pt x="31133" y="71424"/>
                  </a:cubicBezTo>
                  <a:cubicBezTo>
                    <a:pt x="20991" y="105163"/>
                    <a:pt x="11975" y="153976"/>
                    <a:pt x="26485" y="195464"/>
                  </a:cubicBezTo>
                  <a:lnTo>
                    <a:pt x="26485" y="195464"/>
                  </a:lnTo>
                  <a:lnTo>
                    <a:pt x="27471" y="195182"/>
                  </a:lnTo>
                  <a:cubicBezTo>
                    <a:pt x="0" y="116926"/>
                    <a:pt x="55223" y="7467"/>
                    <a:pt x="65154" y="917"/>
                  </a:cubicBezTo>
                  <a:lnTo>
                    <a:pt x="64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jalla One"/>
              <a:buNone/>
              <a:defRPr sz="33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5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4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8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1"/>
          <p:cNvSpPr txBox="1">
            <a:spLocks noGrp="1"/>
          </p:cNvSpPr>
          <p:nvPr>
            <p:ph type="ctrTitle"/>
          </p:nvPr>
        </p:nvSpPr>
        <p:spPr>
          <a:xfrm>
            <a:off x="1691680" y="2211710"/>
            <a:ext cx="5610929" cy="15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Unit 4</a:t>
            </a:r>
            <a:br>
              <a:rPr lang="en" sz="6000" dirty="0"/>
            </a:br>
            <a:r>
              <a:rPr lang="en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Wishful Thinking</a:t>
            </a:r>
            <a:br>
              <a:rPr lang="en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itchFamily="34" charset="0"/>
              </a:rPr>
            </a:br>
            <a:br>
              <a:rPr lang="en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itchFamily="34" charset="0"/>
              </a:rPr>
            </a:br>
            <a:r>
              <a:rPr lang="en" sz="2400" dirty="0">
                <a:latin typeface="Gaza" pitchFamily="34" charset="-78"/>
                <a:ea typeface="Gaza" pitchFamily="34" charset="-78"/>
                <a:cs typeface="Gaza" pitchFamily="34" charset="-78"/>
              </a:rPr>
              <a:t>Listen and Discuss</a:t>
            </a:r>
            <a:endParaRPr sz="4400" dirty="0"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873" name="Google Shape;873;p41"/>
          <p:cNvSpPr txBox="1">
            <a:spLocks noGrp="1"/>
          </p:cNvSpPr>
          <p:nvPr>
            <p:ph type="subTitle" idx="1"/>
          </p:nvPr>
        </p:nvSpPr>
        <p:spPr>
          <a:xfrm>
            <a:off x="3635896" y="4083918"/>
            <a:ext cx="3744416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Done by : </a:t>
            </a:r>
            <a:r>
              <a:rPr lang="en" sz="2200" b="1" dirty="0">
                <a:solidFill>
                  <a:srgbClr val="0070C0"/>
                </a:solidFill>
                <a:latin typeface="Gabriola" pitchFamily="82" charset="0"/>
              </a:rPr>
              <a:t>Entisar Al-Obaidallah</a:t>
            </a:r>
            <a:endParaRPr sz="2200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sp>
        <p:nvSpPr>
          <p:cNvPr id="128" name="Google Shape;1099;p45"/>
          <p:cNvSpPr txBox="1">
            <a:spLocks/>
          </p:cNvSpPr>
          <p:nvPr/>
        </p:nvSpPr>
        <p:spPr>
          <a:xfrm>
            <a:off x="611560" y="469766"/>
            <a:ext cx="2343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None/>
              <a:defRPr sz="18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600" b="1" dirty="0"/>
              <a:t>Mega Goal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1.2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D8F2A1-FDBF-4EB3-A08B-16B63DDFF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12342" r="6303" b="33686"/>
          <a:stretch/>
        </p:blipFill>
        <p:spPr>
          <a:xfrm>
            <a:off x="251520" y="411512"/>
            <a:ext cx="5958780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" name="13.3">
            <a:hlinkClick r:id="" action="ppaction://media"/>
            <a:extLst>
              <a:ext uri="{FF2B5EF4-FFF2-40B4-BE49-F238E27FC236}">
                <a16:creationId xmlns:a16="http://schemas.microsoft.com/office/drawing/2014/main" id="{195F9531-1792-46CB-90AC-3D8462917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2320" y="208312"/>
            <a:ext cx="406400" cy="406400"/>
          </a:xfrm>
          <a:prstGeom prst="rect">
            <a:avLst/>
          </a:prstGeom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sp>
        <p:nvSpPr>
          <p:cNvPr id="134" name="وسيلة شرح مستطيلة مستديرة الزوايا 133"/>
          <p:cNvSpPr/>
          <p:nvPr/>
        </p:nvSpPr>
        <p:spPr>
          <a:xfrm>
            <a:off x="6588224" y="930549"/>
            <a:ext cx="2448272" cy="576064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How old is Bob?</a:t>
            </a:r>
          </a:p>
        </p:txBody>
      </p:sp>
      <p:sp>
        <p:nvSpPr>
          <p:cNvPr id="135" name="Google Shape;1100;p45"/>
          <p:cNvSpPr txBox="1">
            <a:spLocks/>
          </p:cNvSpPr>
          <p:nvPr/>
        </p:nvSpPr>
        <p:spPr>
          <a:xfrm>
            <a:off x="6516216" y="1707654"/>
            <a:ext cx="222870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800" b="1" dirty="0"/>
              <a:t>He is 16</a:t>
            </a:r>
          </a:p>
        </p:txBody>
      </p:sp>
      <p:sp>
        <p:nvSpPr>
          <p:cNvPr id="136" name="مستطيل 135">
            <a:extLst>
              <a:ext uri="{FF2B5EF4-FFF2-40B4-BE49-F238E27FC236}">
                <a16:creationId xmlns:a16="http://schemas.microsoft.com/office/drawing/2014/main" id="{DB5F997C-007C-4A2A-BCFC-53721DE133F1}"/>
              </a:ext>
            </a:extLst>
          </p:cNvPr>
          <p:cNvSpPr/>
          <p:nvPr/>
        </p:nvSpPr>
        <p:spPr>
          <a:xfrm>
            <a:off x="5129768" y="2015779"/>
            <a:ext cx="800100" cy="2590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وسيلة شرح مستطيلة مستديرة الزوايا 136"/>
          <p:cNvSpPr/>
          <p:nvPr/>
        </p:nvSpPr>
        <p:spPr>
          <a:xfrm>
            <a:off x="510198" y="2427734"/>
            <a:ext cx="585628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What question would he ask if he had a close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encounter with an extraterrestrial?</a:t>
            </a:r>
          </a:p>
        </p:txBody>
      </p:sp>
      <p:sp>
        <p:nvSpPr>
          <p:cNvPr id="138" name="Google Shape;1100;p45"/>
          <p:cNvSpPr txBox="1">
            <a:spLocks/>
          </p:cNvSpPr>
          <p:nvPr/>
        </p:nvSpPr>
        <p:spPr>
          <a:xfrm>
            <a:off x="598240" y="3147814"/>
            <a:ext cx="3853437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800" b="1" dirty="0"/>
              <a:t>If he could travel with the ET</a:t>
            </a:r>
          </a:p>
        </p:txBody>
      </p:sp>
      <p:sp>
        <p:nvSpPr>
          <p:cNvPr id="139" name="وسيلة شرح مستطيلة مستديرة الزوايا 138"/>
          <p:cNvSpPr/>
          <p:nvPr/>
        </p:nvSpPr>
        <p:spPr>
          <a:xfrm>
            <a:off x="510199" y="3795886"/>
            <a:ext cx="585628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Why would he like to travel with the ET ?</a:t>
            </a:r>
          </a:p>
        </p:txBody>
      </p:sp>
      <p:sp>
        <p:nvSpPr>
          <p:cNvPr id="140" name="Google Shape;1100;p45"/>
          <p:cNvSpPr txBox="1">
            <a:spLocks/>
          </p:cNvSpPr>
          <p:nvPr/>
        </p:nvSpPr>
        <p:spPr>
          <a:xfrm>
            <a:off x="611560" y="4515966"/>
            <a:ext cx="504056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800" b="1" dirty="0"/>
              <a:t>To find out about life in the universe </a:t>
            </a:r>
          </a:p>
        </p:txBody>
      </p:sp>
      <p:cxnSp>
        <p:nvCxnSpPr>
          <p:cNvPr id="141" name="رابط مستقيم 140"/>
          <p:cNvCxnSpPr/>
          <p:nvPr/>
        </p:nvCxnSpPr>
        <p:spPr>
          <a:xfrm>
            <a:off x="971600" y="1506613"/>
            <a:ext cx="1440160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رابط مستقيم 142"/>
          <p:cNvCxnSpPr/>
          <p:nvPr/>
        </p:nvCxnSpPr>
        <p:spPr>
          <a:xfrm>
            <a:off x="3103079" y="1506613"/>
            <a:ext cx="132490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رابط مستقيم 145"/>
          <p:cNvCxnSpPr/>
          <p:nvPr/>
        </p:nvCxnSpPr>
        <p:spPr>
          <a:xfrm>
            <a:off x="366775" y="1779662"/>
            <a:ext cx="89285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B4D4C845-26A5-4E08-BB8B-38B2A9FA7B19}"/>
              </a:ext>
            </a:extLst>
          </p:cNvPr>
          <p:cNvSpPr txBox="1"/>
          <p:nvPr/>
        </p:nvSpPr>
        <p:spPr>
          <a:xfrm>
            <a:off x="6289908" y="3133328"/>
            <a:ext cx="2746588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ET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= An extraterrestrial </a:t>
            </a:r>
          </a:p>
        </p:txBody>
      </p:sp>
      <p:pic>
        <p:nvPicPr>
          <p:cNvPr id="3074" name="Picture 2" descr="نتيجة بحث الصور عن cliparts of 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33444"/>
            <a:ext cx="2026508" cy="122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134" grpId="0" animBg="1"/>
      <p:bldP spid="135" grpId="0" build="p" animBg="1"/>
      <p:bldP spid="136" grpId="0" animBg="1"/>
      <p:bldP spid="137" grpId="0" animBg="1"/>
      <p:bldP spid="138" grpId="0" build="p" animBg="1"/>
      <p:bldP spid="139" grpId="0" animBg="1"/>
      <p:bldP spid="140" grpId="0" build="p" animBg="1"/>
      <p:bldP spid="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D8F2A1-FDBF-4EB3-A08B-16B63DDFF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58186" r="27363" b="-370"/>
          <a:stretch/>
        </p:blipFill>
        <p:spPr>
          <a:xfrm>
            <a:off x="107504" y="198125"/>
            <a:ext cx="6034216" cy="1683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13.4">
            <a:hlinkClick r:id="" action="ppaction://media"/>
            <a:extLst>
              <a:ext uri="{FF2B5EF4-FFF2-40B4-BE49-F238E27FC236}">
                <a16:creationId xmlns:a16="http://schemas.microsoft.com/office/drawing/2014/main" id="{C947B121-9EA1-4BBB-B091-004001C41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2364" y="26261"/>
            <a:ext cx="406400" cy="406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وسيلة شرح مستطيلة مستديرة الزوايا 9"/>
          <p:cNvSpPr/>
          <p:nvPr/>
        </p:nvSpPr>
        <p:spPr>
          <a:xfrm>
            <a:off x="6483796" y="616124"/>
            <a:ext cx="2448272" cy="576064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How old is Steve?</a:t>
            </a:r>
          </a:p>
        </p:txBody>
      </p:sp>
      <p:sp>
        <p:nvSpPr>
          <p:cNvPr id="11" name="Google Shape;1100;p45"/>
          <p:cNvSpPr txBox="1">
            <a:spLocks/>
          </p:cNvSpPr>
          <p:nvPr/>
        </p:nvSpPr>
        <p:spPr>
          <a:xfrm>
            <a:off x="6510064" y="1378874"/>
            <a:ext cx="222870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800" b="1" dirty="0"/>
              <a:t>He is 15</a:t>
            </a:r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510197" y="2129036"/>
            <a:ext cx="585628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Which city or country  would he choose if he could choose a place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Google Shape;1100;p45"/>
          <p:cNvSpPr txBox="1">
            <a:spLocks/>
          </p:cNvSpPr>
          <p:nvPr/>
        </p:nvSpPr>
        <p:spPr>
          <a:xfrm>
            <a:off x="573499" y="2859782"/>
            <a:ext cx="3853437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800" b="1" dirty="0"/>
              <a:t> he’d go to Hawaii</a:t>
            </a:r>
          </a:p>
        </p:txBody>
      </p:sp>
      <p:sp>
        <p:nvSpPr>
          <p:cNvPr id="14" name="وسيلة شرح مستطيلة مستديرة الزوايا 13"/>
          <p:cNvSpPr/>
          <p:nvPr/>
        </p:nvSpPr>
        <p:spPr>
          <a:xfrm>
            <a:off x="395536" y="3507854"/>
            <a:ext cx="585628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Why would he like to go to Hawaii ?</a:t>
            </a:r>
          </a:p>
        </p:txBody>
      </p:sp>
      <p:sp>
        <p:nvSpPr>
          <p:cNvPr id="15" name="Google Shape;1100;p45"/>
          <p:cNvSpPr txBox="1">
            <a:spLocks/>
          </p:cNvSpPr>
          <p:nvPr/>
        </p:nvSpPr>
        <p:spPr>
          <a:xfrm>
            <a:off x="394048" y="4233684"/>
            <a:ext cx="8282408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sz="1800" b="1" dirty="0"/>
              <a:t>The weather is great the whole year round and the surfing is fabulous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B5F997C-007C-4A2A-BCFC-53721DE133F1}"/>
              </a:ext>
            </a:extLst>
          </p:cNvPr>
          <p:cNvSpPr/>
          <p:nvPr/>
        </p:nvSpPr>
        <p:spPr>
          <a:xfrm>
            <a:off x="170453" y="1622625"/>
            <a:ext cx="800100" cy="2590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" name="رابط مستقيم 16"/>
          <p:cNvCxnSpPr/>
          <p:nvPr/>
        </p:nvCxnSpPr>
        <p:spPr>
          <a:xfrm>
            <a:off x="3923928" y="1347614"/>
            <a:ext cx="1152128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1778174" y="1622625"/>
            <a:ext cx="387394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5202152" y="1347179"/>
            <a:ext cx="88201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نتيجة بحث الصور عن cliparts of surf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6" y="2211710"/>
            <a:ext cx="20002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4D4C845-26A5-4E08-BB8B-38B2A9FA7B19}"/>
              </a:ext>
            </a:extLst>
          </p:cNvPr>
          <p:cNvSpPr txBox="1"/>
          <p:nvPr/>
        </p:nvSpPr>
        <p:spPr>
          <a:xfrm>
            <a:off x="6973197" y="3669036"/>
            <a:ext cx="1323559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surfing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1" grpId="0" build="p" animBg="1"/>
      <p:bldP spid="12" grpId="0" animBg="1"/>
      <p:bldP spid="13" grpId="0" uiExpand="1" build="p" animBg="1"/>
      <p:bldP spid="14" grpId="0" animBg="1"/>
      <p:bldP spid="15" grpId="0" build="p" animBg="1"/>
      <p:bldP spid="1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0"/>
          <p:cNvSpPr/>
          <p:nvPr/>
        </p:nvSpPr>
        <p:spPr>
          <a:xfrm>
            <a:off x="1652789" y="2198602"/>
            <a:ext cx="427328" cy="433612"/>
          </a:xfrm>
          <a:custGeom>
            <a:avLst/>
            <a:gdLst/>
            <a:ahLst/>
            <a:cxnLst/>
            <a:rect l="l" t="t" r="r" b="b"/>
            <a:pathLst>
              <a:path w="10948" h="11109" extrusionOk="0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4" name="Google Shape;1324;p50"/>
          <p:cNvGrpSpPr/>
          <p:nvPr/>
        </p:nvGrpSpPr>
        <p:grpSpPr>
          <a:xfrm>
            <a:off x="4323839" y="2231718"/>
            <a:ext cx="490234" cy="354902"/>
            <a:chOff x="5746938" y="1543503"/>
            <a:chExt cx="387261" cy="280356"/>
          </a:xfrm>
        </p:grpSpPr>
        <p:sp>
          <p:nvSpPr>
            <p:cNvPr id="1325" name="Google Shape;1325;p50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50"/>
          <p:cNvGrpSpPr/>
          <p:nvPr/>
        </p:nvGrpSpPr>
        <p:grpSpPr>
          <a:xfrm>
            <a:off x="7042401" y="2190791"/>
            <a:ext cx="458646" cy="394516"/>
            <a:chOff x="6196730" y="1525346"/>
            <a:chExt cx="369072" cy="317467"/>
          </a:xfrm>
        </p:grpSpPr>
        <p:sp>
          <p:nvSpPr>
            <p:cNvPr id="1328" name="Google Shape;1328;p50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13.5">
            <a:hlinkClick r:id="" action="ppaction://media"/>
            <a:extLst>
              <a:ext uri="{FF2B5EF4-FFF2-40B4-BE49-F238E27FC236}">
                <a16:creationId xmlns:a16="http://schemas.microsoft.com/office/drawing/2014/main" id="{2A0FCE4C-2A34-4BCD-BFA6-CE7048A69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152008"/>
            <a:ext cx="406400" cy="406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6" name="وسيلة شرح مستطيلة مستديرة الزوايا 35"/>
          <p:cNvSpPr/>
          <p:nvPr/>
        </p:nvSpPr>
        <p:spPr>
          <a:xfrm>
            <a:off x="6444208" y="771550"/>
            <a:ext cx="2520280" cy="576064"/>
          </a:xfrm>
          <a:prstGeom prst="wedgeRoundRectCallout">
            <a:avLst>
              <a:gd name="adj1" fmla="val -59245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How old is 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Hameed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37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B06DBB-84CE-42A3-9DCA-68265E88A1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9811" b="33267"/>
          <a:stretch/>
        </p:blipFill>
        <p:spPr>
          <a:xfrm>
            <a:off x="194040" y="598466"/>
            <a:ext cx="5911864" cy="163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Google Shape;1100;p45"/>
          <p:cNvSpPr txBox="1">
            <a:spLocks/>
          </p:cNvSpPr>
          <p:nvPr/>
        </p:nvSpPr>
        <p:spPr>
          <a:xfrm>
            <a:off x="6510064" y="1461358"/>
            <a:ext cx="222870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800" b="1" dirty="0"/>
              <a:t>He is 20</a:t>
            </a:r>
          </a:p>
        </p:txBody>
      </p:sp>
      <p:sp>
        <p:nvSpPr>
          <p:cNvPr id="40" name="وسيلة شرح مستطيلة مستديرة الزوايا 39"/>
          <p:cNvSpPr/>
          <p:nvPr/>
        </p:nvSpPr>
        <p:spPr>
          <a:xfrm>
            <a:off x="510196" y="2632214"/>
            <a:ext cx="6078028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What changes would he make if he could change his look?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Google Shape;1100;p45"/>
          <p:cNvSpPr txBox="1">
            <a:spLocks/>
          </p:cNvSpPr>
          <p:nvPr/>
        </p:nvSpPr>
        <p:spPr>
          <a:xfrm>
            <a:off x="588292" y="3435846"/>
            <a:ext cx="5351859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1800" b="1" dirty="0"/>
              <a:t>Nothing . He wouldn’t make any changes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DB5F997C-007C-4A2A-BCFC-53721DE133F1}"/>
              </a:ext>
            </a:extLst>
          </p:cNvPr>
          <p:cNvSpPr/>
          <p:nvPr/>
        </p:nvSpPr>
        <p:spPr>
          <a:xfrm>
            <a:off x="5140052" y="1973234"/>
            <a:ext cx="800100" cy="2590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5" name="رابط مستقيم 44"/>
          <p:cNvCxnSpPr/>
          <p:nvPr/>
        </p:nvCxnSpPr>
        <p:spPr>
          <a:xfrm>
            <a:off x="910903" y="1579276"/>
            <a:ext cx="1483771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2488513" y="1579276"/>
            <a:ext cx="1483771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نتيجة بحث الصور عن cliparts of change loo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r="18018" b="8420"/>
          <a:stretch/>
        </p:blipFill>
        <p:spPr bwMode="auto">
          <a:xfrm>
            <a:off x="6913146" y="2560753"/>
            <a:ext cx="1626829" cy="15844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4D4C845-26A5-4E08-BB8B-38B2A9FA7B19}"/>
              </a:ext>
            </a:extLst>
          </p:cNvPr>
          <p:cNvSpPr txBox="1"/>
          <p:nvPr/>
        </p:nvSpPr>
        <p:spPr>
          <a:xfrm>
            <a:off x="6719416" y="4227934"/>
            <a:ext cx="2160240" cy="3385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Change your 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6" grpId="0" animBg="1"/>
      <p:bldP spid="38" grpId="0" build="p" animBg="1"/>
      <p:bldP spid="40" grpId="0" animBg="1"/>
      <p:bldP spid="41" grpId="0" build="p" animBg="1"/>
      <p:bldP spid="44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B06DBB-84CE-42A3-9DCA-68265E88A1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53039" r="30809"/>
          <a:stretch/>
        </p:blipFill>
        <p:spPr>
          <a:xfrm>
            <a:off x="251384" y="335788"/>
            <a:ext cx="5954400" cy="1809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وسيلة شرح مستطيلة مستديرة الزوايا 7"/>
          <p:cNvSpPr/>
          <p:nvPr/>
        </p:nvSpPr>
        <p:spPr>
          <a:xfrm>
            <a:off x="6588224" y="771550"/>
            <a:ext cx="2448272" cy="576064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b="1" dirty="0">
                <a:solidFill>
                  <a:schemeClr val="bg2">
                    <a:lumMod val="50000"/>
                  </a:schemeClr>
                </a:solidFill>
              </a:rPr>
              <a:t>How old is Leonard?</a:t>
            </a:r>
          </a:p>
        </p:txBody>
      </p:sp>
      <p:sp>
        <p:nvSpPr>
          <p:cNvPr id="9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6588224" y="1563638"/>
            <a:ext cx="222870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/>
              <a:t>He is 19</a:t>
            </a: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515919" y="2355726"/>
            <a:ext cx="585628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Would he like to go to the past or future?</a:t>
            </a:r>
          </a:p>
        </p:txBody>
      </p:sp>
      <p:sp>
        <p:nvSpPr>
          <p:cNvPr id="11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502538" y="3075806"/>
            <a:ext cx="3853437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/>
              <a:t>To the future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B5F997C-007C-4A2A-BCFC-53721DE133F1}"/>
              </a:ext>
            </a:extLst>
          </p:cNvPr>
          <p:cNvSpPr/>
          <p:nvPr/>
        </p:nvSpPr>
        <p:spPr>
          <a:xfrm>
            <a:off x="273540" y="1778109"/>
            <a:ext cx="1130108" cy="2590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514019" y="3723878"/>
            <a:ext cx="513810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Why did he choose the future?</a:t>
            </a:r>
          </a:p>
        </p:txBody>
      </p:sp>
      <p:sp>
        <p:nvSpPr>
          <p:cNvPr id="14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515919" y="4515966"/>
            <a:ext cx="6079857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/>
              <a:t>To see what new technologies people will be using </a:t>
            </a: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2267744" y="1563638"/>
            <a:ext cx="1296144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3671900" y="1563638"/>
            <a:ext cx="219624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1835696" y="1907633"/>
            <a:ext cx="151216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4D4C845-26A5-4E08-BB8B-38B2A9FA7B19}"/>
              </a:ext>
            </a:extLst>
          </p:cNvPr>
          <p:cNvSpPr txBox="1"/>
          <p:nvPr/>
        </p:nvSpPr>
        <p:spPr>
          <a:xfrm>
            <a:off x="6595776" y="4018595"/>
            <a:ext cx="2512624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Travel through Time</a:t>
            </a:r>
          </a:p>
        </p:txBody>
      </p:sp>
      <p:pic>
        <p:nvPicPr>
          <p:cNvPr id="20" name="13.6">
            <a:hlinkClick r:id="" action="ppaction://media"/>
            <a:extLst>
              <a:ext uri="{FF2B5EF4-FFF2-40B4-BE49-F238E27FC236}">
                <a16:creationId xmlns:a16="http://schemas.microsoft.com/office/drawing/2014/main" id="{E74A399A-1323-4249-9A95-B06756209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8249" y="132588"/>
            <a:ext cx="406400" cy="406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نتيجة بحث الصور عن travel to fu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83" y="2571750"/>
            <a:ext cx="2169468" cy="1222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9" grpId="0" build="p" animBg="1"/>
      <p:bldP spid="10" grpId="0" animBg="1"/>
      <p:bldP spid="11" grpId="0" build="p" animBg="1"/>
      <p:bldP spid="12" grpId="0" animBg="1"/>
      <p:bldP spid="13" grpId="0" animBg="1"/>
      <p:bldP spid="14" grpId="0" build="p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84;p49"/>
          <p:cNvSpPr txBox="1">
            <a:spLocks noGrp="1"/>
          </p:cNvSpPr>
          <p:nvPr>
            <p:ph type="title"/>
          </p:nvPr>
        </p:nvSpPr>
        <p:spPr>
          <a:xfrm>
            <a:off x="2411760" y="195486"/>
            <a:ext cx="4183916" cy="74378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4000" dirty="0"/>
              <a:t>New Vocabulary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7990" r="22126" b="6542"/>
          <a:stretch/>
        </p:blipFill>
        <p:spPr bwMode="auto">
          <a:xfrm>
            <a:off x="2339752" y="1131590"/>
            <a:ext cx="4680520" cy="352839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62"/>
          <p:cNvGrpSpPr/>
          <p:nvPr/>
        </p:nvGrpSpPr>
        <p:grpSpPr>
          <a:xfrm rot="18596715">
            <a:off x="4173887" y="2553044"/>
            <a:ext cx="1673700" cy="1677600"/>
            <a:chOff x="3067658" y="2900050"/>
            <a:chExt cx="1673700" cy="1677600"/>
          </a:xfrm>
        </p:grpSpPr>
        <p:sp>
          <p:nvSpPr>
            <p:cNvPr id="1646" name="Google Shape;1646;p62"/>
            <p:cNvSpPr/>
            <p:nvPr/>
          </p:nvSpPr>
          <p:spPr>
            <a:xfrm flipH="1">
              <a:off x="3067658" y="2900050"/>
              <a:ext cx="1673700" cy="1677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2"/>
            <p:cNvSpPr/>
            <p:nvPr/>
          </p:nvSpPr>
          <p:spPr>
            <a:xfrm flipH="1">
              <a:off x="3193051" y="3025750"/>
              <a:ext cx="1422900" cy="14262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62"/>
          <p:cNvGrpSpPr/>
          <p:nvPr/>
        </p:nvGrpSpPr>
        <p:grpSpPr>
          <a:xfrm>
            <a:off x="6678849" y="195486"/>
            <a:ext cx="1673700" cy="1677600"/>
            <a:chOff x="4411475" y="1309368"/>
            <a:chExt cx="1673700" cy="1677600"/>
          </a:xfrm>
        </p:grpSpPr>
        <p:sp>
          <p:nvSpPr>
            <p:cNvPr id="1659" name="Google Shape;1659;p62"/>
            <p:cNvSpPr/>
            <p:nvPr/>
          </p:nvSpPr>
          <p:spPr>
            <a:xfrm flipH="1">
              <a:off x="4411475" y="1309368"/>
              <a:ext cx="1673700" cy="1677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2"/>
            <p:cNvSpPr/>
            <p:nvPr/>
          </p:nvSpPr>
          <p:spPr>
            <a:xfrm flipH="1">
              <a:off x="4536876" y="1435075"/>
              <a:ext cx="1422900" cy="14262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bg1">
                <a:lumMod val="20000"/>
                <a:lumOff val="80000"/>
              </a:schemeClr>
            </a:solidFill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08202C-02BD-4AA4-858C-F70230CD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31" y="822059"/>
            <a:ext cx="2777710" cy="356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Google Shape;2113;p72"/>
          <p:cNvSpPr txBox="1">
            <a:spLocks noGrp="1"/>
          </p:cNvSpPr>
          <p:nvPr>
            <p:ph type="title"/>
          </p:nvPr>
        </p:nvSpPr>
        <p:spPr>
          <a:xfrm flipH="1">
            <a:off x="827584" y="1275606"/>
            <a:ext cx="3680400" cy="1551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Open</a:t>
            </a:r>
            <a:endParaRPr b="1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DEE07DE-49F6-59EE-F58A-BF31A2EE7485}"/>
              </a:ext>
            </a:extLst>
          </p:cNvPr>
          <p:cNvSpPr txBox="1"/>
          <p:nvPr/>
        </p:nvSpPr>
        <p:spPr>
          <a:xfrm>
            <a:off x="35496" y="2787774"/>
            <a:ext cx="4716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accent3">
                    <a:lumMod val="10000"/>
                  </a:schemeClr>
                </a:solidFill>
              </a:rPr>
              <a:t>Student’s book ,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accent3">
                    <a:lumMod val="10000"/>
                  </a:schemeClr>
                </a:solidFill>
              </a:rPr>
              <a:t>pages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(47)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61"/>
          <p:cNvSpPr/>
          <p:nvPr/>
        </p:nvSpPr>
        <p:spPr>
          <a:xfrm>
            <a:off x="1187624" y="1491630"/>
            <a:ext cx="1773000" cy="17772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61"/>
          <p:cNvGrpSpPr/>
          <p:nvPr/>
        </p:nvGrpSpPr>
        <p:grpSpPr>
          <a:xfrm rot="-840">
            <a:off x="4350656" y="-38283"/>
            <a:ext cx="442687" cy="497323"/>
            <a:chOff x="2047425" y="139025"/>
            <a:chExt cx="1082100" cy="301975"/>
          </a:xfrm>
        </p:grpSpPr>
        <p:cxnSp>
          <p:nvCxnSpPr>
            <p:cNvPr id="1631" name="Google Shape;1631;p61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61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61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61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61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61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61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61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C09ECD4B-D4E8-44BA-989A-DFB08AE022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67" t="16888" r="18000" b="10467"/>
          <a:stretch/>
        </p:blipFill>
        <p:spPr>
          <a:xfrm>
            <a:off x="187336" y="244188"/>
            <a:ext cx="4956040" cy="4199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13.7">
            <a:hlinkClick r:id="" action="ppaction://media"/>
            <a:extLst>
              <a:ext uri="{FF2B5EF4-FFF2-40B4-BE49-F238E27FC236}">
                <a16:creationId xmlns:a16="http://schemas.microsoft.com/office/drawing/2014/main" id="{5677E810-B5EF-4F51-8131-0B423CC41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0272" y="0"/>
            <a:ext cx="406400" cy="4064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1" name="وسيلة شرح مستطيلة مستديرة الزوايا 30"/>
          <p:cNvSpPr/>
          <p:nvPr/>
        </p:nvSpPr>
        <p:spPr>
          <a:xfrm>
            <a:off x="5431016" y="465247"/>
            <a:ext cx="3529696" cy="504056"/>
          </a:xfrm>
          <a:prstGeom prst="wedgeRoundRectCallout">
            <a:avLst>
              <a:gd name="adj1" fmla="val -56394"/>
              <a:gd name="adj2" fmla="val 8759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Which prize did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</a:rPr>
              <a:t>Shaikh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</a:rPr>
              <a:t>Sulaiman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 Al-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</a:rPr>
              <a:t>Rajhi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 win?</a:t>
            </a:r>
          </a:p>
        </p:txBody>
      </p:sp>
      <p:sp>
        <p:nvSpPr>
          <p:cNvPr id="32" name="وسيلة شرح مستطيلة مستديرة الزوايا 31"/>
          <p:cNvSpPr/>
          <p:nvPr/>
        </p:nvSpPr>
        <p:spPr>
          <a:xfrm>
            <a:off x="5594834" y="1563638"/>
            <a:ext cx="3365877" cy="504056"/>
          </a:xfrm>
          <a:prstGeom prst="wedgeRoundRectCallout">
            <a:avLst>
              <a:gd name="adj1" fmla="val -60246"/>
              <a:gd name="adj2" fmla="val 23876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Who won the Arabic Language and Literature Prize?</a:t>
            </a:r>
          </a:p>
        </p:txBody>
      </p:sp>
      <p:sp>
        <p:nvSpPr>
          <p:cNvPr id="34" name="وسيلة شرح مستطيلة مستديرة الزوايا 33"/>
          <p:cNvSpPr/>
          <p:nvPr/>
        </p:nvSpPr>
        <p:spPr>
          <a:xfrm>
            <a:off x="5622524" y="2931790"/>
            <a:ext cx="3259884" cy="504056"/>
          </a:xfrm>
          <a:prstGeom prst="wedgeRoundRectCallout">
            <a:avLst>
              <a:gd name="adj1" fmla="val -60054"/>
              <a:gd name="adj2" fmla="val 18837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Which prize did Prof. Alexander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</a:rPr>
              <a:t>Varshavsky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 win?</a:t>
            </a:r>
          </a:p>
        </p:txBody>
      </p:sp>
      <p:sp>
        <p:nvSpPr>
          <p:cNvPr id="35" name="وسيلة شرح مستطيلة مستديرة الزوايا 34"/>
          <p:cNvSpPr/>
          <p:nvPr/>
        </p:nvSpPr>
        <p:spPr>
          <a:xfrm>
            <a:off x="5437402" y="4011910"/>
            <a:ext cx="3630128" cy="504056"/>
          </a:xfrm>
          <a:prstGeom prst="wedgeRoundRectCallout">
            <a:avLst>
              <a:gd name="adj1" fmla="val -56603"/>
              <a:gd name="adj2" fmla="val 6239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What kind of achievements are required for one to qualify?</a:t>
            </a:r>
          </a:p>
        </p:txBody>
      </p:sp>
      <p:sp>
        <p:nvSpPr>
          <p:cNvPr id="36" name="Google Shape;1100;p45"/>
          <p:cNvSpPr txBox="1">
            <a:spLocks/>
          </p:cNvSpPr>
          <p:nvPr/>
        </p:nvSpPr>
        <p:spPr>
          <a:xfrm>
            <a:off x="5290207" y="1049264"/>
            <a:ext cx="3740722" cy="4124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1450" b="1" dirty="0"/>
              <a:t>The 2012 Prize for Service to Islam</a:t>
            </a:r>
          </a:p>
        </p:txBody>
      </p:sp>
      <p:sp>
        <p:nvSpPr>
          <p:cNvPr id="37" name="Google Shape;1100;p45"/>
          <p:cNvSpPr txBox="1">
            <a:spLocks/>
          </p:cNvSpPr>
          <p:nvPr/>
        </p:nvSpPr>
        <p:spPr>
          <a:xfrm>
            <a:off x="5284401" y="2139702"/>
            <a:ext cx="3740722" cy="63818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Prof. Ali </a:t>
            </a:r>
            <a:r>
              <a:rPr lang="en-US" b="1" dirty="0" err="1"/>
              <a:t>Hilmi</a:t>
            </a:r>
            <a:r>
              <a:rPr lang="en-US" b="1" dirty="0"/>
              <a:t> Ahmad </a:t>
            </a:r>
            <a:r>
              <a:rPr lang="en-US" b="1" dirty="0" err="1"/>
              <a:t>Moussa</a:t>
            </a:r>
            <a:r>
              <a:rPr lang="en-US" b="1" dirty="0"/>
              <a:t> and Dr. Nabil Ali Muhammad</a:t>
            </a:r>
          </a:p>
        </p:txBody>
      </p:sp>
      <p:sp>
        <p:nvSpPr>
          <p:cNvPr id="38" name="Google Shape;1100;p45"/>
          <p:cNvSpPr txBox="1">
            <a:spLocks/>
          </p:cNvSpPr>
          <p:nvPr/>
        </p:nvSpPr>
        <p:spPr>
          <a:xfrm>
            <a:off x="5284401" y="3505596"/>
            <a:ext cx="3740722" cy="36004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1450" b="1" dirty="0"/>
              <a:t>The Science Prize)</a:t>
            </a:r>
          </a:p>
        </p:txBody>
      </p:sp>
      <p:sp>
        <p:nvSpPr>
          <p:cNvPr id="39" name="Google Shape;1100;p45"/>
          <p:cNvSpPr txBox="1">
            <a:spLocks/>
          </p:cNvSpPr>
          <p:nvPr/>
        </p:nvSpPr>
        <p:spPr>
          <a:xfrm>
            <a:off x="3851920" y="4587974"/>
            <a:ext cx="5179009" cy="41554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Char char="○"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achievements that benefit mankind across the globe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6" grpId="0" build="p" animBg="1"/>
      <p:bldP spid="37" grpId="0" build="p" animBg="1"/>
      <p:bldP spid="38" grpId="0" build="p" animBg="1"/>
      <p:bldP spid="3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45;p62">
            <a:extLst>
              <a:ext uri="{FF2B5EF4-FFF2-40B4-BE49-F238E27FC236}">
                <a16:creationId xmlns:a16="http://schemas.microsoft.com/office/drawing/2014/main" id="{8DF27AD5-1FDA-9018-D896-203C888C7883}"/>
              </a:ext>
            </a:extLst>
          </p:cNvPr>
          <p:cNvGrpSpPr/>
          <p:nvPr/>
        </p:nvGrpSpPr>
        <p:grpSpPr>
          <a:xfrm rot="800681">
            <a:off x="2006702" y="798038"/>
            <a:ext cx="1673700" cy="1677600"/>
            <a:chOff x="3067658" y="2900050"/>
            <a:chExt cx="1673700" cy="1677600"/>
          </a:xfrm>
        </p:grpSpPr>
        <p:sp>
          <p:nvSpPr>
            <p:cNvPr id="6" name="Google Shape;1646;p62">
              <a:extLst>
                <a:ext uri="{FF2B5EF4-FFF2-40B4-BE49-F238E27FC236}">
                  <a16:creationId xmlns:a16="http://schemas.microsoft.com/office/drawing/2014/main" id="{D5223F59-0CBC-BC88-0C90-7F90D9B9CCA2}"/>
                </a:ext>
              </a:extLst>
            </p:cNvPr>
            <p:cNvSpPr/>
            <p:nvPr/>
          </p:nvSpPr>
          <p:spPr>
            <a:xfrm flipH="1">
              <a:off x="3067658" y="2900050"/>
              <a:ext cx="1673700" cy="1677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47;p62">
              <a:extLst>
                <a:ext uri="{FF2B5EF4-FFF2-40B4-BE49-F238E27FC236}">
                  <a16:creationId xmlns:a16="http://schemas.microsoft.com/office/drawing/2014/main" id="{C768A721-3AD0-DCCD-4C91-75ADA1EB1015}"/>
                </a:ext>
              </a:extLst>
            </p:cNvPr>
            <p:cNvSpPr/>
            <p:nvPr/>
          </p:nvSpPr>
          <p:spPr>
            <a:xfrm flipH="1">
              <a:off x="3193051" y="3025750"/>
              <a:ext cx="1422900" cy="14262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" name="Google Shape;1544;p58"/>
          <p:cNvGrpSpPr/>
          <p:nvPr/>
        </p:nvGrpSpPr>
        <p:grpSpPr>
          <a:xfrm>
            <a:off x="-180528" y="1491630"/>
            <a:ext cx="2803442" cy="3419542"/>
            <a:chOff x="183" y="1198183"/>
            <a:chExt cx="2803442" cy="3419542"/>
          </a:xfrm>
        </p:grpSpPr>
        <p:grpSp>
          <p:nvGrpSpPr>
            <p:cNvPr id="1545" name="Google Shape;1545;p58"/>
            <p:cNvGrpSpPr/>
            <p:nvPr/>
          </p:nvGrpSpPr>
          <p:grpSpPr>
            <a:xfrm>
              <a:off x="183" y="1924211"/>
              <a:ext cx="2803442" cy="2693514"/>
              <a:chOff x="183" y="1924211"/>
              <a:chExt cx="2803442" cy="2693514"/>
            </a:xfrm>
          </p:grpSpPr>
          <p:sp>
            <p:nvSpPr>
              <p:cNvPr id="1546" name="Google Shape;1546;p58"/>
              <p:cNvSpPr/>
              <p:nvPr/>
            </p:nvSpPr>
            <p:spPr>
              <a:xfrm>
                <a:off x="607625" y="4293425"/>
                <a:ext cx="2196000" cy="324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8"/>
              <p:cNvSpPr/>
              <p:nvPr/>
            </p:nvSpPr>
            <p:spPr>
              <a:xfrm flipH="1">
                <a:off x="183" y="1924211"/>
                <a:ext cx="2195992" cy="2450641"/>
              </a:xfrm>
              <a:custGeom>
                <a:avLst/>
                <a:gdLst/>
                <a:ahLst/>
                <a:cxnLst/>
                <a:rect l="l" t="t" r="r" b="b"/>
                <a:pathLst>
                  <a:path w="186615" h="208255" extrusionOk="0">
                    <a:moveTo>
                      <a:pt x="153634" y="0"/>
                    </a:moveTo>
                    <a:cubicBezTo>
                      <a:pt x="133910" y="0"/>
                      <a:pt x="112210" y="5743"/>
                      <a:pt x="109416" y="6759"/>
                    </a:cubicBezTo>
                    <a:cubicBezTo>
                      <a:pt x="105184" y="8192"/>
                      <a:pt x="101703" y="18294"/>
                      <a:pt x="101498" y="20683"/>
                    </a:cubicBezTo>
                    <a:cubicBezTo>
                      <a:pt x="93034" y="45870"/>
                      <a:pt x="82659" y="110169"/>
                      <a:pt x="78018" y="151737"/>
                    </a:cubicBezTo>
                    <a:lnTo>
                      <a:pt x="73376" y="151737"/>
                    </a:lnTo>
                    <a:cubicBezTo>
                      <a:pt x="73172" y="122864"/>
                      <a:pt x="70987" y="82593"/>
                      <a:pt x="67438" y="62661"/>
                    </a:cubicBezTo>
                    <a:cubicBezTo>
                      <a:pt x="69963" y="53583"/>
                      <a:pt x="83137" y="48805"/>
                      <a:pt x="89963" y="48123"/>
                    </a:cubicBezTo>
                    <a:cubicBezTo>
                      <a:pt x="87221" y="47443"/>
                      <a:pt x="84423" y="47107"/>
                      <a:pt x="81632" y="47107"/>
                    </a:cubicBezTo>
                    <a:cubicBezTo>
                      <a:pt x="76848" y="47107"/>
                      <a:pt x="72082" y="48094"/>
                      <a:pt x="67643" y="50034"/>
                    </a:cubicBezTo>
                    <a:cubicBezTo>
                      <a:pt x="71192" y="45392"/>
                      <a:pt x="76038" y="40614"/>
                      <a:pt x="79383" y="39044"/>
                    </a:cubicBezTo>
                    <a:cubicBezTo>
                      <a:pt x="78607" y="38840"/>
                      <a:pt x="77824" y="38746"/>
                      <a:pt x="77042" y="38746"/>
                    </a:cubicBezTo>
                    <a:cubicBezTo>
                      <a:pt x="70526" y="38746"/>
                      <a:pt x="64027" y="45229"/>
                      <a:pt x="61773" y="47850"/>
                    </a:cubicBezTo>
                    <a:cubicBezTo>
                      <a:pt x="59640" y="47037"/>
                      <a:pt x="43915" y="42713"/>
                      <a:pt x="29115" y="42713"/>
                    </a:cubicBezTo>
                    <a:cubicBezTo>
                      <a:pt x="24017" y="42713"/>
                      <a:pt x="19028" y="43227"/>
                      <a:pt x="14744" y="44573"/>
                    </a:cubicBezTo>
                    <a:cubicBezTo>
                      <a:pt x="20750" y="44778"/>
                      <a:pt x="29419" y="46485"/>
                      <a:pt x="38019" y="48669"/>
                    </a:cubicBezTo>
                    <a:cubicBezTo>
                      <a:pt x="26620" y="50375"/>
                      <a:pt x="15221" y="52696"/>
                      <a:pt x="4095" y="55767"/>
                    </a:cubicBezTo>
                    <a:cubicBezTo>
                      <a:pt x="4095" y="55767"/>
                      <a:pt x="34271" y="53968"/>
                      <a:pt x="49685" y="53968"/>
                    </a:cubicBezTo>
                    <a:cubicBezTo>
                      <a:pt x="50713" y="53968"/>
                      <a:pt x="51675" y="53976"/>
                      <a:pt x="52558" y="53993"/>
                    </a:cubicBezTo>
                    <a:cubicBezTo>
                      <a:pt x="41432" y="57064"/>
                      <a:pt x="13242" y="66279"/>
                      <a:pt x="0" y="80204"/>
                    </a:cubicBezTo>
                    <a:cubicBezTo>
                      <a:pt x="12355" y="73719"/>
                      <a:pt x="35630" y="65187"/>
                      <a:pt x="50988" y="60887"/>
                    </a:cubicBezTo>
                    <a:lnTo>
                      <a:pt x="50988" y="60887"/>
                    </a:lnTo>
                    <a:cubicBezTo>
                      <a:pt x="43685" y="65324"/>
                      <a:pt x="37268" y="71057"/>
                      <a:pt x="32081" y="77815"/>
                    </a:cubicBezTo>
                    <a:cubicBezTo>
                      <a:pt x="38907" y="72354"/>
                      <a:pt x="51056" y="66893"/>
                      <a:pt x="58838" y="64368"/>
                    </a:cubicBezTo>
                    <a:lnTo>
                      <a:pt x="58838" y="64368"/>
                    </a:lnTo>
                    <a:cubicBezTo>
                      <a:pt x="53787" y="70238"/>
                      <a:pt x="49828" y="76927"/>
                      <a:pt x="47097" y="84163"/>
                    </a:cubicBezTo>
                    <a:lnTo>
                      <a:pt x="47097" y="84163"/>
                    </a:lnTo>
                    <a:cubicBezTo>
                      <a:pt x="52012" y="76313"/>
                      <a:pt x="63138" y="67098"/>
                      <a:pt x="66278" y="66279"/>
                    </a:cubicBezTo>
                    <a:cubicBezTo>
                      <a:pt x="67847" y="76791"/>
                      <a:pt x="69827" y="96995"/>
                      <a:pt x="70373" y="108530"/>
                    </a:cubicBezTo>
                    <a:cubicBezTo>
                      <a:pt x="70714" y="117472"/>
                      <a:pt x="71192" y="136652"/>
                      <a:pt x="71329" y="151601"/>
                    </a:cubicBezTo>
                    <a:lnTo>
                      <a:pt x="42183" y="151601"/>
                    </a:lnTo>
                    <a:lnTo>
                      <a:pt x="45732" y="160269"/>
                    </a:lnTo>
                    <a:lnTo>
                      <a:pt x="47643" y="160269"/>
                    </a:lnTo>
                    <a:lnTo>
                      <a:pt x="54742" y="208254"/>
                    </a:lnTo>
                    <a:lnTo>
                      <a:pt x="90441" y="208254"/>
                    </a:lnTo>
                    <a:lnTo>
                      <a:pt x="97471" y="160269"/>
                    </a:lnTo>
                    <a:lnTo>
                      <a:pt x="99314" y="160269"/>
                    </a:lnTo>
                    <a:lnTo>
                      <a:pt x="102932" y="151601"/>
                    </a:lnTo>
                    <a:lnTo>
                      <a:pt x="79997" y="151601"/>
                    </a:lnTo>
                    <a:cubicBezTo>
                      <a:pt x="82318" y="131192"/>
                      <a:pt x="86345" y="100886"/>
                      <a:pt x="88393" y="87780"/>
                    </a:cubicBezTo>
                    <a:cubicBezTo>
                      <a:pt x="91464" y="68395"/>
                      <a:pt x="99724" y="30512"/>
                      <a:pt x="102454" y="23550"/>
                    </a:cubicBezTo>
                    <a:cubicBezTo>
                      <a:pt x="103000" y="22321"/>
                      <a:pt x="103341" y="21366"/>
                      <a:pt x="103751" y="20547"/>
                    </a:cubicBezTo>
                    <a:cubicBezTo>
                      <a:pt x="103915" y="20536"/>
                      <a:pt x="104091" y="20531"/>
                      <a:pt x="104279" y="20531"/>
                    </a:cubicBezTo>
                    <a:cubicBezTo>
                      <a:pt x="115219" y="20531"/>
                      <a:pt x="164805" y="37953"/>
                      <a:pt x="186615" y="49966"/>
                    </a:cubicBezTo>
                    <a:cubicBezTo>
                      <a:pt x="171052" y="31400"/>
                      <a:pt x="134808" y="19113"/>
                      <a:pt x="120474" y="15018"/>
                    </a:cubicBezTo>
                    <a:cubicBezTo>
                      <a:pt x="121743" y="14991"/>
                      <a:pt x="123130" y="14978"/>
                      <a:pt x="124612" y="14978"/>
                    </a:cubicBezTo>
                    <a:cubicBezTo>
                      <a:pt x="145368" y="14978"/>
                      <a:pt x="184908" y="17475"/>
                      <a:pt x="184908" y="17475"/>
                    </a:cubicBezTo>
                    <a:cubicBezTo>
                      <a:pt x="184908" y="17475"/>
                      <a:pt x="162179" y="10854"/>
                      <a:pt x="140746" y="7919"/>
                    </a:cubicBezTo>
                    <a:cubicBezTo>
                      <a:pt x="152486" y="5052"/>
                      <a:pt x="164363" y="2800"/>
                      <a:pt x="172417" y="2459"/>
                    </a:cubicBezTo>
                    <a:cubicBezTo>
                      <a:pt x="166954" y="678"/>
                      <a:pt x="160410" y="0"/>
                      <a:pt x="153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3" name="Google Shape;1573;p58"/>
            <p:cNvSpPr/>
            <p:nvPr/>
          </p:nvSpPr>
          <p:spPr>
            <a:xfrm>
              <a:off x="1964734" y="1198183"/>
              <a:ext cx="17467" cy="10857"/>
            </a:xfrm>
            <a:custGeom>
              <a:avLst/>
              <a:gdLst/>
              <a:ahLst/>
              <a:cxnLst/>
              <a:rect l="l" t="t" r="r" b="b"/>
              <a:pathLst>
                <a:path w="1057" h="657" extrusionOk="0">
                  <a:moveTo>
                    <a:pt x="1056" y="0"/>
                  </a:moveTo>
                  <a:lnTo>
                    <a:pt x="0" y="529"/>
                  </a:lnTo>
                  <a:cubicBezTo>
                    <a:pt x="122" y="620"/>
                    <a:pt x="235" y="656"/>
                    <a:pt x="340" y="656"/>
                  </a:cubicBezTo>
                  <a:cubicBezTo>
                    <a:pt x="780" y="656"/>
                    <a:pt x="1056" y="1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658;p62">
            <a:extLst>
              <a:ext uri="{FF2B5EF4-FFF2-40B4-BE49-F238E27FC236}">
                <a16:creationId xmlns:a16="http://schemas.microsoft.com/office/drawing/2014/main" id="{95A6943D-A005-5C5F-B0B4-BB43ACDC72BA}"/>
              </a:ext>
            </a:extLst>
          </p:cNvPr>
          <p:cNvGrpSpPr/>
          <p:nvPr/>
        </p:nvGrpSpPr>
        <p:grpSpPr>
          <a:xfrm rot="7121507">
            <a:off x="6516216" y="3003798"/>
            <a:ext cx="1673700" cy="1677600"/>
            <a:chOff x="4411475" y="1309368"/>
            <a:chExt cx="1673700" cy="1677600"/>
          </a:xfrm>
        </p:grpSpPr>
        <p:sp>
          <p:nvSpPr>
            <p:cNvPr id="3" name="Google Shape;1659;p62">
              <a:extLst>
                <a:ext uri="{FF2B5EF4-FFF2-40B4-BE49-F238E27FC236}">
                  <a16:creationId xmlns:a16="http://schemas.microsoft.com/office/drawing/2014/main" id="{74843895-7245-4853-A0B0-CF3A6B569BC3}"/>
                </a:ext>
              </a:extLst>
            </p:cNvPr>
            <p:cNvSpPr/>
            <p:nvPr/>
          </p:nvSpPr>
          <p:spPr>
            <a:xfrm flipH="1">
              <a:off x="4411475" y="1309368"/>
              <a:ext cx="1673700" cy="1677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660;p62">
              <a:extLst>
                <a:ext uri="{FF2B5EF4-FFF2-40B4-BE49-F238E27FC236}">
                  <a16:creationId xmlns:a16="http://schemas.microsoft.com/office/drawing/2014/main" id="{0723A0EE-CC03-7E63-2D39-3B3B78C9B6DD}"/>
                </a:ext>
              </a:extLst>
            </p:cNvPr>
            <p:cNvSpPr/>
            <p:nvPr/>
          </p:nvSpPr>
          <p:spPr>
            <a:xfrm flipH="1">
              <a:off x="4536876" y="1435075"/>
              <a:ext cx="1422900" cy="14262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bg1">
                <a:lumMod val="20000"/>
                <a:lumOff val="80000"/>
              </a:schemeClr>
            </a:solidFill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D4D303CC-9F2C-41E7-BA60-4C0618997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56879"/>
          <a:stretch/>
        </p:blipFill>
        <p:spPr>
          <a:xfrm>
            <a:off x="1907704" y="1491630"/>
            <a:ext cx="6601978" cy="2351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extBox 20">
            <a:extLst>
              <a:ext uri="{FF2B5EF4-FFF2-40B4-BE49-F238E27FC236}">
                <a16:creationId xmlns:a16="http://schemas.microsoft.com/office/drawing/2014/main" id="{60C7F460-7E1D-4673-8BE8-2D4287D82B9A}"/>
              </a:ext>
            </a:extLst>
          </p:cNvPr>
          <p:cNvSpPr txBox="1"/>
          <p:nvPr/>
        </p:nvSpPr>
        <p:spPr>
          <a:xfrm>
            <a:off x="3563888" y="2355726"/>
            <a:ext cx="48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d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0768488E-A585-422A-8687-878256607BA7}"/>
              </a:ext>
            </a:extLst>
          </p:cNvPr>
          <p:cNvSpPr txBox="1"/>
          <p:nvPr/>
        </p:nvSpPr>
        <p:spPr>
          <a:xfrm>
            <a:off x="3491880" y="2571750"/>
            <a:ext cx="48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c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54" name="TextBox 22">
            <a:extLst>
              <a:ext uri="{FF2B5EF4-FFF2-40B4-BE49-F238E27FC236}">
                <a16:creationId xmlns:a16="http://schemas.microsoft.com/office/drawing/2014/main" id="{3DDBF69A-4111-4467-83DE-9650882D6F2A}"/>
              </a:ext>
            </a:extLst>
          </p:cNvPr>
          <p:cNvSpPr txBox="1"/>
          <p:nvPr/>
        </p:nvSpPr>
        <p:spPr>
          <a:xfrm>
            <a:off x="3491880" y="2859782"/>
            <a:ext cx="48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e</a:t>
            </a:r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B4DCAFEC-48AA-46C8-90C9-EE0BBE155D73}"/>
              </a:ext>
            </a:extLst>
          </p:cNvPr>
          <p:cNvSpPr txBox="1"/>
          <p:nvPr/>
        </p:nvSpPr>
        <p:spPr>
          <a:xfrm>
            <a:off x="4139952" y="3075806"/>
            <a:ext cx="48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a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E3799B5F-B924-4FA3-B3F3-DEEBDEA18F51}"/>
              </a:ext>
            </a:extLst>
          </p:cNvPr>
          <p:cNvSpPr txBox="1"/>
          <p:nvPr/>
        </p:nvSpPr>
        <p:spPr>
          <a:xfrm>
            <a:off x="3347864" y="3363838"/>
            <a:ext cx="48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b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5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4" name="Google Shape;1544;p58"/>
          <p:cNvGrpSpPr/>
          <p:nvPr/>
        </p:nvGrpSpPr>
        <p:grpSpPr>
          <a:xfrm>
            <a:off x="179512" y="1491630"/>
            <a:ext cx="2803442" cy="3419542"/>
            <a:chOff x="183" y="1198183"/>
            <a:chExt cx="2803442" cy="3419542"/>
          </a:xfrm>
        </p:grpSpPr>
        <p:grpSp>
          <p:nvGrpSpPr>
            <p:cNvPr id="1545" name="Google Shape;1545;p58"/>
            <p:cNvGrpSpPr/>
            <p:nvPr/>
          </p:nvGrpSpPr>
          <p:grpSpPr>
            <a:xfrm>
              <a:off x="183" y="1924211"/>
              <a:ext cx="2803442" cy="2693514"/>
              <a:chOff x="183" y="1924211"/>
              <a:chExt cx="2803442" cy="2693514"/>
            </a:xfrm>
          </p:grpSpPr>
          <p:sp>
            <p:nvSpPr>
              <p:cNvPr id="1546" name="Google Shape;1546;p58"/>
              <p:cNvSpPr/>
              <p:nvPr/>
            </p:nvSpPr>
            <p:spPr>
              <a:xfrm>
                <a:off x="607625" y="4293425"/>
                <a:ext cx="2196000" cy="324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8"/>
              <p:cNvSpPr/>
              <p:nvPr/>
            </p:nvSpPr>
            <p:spPr>
              <a:xfrm flipH="1">
                <a:off x="183" y="1924211"/>
                <a:ext cx="2195992" cy="2450641"/>
              </a:xfrm>
              <a:custGeom>
                <a:avLst/>
                <a:gdLst/>
                <a:ahLst/>
                <a:cxnLst/>
                <a:rect l="l" t="t" r="r" b="b"/>
                <a:pathLst>
                  <a:path w="186615" h="208255" extrusionOk="0">
                    <a:moveTo>
                      <a:pt x="153634" y="0"/>
                    </a:moveTo>
                    <a:cubicBezTo>
                      <a:pt x="133910" y="0"/>
                      <a:pt x="112210" y="5743"/>
                      <a:pt x="109416" y="6759"/>
                    </a:cubicBezTo>
                    <a:cubicBezTo>
                      <a:pt x="105184" y="8192"/>
                      <a:pt x="101703" y="18294"/>
                      <a:pt x="101498" y="20683"/>
                    </a:cubicBezTo>
                    <a:cubicBezTo>
                      <a:pt x="93034" y="45870"/>
                      <a:pt x="82659" y="110169"/>
                      <a:pt x="78018" y="151737"/>
                    </a:cubicBezTo>
                    <a:lnTo>
                      <a:pt x="73376" y="151737"/>
                    </a:lnTo>
                    <a:cubicBezTo>
                      <a:pt x="73172" y="122864"/>
                      <a:pt x="70987" y="82593"/>
                      <a:pt x="67438" y="62661"/>
                    </a:cubicBezTo>
                    <a:cubicBezTo>
                      <a:pt x="69963" y="53583"/>
                      <a:pt x="83137" y="48805"/>
                      <a:pt x="89963" y="48123"/>
                    </a:cubicBezTo>
                    <a:cubicBezTo>
                      <a:pt x="87221" y="47443"/>
                      <a:pt x="84423" y="47107"/>
                      <a:pt x="81632" y="47107"/>
                    </a:cubicBezTo>
                    <a:cubicBezTo>
                      <a:pt x="76848" y="47107"/>
                      <a:pt x="72082" y="48094"/>
                      <a:pt x="67643" y="50034"/>
                    </a:cubicBezTo>
                    <a:cubicBezTo>
                      <a:pt x="71192" y="45392"/>
                      <a:pt x="76038" y="40614"/>
                      <a:pt x="79383" y="39044"/>
                    </a:cubicBezTo>
                    <a:cubicBezTo>
                      <a:pt x="78607" y="38840"/>
                      <a:pt x="77824" y="38746"/>
                      <a:pt x="77042" y="38746"/>
                    </a:cubicBezTo>
                    <a:cubicBezTo>
                      <a:pt x="70526" y="38746"/>
                      <a:pt x="64027" y="45229"/>
                      <a:pt x="61773" y="47850"/>
                    </a:cubicBezTo>
                    <a:cubicBezTo>
                      <a:pt x="59640" y="47037"/>
                      <a:pt x="43915" y="42713"/>
                      <a:pt x="29115" y="42713"/>
                    </a:cubicBezTo>
                    <a:cubicBezTo>
                      <a:pt x="24017" y="42713"/>
                      <a:pt x="19028" y="43227"/>
                      <a:pt x="14744" y="44573"/>
                    </a:cubicBezTo>
                    <a:cubicBezTo>
                      <a:pt x="20750" y="44778"/>
                      <a:pt x="29419" y="46485"/>
                      <a:pt x="38019" y="48669"/>
                    </a:cubicBezTo>
                    <a:cubicBezTo>
                      <a:pt x="26620" y="50375"/>
                      <a:pt x="15221" y="52696"/>
                      <a:pt x="4095" y="55767"/>
                    </a:cubicBezTo>
                    <a:cubicBezTo>
                      <a:pt x="4095" y="55767"/>
                      <a:pt x="34271" y="53968"/>
                      <a:pt x="49685" y="53968"/>
                    </a:cubicBezTo>
                    <a:cubicBezTo>
                      <a:pt x="50713" y="53968"/>
                      <a:pt x="51675" y="53976"/>
                      <a:pt x="52558" y="53993"/>
                    </a:cubicBezTo>
                    <a:cubicBezTo>
                      <a:pt x="41432" y="57064"/>
                      <a:pt x="13242" y="66279"/>
                      <a:pt x="0" y="80204"/>
                    </a:cubicBezTo>
                    <a:cubicBezTo>
                      <a:pt x="12355" y="73719"/>
                      <a:pt x="35630" y="65187"/>
                      <a:pt x="50988" y="60887"/>
                    </a:cubicBezTo>
                    <a:lnTo>
                      <a:pt x="50988" y="60887"/>
                    </a:lnTo>
                    <a:cubicBezTo>
                      <a:pt x="43685" y="65324"/>
                      <a:pt x="37268" y="71057"/>
                      <a:pt x="32081" y="77815"/>
                    </a:cubicBezTo>
                    <a:cubicBezTo>
                      <a:pt x="38907" y="72354"/>
                      <a:pt x="51056" y="66893"/>
                      <a:pt x="58838" y="64368"/>
                    </a:cubicBezTo>
                    <a:lnTo>
                      <a:pt x="58838" y="64368"/>
                    </a:lnTo>
                    <a:cubicBezTo>
                      <a:pt x="53787" y="70238"/>
                      <a:pt x="49828" y="76927"/>
                      <a:pt x="47097" y="84163"/>
                    </a:cubicBezTo>
                    <a:lnTo>
                      <a:pt x="47097" y="84163"/>
                    </a:lnTo>
                    <a:cubicBezTo>
                      <a:pt x="52012" y="76313"/>
                      <a:pt x="63138" y="67098"/>
                      <a:pt x="66278" y="66279"/>
                    </a:cubicBezTo>
                    <a:cubicBezTo>
                      <a:pt x="67847" y="76791"/>
                      <a:pt x="69827" y="96995"/>
                      <a:pt x="70373" y="108530"/>
                    </a:cubicBezTo>
                    <a:cubicBezTo>
                      <a:pt x="70714" y="117472"/>
                      <a:pt x="71192" y="136652"/>
                      <a:pt x="71329" y="151601"/>
                    </a:cubicBezTo>
                    <a:lnTo>
                      <a:pt x="42183" y="151601"/>
                    </a:lnTo>
                    <a:lnTo>
                      <a:pt x="45732" y="160269"/>
                    </a:lnTo>
                    <a:lnTo>
                      <a:pt x="47643" y="160269"/>
                    </a:lnTo>
                    <a:lnTo>
                      <a:pt x="54742" y="208254"/>
                    </a:lnTo>
                    <a:lnTo>
                      <a:pt x="90441" y="208254"/>
                    </a:lnTo>
                    <a:lnTo>
                      <a:pt x="97471" y="160269"/>
                    </a:lnTo>
                    <a:lnTo>
                      <a:pt x="99314" y="160269"/>
                    </a:lnTo>
                    <a:lnTo>
                      <a:pt x="102932" y="151601"/>
                    </a:lnTo>
                    <a:lnTo>
                      <a:pt x="79997" y="151601"/>
                    </a:lnTo>
                    <a:cubicBezTo>
                      <a:pt x="82318" y="131192"/>
                      <a:pt x="86345" y="100886"/>
                      <a:pt x="88393" y="87780"/>
                    </a:cubicBezTo>
                    <a:cubicBezTo>
                      <a:pt x="91464" y="68395"/>
                      <a:pt x="99724" y="30512"/>
                      <a:pt x="102454" y="23550"/>
                    </a:cubicBezTo>
                    <a:cubicBezTo>
                      <a:pt x="103000" y="22321"/>
                      <a:pt x="103341" y="21366"/>
                      <a:pt x="103751" y="20547"/>
                    </a:cubicBezTo>
                    <a:cubicBezTo>
                      <a:pt x="103915" y="20536"/>
                      <a:pt x="104091" y="20531"/>
                      <a:pt x="104279" y="20531"/>
                    </a:cubicBezTo>
                    <a:cubicBezTo>
                      <a:pt x="115219" y="20531"/>
                      <a:pt x="164805" y="37953"/>
                      <a:pt x="186615" y="49966"/>
                    </a:cubicBezTo>
                    <a:cubicBezTo>
                      <a:pt x="171052" y="31400"/>
                      <a:pt x="134808" y="19113"/>
                      <a:pt x="120474" y="15018"/>
                    </a:cubicBezTo>
                    <a:cubicBezTo>
                      <a:pt x="121743" y="14991"/>
                      <a:pt x="123130" y="14978"/>
                      <a:pt x="124612" y="14978"/>
                    </a:cubicBezTo>
                    <a:cubicBezTo>
                      <a:pt x="145368" y="14978"/>
                      <a:pt x="184908" y="17475"/>
                      <a:pt x="184908" y="17475"/>
                    </a:cubicBezTo>
                    <a:cubicBezTo>
                      <a:pt x="184908" y="17475"/>
                      <a:pt x="162179" y="10854"/>
                      <a:pt x="140746" y="7919"/>
                    </a:cubicBezTo>
                    <a:cubicBezTo>
                      <a:pt x="152486" y="5052"/>
                      <a:pt x="164363" y="2800"/>
                      <a:pt x="172417" y="2459"/>
                    </a:cubicBezTo>
                    <a:cubicBezTo>
                      <a:pt x="166954" y="678"/>
                      <a:pt x="160410" y="0"/>
                      <a:pt x="153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3" name="Google Shape;1573;p58"/>
            <p:cNvSpPr/>
            <p:nvPr/>
          </p:nvSpPr>
          <p:spPr>
            <a:xfrm>
              <a:off x="1964734" y="1198183"/>
              <a:ext cx="17467" cy="10857"/>
            </a:xfrm>
            <a:custGeom>
              <a:avLst/>
              <a:gdLst/>
              <a:ahLst/>
              <a:cxnLst/>
              <a:rect l="l" t="t" r="r" b="b"/>
              <a:pathLst>
                <a:path w="1057" h="657" extrusionOk="0">
                  <a:moveTo>
                    <a:pt x="1056" y="0"/>
                  </a:moveTo>
                  <a:lnTo>
                    <a:pt x="0" y="529"/>
                  </a:lnTo>
                  <a:cubicBezTo>
                    <a:pt x="122" y="620"/>
                    <a:pt x="235" y="656"/>
                    <a:pt x="340" y="656"/>
                  </a:cubicBezTo>
                  <a:cubicBezTo>
                    <a:pt x="780" y="656"/>
                    <a:pt x="1056" y="1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D4D303CC-9F2C-41E7-BA60-4C0618997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40337" r="4467" b="2107"/>
          <a:stretch/>
        </p:blipFill>
        <p:spPr>
          <a:xfrm>
            <a:off x="2699792" y="1275606"/>
            <a:ext cx="5575236" cy="2953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25">
            <a:extLst>
              <a:ext uri="{FF2B5EF4-FFF2-40B4-BE49-F238E27FC236}">
                <a16:creationId xmlns:a16="http://schemas.microsoft.com/office/drawing/2014/main" id="{CE22135C-21C1-47EF-A31E-245C87143AAA}"/>
              </a:ext>
            </a:extLst>
          </p:cNvPr>
          <p:cNvSpPr txBox="1"/>
          <p:nvPr/>
        </p:nvSpPr>
        <p:spPr>
          <a:xfrm>
            <a:off x="3347864" y="1635646"/>
            <a:ext cx="7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True</a:t>
            </a:r>
            <a:endParaRPr lang="en-US" sz="2000" dirty="0">
              <a:solidFill>
                <a:srgbClr val="0070C0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CE22135C-21C1-47EF-A31E-245C87143AAA}"/>
              </a:ext>
            </a:extLst>
          </p:cNvPr>
          <p:cNvSpPr txBox="1"/>
          <p:nvPr/>
        </p:nvSpPr>
        <p:spPr>
          <a:xfrm>
            <a:off x="3419872" y="2715766"/>
            <a:ext cx="7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True</a:t>
            </a:r>
            <a:endParaRPr lang="en-US" sz="2000" dirty="0">
              <a:solidFill>
                <a:srgbClr val="0070C0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CE22135C-21C1-47EF-A31E-245C87143AAA}"/>
              </a:ext>
            </a:extLst>
          </p:cNvPr>
          <p:cNvSpPr txBox="1"/>
          <p:nvPr/>
        </p:nvSpPr>
        <p:spPr>
          <a:xfrm>
            <a:off x="3347864" y="3651870"/>
            <a:ext cx="7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True</a:t>
            </a:r>
            <a:endParaRPr lang="en-US" sz="2000" dirty="0">
              <a:solidFill>
                <a:srgbClr val="0070C0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60" name="TextBox 25">
            <a:extLst>
              <a:ext uri="{FF2B5EF4-FFF2-40B4-BE49-F238E27FC236}">
                <a16:creationId xmlns:a16="http://schemas.microsoft.com/office/drawing/2014/main" id="{CE22135C-21C1-47EF-A31E-245C87143AAA}"/>
              </a:ext>
            </a:extLst>
          </p:cNvPr>
          <p:cNvSpPr txBox="1"/>
          <p:nvPr/>
        </p:nvSpPr>
        <p:spPr>
          <a:xfrm>
            <a:off x="3419872" y="2283718"/>
            <a:ext cx="7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True</a:t>
            </a:r>
            <a:endParaRPr lang="en-US" sz="2000" dirty="0">
              <a:solidFill>
                <a:srgbClr val="0070C0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CE22135C-21C1-47EF-A31E-245C87143AAA}"/>
              </a:ext>
            </a:extLst>
          </p:cNvPr>
          <p:cNvSpPr txBox="1"/>
          <p:nvPr/>
        </p:nvSpPr>
        <p:spPr>
          <a:xfrm>
            <a:off x="3347864" y="2067694"/>
            <a:ext cx="7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False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CE22135C-21C1-47EF-A31E-245C87143AAA}"/>
              </a:ext>
            </a:extLst>
          </p:cNvPr>
          <p:cNvSpPr txBox="1"/>
          <p:nvPr/>
        </p:nvSpPr>
        <p:spPr>
          <a:xfrm>
            <a:off x="3347864" y="3147814"/>
            <a:ext cx="7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False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3A2B381-1B9F-40E4-A547-CD74C14D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7534"/>
            <a:ext cx="3784531" cy="3907868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oogle Shape;1544;p58">
            <a:extLst>
              <a:ext uri="{FF2B5EF4-FFF2-40B4-BE49-F238E27FC236}">
                <a16:creationId xmlns:a16="http://schemas.microsoft.com/office/drawing/2014/main" id="{14BA82D2-F9FD-3630-3974-4A0D7B894704}"/>
              </a:ext>
            </a:extLst>
          </p:cNvPr>
          <p:cNvGrpSpPr/>
          <p:nvPr/>
        </p:nvGrpSpPr>
        <p:grpSpPr>
          <a:xfrm>
            <a:off x="251520" y="1923678"/>
            <a:ext cx="2316895" cy="3108675"/>
            <a:chOff x="183" y="1198183"/>
            <a:chExt cx="2803442" cy="3419542"/>
          </a:xfrm>
        </p:grpSpPr>
        <p:grpSp>
          <p:nvGrpSpPr>
            <p:cNvPr id="7" name="Google Shape;1545;p58">
              <a:extLst>
                <a:ext uri="{FF2B5EF4-FFF2-40B4-BE49-F238E27FC236}">
                  <a16:creationId xmlns:a16="http://schemas.microsoft.com/office/drawing/2014/main" id="{1A791028-B7C6-F91C-C900-E386AD852974}"/>
                </a:ext>
              </a:extLst>
            </p:cNvPr>
            <p:cNvGrpSpPr/>
            <p:nvPr/>
          </p:nvGrpSpPr>
          <p:grpSpPr>
            <a:xfrm>
              <a:off x="183" y="1924211"/>
              <a:ext cx="2803442" cy="2693514"/>
              <a:chOff x="183" y="1924211"/>
              <a:chExt cx="2803442" cy="2693514"/>
            </a:xfrm>
          </p:grpSpPr>
          <p:sp>
            <p:nvSpPr>
              <p:cNvPr id="9" name="Google Shape;1546;p58">
                <a:extLst>
                  <a:ext uri="{FF2B5EF4-FFF2-40B4-BE49-F238E27FC236}">
                    <a16:creationId xmlns:a16="http://schemas.microsoft.com/office/drawing/2014/main" id="{C71685A1-9957-C5D8-443E-9C2F4F39298D}"/>
                  </a:ext>
                </a:extLst>
              </p:cNvPr>
              <p:cNvSpPr/>
              <p:nvPr/>
            </p:nvSpPr>
            <p:spPr>
              <a:xfrm>
                <a:off x="607625" y="4293425"/>
                <a:ext cx="2196000" cy="324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547;p58">
                <a:extLst>
                  <a:ext uri="{FF2B5EF4-FFF2-40B4-BE49-F238E27FC236}">
                    <a16:creationId xmlns:a16="http://schemas.microsoft.com/office/drawing/2014/main" id="{FEF21CCA-2FE7-BD72-AB41-C3E8A70CFBB8}"/>
                  </a:ext>
                </a:extLst>
              </p:cNvPr>
              <p:cNvSpPr/>
              <p:nvPr/>
            </p:nvSpPr>
            <p:spPr>
              <a:xfrm flipH="1">
                <a:off x="183" y="1924211"/>
                <a:ext cx="2195992" cy="2450641"/>
              </a:xfrm>
              <a:custGeom>
                <a:avLst/>
                <a:gdLst/>
                <a:ahLst/>
                <a:cxnLst/>
                <a:rect l="l" t="t" r="r" b="b"/>
                <a:pathLst>
                  <a:path w="186615" h="208255" extrusionOk="0">
                    <a:moveTo>
                      <a:pt x="153634" y="0"/>
                    </a:moveTo>
                    <a:cubicBezTo>
                      <a:pt x="133910" y="0"/>
                      <a:pt x="112210" y="5743"/>
                      <a:pt x="109416" y="6759"/>
                    </a:cubicBezTo>
                    <a:cubicBezTo>
                      <a:pt x="105184" y="8192"/>
                      <a:pt x="101703" y="18294"/>
                      <a:pt x="101498" y="20683"/>
                    </a:cubicBezTo>
                    <a:cubicBezTo>
                      <a:pt x="93034" y="45870"/>
                      <a:pt x="82659" y="110169"/>
                      <a:pt x="78018" y="151737"/>
                    </a:cubicBezTo>
                    <a:lnTo>
                      <a:pt x="73376" y="151737"/>
                    </a:lnTo>
                    <a:cubicBezTo>
                      <a:pt x="73172" y="122864"/>
                      <a:pt x="70987" y="82593"/>
                      <a:pt x="67438" y="62661"/>
                    </a:cubicBezTo>
                    <a:cubicBezTo>
                      <a:pt x="69963" y="53583"/>
                      <a:pt x="83137" y="48805"/>
                      <a:pt x="89963" y="48123"/>
                    </a:cubicBezTo>
                    <a:cubicBezTo>
                      <a:pt x="87221" y="47443"/>
                      <a:pt x="84423" y="47107"/>
                      <a:pt x="81632" y="47107"/>
                    </a:cubicBezTo>
                    <a:cubicBezTo>
                      <a:pt x="76848" y="47107"/>
                      <a:pt x="72082" y="48094"/>
                      <a:pt x="67643" y="50034"/>
                    </a:cubicBezTo>
                    <a:cubicBezTo>
                      <a:pt x="71192" y="45392"/>
                      <a:pt x="76038" y="40614"/>
                      <a:pt x="79383" y="39044"/>
                    </a:cubicBezTo>
                    <a:cubicBezTo>
                      <a:pt x="78607" y="38840"/>
                      <a:pt x="77824" y="38746"/>
                      <a:pt x="77042" y="38746"/>
                    </a:cubicBezTo>
                    <a:cubicBezTo>
                      <a:pt x="70526" y="38746"/>
                      <a:pt x="64027" y="45229"/>
                      <a:pt x="61773" y="47850"/>
                    </a:cubicBezTo>
                    <a:cubicBezTo>
                      <a:pt x="59640" y="47037"/>
                      <a:pt x="43915" y="42713"/>
                      <a:pt x="29115" y="42713"/>
                    </a:cubicBezTo>
                    <a:cubicBezTo>
                      <a:pt x="24017" y="42713"/>
                      <a:pt x="19028" y="43227"/>
                      <a:pt x="14744" y="44573"/>
                    </a:cubicBezTo>
                    <a:cubicBezTo>
                      <a:pt x="20750" y="44778"/>
                      <a:pt x="29419" y="46485"/>
                      <a:pt x="38019" y="48669"/>
                    </a:cubicBezTo>
                    <a:cubicBezTo>
                      <a:pt x="26620" y="50375"/>
                      <a:pt x="15221" y="52696"/>
                      <a:pt x="4095" y="55767"/>
                    </a:cubicBezTo>
                    <a:cubicBezTo>
                      <a:pt x="4095" y="55767"/>
                      <a:pt x="34271" y="53968"/>
                      <a:pt x="49685" y="53968"/>
                    </a:cubicBezTo>
                    <a:cubicBezTo>
                      <a:pt x="50713" y="53968"/>
                      <a:pt x="51675" y="53976"/>
                      <a:pt x="52558" y="53993"/>
                    </a:cubicBezTo>
                    <a:cubicBezTo>
                      <a:pt x="41432" y="57064"/>
                      <a:pt x="13242" y="66279"/>
                      <a:pt x="0" y="80204"/>
                    </a:cubicBezTo>
                    <a:cubicBezTo>
                      <a:pt x="12355" y="73719"/>
                      <a:pt x="35630" y="65187"/>
                      <a:pt x="50988" y="60887"/>
                    </a:cubicBezTo>
                    <a:lnTo>
                      <a:pt x="50988" y="60887"/>
                    </a:lnTo>
                    <a:cubicBezTo>
                      <a:pt x="43685" y="65324"/>
                      <a:pt x="37268" y="71057"/>
                      <a:pt x="32081" y="77815"/>
                    </a:cubicBezTo>
                    <a:cubicBezTo>
                      <a:pt x="38907" y="72354"/>
                      <a:pt x="51056" y="66893"/>
                      <a:pt x="58838" y="64368"/>
                    </a:cubicBezTo>
                    <a:lnTo>
                      <a:pt x="58838" y="64368"/>
                    </a:lnTo>
                    <a:cubicBezTo>
                      <a:pt x="53787" y="70238"/>
                      <a:pt x="49828" y="76927"/>
                      <a:pt x="47097" y="84163"/>
                    </a:cubicBezTo>
                    <a:lnTo>
                      <a:pt x="47097" y="84163"/>
                    </a:lnTo>
                    <a:cubicBezTo>
                      <a:pt x="52012" y="76313"/>
                      <a:pt x="63138" y="67098"/>
                      <a:pt x="66278" y="66279"/>
                    </a:cubicBezTo>
                    <a:cubicBezTo>
                      <a:pt x="67847" y="76791"/>
                      <a:pt x="69827" y="96995"/>
                      <a:pt x="70373" y="108530"/>
                    </a:cubicBezTo>
                    <a:cubicBezTo>
                      <a:pt x="70714" y="117472"/>
                      <a:pt x="71192" y="136652"/>
                      <a:pt x="71329" y="151601"/>
                    </a:cubicBezTo>
                    <a:lnTo>
                      <a:pt x="42183" y="151601"/>
                    </a:lnTo>
                    <a:lnTo>
                      <a:pt x="45732" y="160269"/>
                    </a:lnTo>
                    <a:lnTo>
                      <a:pt x="47643" y="160269"/>
                    </a:lnTo>
                    <a:lnTo>
                      <a:pt x="54742" y="208254"/>
                    </a:lnTo>
                    <a:lnTo>
                      <a:pt x="90441" y="208254"/>
                    </a:lnTo>
                    <a:lnTo>
                      <a:pt x="97471" y="160269"/>
                    </a:lnTo>
                    <a:lnTo>
                      <a:pt x="99314" y="160269"/>
                    </a:lnTo>
                    <a:lnTo>
                      <a:pt x="102932" y="151601"/>
                    </a:lnTo>
                    <a:lnTo>
                      <a:pt x="79997" y="151601"/>
                    </a:lnTo>
                    <a:cubicBezTo>
                      <a:pt x="82318" y="131192"/>
                      <a:pt x="86345" y="100886"/>
                      <a:pt x="88393" y="87780"/>
                    </a:cubicBezTo>
                    <a:cubicBezTo>
                      <a:pt x="91464" y="68395"/>
                      <a:pt x="99724" y="30512"/>
                      <a:pt x="102454" y="23550"/>
                    </a:cubicBezTo>
                    <a:cubicBezTo>
                      <a:pt x="103000" y="22321"/>
                      <a:pt x="103341" y="21366"/>
                      <a:pt x="103751" y="20547"/>
                    </a:cubicBezTo>
                    <a:cubicBezTo>
                      <a:pt x="103915" y="20536"/>
                      <a:pt x="104091" y="20531"/>
                      <a:pt x="104279" y="20531"/>
                    </a:cubicBezTo>
                    <a:cubicBezTo>
                      <a:pt x="115219" y="20531"/>
                      <a:pt x="164805" y="37953"/>
                      <a:pt x="186615" y="49966"/>
                    </a:cubicBezTo>
                    <a:cubicBezTo>
                      <a:pt x="171052" y="31400"/>
                      <a:pt x="134808" y="19113"/>
                      <a:pt x="120474" y="15018"/>
                    </a:cubicBezTo>
                    <a:cubicBezTo>
                      <a:pt x="121743" y="14991"/>
                      <a:pt x="123130" y="14978"/>
                      <a:pt x="124612" y="14978"/>
                    </a:cubicBezTo>
                    <a:cubicBezTo>
                      <a:pt x="145368" y="14978"/>
                      <a:pt x="184908" y="17475"/>
                      <a:pt x="184908" y="17475"/>
                    </a:cubicBezTo>
                    <a:cubicBezTo>
                      <a:pt x="184908" y="17475"/>
                      <a:pt x="162179" y="10854"/>
                      <a:pt x="140746" y="7919"/>
                    </a:cubicBezTo>
                    <a:cubicBezTo>
                      <a:pt x="152486" y="5052"/>
                      <a:pt x="164363" y="2800"/>
                      <a:pt x="172417" y="2459"/>
                    </a:cubicBezTo>
                    <a:cubicBezTo>
                      <a:pt x="166954" y="678"/>
                      <a:pt x="160410" y="0"/>
                      <a:pt x="153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" name="Google Shape;1573;p58">
              <a:extLst>
                <a:ext uri="{FF2B5EF4-FFF2-40B4-BE49-F238E27FC236}">
                  <a16:creationId xmlns:a16="http://schemas.microsoft.com/office/drawing/2014/main" id="{081C033E-2EA6-14E4-D78C-509EEEFECDF9}"/>
                </a:ext>
              </a:extLst>
            </p:cNvPr>
            <p:cNvSpPr/>
            <p:nvPr/>
          </p:nvSpPr>
          <p:spPr>
            <a:xfrm>
              <a:off x="1964734" y="1198183"/>
              <a:ext cx="17467" cy="10857"/>
            </a:xfrm>
            <a:custGeom>
              <a:avLst/>
              <a:gdLst/>
              <a:ahLst/>
              <a:cxnLst/>
              <a:rect l="l" t="t" r="r" b="b"/>
              <a:pathLst>
                <a:path w="1057" h="657" extrusionOk="0">
                  <a:moveTo>
                    <a:pt x="1056" y="0"/>
                  </a:moveTo>
                  <a:lnTo>
                    <a:pt x="0" y="529"/>
                  </a:lnTo>
                  <a:cubicBezTo>
                    <a:pt x="122" y="620"/>
                    <a:pt x="235" y="656"/>
                    <a:pt x="340" y="656"/>
                  </a:cubicBezTo>
                  <a:cubicBezTo>
                    <a:pt x="780" y="656"/>
                    <a:pt x="1056" y="1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658;p62">
            <a:extLst>
              <a:ext uri="{FF2B5EF4-FFF2-40B4-BE49-F238E27FC236}">
                <a16:creationId xmlns:a16="http://schemas.microsoft.com/office/drawing/2014/main" id="{FC0818B4-183D-49F1-3D44-460FFDB4B68C}"/>
              </a:ext>
            </a:extLst>
          </p:cNvPr>
          <p:cNvGrpSpPr/>
          <p:nvPr/>
        </p:nvGrpSpPr>
        <p:grpSpPr>
          <a:xfrm rot="7121507">
            <a:off x="7897063" y="-298598"/>
            <a:ext cx="1673700" cy="1677600"/>
            <a:chOff x="4411475" y="1309368"/>
            <a:chExt cx="1673700" cy="1677600"/>
          </a:xfrm>
        </p:grpSpPr>
        <p:sp>
          <p:nvSpPr>
            <p:cNvPr id="12" name="Google Shape;1659;p62">
              <a:extLst>
                <a:ext uri="{FF2B5EF4-FFF2-40B4-BE49-F238E27FC236}">
                  <a16:creationId xmlns:a16="http://schemas.microsoft.com/office/drawing/2014/main" id="{A6F48080-2471-88D8-484B-D510A02D12D6}"/>
                </a:ext>
              </a:extLst>
            </p:cNvPr>
            <p:cNvSpPr/>
            <p:nvPr/>
          </p:nvSpPr>
          <p:spPr>
            <a:xfrm flipH="1">
              <a:off x="4411475" y="1309368"/>
              <a:ext cx="1673700" cy="1677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60;p62">
              <a:extLst>
                <a:ext uri="{FF2B5EF4-FFF2-40B4-BE49-F238E27FC236}">
                  <a16:creationId xmlns:a16="http://schemas.microsoft.com/office/drawing/2014/main" id="{73B66227-4488-7078-E8C1-82FE100152C1}"/>
                </a:ext>
              </a:extLst>
            </p:cNvPr>
            <p:cNvSpPr/>
            <p:nvPr/>
          </p:nvSpPr>
          <p:spPr>
            <a:xfrm flipH="1">
              <a:off x="4536876" y="1435075"/>
              <a:ext cx="1422900" cy="14262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bg1">
                <a:lumMod val="20000"/>
                <a:lumOff val="80000"/>
              </a:schemeClr>
            </a:solidFill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5"/>
          <p:cNvSpPr txBox="1">
            <a:spLocks noGrp="1"/>
          </p:cNvSpPr>
          <p:nvPr>
            <p:ph type="title" idx="15"/>
          </p:nvPr>
        </p:nvSpPr>
        <p:spPr>
          <a:xfrm>
            <a:off x="3995936" y="411510"/>
            <a:ext cx="4430764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Lesson Objectives </a:t>
            </a:r>
            <a:endParaRPr sz="4400" dirty="0"/>
          </a:p>
        </p:txBody>
      </p:sp>
      <p:sp>
        <p:nvSpPr>
          <p:cNvPr id="1095" name="Google Shape;1095;p45"/>
          <p:cNvSpPr txBox="1">
            <a:spLocks noGrp="1"/>
          </p:cNvSpPr>
          <p:nvPr>
            <p:ph type="title"/>
          </p:nvPr>
        </p:nvSpPr>
        <p:spPr>
          <a:xfrm>
            <a:off x="786025" y="2229600"/>
            <a:ext cx="471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96" name="Google Shape;1096;p45"/>
          <p:cNvSpPr txBox="1">
            <a:spLocks noGrp="1"/>
          </p:cNvSpPr>
          <p:nvPr>
            <p:ph type="title" idx="6"/>
          </p:nvPr>
        </p:nvSpPr>
        <p:spPr>
          <a:xfrm>
            <a:off x="3807495" y="2177375"/>
            <a:ext cx="471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97" name="Google Shape;1097;p45"/>
          <p:cNvSpPr txBox="1">
            <a:spLocks noGrp="1"/>
          </p:cNvSpPr>
          <p:nvPr>
            <p:ph type="title" idx="9"/>
          </p:nvPr>
        </p:nvSpPr>
        <p:spPr>
          <a:xfrm>
            <a:off x="3807495" y="3505525"/>
            <a:ext cx="471300" cy="61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098" name="Google Shape;1098;p45"/>
          <p:cNvSpPr txBox="1">
            <a:spLocks noGrp="1"/>
          </p:cNvSpPr>
          <p:nvPr>
            <p:ph type="title" idx="3"/>
          </p:nvPr>
        </p:nvSpPr>
        <p:spPr>
          <a:xfrm>
            <a:off x="782878" y="3601375"/>
            <a:ext cx="474300" cy="5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99" name="Google Shape;1099;p45"/>
          <p:cNvSpPr txBox="1">
            <a:spLocks noGrp="1"/>
          </p:cNvSpPr>
          <p:nvPr>
            <p:ph type="subTitle" idx="1"/>
          </p:nvPr>
        </p:nvSpPr>
        <p:spPr>
          <a:xfrm>
            <a:off x="1313660" y="1949663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Talk</a:t>
            </a:r>
            <a:endParaRPr dirty="0"/>
          </a:p>
        </p:txBody>
      </p:sp>
      <p:sp>
        <p:nvSpPr>
          <p:cNvPr id="1100" name="Google Shape;1100;p45"/>
          <p:cNvSpPr txBox="1">
            <a:spLocks noGrp="1"/>
          </p:cNvSpPr>
          <p:nvPr>
            <p:ph type="subTitle" idx="2"/>
          </p:nvPr>
        </p:nvSpPr>
        <p:spPr>
          <a:xfrm>
            <a:off x="1313660" y="2323816"/>
            <a:ext cx="22287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about imaginary situations</a:t>
            </a:r>
          </a:p>
        </p:txBody>
      </p:sp>
      <p:sp>
        <p:nvSpPr>
          <p:cNvPr id="1101" name="Google Shape;1101;p45"/>
          <p:cNvSpPr txBox="1">
            <a:spLocks noGrp="1"/>
          </p:cNvSpPr>
          <p:nvPr>
            <p:ph type="subTitle" idx="4"/>
          </p:nvPr>
        </p:nvSpPr>
        <p:spPr>
          <a:xfrm>
            <a:off x="1313660" y="3339126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Listen</a:t>
            </a:r>
            <a:endParaRPr dirty="0"/>
          </a:p>
        </p:txBody>
      </p:sp>
      <p:sp>
        <p:nvSpPr>
          <p:cNvPr id="1102" name="Google Shape;1102;p45"/>
          <p:cNvSpPr txBox="1">
            <a:spLocks noGrp="1"/>
          </p:cNvSpPr>
          <p:nvPr>
            <p:ph type="subTitle" idx="5"/>
          </p:nvPr>
        </p:nvSpPr>
        <p:spPr>
          <a:xfrm>
            <a:off x="1313660" y="3713278"/>
            <a:ext cx="2322236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/>
              <a:t>for specific information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3" name="Google Shape;1103;p45"/>
          <p:cNvSpPr txBox="1">
            <a:spLocks noGrp="1"/>
          </p:cNvSpPr>
          <p:nvPr>
            <p:ph type="subTitle" idx="7"/>
          </p:nvPr>
        </p:nvSpPr>
        <p:spPr>
          <a:xfrm>
            <a:off x="4333085" y="1949663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Ask and Answer</a:t>
            </a:r>
            <a:endParaRPr dirty="0"/>
          </a:p>
        </p:txBody>
      </p:sp>
      <p:sp>
        <p:nvSpPr>
          <p:cNvPr id="1104" name="Google Shape;1104;p45"/>
          <p:cNvSpPr txBox="1">
            <a:spLocks noGrp="1"/>
          </p:cNvSpPr>
          <p:nvPr>
            <p:ph type="subTitle" idx="8"/>
          </p:nvPr>
        </p:nvSpPr>
        <p:spPr>
          <a:xfrm>
            <a:off x="4333085" y="2342941"/>
            <a:ext cx="22287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/>
              <a:t>Some questions for some wishes </a:t>
            </a:r>
            <a:endParaRPr dirty="0"/>
          </a:p>
        </p:txBody>
      </p:sp>
      <p:sp>
        <p:nvSpPr>
          <p:cNvPr id="1105" name="Google Shape;1105;p45"/>
          <p:cNvSpPr txBox="1">
            <a:spLocks noGrp="1"/>
          </p:cNvSpPr>
          <p:nvPr>
            <p:ph type="subTitle" idx="13"/>
          </p:nvPr>
        </p:nvSpPr>
        <p:spPr>
          <a:xfrm>
            <a:off x="4333085" y="3339126"/>
            <a:ext cx="2343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Make </a:t>
            </a:r>
            <a:endParaRPr dirty="0"/>
          </a:p>
        </p:txBody>
      </p:sp>
      <p:sp>
        <p:nvSpPr>
          <p:cNvPr id="1106" name="Google Shape;1106;p45"/>
          <p:cNvSpPr txBox="1">
            <a:spLocks noGrp="1"/>
          </p:cNvSpPr>
          <p:nvPr>
            <p:ph type="subTitle" idx="14"/>
          </p:nvPr>
        </p:nvSpPr>
        <p:spPr>
          <a:xfrm>
            <a:off x="4333085" y="3713278"/>
            <a:ext cx="22287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/>
              <a:t>a list of some wishes.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75"/>
          <p:cNvSpPr txBox="1">
            <a:spLocks noGrp="1"/>
          </p:cNvSpPr>
          <p:nvPr>
            <p:ph type="title"/>
          </p:nvPr>
        </p:nvSpPr>
        <p:spPr>
          <a:xfrm>
            <a:off x="0" y="525350"/>
            <a:ext cx="7597800" cy="11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Home work</a:t>
            </a:r>
            <a:endParaRPr sz="5400" dirty="0"/>
          </a:p>
        </p:txBody>
      </p:sp>
      <p:grpSp>
        <p:nvGrpSpPr>
          <p:cNvPr id="2261" name="Google Shape;2261;p75"/>
          <p:cNvGrpSpPr/>
          <p:nvPr/>
        </p:nvGrpSpPr>
        <p:grpSpPr>
          <a:xfrm>
            <a:off x="760127" y="1369081"/>
            <a:ext cx="747000" cy="672300"/>
            <a:chOff x="760127" y="1369081"/>
            <a:chExt cx="747000" cy="672300"/>
          </a:xfrm>
        </p:grpSpPr>
        <p:sp>
          <p:nvSpPr>
            <p:cNvPr id="2262" name="Google Shape;2262;p75"/>
            <p:cNvSpPr/>
            <p:nvPr/>
          </p:nvSpPr>
          <p:spPr>
            <a:xfrm rot="-949967">
              <a:off x="819146" y="1445021"/>
              <a:ext cx="628962" cy="520419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5"/>
            <p:cNvSpPr/>
            <p:nvPr/>
          </p:nvSpPr>
          <p:spPr>
            <a:xfrm rot="-950862">
              <a:off x="923795" y="1552332"/>
              <a:ext cx="435035" cy="35983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4" name="Google Shape;2264;p75"/>
          <p:cNvGrpSpPr/>
          <p:nvPr/>
        </p:nvGrpSpPr>
        <p:grpSpPr>
          <a:xfrm>
            <a:off x="1790700" y="1499750"/>
            <a:ext cx="616500" cy="588300"/>
            <a:chOff x="1790700" y="1499750"/>
            <a:chExt cx="616500" cy="588300"/>
          </a:xfrm>
        </p:grpSpPr>
        <p:sp>
          <p:nvSpPr>
            <p:cNvPr id="2265" name="Google Shape;2265;p75"/>
            <p:cNvSpPr/>
            <p:nvPr/>
          </p:nvSpPr>
          <p:spPr>
            <a:xfrm>
              <a:off x="1790700" y="1499750"/>
              <a:ext cx="616500" cy="588300"/>
            </a:xfrm>
            <a:prstGeom prst="diamond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5"/>
            <p:cNvSpPr/>
            <p:nvPr/>
          </p:nvSpPr>
          <p:spPr>
            <a:xfrm>
              <a:off x="1885756" y="1590448"/>
              <a:ext cx="426600" cy="4068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75"/>
          <p:cNvGrpSpPr/>
          <p:nvPr/>
        </p:nvGrpSpPr>
        <p:grpSpPr>
          <a:xfrm>
            <a:off x="2690775" y="1708200"/>
            <a:ext cx="1857300" cy="171300"/>
            <a:chOff x="2690775" y="1708200"/>
            <a:chExt cx="1857300" cy="171300"/>
          </a:xfrm>
        </p:grpSpPr>
        <p:sp>
          <p:nvSpPr>
            <p:cNvPr id="2268" name="Google Shape;2268;p75"/>
            <p:cNvSpPr/>
            <p:nvPr/>
          </p:nvSpPr>
          <p:spPr>
            <a:xfrm>
              <a:off x="2690775" y="1708200"/>
              <a:ext cx="1857300" cy="171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5"/>
            <p:cNvSpPr/>
            <p:nvPr/>
          </p:nvSpPr>
          <p:spPr>
            <a:xfrm>
              <a:off x="2737950" y="1755750"/>
              <a:ext cx="1734000" cy="76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1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67">
            <a:off x="6406034" y="975945"/>
            <a:ext cx="2271443" cy="2944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4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15E50D-026F-4E0E-B814-17202C897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5"/>
          <a:stretch/>
        </p:blipFill>
        <p:spPr>
          <a:xfrm>
            <a:off x="-36512" y="2309399"/>
            <a:ext cx="5974510" cy="2327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3521049" y="843558"/>
            <a:ext cx="2203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p.11- Exercise A</a:t>
            </a:r>
            <a:endParaRPr 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6" name="TextBox 12">
            <a:extLst>
              <a:ext uri="{FF2B5EF4-FFF2-40B4-BE49-F238E27FC236}">
                <a16:creationId xmlns:a16="http://schemas.microsoft.com/office/drawing/2014/main" id="{8BB3BF20-078C-4A11-B160-0AF59FE0B11F}"/>
              </a:ext>
            </a:extLst>
          </p:cNvPr>
          <p:cNvSpPr txBox="1"/>
          <p:nvPr/>
        </p:nvSpPr>
        <p:spPr>
          <a:xfrm>
            <a:off x="529689" y="2787774"/>
            <a:ext cx="19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leader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397" name="TextBox 13">
            <a:extLst>
              <a:ext uri="{FF2B5EF4-FFF2-40B4-BE49-F238E27FC236}">
                <a16:creationId xmlns:a16="http://schemas.microsoft.com/office/drawing/2014/main" id="{1B5A5CBC-48FC-45DF-B95C-6490F3CE9EED}"/>
              </a:ext>
            </a:extLst>
          </p:cNvPr>
          <p:cNvSpPr txBox="1"/>
          <p:nvPr/>
        </p:nvSpPr>
        <p:spPr>
          <a:xfrm>
            <a:off x="502211" y="3075806"/>
            <a:ext cx="218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technology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398" name="TextBox 14">
            <a:extLst>
              <a:ext uri="{FF2B5EF4-FFF2-40B4-BE49-F238E27FC236}">
                <a16:creationId xmlns:a16="http://schemas.microsoft.com/office/drawing/2014/main" id="{F61CFC05-7429-416D-8FE3-19719511E450}"/>
              </a:ext>
            </a:extLst>
          </p:cNvPr>
          <p:cNvSpPr txBox="1"/>
          <p:nvPr/>
        </p:nvSpPr>
        <p:spPr>
          <a:xfrm>
            <a:off x="549386" y="3389808"/>
            <a:ext cx="218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empire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399" name="TextBox 15">
            <a:extLst>
              <a:ext uri="{FF2B5EF4-FFF2-40B4-BE49-F238E27FC236}">
                <a16:creationId xmlns:a16="http://schemas.microsoft.com/office/drawing/2014/main" id="{AD119B43-1689-428A-80F6-4F1FDCD650C8}"/>
              </a:ext>
            </a:extLst>
          </p:cNvPr>
          <p:cNvSpPr txBox="1"/>
          <p:nvPr/>
        </p:nvSpPr>
        <p:spPr>
          <a:xfrm>
            <a:off x="549386" y="3662975"/>
            <a:ext cx="218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prize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400" name="TextBox 16">
            <a:extLst>
              <a:ext uri="{FF2B5EF4-FFF2-40B4-BE49-F238E27FC236}">
                <a16:creationId xmlns:a16="http://schemas.microsoft.com/office/drawing/2014/main" id="{A1471A64-0C0C-4C16-AE69-F2D4768F32F2}"/>
              </a:ext>
            </a:extLst>
          </p:cNvPr>
          <p:cNvSpPr txBox="1"/>
          <p:nvPr/>
        </p:nvSpPr>
        <p:spPr>
          <a:xfrm>
            <a:off x="473909" y="4011910"/>
            <a:ext cx="218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desert island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/>
      <p:bldP spid="397" grpId="0"/>
      <p:bldP spid="398" grpId="0"/>
      <p:bldP spid="399" grpId="0"/>
      <p:bldP spid="4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74"/>
          <p:cNvSpPr txBox="1">
            <a:spLocks noGrp="1"/>
          </p:cNvSpPr>
          <p:nvPr>
            <p:ph type="ctrTitle"/>
          </p:nvPr>
        </p:nvSpPr>
        <p:spPr>
          <a:xfrm>
            <a:off x="5436096" y="2211710"/>
            <a:ext cx="32757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526"/>
            <a:ext cx="4104456" cy="380357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2"/>
          <p:cNvSpPr txBox="1">
            <a:spLocks noGrp="1"/>
          </p:cNvSpPr>
          <p:nvPr>
            <p:ph type="title"/>
          </p:nvPr>
        </p:nvSpPr>
        <p:spPr>
          <a:xfrm>
            <a:off x="2992796" y="195486"/>
            <a:ext cx="2938203" cy="735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Warm </a:t>
            </a:r>
            <a:r>
              <a:rPr lang="en-US" sz="4800" dirty="0"/>
              <a:t>Up </a:t>
            </a:r>
            <a:endParaRPr sz="4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Imagem 19" descr="C:\Users\Samara\AppData\Local\Microsoft\Windows\Temporary Internet Files\Content.IE5\QDFE886I\MC9004114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7834"/>
            <a:ext cx="1282824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 explicativo em forma de nuvem 22"/>
          <p:cNvSpPr>
            <a:spLocks noChangeArrowheads="1"/>
          </p:cNvSpPr>
          <p:nvPr/>
        </p:nvSpPr>
        <p:spPr bwMode="auto">
          <a:xfrm>
            <a:off x="2555776" y="2427734"/>
            <a:ext cx="2602681" cy="1800200"/>
          </a:xfrm>
          <a:prstGeom prst="cloudCallout">
            <a:avLst>
              <a:gd name="adj1" fmla="val 86065"/>
              <a:gd name="adj2" fmla="val -5537"/>
            </a:avLst>
          </a:prstGeom>
          <a:solidFill>
            <a:srgbClr val="FFFFFF"/>
          </a:solidFill>
          <a:ln w="25400">
            <a:solidFill>
              <a:srgbClr val="FF669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نتيجة بحث الصور عن I wish ifi were milion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6" y="2706700"/>
            <a:ext cx="1440607" cy="12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1709936" y="1491630"/>
            <a:ext cx="6408712" cy="792088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Have you ever wanted to have more money ?Why?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3"/>
          <p:cNvSpPr txBox="1">
            <a:spLocks noGrp="1"/>
          </p:cNvSpPr>
          <p:nvPr>
            <p:ph type="title"/>
          </p:nvPr>
        </p:nvSpPr>
        <p:spPr>
          <a:xfrm>
            <a:off x="586728" y="1346298"/>
            <a:ext cx="3852000" cy="11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Wish</a:t>
            </a:r>
            <a:endParaRPr dirty="0"/>
          </a:p>
        </p:txBody>
      </p:sp>
      <p:sp>
        <p:nvSpPr>
          <p:cNvPr id="885" name="Google Shape;885;p43"/>
          <p:cNvSpPr txBox="1">
            <a:spLocks noGrp="1"/>
          </p:cNvSpPr>
          <p:nvPr>
            <p:ph type="subTitle" idx="1"/>
          </p:nvPr>
        </p:nvSpPr>
        <p:spPr>
          <a:xfrm>
            <a:off x="580636" y="2425942"/>
            <a:ext cx="3852000" cy="1741598"/>
          </a:xfrm>
          <a:prstGeom prst="rect">
            <a:avLst/>
          </a:prstGeom>
          <a:solidFill>
            <a:srgbClr val="FFF8F7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endParaRPr lang="en-US" b="1" u="sng" dirty="0"/>
          </a:p>
          <a:p>
            <a:pPr marL="0" lvl="0" indent="0">
              <a:spcAft>
                <a:spcPts val="1600"/>
              </a:spcAft>
            </a:pPr>
            <a:r>
              <a:rPr lang="en-US" b="1" u="sng" dirty="0"/>
              <a:t>Wish</a:t>
            </a:r>
            <a:r>
              <a:rPr lang="en-US" dirty="0"/>
              <a:t> often refers to something that is </a:t>
            </a:r>
            <a:r>
              <a:rPr lang="en-US" b="1" u="sng" dirty="0"/>
              <a:t>Not</a:t>
            </a:r>
            <a:r>
              <a:rPr lang="en-US" dirty="0"/>
              <a:t> </a:t>
            </a:r>
            <a:r>
              <a:rPr lang="en-US" b="1" u="sng" dirty="0"/>
              <a:t>expected</a:t>
            </a:r>
            <a:r>
              <a:rPr lang="en-US" dirty="0"/>
              <a:t> to happen</a:t>
            </a:r>
          </a:p>
          <a:p>
            <a:pPr marL="0" lvl="0" indent="0" algn="l">
              <a:spcAft>
                <a:spcPts val="1600"/>
              </a:spcAft>
            </a:pPr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Example : </a:t>
            </a:r>
          </a:p>
          <a:p>
            <a:pPr marL="0" lvl="0" indent="0" algn="l">
              <a:spcAft>
                <a:spcPts val="1600"/>
              </a:spcAft>
            </a:pPr>
            <a:r>
              <a:rPr lang="en-US" dirty="0"/>
              <a:t>I </a:t>
            </a:r>
            <a:r>
              <a:rPr lang="en-US" b="1" u="sng" dirty="0"/>
              <a:t>wish</a:t>
            </a:r>
            <a:r>
              <a:rPr lang="en-US" dirty="0"/>
              <a:t> I had a better job. </a:t>
            </a:r>
          </a:p>
          <a:p>
            <a:pPr marL="0" lvl="0" indent="0" algn="l">
              <a:spcAft>
                <a:spcPts val="1600"/>
              </a:spcAft>
            </a:pPr>
            <a:r>
              <a:rPr lang="en-US" dirty="0"/>
              <a:t>  </a:t>
            </a:r>
          </a:p>
        </p:txBody>
      </p:sp>
      <p:grpSp>
        <p:nvGrpSpPr>
          <p:cNvPr id="886" name="Google Shape;886;p43"/>
          <p:cNvGrpSpPr/>
          <p:nvPr/>
        </p:nvGrpSpPr>
        <p:grpSpPr>
          <a:xfrm>
            <a:off x="-11" y="309523"/>
            <a:ext cx="601215" cy="538572"/>
            <a:chOff x="2047425" y="139025"/>
            <a:chExt cx="1082100" cy="301975"/>
          </a:xfrm>
        </p:grpSpPr>
        <p:cxnSp>
          <p:nvCxnSpPr>
            <p:cNvPr id="887" name="Google Shape;887;p4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4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4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4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4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4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4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4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2" name="Google Shape;885;p43"/>
          <p:cNvSpPr txBox="1">
            <a:spLocks/>
          </p:cNvSpPr>
          <p:nvPr/>
        </p:nvSpPr>
        <p:spPr>
          <a:xfrm>
            <a:off x="4752558" y="2425942"/>
            <a:ext cx="3852000" cy="17167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/>
          <a:effectLst>
            <a:glow rad="101600">
              <a:schemeClr val="tx1">
                <a:lumMod val="60000"/>
                <a:lumOff val="40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 Light"/>
              <a:buNone/>
              <a:defRPr sz="1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endParaRPr lang="en-US" dirty="0"/>
          </a:p>
          <a:p>
            <a:pPr marL="0" indent="0">
              <a:spcAft>
                <a:spcPts val="1600"/>
              </a:spcAft>
            </a:pPr>
            <a:r>
              <a:rPr lang="en-US" b="1" u="sng" dirty="0">
                <a:solidFill>
                  <a:srgbClr val="0070C0"/>
                </a:solidFill>
                <a:cs typeface="+mn-cs"/>
              </a:rPr>
              <a:t>Hope</a:t>
            </a:r>
            <a:r>
              <a:rPr lang="en-US" dirty="0">
                <a:solidFill>
                  <a:srgbClr val="0070C0"/>
                </a:solidFill>
                <a:cs typeface="+mn-cs"/>
              </a:rPr>
              <a:t> indicates that the event </a:t>
            </a:r>
            <a:r>
              <a:rPr lang="en-US" b="1" u="sng" dirty="0">
                <a:solidFill>
                  <a:srgbClr val="0070C0"/>
                </a:solidFill>
                <a:cs typeface="+mn-cs"/>
              </a:rPr>
              <a:t>might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b="1" u="sng" dirty="0">
                <a:solidFill>
                  <a:srgbClr val="0070C0"/>
                </a:solidFill>
                <a:cs typeface="+mn-cs"/>
              </a:rPr>
              <a:t>happen</a:t>
            </a:r>
            <a:r>
              <a:rPr lang="en-US" dirty="0">
                <a:solidFill>
                  <a:srgbClr val="0070C0"/>
                </a:solidFill>
                <a:cs typeface="+mn-cs"/>
              </a:rPr>
              <a:t>.</a:t>
            </a:r>
          </a:p>
          <a:p>
            <a:pPr marL="0" indent="0" algn="l">
              <a:spcAft>
                <a:spcPts val="1600"/>
              </a:spcAft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Example :</a:t>
            </a:r>
          </a:p>
          <a:p>
            <a:pPr marL="0" indent="0">
              <a:spcAft>
                <a:spcPts val="1600"/>
              </a:spcAft>
            </a:pPr>
            <a:r>
              <a:rPr lang="en-US" sz="1500" dirty="0">
                <a:solidFill>
                  <a:srgbClr val="0070C0"/>
                </a:solidFill>
                <a:latin typeface="Myanmar Text" pitchFamily="34" charset="0"/>
                <a:cs typeface="Myanmar Text" pitchFamily="34" charset="0"/>
              </a:rPr>
              <a:t>I </a:t>
            </a:r>
            <a:r>
              <a:rPr lang="en-US" sz="1500" b="1" u="sng" dirty="0">
                <a:solidFill>
                  <a:srgbClr val="0070C0"/>
                </a:solidFill>
                <a:latin typeface="Myanmar Text" pitchFamily="34" charset="0"/>
                <a:cs typeface="Myanmar Text" pitchFamily="34" charset="0"/>
              </a:rPr>
              <a:t>hope</a:t>
            </a:r>
            <a:r>
              <a:rPr lang="en-US" sz="1500" dirty="0">
                <a:solidFill>
                  <a:srgbClr val="0070C0"/>
                </a:solidFill>
                <a:latin typeface="Myanmar Text" pitchFamily="34" charset="0"/>
                <a:cs typeface="Myanmar Text" pitchFamily="34" charset="0"/>
              </a:rPr>
              <a:t> I get the job I applied for last week. </a:t>
            </a:r>
          </a:p>
        </p:txBody>
      </p:sp>
      <p:sp>
        <p:nvSpPr>
          <p:cNvPr id="203" name="وسيلة شرح مستطيلة مستديرة الزوايا 202"/>
          <p:cNvSpPr/>
          <p:nvPr/>
        </p:nvSpPr>
        <p:spPr>
          <a:xfrm>
            <a:off x="1259632" y="329540"/>
            <a:ext cx="6696744" cy="792088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What is the difference between “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Wish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” and “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hope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”?</a:t>
            </a:r>
          </a:p>
        </p:txBody>
      </p:sp>
      <p:sp>
        <p:nvSpPr>
          <p:cNvPr id="204" name="Google Shape;884;p43"/>
          <p:cNvSpPr txBox="1">
            <a:spLocks/>
          </p:cNvSpPr>
          <p:nvPr/>
        </p:nvSpPr>
        <p:spPr>
          <a:xfrm>
            <a:off x="4777710" y="1275606"/>
            <a:ext cx="385200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Fjalla One"/>
              <a:buNone/>
              <a:defRPr sz="7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" grpId="0"/>
      <p:bldP spid="885" grpId="0" build="p" animBg="1"/>
      <p:bldP spid="202" grpId="0" animBg="1"/>
      <p:bldP spid="203" grpId="0" animBg="1"/>
      <p:bldP spid="2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3"/>
          <p:cNvGrpSpPr/>
          <p:nvPr/>
        </p:nvGrpSpPr>
        <p:grpSpPr>
          <a:xfrm>
            <a:off x="-11" y="309523"/>
            <a:ext cx="601215" cy="538572"/>
            <a:chOff x="2047425" y="139025"/>
            <a:chExt cx="1082100" cy="301975"/>
          </a:xfrm>
        </p:grpSpPr>
        <p:cxnSp>
          <p:nvCxnSpPr>
            <p:cNvPr id="887" name="Google Shape;887;p43"/>
            <p:cNvCxnSpPr/>
            <p:nvPr/>
          </p:nvCxnSpPr>
          <p:spPr>
            <a:xfrm>
              <a:off x="2047425" y="31057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43"/>
            <p:cNvCxnSpPr/>
            <p:nvPr/>
          </p:nvCxnSpPr>
          <p:spPr>
            <a:xfrm>
              <a:off x="2047425" y="3517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43"/>
            <p:cNvCxnSpPr/>
            <p:nvPr/>
          </p:nvCxnSpPr>
          <p:spPr>
            <a:xfrm>
              <a:off x="2047425" y="3963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43"/>
            <p:cNvCxnSpPr/>
            <p:nvPr/>
          </p:nvCxnSpPr>
          <p:spPr>
            <a:xfrm>
              <a:off x="2047425" y="4410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43"/>
            <p:cNvCxnSpPr/>
            <p:nvPr/>
          </p:nvCxnSpPr>
          <p:spPr>
            <a:xfrm>
              <a:off x="2047425" y="139025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43"/>
            <p:cNvCxnSpPr/>
            <p:nvPr/>
          </p:nvCxnSpPr>
          <p:spPr>
            <a:xfrm>
              <a:off x="2047425" y="1801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43"/>
            <p:cNvCxnSpPr/>
            <p:nvPr/>
          </p:nvCxnSpPr>
          <p:spPr>
            <a:xfrm>
              <a:off x="2047425" y="22480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43"/>
            <p:cNvCxnSpPr/>
            <p:nvPr/>
          </p:nvCxnSpPr>
          <p:spPr>
            <a:xfrm>
              <a:off x="2047425" y="269450"/>
              <a:ext cx="1082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3" name="وسيلة شرح مستطيلة مستديرة الزوايا 202"/>
          <p:cNvSpPr/>
          <p:nvPr/>
        </p:nvSpPr>
        <p:spPr>
          <a:xfrm>
            <a:off x="1259632" y="329540"/>
            <a:ext cx="6696744" cy="792088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What is the meaning of “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Wishful Thinking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” ?</a:t>
            </a:r>
          </a:p>
        </p:txBody>
      </p:sp>
      <p:pic>
        <p:nvPicPr>
          <p:cNvPr id="1026" name="Picture 2" descr="نتيجة بحث الصور عن wishful thinking معن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3" b="12216"/>
          <a:stretch/>
        </p:blipFill>
        <p:spPr bwMode="auto">
          <a:xfrm>
            <a:off x="1569529" y="1516658"/>
            <a:ext cx="6076950" cy="264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62"/>
          <p:cNvGrpSpPr/>
          <p:nvPr/>
        </p:nvGrpSpPr>
        <p:grpSpPr>
          <a:xfrm>
            <a:off x="4122436" y="2715766"/>
            <a:ext cx="1673700" cy="1677600"/>
            <a:chOff x="3067658" y="2900050"/>
            <a:chExt cx="1673700" cy="1677600"/>
          </a:xfrm>
        </p:grpSpPr>
        <p:sp>
          <p:nvSpPr>
            <p:cNvPr id="1646" name="Google Shape;1646;p62"/>
            <p:cNvSpPr/>
            <p:nvPr/>
          </p:nvSpPr>
          <p:spPr>
            <a:xfrm flipH="1">
              <a:off x="3067658" y="2900050"/>
              <a:ext cx="1673700" cy="1677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2"/>
            <p:cNvSpPr/>
            <p:nvPr/>
          </p:nvSpPr>
          <p:spPr>
            <a:xfrm flipH="1">
              <a:off x="3193051" y="3025750"/>
              <a:ext cx="1422900" cy="14262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62"/>
          <p:cNvGrpSpPr/>
          <p:nvPr/>
        </p:nvGrpSpPr>
        <p:grpSpPr>
          <a:xfrm>
            <a:off x="6660232" y="195486"/>
            <a:ext cx="1673700" cy="1677600"/>
            <a:chOff x="4411475" y="1309368"/>
            <a:chExt cx="1673700" cy="1677600"/>
          </a:xfrm>
        </p:grpSpPr>
        <p:sp>
          <p:nvSpPr>
            <p:cNvPr id="1659" name="Google Shape;1659;p62"/>
            <p:cNvSpPr/>
            <p:nvPr/>
          </p:nvSpPr>
          <p:spPr>
            <a:xfrm flipH="1">
              <a:off x="4411475" y="1309368"/>
              <a:ext cx="1673700" cy="1677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2"/>
            <p:cNvSpPr/>
            <p:nvPr/>
          </p:nvSpPr>
          <p:spPr>
            <a:xfrm flipH="1">
              <a:off x="4536876" y="1435075"/>
              <a:ext cx="1422900" cy="14262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bg1">
                <a:lumMod val="20000"/>
                <a:lumOff val="80000"/>
              </a:schemeClr>
            </a:solidFill>
            <a:ln w="9525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08202C-02BD-4AA4-858C-F70230CD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8" y="900635"/>
            <a:ext cx="2695802" cy="3630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Google Shape;2113;p72"/>
          <p:cNvSpPr txBox="1">
            <a:spLocks noGrp="1"/>
          </p:cNvSpPr>
          <p:nvPr>
            <p:ph type="title"/>
          </p:nvPr>
        </p:nvSpPr>
        <p:spPr>
          <a:xfrm flipH="1">
            <a:off x="1187624" y="1747393"/>
            <a:ext cx="3680400" cy="1551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/>
              <a:t>Open</a:t>
            </a:r>
            <a:endParaRPr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B828678-C017-6BDD-6730-8260E4F94B05}"/>
              </a:ext>
            </a:extLst>
          </p:cNvPr>
          <p:cNvSpPr txBox="1"/>
          <p:nvPr/>
        </p:nvSpPr>
        <p:spPr>
          <a:xfrm>
            <a:off x="755576" y="3291830"/>
            <a:ext cx="4716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accent3">
                    <a:lumMod val="10000"/>
                  </a:schemeClr>
                </a:solidFill>
              </a:rPr>
              <a:t>Student’s book ,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accent3">
                    <a:lumMod val="10000"/>
                  </a:schemeClr>
                </a:solidFill>
              </a:rPr>
              <a:t>pages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(46 - 47)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4"/>
          <p:cNvSpPr txBox="1">
            <a:spLocks noGrp="1"/>
          </p:cNvSpPr>
          <p:nvPr>
            <p:ph type="title"/>
          </p:nvPr>
        </p:nvSpPr>
        <p:spPr>
          <a:xfrm>
            <a:off x="102488" y="267494"/>
            <a:ext cx="3821440" cy="360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Gaza" pitchFamily="34" charset="-78"/>
                <a:ea typeface="Gaza" pitchFamily="34" charset="-78"/>
                <a:cs typeface="Gaza" pitchFamily="34" charset="-78"/>
              </a:rPr>
              <a:t>Listen and Discuss</a:t>
            </a:r>
            <a:endParaRPr sz="3600" dirty="0"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773845-8562-43F3-9723-33BC46506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15566"/>
            <a:ext cx="3312368" cy="4104456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MG Bk 2 F-SA_2020_1-13">
            <a:hlinkClick r:id="" action="ppaction://media"/>
            <a:extLst>
              <a:ext uri="{FF2B5EF4-FFF2-40B4-BE49-F238E27FC236}">
                <a16:creationId xmlns:a16="http://schemas.microsoft.com/office/drawing/2014/main" id="{8E17DD3A-317E-4406-91CD-879150F52F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730.37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83968" y="195486"/>
            <a:ext cx="766741" cy="51642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وسيلة شرح مستطيلة مستديرة الزوايا 5"/>
          <p:cNvSpPr/>
          <p:nvPr/>
        </p:nvSpPr>
        <p:spPr>
          <a:xfrm>
            <a:off x="4006572" y="1380592"/>
            <a:ext cx="4392488" cy="792088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How many persons are there ?</a:t>
            </a: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4008492" y="2427734"/>
            <a:ext cx="4392488" cy="792088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Do all responses seem to be reasonable?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72"/>
          <p:cNvGrpSpPr/>
          <p:nvPr/>
        </p:nvGrpSpPr>
        <p:grpSpPr>
          <a:xfrm rot="-2728007" flipH="1">
            <a:off x="932068" y="3871528"/>
            <a:ext cx="1118612" cy="1131956"/>
            <a:chOff x="3368407" y="4173748"/>
            <a:chExt cx="969007" cy="969757"/>
          </a:xfrm>
        </p:grpSpPr>
        <p:sp>
          <p:nvSpPr>
            <p:cNvPr id="2121" name="Google Shape;2121;p72"/>
            <p:cNvSpPr/>
            <p:nvPr/>
          </p:nvSpPr>
          <p:spPr>
            <a:xfrm rot="9974911">
              <a:off x="4077296" y="436066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2"/>
            <p:cNvSpPr/>
            <p:nvPr/>
          </p:nvSpPr>
          <p:spPr>
            <a:xfrm rot="8095985">
              <a:off x="3255738" y="4772081"/>
              <a:ext cx="908138" cy="58548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2"/>
            <p:cNvSpPr/>
            <p:nvPr/>
          </p:nvSpPr>
          <p:spPr>
            <a:xfrm rot="9974911">
              <a:off x="4167336" y="4270628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2"/>
            <p:cNvSpPr/>
            <p:nvPr/>
          </p:nvSpPr>
          <p:spPr>
            <a:xfrm rot="9974911">
              <a:off x="4256565" y="4181399"/>
              <a:ext cx="73198" cy="731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705D36-5100-4C4E-996C-1A59C1DFE4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5479" r="924" b="27523"/>
          <a:stretch/>
        </p:blipFill>
        <p:spPr>
          <a:xfrm>
            <a:off x="274712" y="253504"/>
            <a:ext cx="5867400" cy="2720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3.1">
            <a:hlinkClick r:id="" action="ppaction://media"/>
            <a:extLst>
              <a:ext uri="{FF2B5EF4-FFF2-40B4-BE49-F238E27FC236}">
                <a16:creationId xmlns:a16="http://schemas.microsoft.com/office/drawing/2014/main" id="{EB541E6E-9990-452D-AE5A-44DCF780E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195486"/>
            <a:ext cx="540918" cy="5409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وسيلة شرح مستطيلة مستديرة الزوايا 18"/>
          <p:cNvSpPr/>
          <p:nvPr/>
        </p:nvSpPr>
        <p:spPr>
          <a:xfrm>
            <a:off x="6516216" y="915566"/>
            <a:ext cx="2448272" cy="576064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How old is 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Saeed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0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6516216" y="1707654"/>
            <a:ext cx="222870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800" b="1" dirty="0"/>
              <a:t>He is 23 </a:t>
            </a:r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501854" y="3147814"/>
            <a:ext cx="5640257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What would he take with him to a desert island?</a:t>
            </a:r>
          </a:p>
        </p:txBody>
      </p:sp>
      <p:sp>
        <p:nvSpPr>
          <p:cNvPr id="22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6409978" y="3184446"/>
            <a:ext cx="222870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/>
              <a:t>A cell  phone</a:t>
            </a:r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463014" y="3871325"/>
            <a:ext cx="5640257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Why did he choose to take his cell phone?</a:t>
            </a:r>
          </a:p>
        </p:txBody>
      </p:sp>
      <p:cxnSp>
        <p:nvCxnSpPr>
          <p:cNvPr id="5" name="رابط مستقيم 4"/>
          <p:cNvCxnSpPr/>
          <p:nvPr/>
        </p:nvCxnSpPr>
        <p:spPr>
          <a:xfrm>
            <a:off x="2627784" y="2283718"/>
            <a:ext cx="2160240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645871" y="2571750"/>
            <a:ext cx="2269945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463014" y="4526645"/>
            <a:ext cx="8501474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/>
              <a:t>To keep in touch with his family and friends , and he wouldn’t get early</a:t>
            </a: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1475656" y="2283718"/>
            <a:ext cx="648072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B5F997C-007C-4A2A-BCFC-53721DE133F1}"/>
              </a:ext>
            </a:extLst>
          </p:cNvPr>
          <p:cNvSpPr/>
          <p:nvPr/>
        </p:nvSpPr>
        <p:spPr>
          <a:xfrm>
            <a:off x="5040630" y="2722415"/>
            <a:ext cx="800100" cy="2590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9" grpId="0" animBg="1"/>
      <p:bldP spid="20" grpId="0" uiExpand="1" build="p" animBg="1"/>
      <p:bldP spid="21" grpId="0" animBg="1"/>
      <p:bldP spid="22" grpId="0" build="p" animBg="1"/>
      <p:bldP spid="23" grpId="0" animBg="1"/>
      <p:bldP spid="29" grpId="0" build="p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705D36-5100-4C4E-996C-1A59C1DFE4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65022" r="17595" b="937"/>
          <a:stretch/>
        </p:blipFill>
        <p:spPr>
          <a:xfrm>
            <a:off x="179512" y="286313"/>
            <a:ext cx="5976664" cy="186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MG Bk 2 F-SA_2020_1-13">
            <a:hlinkClick r:id="" action="ppaction://media"/>
            <a:extLst>
              <a:ext uri="{FF2B5EF4-FFF2-40B4-BE49-F238E27FC236}">
                <a16:creationId xmlns:a16="http://schemas.microsoft.com/office/drawing/2014/main" id="{DD151651-55CD-453F-9981-0211C2E65A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512" end="121830.375"/>
                </p14:media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7060" y="286313"/>
            <a:ext cx="418814" cy="41881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وسيلة شرح مستطيلة مستديرة الزوايا 7"/>
          <p:cNvSpPr/>
          <p:nvPr/>
        </p:nvSpPr>
        <p:spPr>
          <a:xfrm>
            <a:off x="6588224" y="881898"/>
            <a:ext cx="2448272" cy="576064"/>
          </a:xfrm>
          <a:prstGeom prst="wedgeRoundRectCallout">
            <a:avLst>
              <a:gd name="adj1" fmla="val -63950"/>
              <a:gd name="adj2" fmla="val 13798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How old is Ahmed?</a:t>
            </a:r>
          </a:p>
        </p:txBody>
      </p:sp>
      <p:sp>
        <p:nvSpPr>
          <p:cNvPr id="9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6588224" y="1563638"/>
            <a:ext cx="2228700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/>
              <a:t>He is 17</a:t>
            </a: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515919" y="2355726"/>
            <a:ext cx="585628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Who would he be if he could be a historical figure?</a:t>
            </a:r>
          </a:p>
        </p:txBody>
      </p:sp>
      <p:sp>
        <p:nvSpPr>
          <p:cNvPr id="11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502538" y="3075806"/>
            <a:ext cx="3853437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/>
              <a:t>Omar bin Abdul Aziz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B5F997C-007C-4A2A-BCFC-53721DE133F1}"/>
              </a:ext>
            </a:extLst>
          </p:cNvPr>
          <p:cNvSpPr/>
          <p:nvPr/>
        </p:nvSpPr>
        <p:spPr>
          <a:xfrm>
            <a:off x="251520" y="1886255"/>
            <a:ext cx="800100" cy="2590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514019" y="3723878"/>
            <a:ext cx="5856281" cy="576064"/>
          </a:xfrm>
          <a:prstGeom prst="wedgeRoundRectCallout">
            <a:avLst>
              <a:gd name="adj1" fmla="val -56114"/>
              <a:gd name="adj2" fmla="val 9830"/>
              <a:gd name="adj3" fmla="val 16667"/>
            </a:avLst>
          </a:prstGeom>
          <a:solidFill>
            <a:srgbClr val="FFF8F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Why did he choose to be Omar bin Abdul Aziz?</a:t>
            </a:r>
          </a:p>
        </p:txBody>
      </p:sp>
      <p:sp>
        <p:nvSpPr>
          <p:cNvPr id="14" name="Google Shape;1100;p45"/>
          <p:cNvSpPr txBox="1">
            <a:spLocks noGrp="1"/>
          </p:cNvSpPr>
          <p:nvPr>
            <p:ph type="subTitle" idx="4294967295"/>
          </p:nvPr>
        </p:nvSpPr>
        <p:spPr>
          <a:xfrm>
            <a:off x="515919" y="4515966"/>
            <a:ext cx="6504353" cy="502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/>
              <a:t>To create one of the greatest empires with no poverty  </a:t>
            </a: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2627784" y="1419622"/>
            <a:ext cx="1296144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1871700" y="1707654"/>
            <a:ext cx="414046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5364088" y="1419622"/>
            <a:ext cx="50405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4D4C845-26A5-4E08-BB8B-38B2A9FA7B19}"/>
              </a:ext>
            </a:extLst>
          </p:cNvPr>
          <p:cNvSpPr txBox="1"/>
          <p:nvPr/>
        </p:nvSpPr>
        <p:spPr>
          <a:xfrm>
            <a:off x="6595776" y="3794356"/>
            <a:ext cx="2512624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No poverty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= no poor </a:t>
            </a:r>
          </a:p>
        </p:txBody>
      </p:sp>
      <p:pic>
        <p:nvPicPr>
          <p:cNvPr id="1026" name="Picture 2" descr="نتيجة بحث الصور عن cliparts of povert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r="9793" b="6124"/>
          <a:stretch/>
        </p:blipFill>
        <p:spPr bwMode="auto">
          <a:xfrm>
            <a:off x="7151354" y="2185866"/>
            <a:ext cx="1546590" cy="14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build="p" animBg="1"/>
      <p:bldP spid="10" grpId="0" animBg="1"/>
      <p:bldP spid="11" grpId="0" build="p" animBg="1"/>
      <p:bldP spid="12" grpId="0" animBg="1"/>
      <p:bldP spid="13" grpId="0" animBg="1"/>
      <p:bldP spid="14" grpId="0" build="p" animBg="1"/>
      <p:bldP spid="16" grpId="0" animBg="1"/>
    </p:bldLst>
  </p:timing>
</p:sld>
</file>

<file path=ppt/theme/theme1.xml><?xml version="1.0" encoding="utf-8"?>
<a:theme xmlns:a="http://schemas.openxmlformats.org/drawingml/2006/main" name="Linic Presentation by Slidesgo">
  <a:themeElements>
    <a:clrScheme name="Simple Light">
      <a:dk1>
        <a:srgbClr val="339EDB"/>
      </a:dk1>
      <a:lt1>
        <a:srgbClr val="9FD1EE"/>
      </a:lt1>
      <a:dk2>
        <a:srgbClr val="D0EDF8"/>
      </a:dk2>
      <a:lt2>
        <a:srgbClr val="FFE8E5"/>
      </a:lt2>
      <a:accent1>
        <a:srgbClr val="F5A0A7"/>
      </a:accent1>
      <a:accent2>
        <a:srgbClr val="EC697C"/>
      </a:accent2>
      <a:accent3>
        <a:srgbClr val="CCCCCC"/>
      </a:accent3>
      <a:accent4>
        <a:srgbClr val="FFFFFF"/>
      </a:accent4>
      <a:accent5>
        <a:srgbClr val="E6E6E6"/>
      </a:accent5>
      <a:accent6>
        <a:srgbClr val="EBEBEB"/>
      </a:accent6>
      <a:hlink>
        <a:srgbClr val="EC6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527</Words>
  <Application>Microsoft Office PowerPoint</Application>
  <PresentationFormat>عرض على الشاشة (16:9)</PresentationFormat>
  <Paragraphs>107</Paragraphs>
  <Slides>21</Slides>
  <Notes>21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Fjalla One</vt:lpstr>
      <vt:lpstr>Myanmar Text</vt:lpstr>
      <vt:lpstr>Open Sans</vt:lpstr>
      <vt:lpstr>Gabriola</vt:lpstr>
      <vt:lpstr>Franklin Gothic Demi</vt:lpstr>
      <vt:lpstr>Montserrat</vt:lpstr>
      <vt:lpstr>Arial</vt:lpstr>
      <vt:lpstr>Gaza</vt:lpstr>
      <vt:lpstr>Open Sans Light</vt:lpstr>
      <vt:lpstr>Linic Presentation by Slidesgo</vt:lpstr>
      <vt:lpstr>Unit 4 Wishful Thinking  Listen and Discuss</vt:lpstr>
      <vt:lpstr>Lesson Objectives </vt:lpstr>
      <vt:lpstr>Warm Up  </vt:lpstr>
      <vt:lpstr>Wish</vt:lpstr>
      <vt:lpstr>عرض تقديمي في PowerPoint</vt:lpstr>
      <vt:lpstr>Open</vt:lpstr>
      <vt:lpstr>Listen and Discuss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New Vocabulary </vt:lpstr>
      <vt:lpstr>Open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 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LINIC</dc:title>
  <dc:creator>ام الوليد</dc:creator>
  <cp:lastModifiedBy>انتصار العبيدالله</cp:lastModifiedBy>
  <cp:revision>50</cp:revision>
  <dcterms:modified xsi:type="dcterms:W3CDTF">2023-01-22T16:05:41Z</dcterms:modified>
</cp:coreProperties>
</file>