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7"/>
  </p:notesMasterIdLst>
  <p:sldIdLst>
    <p:sldId id="256" r:id="rId2"/>
    <p:sldId id="274" r:id="rId3"/>
    <p:sldId id="259" r:id="rId4"/>
    <p:sldId id="257" r:id="rId5"/>
    <p:sldId id="283" r:id="rId6"/>
    <p:sldId id="305" r:id="rId7"/>
    <p:sldId id="272" r:id="rId8"/>
    <p:sldId id="273" r:id="rId9"/>
    <p:sldId id="306" r:id="rId10"/>
    <p:sldId id="267" r:id="rId11"/>
    <p:sldId id="266" r:id="rId12"/>
    <p:sldId id="287" r:id="rId13"/>
    <p:sldId id="308" r:id="rId14"/>
    <p:sldId id="307" r:id="rId15"/>
    <p:sldId id="285" r:id="rId16"/>
  </p:sldIdLst>
  <p:sldSz cx="9144000" cy="5143500" type="screen16x9"/>
  <p:notesSz cx="6858000" cy="9144000"/>
  <p:embeddedFontLst>
    <p:embeddedFont>
      <p:font typeface="Amasis MT Pro" panose="02040504050005020304" pitchFamily="18" charset="0"/>
      <p:regular r:id="rId18"/>
      <p:bold r:id="rId19"/>
      <p:italic r:id="rId20"/>
      <p:boldItalic r:id="rId21"/>
    </p:embeddedFont>
    <p:embeddedFont>
      <p:font typeface="Amasis MT Pro Medium" panose="02040604050005020304" pitchFamily="18" charset="0"/>
      <p:regular r:id="rId22"/>
    </p:embeddedFont>
    <p:embeddedFont>
      <p:font typeface="Arial Rounded MT Bold" panose="020F0704030504030204" pitchFamily="34" charset="0"/>
      <p:regular r:id="rId23"/>
    </p:embeddedFont>
    <p:embeddedFont>
      <p:font typeface="Berlin Sans FB Demi" panose="020E0802020502020306" pitchFamily="34" charset="0"/>
      <p:bold r:id="rId24"/>
    </p:embeddedFont>
    <p:embeddedFont>
      <p:font typeface="Calibri" panose="020F0502020204030204" pitchFamily="34" charset="0"/>
      <p:regular r:id="rId25"/>
      <p:bold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  <p:embeddedFont>
      <p:font typeface="Englebert" panose="020B0604020202020204" charset="0"/>
      <p:regular r:id="rId31"/>
    </p:embeddedFont>
    <p:embeddedFont>
      <p:font typeface="Footlight MT Light" panose="0204060206030A020304" pitchFamily="18" charset="0"/>
      <p:regular r:id="rId32"/>
    </p:embeddedFont>
    <p:embeddedFont>
      <p:font typeface="Nunito" pitchFamily="2" charset="0"/>
      <p:regular r:id="rId33"/>
      <p:bold r:id="rId34"/>
      <p:italic r:id="rId35"/>
      <p:boldItalic r:id="rId36"/>
    </p:embeddedFont>
    <p:embeddedFont>
      <p:font typeface="Segoe UI Black" panose="020B0A02040204020203" pitchFamily="34" charset="0"/>
      <p:bold r:id="rId37"/>
      <p:boldItalic r:id="rId38"/>
    </p:embeddedFont>
    <p:embeddedFont>
      <p:font typeface="Varela Round" panose="00000500000000000000" pitchFamily="2" charset="-79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27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7CA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CEF615-6F63-42FE-B31C-FAAF25644DF0}">
  <a:tblStyle styleId="{B4CEF615-6F63-42FE-B31C-FAAF25644D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54" autoAdjust="0"/>
  </p:normalViewPr>
  <p:slideViewPr>
    <p:cSldViewPr snapToGrid="0">
      <p:cViewPr varScale="1">
        <p:scale>
          <a:sx n="76" d="100"/>
          <a:sy n="76" d="100"/>
        </p:scale>
        <p:origin x="684" y="44"/>
      </p:cViewPr>
      <p:guideLst>
        <p:guide orient="horz" pos="242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12160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" name="Google Shape;2775;g993ff12279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6" name="Google Shape;2776;g993ff12279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g993ff12279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9" name="Google Shape;2769;g993ff12279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6" name="Google Shape;3526;g993ff12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7" name="Google Shape;3527;g993ff12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6" name="Google Shape;3526;g993ff12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7" name="Google Shape;3527;g993ff12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6650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" name="Google Shape;2775;g993ff12279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6" name="Google Shape;2776;g993ff12279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5247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5" name="Google Shape;3325;g9b5c9be429_1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6" name="Google Shape;3326;g9b5c9be429_1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4" name="Google Shape;2984;g993ff12279_0_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5" name="Google Shape;2985;g993ff12279_0_7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2" name="Google Shape;2502;g9a368425a0_0_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3" name="Google Shape;2503;g9a368425a0_0_5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" name="Google Shape;2458;g9f79457d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9" name="Google Shape;2459;g9f79457d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3" name="Google Shape;3303;g9a37ca370c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4" name="Google Shape;3304;g9a37ca370c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2" name="Google Shape;2502;g9a368425a0_0_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3" name="Google Shape;2503;g9a368425a0_0_5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7" name="Google Shape;2927;g993ff12279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8" name="Google Shape;2928;g993ff12279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g993ff12279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4" name="Google Shape;2934;g993ff12279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7" name="Google Shape;2927;g993ff12279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8" name="Google Shape;2928;g993ff12279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?utm_source=slidesgo_template&amp;utm_medium=referral-link&amp;utm_campaign=s%20g_resources&amp;utm_content=flaticon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?utm_source=slidesgo_template&amp;utm_medium=referral-link&amp;utm_campaign=s%20g_resources&amp;utm_content=freepik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-2700000">
            <a:off x="7553057" y="1278899"/>
            <a:ext cx="933576" cy="924547"/>
            <a:chOff x="468200" y="1667900"/>
            <a:chExt cx="1085575" cy="1075075"/>
          </a:xfrm>
        </p:grpSpPr>
        <p:sp>
          <p:nvSpPr>
            <p:cNvPr id="10" name="Google Shape;10;p2"/>
            <p:cNvSpPr/>
            <p:nvPr/>
          </p:nvSpPr>
          <p:spPr>
            <a:xfrm>
              <a:off x="989100" y="1667900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7" y="1"/>
                  </a:moveTo>
                  <a:cubicBezTo>
                    <a:pt x="489" y="1"/>
                    <a:pt x="0" y="398"/>
                    <a:pt x="0" y="1000"/>
                  </a:cubicBezTo>
                  <a:cubicBezTo>
                    <a:pt x="0" y="1595"/>
                    <a:pt x="488" y="1988"/>
                    <a:pt x="995" y="1988"/>
                  </a:cubicBezTo>
                  <a:cubicBezTo>
                    <a:pt x="1240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062325" y="1741025"/>
              <a:ext cx="51825" cy="49750"/>
            </a:xfrm>
            <a:custGeom>
              <a:avLst/>
              <a:gdLst/>
              <a:ahLst/>
              <a:cxnLst/>
              <a:rect l="l" t="t" r="r" b="b"/>
              <a:pathLst>
                <a:path w="2073" h="1990" extrusionOk="0">
                  <a:moveTo>
                    <a:pt x="997" y="1"/>
                  </a:moveTo>
                  <a:cubicBezTo>
                    <a:pt x="487" y="1"/>
                    <a:pt x="0" y="396"/>
                    <a:pt x="0" y="992"/>
                  </a:cubicBezTo>
                  <a:cubicBezTo>
                    <a:pt x="0" y="1589"/>
                    <a:pt x="487" y="1989"/>
                    <a:pt x="996" y="1989"/>
                  </a:cubicBezTo>
                  <a:cubicBezTo>
                    <a:pt x="1239" y="1989"/>
                    <a:pt x="1487" y="1899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907550" y="174112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34" y="0"/>
                  </a:moveTo>
                  <a:cubicBezTo>
                    <a:pt x="453" y="0"/>
                    <a:pt x="0" y="1072"/>
                    <a:pt x="631" y="1691"/>
                  </a:cubicBezTo>
                  <a:cubicBezTo>
                    <a:pt x="822" y="1887"/>
                    <a:pt x="1075" y="1986"/>
                    <a:pt x="1328" y="1986"/>
                  </a:cubicBezTo>
                  <a:cubicBezTo>
                    <a:pt x="1581" y="1986"/>
                    <a:pt x="1834" y="1887"/>
                    <a:pt x="2024" y="1691"/>
                  </a:cubicBezTo>
                  <a:cubicBezTo>
                    <a:pt x="2655" y="1072"/>
                    <a:pt x="2215" y="0"/>
                    <a:pt x="1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135850" y="18145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20907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6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82300" y="1960875"/>
              <a:ext cx="51800" cy="49725"/>
            </a:xfrm>
            <a:custGeom>
              <a:avLst/>
              <a:gdLst/>
              <a:ahLst/>
              <a:cxnLst/>
              <a:rect l="l" t="t" r="r" b="b"/>
              <a:pathLst>
                <a:path w="2072" h="1989" extrusionOk="0">
                  <a:moveTo>
                    <a:pt x="1001" y="0"/>
                  </a:moveTo>
                  <a:cubicBezTo>
                    <a:pt x="492" y="0"/>
                    <a:pt x="0" y="400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91" y="91"/>
                    <a:pt x="1244" y="0"/>
                    <a:pt x="1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55225" y="2034025"/>
              <a:ext cx="52100" cy="49700"/>
            </a:xfrm>
            <a:custGeom>
              <a:avLst/>
              <a:gdLst/>
              <a:ahLst/>
              <a:cxnLst/>
              <a:rect l="l" t="t" r="r" b="b"/>
              <a:pathLst>
                <a:path w="2084" h="1988" extrusionOk="0">
                  <a:moveTo>
                    <a:pt x="996" y="1"/>
                  </a:moveTo>
                  <a:cubicBezTo>
                    <a:pt x="488" y="1"/>
                    <a:pt x="0" y="397"/>
                    <a:pt x="0" y="1000"/>
                  </a:cubicBezTo>
                  <a:cubicBezTo>
                    <a:pt x="0" y="1594"/>
                    <a:pt x="487" y="1988"/>
                    <a:pt x="995" y="1988"/>
                  </a:cubicBezTo>
                  <a:cubicBezTo>
                    <a:pt x="1240" y="1988"/>
                    <a:pt x="1489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428750" y="21075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501950" y="2180750"/>
              <a:ext cx="51825" cy="49650"/>
            </a:xfrm>
            <a:custGeom>
              <a:avLst/>
              <a:gdLst/>
              <a:ahLst/>
              <a:cxnLst/>
              <a:rect l="l" t="t" r="r" b="b"/>
              <a:pathLst>
                <a:path w="2073" h="1986" extrusionOk="0">
                  <a:moveTo>
                    <a:pt x="990" y="1"/>
                  </a:moveTo>
                  <a:cubicBezTo>
                    <a:pt x="483" y="1"/>
                    <a:pt x="1" y="395"/>
                    <a:pt x="1" y="989"/>
                  </a:cubicBezTo>
                  <a:cubicBezTo>
                    <a:pt x="1" y="1586"/>
                    <a:pt x="487" y="1986"/>
                    <a:pt x="997" y="1986"/>
                  </a:cubicBezTo>
                  <a:cubicBezTo>
                    <a:pt x="1240" y="1986"/>
                    <a:pt x="1488" y="1895"/>
                    <a:pt x="1692" y="1691"/>
                  </a:cubicBezTo>
                  <a:cubicBezTo>
                    <a:pt x="2073" y="1310"/>
                    <a:pt x="2073" y="679"/>
                    <a:pt x="1692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89100" y="18142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5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6292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135850" y="19610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02"/>
                    <a:pt x="2084" y="671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09075" y="2034025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1" y="1"/>
                  </a:moveTo>
                  <a:cubicBezTo>
                    <a:pt x="483" y="1"/>
                    <a:pt x="0" y="397"/>
                    <a:pt x="0" y="1000"/>
                  </a:cubicBezTo>
                  <a:cubicBezTo>
                    <a:pt x="0" y="1594"/>
                    <a:pt x="482" y="1988"/>
                    <a:pt x="989" y="1988"/>
                  </a:cubicBezTo>
                  <a:cubicBezTo>
                    <a:pt x="1234" y="1988"/>
                    <a:pt x="1485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6" y="1"/>
                    <a:pt x="9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282300" y="2107250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5" y="0"/>
                  </a:moveTo>
                  <a:cubicBezTo>
                    <a:pt x="487" y="0"/>
                    <a:pt x="0" y="394"/>
                    <a:pt x="0" y="988"/>
                  </a:cubicBezTo>
                  <a:cubicBezTo>
                    <a:pt x="0" y="1591"/>
                    <a:pt x="488" y="1988"/>
                    <a:pt x="996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9" y="92"/>
                    <a:pt x="1240" y="0"/>
                    <a:pt x="9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355525" y="2180750"/>
              <a:ext cx="52100" cy="49725"/>
            </a:xfrm>
            <a:custGeom>
              <a:avLst/>
              <a:gdLst/>
              <a:ahLst/>
              <a:cxnLst/>
              <a:rect l="l" t="t" r="r" b="b"/>
              <a:pathLst>
                <a:path w="2084" h="1989" extrusionOk="0">
                  <a:moveTo>
                    <a:pt x="998" y="1"/>
                  </a:moveTo>
                  <a:cubicBezTo>
                    <a:pt x="487" y="1"/>
                    <a:pt x="0" y="395"/>
                    <a:pt x="0" y="989"/>
                  </a:cubicBezTo>
                  <a:cubicBezTo>
                    <a:pt x="0" y="1592"/>
                    <a:pt x="488" y="1988"/>
                    <a:pt x="1000" y="1988"/>
                  </a:cubicBezTo>
                  <a:cubicBezTo>
                    <a:pt x="1246" y="1988"/>
                    <a:pt x="1498" y="1896"/>
                    <a:pt x="1703" y="1691"/>
                  </a:cubicBezTo>
                  <a:cubicBezTo>
                    <a:pt x="2084" y="1310"/>
                    <a:pt x="2084" y="679"/>
                    <a:pt x="1703" y="298"/>
                  </a:cubicBezTo>
                  <a:cubicBezTo>
                    <a:pt x="1497" y="93"/>
                    <a:pt x="1245" y="1"/>
                    <a:pt x="9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428750" y="22539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42650" y="18145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15575" y="1887575"/>
              <a:ext cx="49725" cy="49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53" y="0"/>
                    <a:pt x="1" y="453"/>
                    <a:pt x="1" y="1000"/>
                  </a:cubicBezTo>
                  <a:cubicBezTo>
                    <a:pt x="1" y="1536"/>
                    <a:pt x="453" y="1988"/>
                    <a:pt x="1001" y="1988"/>
                  </a:cubicBezTo>
                  <a:cubicBezTo>
                    <a:pt x="1548" y="1988"/>
                    <a:pt x="1989" y="1536"/>
                    <a:pt x="1989" y="1000"/>
                  </a:cubicBezTo>
                  <a:cubicBezTo>
                    <a:pt x="1989" y="453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61100" y="188757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22" y="0"/>
                  </a:moveTo>
                  <a:cubicBezTo>
                    <a:pt x="441" y="0"/>
                    <a:pt x="0" y="1072"/>
                    <a:pt x="619" y="1691"/>
                  </a:cubicBezTo>
                  <a:cubicBezTo>
                    <a:pt x="816" y="1887"/>
                    <a:pt x="1072" y="1985"/>
                    <a:pt x="1326" y="1985"/>
                  </a:cubicBezTo>
                  <a:cubicBezTo>
                    <a:pt x="1581" y="1985"/>
                    <a:pt x="1834" y="1887"/>
                    <a:pt x="2024" y="1691"/>
                  </a:cubicBezTo>
                  <a:cubicBezTo>
                    <a:pt x="2655" y="1072"/>
                    <a:pt x="2203" y="0"/>
                    <a:pt x="1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89400" y="19613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62625" y="203432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86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6" y="1985"/>
                    <a:pt x="993" y="1985"/>
                  </a:cubicBezTo>
                  <a:cubicBezTo>
                    <a:pt x="1234" y="1985"/>
                    <a:pt x="1479" y="1894"/>
                    <a:pt x="1679" y="1691"/>
                  </a:cubicBezTo>
                  <a:cubicBezTo>
                    <a:pt x="2072" y="1310"/>
                    <a:pt x="2072" y="678"/>
                    <a:pt x="1679" y="297"/>
                  </a:cubicBezTo>
                  <a:cubicBezTo>
                    <a:pt x="1477" y="92"/>
                    <a:pt x="1229" y="0"/>
                    <a:pt x="9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135550" y="21074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90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208775" y="21806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7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282300" y="22542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355525" y="2327275"/>
              <a:ext cx="51800" cy="49750"/>
            </a:xfrm>
            <a:custGeom>
              <a:avLst/>
              <a:gdLst/>
              <a:ahLst/>
              <a:cxnLst/>
              <a:rect l="l" t="t" r="r" b="b"/>
              <a:pathLst>
                <a:path w="2072" h="1990" extrusionOk="0">
                  <a:moveTo>
                    <a:pt x="996" y="1"/>
                  </a:moveTo>
                  <a:cubicBezTo>
                    <a:pt x="486" y="1"/>
                    <a:pt x="0" y="401"/>
                    <a:pt x="0" y="998"/>
                  </a:cubicBezTo>
                  <a:cubicBezTo>
                    <a:pt x="0" y="1595"/>
                    <a:pt x="486" y="1989"/>
                    <a:pt x="996" y="1989"/>
                  </a:cubicBezTo>
                  <a:cubicBezTo>
                    <a:pt x="1239" y="1989"/>
                    <a:pt x="1487" y="1900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87" y="92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42650" y="19607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16175" y="2034325"/>
              <a:ext cx="51825" cy="49625"/>
            </a:xfrm>
            <a:custGeom>
              <a:avLst/>
              <a:gdLst/>
              <a:ahLst/>
              <a:cxnLst/>
              <a:rect l="l" t="t" r="r" b="b"/>
              <a:pathLst>
                <a:path w="2073" h="1985" extrusionOk="0">
                  <a:moveTo>
                    <a:pt x="990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7" y="1985"/>
                    <a:pt x="996" y="1985"/>
                  </a:cubicBezTo>
                  <a:cubicBezTo>
                    <a:pt x="1239" y="1985"/>
                    <a:pt x="1488" y="1894"/>
                    <a:pt x="1691" y="1691"/>
                  </a:cubicBezTo>
                  <a:cubicBezTo>
                    <a:pt x="2072" y="1310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989400" y="21074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62325" y="21806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135550" y="225370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5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209075" y="232727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1" y="1"/>
                  </a:moveTo>
                  <a:cubicBezTo>
                    <a:pt x="492" y="1"/>
                    <a:pt x="0" y="401"/>
                    <a:pt x="0" y="998"/>
                  </a:cubicBezTo>
                  <a:cubicBezTo>
                    <a:pt x="0" y="1595"/>
                    <a:pt x="492" y="1989"/>
                    <a:pt x="1002" y="1989"/>
                  </a:cubicBezTo>
                  <a:cubicBezTo>
                    <a:pt x="1244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2"/>
                    <a:pt x="1244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282300" y="2400450"/>
              <a:ext cx="51800" cy="49800"/>
            </a:xfrm>
            <a:custGeom>
              <a:avLst/>
              <a:gdLst/>
              <a:ahLst/>
              <a:cxnLst/>
              <a:rect l="l" t="t" r="r" b="b"/>
              <a:pathLst>
                <a:path w="2072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96200" y="1960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2" y="1"/>
                  </a:moveTo>
                  <a:cubicBezTo>
                    <a:pt x="493" y="1"/>
                    <a:pt x="1" y="395"/>
                    <a:pt x="1" y="992"/>
                  </a:cubicBezTo>
                  <a:cubicBezTo>
                    <a:pt x="1" y="1595"/>
                    <a:pt x="489" y="1992"/>
                    <a:pt x="997" y="1992"/>
                  </a:cubicBezTo>
                  <a:cubicBezTo>
                    <a:pt x="1241" y="1992"/>
                    <a:pt x="1490" y="1900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69425" y="20339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14650" y="2034000"/>
              <a:ext cx="66400" cy="49450"/>
            </a:xfrm>
            <a:custGeom>
              <a:avLst/>
              <a:gdLst/>
              <a:ahLst/>
              <a:cxnLst/>
              <a:rect l="l" t="t" r="r" b="b"/>
              <a:pathLst>
                <a:path w="2656" h="1978" extrusionOk="0">
                  <a:moveTo>
                    <a:pt x="1334" y="1"/>
                  </a:moveTo>
                  <a:cubicBezTo>
                    <a:pt x="453" y="1"/>
                    <a:pt x="0" y="1061"/>
                    <a:pt x="631" y="1692"/>
                  </a:cubicBezTo>
                  <a:cubicBezTo>
                    <a:pt x="822" y="1882"/>
                    <a:pt x="1075" y="1977"/>
                    <a:pt x="1329" y="1977"/>
                  </a:cubicBezTo>
                  <a:cubicBezTo>
                    <a:pt x="1584" y="1977"/>
                    <a:pt x="1840" y="1882"/>
                    <a:pt x="2036" y="1692"/>
                  </a:cubicBezTo>
                  <a:cubicBezTo>
                    <a:pt x="2656" y="1061"/>
                    <a:pt x="2215" y="1"/>
                    <a:pt x="1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42950" y="21074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4"/>
                  </a:cubicBezTo>
                  <a:cubicBezTo>
                    <a:pt x="2084" y="1302"/>
                    <a:pt x="2084" y="682"/>
                    <a:pt x="1691" y="290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916175" y="218067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1"/>
                    <a:pt x="2072" y="670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9400" y="2253700"/>
              <a:ext cx="51825" cy="49800"/>
            </a:xfrm>
            <a:custGeom>
              <a:avLst/>
              <a:gdLst/>
              <a:ahLst/>
              <a:cxnLst/>
              <a:rect l="l" t="t" r="r" b="b"/>
              <a:pathLst>
                <a:path w="2073" h="1992" extrusionOk="0">
                  <a:moveTo>
                    <a:pt x="991" y="0"/>
                  </a:moveTo>
                  <a:cubicBezTo>
                    <a:pt x="483" y="0"/>
                    <a:pt x="0" y="397"/>
                    <a:pt x="0" y="1000"/>
                  </a:cubicBezTo>
                  <a:cubicBezTo>
                    <a:pt x="0" y="1597"/>
                    <a:pt x="487" y="1991"/>
                    <a:pt x="997" y="1991"/>
                  </a:cubicBezTo>
                  <a:cubicBezTo>
                    <a:pt x="1239" y="1991"/>
                    <a:pt x="1488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6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062625" y="232682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3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3" y="1983"/>
                  </a:cubicBezTo>
                  <a:cubicBezTo>
                    <a:pt x="1234" y="1983"/>
                    <a:pt x="1479" y="1894"/>
                    <a:pt x="1679" y="1694"/>
                  </a:cubicBezTo>
                  <a:cubicBezTo>
                    <a:pt x="2072" y="1313"/>
                    <a:pt x="2072" y="682"/>
                    <a:pt x="1679" y="289"/>
                  </a:cubicBezTo>
                  <a:cubicBezTo>
                    <a:pt x="1479" y="90"/>
                    <a:pt x="1234" y="0"/>
                    <a:pt x="9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135850" y="24004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1000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6" y="1991"/>
                  </a:cubicBezTo>
                  <a:cubicBezTo>
                    <a:pt x="1250" y="1991"/>
                    <a:pt x="1499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6" y="0"/>
                    <a:pt x="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209075" y="24735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1" y="89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96200" y="21070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2" y="0"/>
                  </a:moveTo>
                  <a:cubicBezTo>
                    <a:pt x="492" y="0"/>
                    <a:pt x="1" y="400"/>
                    <a:pt x="1" y="997"/>
                  </a:cubicBezTo>
                  <a:cubicBezTo>
                    <a:pt x="1" y="1594"/>
                    <a:pt x="493" y="1989"/>
                    <a:pt x="1002" y="1989"/>
                  </a:cubicBezTo>
                  <a:cubicBezTo>
                    <a:pt x="1245" y="1989"/>
                    <a:pt x="1492" y="1899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2" y="91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69725" y="21806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6" y="1984"/>
                  </a:cubicBezTo>
                  <a:cubicBezTo>
                    <a:pt x="1250" y="1984"/>
                    <a:pt x="1500" y="1894"/>
                    <a:pt x="1703" y="1694"/>
                  </a:cubicBezTo>
                  <a:cubicBezTo>
                    <a:pt x="2084" y="1301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42950" y="2253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2" y="1991"/>
                  </a:cubicBezTo>
                  <a:cubicBezTo>
                    <a:pt x="1245" y="1991"/>
                    <a:pt x="1492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16175" y="232682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9400" y="24000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062925" y="24735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7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7" y="89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36150" y="254677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6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49750" y="210725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1"/>
                  </a:moveTo>
                  <a:cubicBezTo>
                    <a:pt x="489" y="1"/>
                    <a:pt x="1" y="397"/>
                    <a:pt x="1" y="1000"/>
                  </a:cubicBezTo>
                  <a:cubicBezTo>
                    <a:pt x="1" y="1597"/>
                    <a:pt x="493" y="1992"/>
                    <a:pt x="1002" y="1992"/>
                  </a:cubicBezTo>
                  <a:cubicBezTo>
                    <a:pt x="1245" y="1992"/>
                    <a:pt x="1492" y="1902"/>
                    <a:pt x="1692" y="1702"/>
                  </a:cubicBezTo>
                  <a:cubicBezTo>
                    <a:pt x="2084" y="1310"/>
                    <a:pt x="2084" y="679"/>
                    <a:pt x="1692" y="298"/>
                  </a:cubicBezTo>
                  <a:cubicBezTo>
                    <a:pt x="1490" y="92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22975" y="2180475"/>
              <a:ext cx="51825" cy="49700"/>
            </a:xfrm>
            <a:custGeom>
              <a:avLst/>
              <a:gdLst/>
              <a:ahLst/>
              <a:cxnLst/>
              <a:rect l="l" t="t" r="r" b="b"/>
              <a:pathLst>
                <a:path w="2073" h="1988" extrusionOk="0">
                  <a:moveTo>
                    <a:pt x="990" y="0"/>
                  </a:moveTo>
                  <a:cubicBezTo>
                    <a:pt x="483" y="0"/>
                    <a:pt x="1" y="394"/>
                    <a:pt x="1" y="988"/>
                  </a:cubicBezTo>
                  <a:cubicBezTo>
                    <a:pt x="1" y="1591"/>
                    <a:pt x="484" y="1987"/>
                    <a:pt x="992" y="1987"/>
                  </a:cubicBezTo>
                  <a:cubicBezTo>
                    <a:pt x="1236" y="1987"/>
                    <a:pt x="1486" y="1896"/>
                    <a:pt x="1691" y="1690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68200" y="2180450"/>
              <a:ext cx="66400" cy="49675"/>
            </a:xfrm>
            <a:custGeom>
              <a:avLst/>
              <a:gdLst/>
              <a:ahLst/>
              <a:cxnLst/>
              <a:rect l="l" t="t" r="r" b="b"/>
              <a:pathLst>
                <a:path w="2656" h="1987" extrusionOk="0">
                  <a:moveTo>
                    <a:pt x="1322" y="1"/>
                  </a:moveTo>
                  <a:cubicBezTo>
                    <a:pt x="441" y="1"/>
                    <a:pt x="1" y="1072"/>
                    <a:pt x="632" y="1691"/>
                  </a:cubicBezTo>
                  <a:cubicBezTo>
                    <a:pt x="822" y="1888"/>
                    <a:pt x="1075" y="1986"/>
                    <a:pt x="1328" y="1986"/>
                  </a:cubicBezTo>
                  <a:cubicBezTo>
                    <a:pt x="1581" y="1986"/>
                    <a:pt x="1834" y="1888"/>
                    <a:pt x="2025" y="1691"/>
                  </a:cubicBezTo>
                  <a:cubicBezTo>
                    <a:pt x="2656" y="1072"/>
                    <a:pt x="2203" y="1"/>
                    <a:pt x="1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96500" y="2253975"/>
              <a:ext cx="51825" cy="49725"/>
            </a:xfrm>
            <a:custGeom>
              <a:avLst/>
              <a:gdLst/>
              <a:ahLst/>
              <a:cxnLst/>
              <a:rect l="l" t="t" r="r" b="b"/>
              <a:pathLst>
                <a:path w="2073" h="1989" extrusionOk="0">
                  <a:moveTo>
                    <a:pt x="990" y="1"/>
                  </a:moveTo>
                  <a:cubicBezTo>
                    <a:pt x="482" y="1"/>
                    <a:pt x="1" y="395"/>
                    <a:pt x="1" y="989"/>
                  </a:cubicBezTo>
                  <a:cubicBezTo>
                    <a:pt x="1" y="1592"/>
                    <a:pt x="484" y="1988"/>
                    <a:pt x="991" y="1988"/>
                  </a:cubicBezTo>
                  <a:cubicBezTo>
                    <a:pt x="1236" y="1988"/>
                    <a:pt x="1486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69425" y="23271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9"/>
                    <a:pt x="1006" y="1989"/>
                  </a:cubicBezTo>
                  <a:cubicBezTo>
                    <a:pt x="1250" y="1989"/>
                    <a:pt x="1500" y="1898"/>
                    <a:pt x="1703" y="1694"/>
                  </a:cubicBezTo>
                  <a:cubicBezTo>
                    <a:pt x="2084" y="1313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42650" y="24003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15875" y="24735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2" y="89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9400" y="2546950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401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5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1"/>
                    <a:pt x="1244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062925" y="2620000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7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49750" y="225360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4"/>
                    <a:pt x="1002" y="1984"/>
                  </a:cubicBezTo>
                  <a:cubicBezTo>
                    <a:pt x="1245" y="1984"/>
                    <a:pt x="1492" y="1894"/>
                    <a:pt x="1692" y="1694"/>
                  </a:cubicBezTo>
                  <a:cubicBezTo>
                    <a:pt x="2084" y="1302"/>
                    <a:pt x="2084" y="682"/>
                    <a:pt x="1692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23275" y="23271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96500" y="24003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1" y="395"/>
                    <a:pt x="1" y="992"/>
                  </a:cubicBezTo>
                  <a:cubicBezTo>
                    <a:pt x="1" y="1589"/>
                    <a:pt x="487" y="1983"/>
                    <a:pt x="997" y="1983"/>
                  </a:cubicBezTo>
                  <a:cubicBezTo>
                    <a:pt x="1240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40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69425" y="2473375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0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6" y="1991"/>
                  </a:cubicBezTo>
                  <a:cubicBezTo>
                    <a:pt x="1250" y="1991"/>
                    <a:pt x="1500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7" y="0"/>
                    <a:pt x="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42650" y="254657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5" y="1"/>
                  </a:moveTo>
                  <a:cubicBezTo>
                    <a:pt x="488" y="1"/>
                    <a:pt x="1" y="395"/>
                    <a:pt x="1" y="989"/>
                  </a:cubicBezTo>
                  <a:cubicBezTo>
                    <a:pt x="1" y="1591"/>
                    <a:pt x="489" y="1988"/>
                    <a:pt x="997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0" y="1"/>
                    <a:pt x="9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16175" y="2620000"/>
              <a:ext cx="52125" cy="49750"/>
            </a:xfrm>
            <a:custGeom>
              <a:avLst/>
              <a:gdLst/>
              <a:ahLst/>
              <a:cxnLst/>
              <a:rect l="l" t="t" r="r" b="b"/>
              <a:pathLst>
                <a:path w="2085" h="1990" extrusionOk="0">
                  <a:moveTo>
                    <a:pt x="1006" y="1"/>
                  </a:moveTo>
                  <a:cubicBezTo>
                    <a:pt x="492" y="1"/>
                    <a:pt x="0" y="396"/>
                    <a:pt x="0" y="993"/>
                  </a:cubicBezTo>
                  <a:cubicBezTo>
                    <a:pt x="0" y="1589"/>
                    <a:pt x="492" y="1989"/>
                    <a:pt x="1005" y="1989"/>
                  </a:cubicBezTo>
                  <a:cubicBezTo>
                    <a:pt x="1250" y="1989"/>
                    <a:pt x="1499" y="1899"/>
                    <a:pt x="1703" y="1695"/>
                  </a:cubicBezTo>
                  <a:cubicBezTo>
                    <a:pt x="2084" y="1314"/>
                    <a:pt x="2084" y="683"/>
                    <a:pt x="1703" y="290"/>
                  </a:cubicBezTo>
                  <a:cubicBezTo>
                    <a:pt x="1500" y="90"/>
                    <a:pt x="1250" y="1"/>
                    <a:pt x="1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989400" y="269322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396"/>
                    <a:pt x="0" y="992"/>
                  </a:cubicBezTo>
                  <a:cubicBezTo>
                    <a:pt x="0" y="1589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2"/>
          <p:cNvGrpSpPr/>
          <p:nvPr/>
        </p:nvGrpSpPr>
        <p:grpSpPr>
          <a:xfrm>
            <a:off x="-506208" y="2873730"/>
            <a:ext cx="1426663" cy="1412864"/>
            <a:chOff x="468200" y="1667900"/>
            <a:chExt cx="1085575" cy="1075075"/>
          </a:xfrm>
        </p:grpSpPr>
        <p:sp>
          <p:nvSpPr>
            <p:cNvPr id="75" name="Google Shape;75;p2"/>
            <p:cNvSpPr/>
            <p:nvPr/>
          </p:nvSpPr>
          <p:spPr>
            <a:xfrm>
              <a:off x="989100" y="1667900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7" y="1"/>
                  </a:moveTo>
                  <a:cubicBezTo>
                    <a:pt x="489" y="1"/>
                    <a:pt x="0" y="398"/>
                    <a:pt x="0" y="1000"/>
                  </a:cubicBezTo>
                  <a:cubicBezTo>
                    <a:pt x="0" y="1595"/>
                    <a:pt x="488" y="1988"/>
                    <a:pt x="995" y="1988"/>
                  </a:cubicBezTo>
                  <a:cubicBezTo>
                    <a:pt x="1240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062325" y="1741025"/>
              <a:ext cx="51825" cy="49750"/>
            </a:xfrm>
            <a:custGeom>
              <a:avLst/>
              <a:gdLst/>
              <a:ahLst/>
              <a:cxnLst/>
              <a:rect l="l" t="t" r="r" b="b"/>
              <a:pathLst>
                <a:path w="2073" h="1990" extrusionOk="0">
                  <a:moveTo>
                    <a:pt x="997" y="1"/>
                  </a:moveTo>
                  <a:cubicBezTo>
                    <a:pt x="487" y="1"/>
                    <a:pt x="0" y="396"/>
                    <a:pt x="0" y="992"/>
                  </a:cubicBezTo>
                  <a:cubicBezTo>
                    <a:pt x="0" y="1589"/>
                    <a:pt x="487" y="1989"/>
                    <a:pt x="996" y="1989"/>
                  </a:cubicBezTo>
                  <a:cubicBezTo>
                    <a:pt x="1239" y="1989"/>
                    <a:pt x="1487" y="1899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907550" y="174112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34" y="0"/>
                  </a:moveTo>
                  <a:cubicBezTo>
                    <a:pt x="453" y="0"/>
                    <a:pt x="0" y="1072"/>
                    <a:pt x="631" y="1691"/>
                  </a:cubicBezTo>
                  <a:cubicBezTo>
                    <a:pt x="822" y="1887"/>
                    <a:pt x="1075" y="1986"/>
                    <a:pt x="1328" y="1986"/>
                  </a:cubicBezTo>
                  <a:cubicBezTo>
                    <a:pt x="1581" y="1986"/>
                    <a:pt x="1834" y="1887"/>
                    <a:pt x="2024" y="1691"/>
                  </a:cubicBezTo>
                  <a:cubicBezTo>
                    <a:pt x="2655" y="1072"/>
                    <a:pt x="2215" y="0"/>
                    <a:pt x="13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5850" y="18145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20907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6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282300" y="1960875"/>
              <a:ext cx="51800" cy="49725"/>
            </a:xfrm>
            <a:custGeom>
              <a:avLst/>
              <a:gdLst/>
              <a:ahLst/>
              <a:cxnLst/>
              <a:rect l="l" t="t" r="r" b="b"/>
              <a:pathLst>
                <a:path w="2072" h="1989" extrusionOk="0">
                  <a:moveTo>
                    <a:pt x="1001" y="0"/>
                  </a:moveTo>
                  <a:cubicBezTo>
                    <a:pt x="492" y="0"/>
                    <a:pt x="0" y="400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91" y="91"/>
                    <a:pt x="1244" y="0"/>
                    <a:pt x="1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355225" y="2034025"/>
              <a:ext cx="52100" cy="49700"/>
            </a:xfrm>
            <a:custGeom>
              <a:avLst/>
              <a:gdLst/>
              <a:ahLst/>
              <a:cxnLst/>
              <a:rect l="l" t="t" r="r" b="b"/>
              <a:pathLst>
                <a:path w="2084" h="1988" extrusionOk="0">
                  <a:moveTo>
                    <a:pt x="996" y="1"/>
                  </a:moveTo>
                  <a:cubicBezTo>
                    <a:pt x="488" y="1"/>
                    <a:pt x="0" y="397"/>
                    <a:pt x="0" y="1000"/>
                  </a:cubicBezTo>
                  <a:cubicBezTo>
                    <a:pt x="0" y="1594"/>
                    <a:pt x="487" y="1988"/>
                    <a:pt x="995" y="1988"/>
                  </a:cubicBezTo>
                  <a:cubicBezTo>
                    <a:pt x="1240" y="1988"/>
                    <a:pt x="1489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428750" y="21075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501950" y="2180750"/>
              <a:ext cx="51825" cy="49650"/>
            </a:xfrm>
            <a:custGeom>
              <a:avLst/>
              <a:gdLst/>
              <a:ahLst/>
              <a:cxnLst/>
              <a:rect l="l" t="t" r="r" b="b"/>
              <a:pathLst>
                <a:path w="2073" h="1986" extrusionOk="0">
                  <a:moveTo>
                    <a:pt x="990" y="1"/>
                  </a:moveTo>
                  <a:cubicBezTo>
                    <a:pt x="483" y="1"/>
                    <a:pt x="1" y="395"/>
                    <a:pt x="1" y="989"/>
                  </a:cubicBezTo>
                  <a:cubicBezTo>
                    <a:pt x="1" y="1586"/>
                    <a:pt x="487" y="1986"/>
                    <a:pt x="997" y="1986"/>
                  </a:cubicBezTo>
                  <a:cubicBezTo>
                    <a:pt x="1240" y="1986"/>
                    <a:pt x="1488" y="1895"/>
                    <a:pt x="1692" y="1691"/>
                  </a:cubicBezTo>
                  <a:cubicBezTo>
                    <a:pt x="2073" y="1310"/>
                    <a:pt x="2073" y="679"/>
                    <a:pt x="1692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989100" y="18142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5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06292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5850" y="19610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02"/>
                    <a:pt x="2084" y="671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209075" y="2034025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1" y="1"/>
                  </a:moveTo>
                  <a:cubicBezTo>
                    <a:pt x="483" y="1"/>
                    <a:pt x="0" y="397"/>
                    <a:pt x="0" y="1000"/>
                  </a:cubicBezTo>
                  <a:cubicBezTo>
                    <a:pt x="0" y="1594"/>
                    <a:pt x="482" y="1988"/>
                    <a:pt x="989" y="1988"/>
                  </a:cubicBezTo>
                  <a:cubicBezTo>
                    <a:pt x="1234" y="1988"/>
                    <a:pt x="1485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6" y="1"/>
                    <a:pt x="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282300" y="2107250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5" y="0"/>
                  </a:moveTo>
                  <a:cubicBezTo>
                    <a:pt x="487" y="0"/>
                    <a:pt x="0" y="394"/>
                    <a:pt x="0" y="988"/>
                  </a:cubicBezTo>
                  <a:cubicBezTo>
                    <a:pt x="0" y="1591"/>
                    <a:pt x="488" y="1988"/>
                    <a:pt x="996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9" y="92"/>
                    <a:pt x="1240" y="0"/>
                    <a:pt x="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55525" y="2180750"/>
              <a:ext cx="52100" cy="49725"/>
            </a:xfrm>
            <a:custGeom>
              <a:avLst/>
              <a:gdLst/>
              <a:ahLst/>
              <a:cxnLst/>
              <a:rect l="l" t="t" r="r" b="b"/>
              <a:pathLst>
                <a:path w="2084" h="1989" extrusionOk="0">
                  <a:moveTo>
                    <a:pt x="998" y="1"/>
                  </a:moveTo>
                  <a:cubicBezTo>
                    <a:pt x="487" y="1"/>
                    <a:pt x="0" y="395"/>
                    <a:pt x="0" y="989"/>
                  </a:cubicBezTo>
                  <a:cubicBezTo>
                    <a:pt x="0" y="1592"/>
                    <a:pt x="488" y="1988"/>
                    <a:pt x="1000" y="1988"/>
                  </a:cubicBezTo>
                  <a:cubicBezTo>
                    <a:pt x="1246" y="1988"/>
                    <a:pt x="1498" y="1896"/>
                    <a:pt x="1703" y="1691"/>
                  </a:cubicBezTo>
                  <a:cubicBezTo>
                    <a:pt x="2084" y="1310"/>
                    <a:pt x="2084" y="679"/>
                    <a:pt x="1703" y="298"/>
                  </a:cubicBezTo>
                  <a:cubicBezTo>
                    <a:pt x="1497" y="93"/>
                    <a:pt x="1245" y="1"/>
                    <a:pt x="9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428750" y="22539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842650" y="18145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915575" y="1887575"/>
              <a:ext cx="49725" cy="49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53" y="0"/>
                    <a:pt x="1" y="453"/>
                    <a:pt x="1" y="1000"/>
                  </a:cubicBezTo>
                  <a:cubicBezTo>
                    <a:pt x="1" y="1536"/>
                    <a:pt x="453" y="1988"/>
                    <a:pt x="1001" y="1988"/>
                  </a:cubicBezTo>
                  <a:cubicBezTo>
                    <a:pt x="1548" y="1988"/>
                    <a:pt x="1989" y="1536"/>
                    <a:pt x="1989" y="1000"/>
                  </a:cubicBezTo>
                  <a:cubicBezTo>
                    <a:pt x="1989" y="453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61100" y="188757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22" y="0"/>
                  </a:moveTo>
                  <a:cubicBezTo>
                    <a:pt x="441" y="0"/>
                    <a:pt x="0" y="1072"/>
                    <a:pt x="619" y="1691"/>
                  </a:cubicBezTo>
                  <a:cubicBezTo>
                    <a:pt x="816" y="1887"/>
                    <a:pt x="1072" y="1985"/>
                    <a:pt x="1326" y="1985"/>
                  </a:cubicBezTo>
                  <a:cubicBezTo>
                    <a:pt x="1581" y="1985"/>
                    <a:pt x="1834" y="1887"/>
                    <a:pt x="2024" y="1691"/>
                  </a:cubicBezTo>
                  <a:cubicBezTo>
                    <a:pt x="2655" y="1072"/>
                    <a:pt x="2203" y="0"/>
                    <a:pt x="1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9400" y="19613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062625" y="203432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86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6" y="1985"/>
                    <a:pt x="993" y="1985"/>
                  </a:cubicBezTo>
                  <a:cubicBezTo>
                    <a:pt x="1234" y="1985"/>
                    <a:pt x="1479" y="1894"/>
                    <a:pt x="1679" y="1691"/>
                  </a:cubicBezTo>
                  <a:cubicBezTo>
                    <a:pt x="2072" y="1310"/>
                    <a:pt x="2072" y="678"/>
                    <a:pt x="1679" y="297"/>
                  </a:cubicBezTo>
                  <a:cubicBezTo>
                    <a:pt x="1477" y="92"/>
                    <a:pt x="1229" y="0"/>
                    <a:pt x="9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135550" y="21074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90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208775" y="21806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7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282300" y="22542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355525" y="2327275"/>
              <a:ext cx="51800" cy="49750"/>
            </a:xfrm>
            <a:custGeom>
              <a:avLst/>
              <a:gdLst/>
              <a:ahLst/>
              <a:cxnLst/>
              <a:rect l="l" t="t" r="r" b="b"/>
              <a:pathLst>
                <a:path w="2072" h="1990" extrusionOk="0">
                  <a:moveTo>
                    <a:pt x="996" y="1"/>
                  </a:moveTo>
                  <a:cubicBezTo>
                    <a:pt x="486" y="1"/>
                    <a:pt x="0" y="401"/>
                    <a:pt x="0" y="998"/>
                  </a:cubicBezTo>
                  <a:cubicBezTo>
                    <a:pt x="0" y="1595"/>
                    <a:pt x="486" y="1989"/>
                    <a:pt x="996" y="1989"/>
                  </a:cubicBezTo>
                  <a:cubicBezTo>
                    <a:pt x="1239" y="1989"/>
                    <a:pt x="1487" y="1900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87" y="92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42650" y="19607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16175" y="2034325"/>
              <a:ext cx="51825" cy="49625"/>
            </a:xfrm>
            <a:custGeom>
              <a:avLst/>
              <a:gdLst/>
              <a:ahLst/>
              <a:cxnLst/>
              <a:rect l="l" t="t" r="r" b="b"/>
              <a:pathLst>
                <a:path w="2073" h="1985" extrusionOk="0">
                  <a:moveTo>
                    <a:pt x="990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7" y="1985"/>
                    <a:pt x="996" y="1985"/>
                  </a:cubicBezTo>
                  <a:cubicBezTo>
                    <a:pt x="1239" y="1985"/>
                    <a:pt x="1488" y="1894"/>
                    <a:pt x="1691" y="1691"/>
                  </a:cubicBezTo>
                  <a:cubicBezTo>
                    <a:pt x="2072" y="1310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9400" y="21074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062325" y="21806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135550" y="225370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5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209075" y="232727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1" y="1"/>
                  </a:moveTo>
                  <a:cubicBezTo>
                    <a:pt x="492" y="1"/>
                    <a:pt x="0" y="401"/>
                    <a:pt x="0" y="998"/>
                  </a:cubicBezTo>
                  <a:cubicBezTo>
                    <a:pt x="0" y="1595"/>
                    <a:pt x="492" y="1989"/>
                    <a:pt x="1002" y="1989"/>
                  </a:cubicBezTo>
                  <a:cubicBezTo>
                    <a:pt x="1244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2"/>
                    <a:pt x="1244" y="1"/>
                    <a:pt x="1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282300" y="2400450"/>
              <a:ext cx="51800" cy="49800"/>
            </a:xfrm>
            <a:custGeom>
              <a:avLst/>
              <a:gdLst/>
              <a:ahLst/>
              <a:cxnLst/>
              <a:rect l="l" t="t" r="r" b="b"/>
              <a:pathLst>
                <a:path w="2072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96200" y="1960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2" y="1"/>
                  </a:moveTo>
                  <a:cubicBezTo>
                    <a:pt x="493" y="1"/>
                    <a:pt x="1" y="395"/>
                    <a:pt x="1" y="992"/>
                  </a:cubicBezTo>
                  <a:cubicBezTo>
                    <a:pt x="1" y="1595"/>
                    <a:pt x="489" y="1992"/>
                    <a:pt x="997" y="1992"/>
                  </a:cubicBezTo>
                  <a:cubicBezTo>
                    <a:pt x="1241" y="1992"/>
                    <a:pt x="1490" y="1900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69425" y="20339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14650" y="2034000"/>
              <a:ext cx="66400" cy="49450"/>
            </a:xfrm>
            <a:custGeom>
              <a:avLst/>
              <a:gdLst/>
              <a:ahLst/>
              <a:cxnLst/>
              <a:rect l="l" t="t" r="r" b="b"/>
              <a:pathLst>
                <a:path w="2656" h="1978" extrusionOk="0">
                  <a:moveTo>
                    <a:pt x="1334" y="1"/>
                  </a:moveTo>
                  <a:cubicBezTo>
                    <a:pt x="453" y="1"/>
                    <a:pt x="0" y="1061"/>
                    <a:pt x="631" y="1692"/>
                  </a:cubicBezTo>
                  <a:cubicBezTo>
                    <a:pt x="822" y="1882"/>
                    <a:pt x="1075" y="1977"/>
                    <a:pt x="1329" y="1977"/>
                  </a:cubicBezTo>
                  <a:cubicBezTo>
                    <a:pt x="1584" y="1977"/>
                    <a:pt x="1840" y="1882"/>
                    <a:pt x="2036" y="1692"/>
                  </a:cubicBezTo>
                  <a:cubicBezTo>
                    <a:pt x="2656" y="1061"/>
                    <a:pt x="2215" y="1"/>
                    <a:pt x="13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842950" y="21074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4"/>
                  </a:cubicBezTo>
                  <a:cubicBezTo>
                    <a:pt x="2084" y="1302"/>
                    <a:pt x="2084" y="682"/>
                    <a:pt x="1691" y="290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916175" y="218067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1"/>
                    <a:pt x="2072" y="670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989400" y="2253700"/>
              <a:ext cx="51825" cy="49800"/>
            </a:xfrm>
            <a:custGeom>
              <a:avLst/>
              <a:gdLst/>
              <a:ahLst/>
              <a:cxnLst/>
              <a:rect l="l" t="t" r="r" b="b"/>
              <a:pathLst>
                <a:path w="2073" h="1992" extrusionOk="0">
                  <a:moveTo>
                    <a:pt x="991" y="0"/>
                  </a:moveTo>
                  <a:cubicBezTo>
                    <a:pt x="483" y="0"/>
                    <a:pt x="0" y="397"/>
                    <a:pt x="0" y="1000"/>
                  </a:cubicBezTo>
                  <a:cubicBezTo>
                    <a:pt x="0" y="1597"/>
                    <a:pt x="487" y="1991"/>
                    <a:pt x="997" y="1991"/>
                  </a:cubicBezTo>
                  <a:cubicBezTo>
                    <a:pt x="1239" y="1991"/>
                    <a:pt x="1488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6" y="0"/>
                    <a:pt x="9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062625" y="232682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3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3" y="1983"/>
                  </a:cubicBezTo>
                  <a:cubicBezTo>
                    <a:pt x="1234" y="1983"/>
                    <a:pt x="1479" y="1894"/>
                    <a:pt x="1679" y="1694"/>
                  </a:cubicBezTo>
                  <a:cubicBezTo>
                    <a:pt x="2072" y="1313"/>
                    <a:pt x="2072" y="682"/>
                    <a:pt x="1679" y="289"/>
                  </a:cubicBezTo>
                  <a:cubicBezTo>
                    <a:pt x="1479" y="90"/>
                    <a:pt x="1234" y="0"/>
                    <a:pt x="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5850" y="24004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1000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6" y="1991"/>
                  </a:cubicBezTo>
                  <a:cubicBezTo>
                    <a:pt x="1250" y="1991"/>
                    <a:pt x="1499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6" y="0"/>
                    <a:pt x="1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209075" y="24735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1" y="89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96200" y="21070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2" y="0"/>
                  </a:moveTo>
                  <a:cubicBezTo>
                    <a:pt x="492" y="0"/>
                    <a:pt x="1" y="400"/>
                    <a:pt x="1" y="997"/>
                  </a:cubicBezTo>
                  <a:cubicBezTo>
                    <a:pt x="1" y="1594"/>
                    <a:pt x="493" y="1989"/>
                    <a:pt x="1002" y="1989"/>
                  </a:cubicBezTo>
                  <a:cubicBezTo>
                    <a:pt x="1245" y="1989"/>
                    <a:pt x="1492" y="1899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2" y="91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69725" y="21806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6" y="1984"/>
                  </a:cubicBezTo>
                  <a:cubicBezTo>
                    <a:pt x="1250" y="1984"/>
                    <a:pt x="1500" y="1894"/>
                    <a:pt x="1703" y="1694"/>
                  </a:cubicBezTo>
                  <a:cubicBezTo>
                    <a:pt x="2084" y="1301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842950" y="2253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2" y="1991"/>
                  </a:cubicBezTo>
                  <a:cubicBezTo>
                    <a:pt x="1245" y="1991"/>
                    <a:pt x="1492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916175" y="232682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989400" y="24000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062925" y="24735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7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7" y="89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136150" y="254677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6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49750" y="210725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1"/>
                  </a:moveTo>
                  <a:cubicBezTo>
                    <a:pt x="489" y="1"/>
                    <a:pt x="1" y="397"/>
                    <a:pt x="1" y="1000"/>
                  </a:cubicBezTo>
                  <a:cubicBezTo>
                    <a:pt x="1" y="1597"/>
                    <a:pt x="493" y="1992"/>
                    <a:pt x="1002" y="1992"/>
                  </a:cubicBezTo>
                  <a:cubicBezTo>
                    <a:pt x="1245" y="1992"/>
                    <a:pt x="1492" y="1902"/>
                    <a:pt x="1692" y="1702"/>
                  </a:cubicBezTo>
                  <a:cubicBezTo>
                    <a:pt x="2084" y="1310"/>
                    <a:pt x="2084" y="679"/>
                    <a:pt x="1692" y="298"/>
                  </a:cubicBezTo>
                  <a:cubicBezTo>
                    <a:pt x="1490" y="92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22975" y="2180475"/>
              <a:ext cx="51825" cy="49700"/>
            </a:xfrm>
            <a:custGeom>
              <a:avLst/>
              <a:gdLst/>
              <a:ahLst/>
              <a:cxnLst/>
              <a:rect l="l" t="t" r="r" b="b"/>
              <a:pathLst>
                <a:path w="2073" h="1988" extrusionOk="0">
                  <a:moveTo>
                    <a:pt x="990" y="0"/>
                  </a:moveTo>
                  <a:cubicBezTo>
                    <a:pt x="483" y="0"/>
                    <a:pt x="1" y="394"/>
                    <a:pt x="1" y="988"/>
                  </a:cubicBezTo>
                  <a:cubicBezTo>
                    <a:pt x="1" y="1591"/>
                    <a:pt x="484" y="1987"/>
                    <a:pt x="992" y="1987"/>
                  </a:cubicBezTo>
                  <a:cubicBezTo>
                    <a:pt x="1236" y="1987"/>
                    <a:pt x="1486" y="1896"/>
                    <a:pt x="1691" y="1690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68200" y="2180450"/>
              <a:ext cx="66400" cy="49675"/>
            </a:xfrm>
            <a:custGeom>
              <a:avLst/>
              <a:gdLst/>
              <a:ahLst/>
              <a:cxnLst/>
              <a:rect l="l" t="t" r="r" b="b"/>
              <a:pathLst>
                <a:path w="2656" h="1987" extrusionOk="0">
                  <a:moveTo>
                    <a:pt x="1322" y="1"/>
                  </a:moveTo>
                  <a:cubicBezTo>
                    <a:pt x="441" y="1"/>
                    <a:pt x="1" y="1072"/>
                    <a:pt x="632" y="1691"/>
                  </a:cubicBezTo>
                  <a:cubicBezTo>
                    <a:pt x="822" y="1888"/>
                    <a:pt x="1075" y="1986"/>
                    <a:pt x="1328" y="1986"/>
                  </a:cubicBezTo>
                  <a:cubicBezTo>
                    <a:pt x="1581" y="1986"/>
                    <a:pt x="1834" y="1888"/>
                    <a:pt x="2025" y="1691"/>
                  </a:cubicBezTo>
                  <a:cubicBezTo>
                    <a:pt x="2656" y="1072"/>
                    <a:pt x="2203" y="1"/>
                    <a:pt x="1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96500" y="2253975"/>
              <a:ext cx="51825" cy="49725"/>
            </a:xfrm>
            <a:custGeom>
              <a:avLst/>
              <a:gdLst/>
              <a:ahLst/>
              <a:cxnLst/>
              <a:rect l="l" t="t" r="r" b="b"/>
              <a:pathLst>
                <a:path w="2073" h="1989" extrusionOk="0">
                  <a:moveTo>
                    <a:pt x="990" y="1"/>
                  </a:moveTo>
                  <a:cubicBezTo>
                    <a:pt x="482" y="1"/>
                    <a:pt x="1" y="395"/>
                    <a:pt x="1" y="989"/>
                  </a:cubicBezTo>
                  <a:cubicBezTo>
                    <a:pt x="1" y="1592"/>
                    <a:pt x="484" y="1988"/>
                    <a:pt x="991" y="1988"/>
                  </a:cubicBezTo>
                  <a:cubicBezTo>
                    <a:pt x="1236" y="1988"/>
                    <a:pt x="1486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769425" y="23271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9"/>
                    <a:pt x="1006" y="1989"/>
                  </a:cubicBezTo>
                  <a:cubicBezTo>
                    <a:pt x="1250" y="1989"/>
                    <a:pt x="1500" y="1898"/>
                    <a:pt x="1703" y="1694"/>
                  </a:cubicBezTo>
                  <a:cubicBezTo>
                    <a:pt x="2084" y="1313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842650" y="24003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915875" y="24735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2" y="89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989400" y="2546950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401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5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1"/>
                    <a:pt x="1244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062925" y="2620000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7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49750" y="225360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4"/>
                    <a:pt x="1002" y="1984"/>
                  </a:cubicBezTo>
                  <a:cubicBezTo>
                    <a:pt x="1245" y="1984"/>
                    <a:pt x="1492" y="1894"/>
                    <a:pt x="1692" y="1694"/>
                  </a:cubicBezTo>
                  <a:cubicBezTo>
                    <a:pt x="2084" y="1302"/>
                    <a:pt x="2084" y="682"/>
                    <a:pt x="1692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23275" y="23271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96500" y="24003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1" y="395"/>
                    <a:pt x="1" y="992"/>
                  </a:cubicBezTo>
                  <a:cubicBezTo>
                    <a:pt x="1" y="1589"/>
                    <a:pt x="487" y="1983"/>
                    <a:pt x="997" y="1983"/>
                  </a:cubicBezTo>
                  <a:cubicBezTo>
                    <a:pt x="1240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40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69425" y="2473375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0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6" y="1991"/>
                  </a:cubicBezTo>
                  <a:cubicBezTo>
                    <a:pt x="1250" y="1991"/>
                    <a:pt x="1500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7" y="0"/>
                    <a:pt x="1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842650" y="254657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5" y="1"/>
                  </a:moveTo>
                  <a:cubicBezTo>
                    <a:pt x="488" y="1"/>
                    <a:pt x="1" y="395"/>
                    <a:pt x="1" y="989"/>
                  </a:cubicBezTo>
                  <a:cubicBezTo>
                    <a:pt x="1" y="1591"/>
                    <a:pt x="489" y="1988"/>
                    <a:pt x="997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0" y="1"/>
                    <a:pt x="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916175" y="2620000"/>
              <a:ext cx="52125" cy="49750"/>
            </a:xfrm>
            <a:custGeom>
              <a:avLst/>
              <a:gdLst/>
              <a:ahLst/>
              <a:cxnLst/>
              <a:rect l="l" t="t" r="r" b="b"/>
              <a:pathLst>
                <a:path w="2085" h="1990" extrusionOk="0">
                  <a:moveTo>
                    <a:pt x="1006" y="1"/>
                  </a:moveTo>
                  <a:cubicBezTo>
                    <a:pt x="492" y="1"/>
                    <a:pt x="0" y="396"/>
                    <a:pt x="0" y="993"/>
                  </a:cubicBezTo>
                  <a:cubicBezTo>
                    <a:pt x="0" y="1589"/>
                    <a:pt x="492" y="1989"/>
                    <a:pt x="1005" y="1989"/>
                  </a:cubicBezTo>
                  <a:cubicBezTo>
                    <a:pt x="1250" y="1989"/>
                    <a:pt x="1499" y="1899"/>
                    <a:pt x="1703" y="1695"/>
                  </a:cubicBezTo>
                  <a:cubicBezTo>
                    <a:pt x="2084" y="1314"/>
                    <a:pt x="2084" y="683"/>
                    <a:pt x="1703" y="290"/>
                  </a:cubicBezTo>
                  <a:cubicBezTo>
                    <a:pt x="1500" y="90"/>
                    <a:pt x="1250" y="1"/>
                    <a:pt x="10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989400" y="269322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396"/>
                    <a:pt x="0" y="992"/>
                  </a:cubicBezTo>
                  <a:cubicBezTo>
                    <a:pt x="0" y="1589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2"/>
          <p:cNvGrpSpPr/>
          <p:nvPr/>
        </p:nvGrpSpPr>
        <p:grpSpPr>
          <a:xfrm>
            <a:off x="2509397" y="474265"/>
            <a:ext cx="1826458" cy="526203"/>
            <a:chOff x="7908500" y="272200"/>
            <a:chExt cx="1374000" cy="395850"/>
          </a:xfrm>
        </p:grpSpPr>
        <p:sp>
          <p:nvSpPr>
            <p:cNvPr id="140" name="Google Shape;140;p2"/>
            <p:cNvSpPr/>
            <p:nvPr/>
          </p:nvSpPr>
          <p:spPr>
            <a:xfrm>
              <a:off x="7908800" y="272200"/>
              <a:ext cx="1373700" cy="120275"/>
            </a:xfrm>
            <a:custGeom>
              <a:avLst/>
              <a:gdLst/>
              <a:ahLst/>
              <a:cxnLst/>
              <a:rect l="l" t="t" r="r" b="b"/>
              <a:pathLst>
                <a:path w="54948" h="4811" extrusionOk="0">
                  <a:moveTo>
                    <a:pt x="4202" y="1"/>
                  </a:moveTo>
                  <a:cubicBezTo>
                    <a:pt x="2944" y="1"/>
                    <a:pt x="1680" y="349"/>
                    <a:pt x="560" y="1058"/>
                  </a:cubicBezTo>
                  <a:cubicBezTo>
                    <a:pt x="84" y="1367"/>
                    <a:pt x="0" y="2034"/>
                    <a:pt x="381" y="2462"/>
                  </a:cubicBezTo>
                  <a:cubicBezTo>
                    <a:pt x="567" y="2669"/>
                    <a:pt x="825" y="2778"/>
                    <a:pt x="1084" y="2778"/>
                  </a:cubicBezTo>
                  <a:cubicBezTo>
                    <a:pt x="1258" y="2778"/>
                    <a:pt x="1431" y="2729"/>
                    <a:pt x="1584" y="2629"/>
                  </a:cubicBezTo>
                  <a:cubicBezTo>
                    <a:pt x="2388" y="2126"/>
                    <a:pt x="3297" y="1878"/>
                    <a:pt x="4202" y="1878"/>
                  </a:cubicBezTo>
                  <a:cubicBezTo>
                    <a:pt x="5373" y="1878"/>
                    <a:pt x="6539" y="2293"/>
                    <a:pt x="7466" y="3105"/>
                  </a:cubicBezTo>
                  <a:cubicBezTo>
                    <a:pt x="8752" y="4242"/>
                    <a:pt x="10356" y="4811"/>
                    <a:pt x="11960" y="4811"/>
                  </a:cubicBezTo>
                  <a:cubicBezTo>
                    <a:pt x="13565" y="4811"/>
                    <a:pt x="15169" y="4242"/>
                    <a:pt x="16455" y="3105"/>
                  </a:cubicBezTo>
                  <a:cubicBezTo>
                    <a:pt x="17389" y="2290"/>
                    <a:pt x="18553" y="1882"/>
                    <a:pt x="19716" y="1882"/>
                  </a:cubicBezTo>
                  <a:cubicBezTo>
                    <a:pt x="20878" y="1882"/>
                    <a:pt x="22039" y="2290"/>
                    <a:pt x="22968" y="3105"/>
                  </a:cubicBezTo>
                  <a:cubicBezTo>
                    <a:pt x="24253" y="4242"/>
                    <a:pt x="25861" y="4811"/>
                    <a:pt x="27468" y="4811"/>
                  </a:cubicBezTo>
                  <a:cubicBezTo>
                    <a:pt x="29075" y="4811"/>
                    <a:pt x="30683" y="4242"/>
                    <a:pt x="31969" y="3105"/>
                  </a:cubicBezTo>
                  <a:cubicBezTo>
                    <a:pt x="32897" y="2290"/>
                    <a:pt x="34061" y="1882"/>
                    <a:pt x="35225" y="1882"/>
                  </a:cubicBezTo>
                  <a:cubicBezTo>
                    <a:pt x="36389" y="1882"/>
                    <a:pt x="37553" y="2290"/>
                    <a:pt x="38481" y="3105"/>
                  </a:cubicBezTo>
                  <a:cubicBezTo>
                    <a:pt x="39720" y="4201"/>
                    <a:pt x="41327" y="4808"/>
                    <a:pt x="42982" y="4808"/>
                  </a:cubicBezTo>
                  <a:cubicBezTo>
                    <a:pt x="44637" y="4808"/>
                    <a:pt x="46244" y="4201"/>
                    <a:pt x="47483" y="3105"/>
                  </a:cubicBezTo>
                  <a:cubicBezTo>
                    <a:pt x="48403" y="2293"/>
                    <a:pt x="49565" y="1878"/>
                    <a:pt x="50735" y="1878"/>
                  </a:cubicBezTo>
                  <a:cubicBezTo>
                    <a:pt x="51639" y="1878"/>
                    <a:pt x="52548" y="2126"/>
                    <a:pt x="53352" y="2629"/>
                  </a:cubicBezTo>
                  <a:cubicBezTo>
                    <a:pt x="53510" y="2729"/>
                    <a:pt x="53686" y="2778"/>
                    <a:pt x="53861" y="2778"/>
                  </a:cubicBezTo>
                  <a:cubicBezTo>
                    <a:pt x="54123" y="2778"/>
                    <a:pt x="54381" y="2669"/>
                    <a:pt x="54567" y="2462"/>
                  </a:cubicBezTo>
                  <a:cubicBezTo>
                    <a:pt x="54948" y="2034"/>
                    <a:pt x="54853" y="1367"/>
                    <a:pt x="54376" y="1058"/>
                  </a:cubicBezTo>
                  <a:cubicBezTo>
                    <a:pt x="53256" y="349"/>
                    <a:pt x="51992" y="1"/>
                    <a:pt x="50734" y="1"/>
                  </a:cubicBezTo>
                  <a:cubicBezTo>
                    <a:pt x="49118" y="1"/>
                    <a:pt x="47511" y="576"/>
                    <a:pt x="46232" y="1700"/>
                  </a:cubicBezTo>
                  <a:cubicBezTo>
                    <a:pt x="45304" y="2522"/>
                    <a:pt x="44143" y="2933"/>
                    <a:pt x="42982" y="2933"/>
                  </a:cubicBezTo>
                  <a:cubicBezTo>
                    <a:pt x="41821" y="2933"/>
                    <a:pt x="40660" y="2522"/>
                    <a:pt x="39732" y="1700"/>
                  </a:cubicBezTo>
                  <a:cubicBezTo>
                    <a:pt x="38440" y="569"/>
                    <a:pt x="36832" y="4"/>
                    <a:pt x="35227" y="4"/>
                  </a:cubicBezTo>
                  <a:cubicBezTo>
                    <a:pt x="33621" y="4"/>
                    <a:pt x="32016" y="569"/>
                    <a:pt x="30730" y="1700"/>
                  </a:cubicBezTo>
                  <a:cubicBezTo>
                    <a:pt x="29796" y="2522"/>
                    <a:pt x="28632" y="2933"/>
                    <a:pt x="27470" y="2933"/>
                  </a:cubicBezTo>
                  <a:cubicBezTo>
                    <a:pt x="26307" y="2933"/>
                    <a:pt x="25146" y="2522"/>
                    <a:pt x="24218" y="1700"/>
                  </a:cubicBezTo>
                  <a:cubicBezTo>
                    <a:pt x="22932" y="569"/>
                    <a:pt x="21325" y="4"/>
                    <a:pt x="19717" y="4"/>
                  </a:cubicBezTo>
                  <a:cubicBezTo>
                    <a:pt x="18110" y="4"/>
                    <a:pt x="16502" y="569"/>
                    <a:pt x="15217" y="1700"/>
                  </a:cubicBezTo>
                  <a:cubicBezTo>
                    <a:pt x="14288" y="2522"/>
                    <a:pt x="13124" y="2933"/>
                    <a:pt x="11960" y="2933"/>
                  </a:cubicBezTo>
                  <a:cubicBezTo>
                    <a:pt x="10796" y="2933"/>
                    <a:pt x="9633" y="2522"/>
                    <a:pt x="8704" y="1700"/>
                  </a:cubicBezTo>
                  <a:cubicBezTo>
                    <a:pt x="7425" y="576"/>
                    <a:pt x="5819" y="1"/>
                    <a:pt x="4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7908500" y="413300"/>
              <a:ext cx="1374000" cy="120500"/>
            </a:xfrm>
            <a:custGeom>
              <a:avLst/>
              <a:gdLst/>
              <a:ahLst/>
              <a:cxnLst/>
              <a:rect l="l" t="t" r="r" b="b"/>
              <a:pathLst>
                <a:path w="54960" h="4820" extrusionOk="0">
                  <a:moveTo>
                    <a:pt x="4214" y="0"/>
                  </a:moveTo>
                  <a:cubicBezTo>
                    <a:pt x="2956" y="0"/>
                    <a:pt x="1692" y="348"/>
                    <a:pt x="572" y="1057"/>
                  </a:cubicBezTo>
                  <a:cubicBezTo>
                    <a:pt x="96" y="1379"/>
                    <a:pt x="1" y="2045"/>
                    <a:pt x="393" y="2474"/>
                  </a:cubicBezTo>
                  <a:cubicBezTo>
                    <a:pt x="579" y="2681"/>
                    <a:pt x="837" y="2789"/>
                    <a:pt x="1096" y="2789"/>
                  </a:cubicBezTo>
                  <a:cubicBezTo>
                    <a:pt x="1270" y="2789"/>
                    <a:pt x="1443" y="2741"/>
                    <a:pt x="1596" y="2641"/>
                  </a:cubicBezTo>
                  <a:cubicBezTo>
                    <a:pt x="2400" y="2137"/>
                    <a:pt x="3309" y="1889"/>
                    <a:pt x="4214" y="1889"/>
                  </a:cubicBezTo>
                  <a:cubicBezTo>
                    <a:pt x="5385" y="1889"/>
                    <a:pt x="6551" y="2304"/>
                    <a:pt x="7478" y="3117"/>
                  </a:cubicBezTo>
                  <a:cubicBezTo>
                    <a:pt x="8764" y="4248"/>
                    <a:pt x="10368" y="4814"/>
                    <a:pt x="11972" y="4814"/>
                  </a:cubicBezTo>
                  <a:cubicBezTo>
                    <a:pt x="13577" y="4814"/>
                    <a:pt x="15181" y="4248"/>
                    <a:pt x="16467" y="3117"/>
                  </a:cubicBezTo>
                  <a:cubicBezTo>
                    <a:pt x="17401" y="2295"/>
                    <a:pt x="18565" y="1885"/>
                    <a:pt x="19728" y="1885"/>
                  </a:cubicBezTo>
                  <a:cubicBezTo>
                    <a:pt x="20890" y="1885"/>
                    <a:pt x="22051" y="2295"/>
                    <a:pt x="22980" y="3117"/>
                  </a:cubicBezTo>
                  <a:cubicBezTo>
                    <a:pt x="24265" y="4248"/>
                    <a:pt x="25873" y="4814"/>
                    <a:pt x="27480" y="4814"/>
                  </a:cubicBezTo>
                  <a:cubicBezTo>
                    <a:pt x="29087" y="4814"/>
                    <a:pt x="30695" y="4248"/>
                    <a:pt x="31981" y="3117"/>
                  </a:cubicBezTo>
                  <a:cubicBezTo>
                    <a:pt x="32909" y="2295"/>
                    <a:pt x="34073" y="1885"/>
                    <a:pt x="35237" y="1885"/>
                  </a:cubicBezTo>
                  <a:cubicBezTo>
                    <a:pt x="36401" y="1885"/>
                    <a:pt x="37565" y="2295"/>
                    <a:pt x="38493" y="3117"/>
                  </a:cubicBezTo>
                  <a:cubicBezTo>
                    <a:pt x="39732" y="4212"/>
                    <a:pt x="41339" y="4819"/>
                    <a:pt x="42994" y="4819"/>
                  </a:cubicBezTo>
                  <a:cubicBezTo>
                    <a:pt x="44649" y="4819"/>
                    <a:pt x="46256" y="4212"/>
                    <a:pt x="47495" y="3117"/>
                  </a:cubicBezTo>
                  <a:cubicBezTo>
                    <a:pt x="48416" y="2303"/>
                    <a:pt x="49580" y="1884"/>
                    <a:pt x="50752" y="1884"/>
                  </a:cubicBezTo>
                  <a:cubicBezTo>
                    <a:pt x="51655" y="1884"/>
                    <a:pt x="52561" y="2133"/>
                    <a:pt x="53364" y="2641"/>
                  </a:cubicBezTo>
                  <a:cubicBezTo>
                    <a:pt x="53523" y="2737"/>
                    <a:pt x="53701" y="2784"/>
                    <a:pt x="53877" y="2784"/>
                  </a:cubicBezTo>
                  <a:cubicBezTo>
                    <a:pt x="54137" y="2784"/>
                    <a:pt x="54394" y="2680"/>
                    <a:pt x="54579" y="2474"/>
                  </a:cubicBezTo>
                  <a:cubicBezTo>
                    <a:pt x="54960" y="2045"/>
                    <a:pt x="54865" y="1379"/>
                    <a:pt x="54388" y="1057"/>
                  </a:cubicBezTo>
                  <a:cubicBezTo>
                    <a:pt x="53268" y="348"/>
                    <a:pt x="52004" y="0"/>
                    <a:pt x="50746" y="0"/>
                  </a:cubicBezTo>
                  <a:cubicBezTo>
                    <a:pt x="49130" y="0"/>
                    <a:pt x="47523" y="575"/>
                    <a:pt x="46244" y="1700"/>
                  </a:cubicBezTo>
                  <a:cubicBezTo>
                    <a:pt x="45316" y="2522"/>
                    <a:pt x="44155" y="2932"/>
                    <a:pt x="42994" y="2932"/>
                  </a:cubicBezTo>
                  <a:cubicBezTo>
                    <a:pt x="41833" y="2932"/>
                    <a:pt x="40672" y="2522"/>
                    <a:pt x="39744" y="1700"/>
                  </a:cubicBezTo>
                  <a:cubicBezTo>
                    <a:pt x="38452" y="569"/>
                    <a:pt x="36844" y="3"/>
                    <a:pt x="35239" y="3"/>
                  </a:cubicBezTo>
                  <a:cubicBezTo>
                    <a:pt x="33633" y="3"/>
                    <a:pt x="32028" y="569"/>
                    <a:pt x="30742" y="1700"/>
                  </a:cubicBezTo>
                  <a:cubicBezTo>
                    <a:pt x="29808" y="2522"/>
                    <a:pt x="28644" y="2932"/>
                    <a:pt x="27482" y="2932"/>
                  </a:cubicBezTo>
                  <a:cubicBezTo>
                    <a:pt x="26319" y="2932"/>
                    <a:pt x="25158" y="2522"/>
                    <a:pt x="24230" y="1700"/>
                  </a:cubicBezTo>
                  <a:cubicBezTo>
                    <a:pt x="22944" y="569"/>
                    <a:pt x="21337" y="3"/>
                    <a:pt x="19729" y="3"/>
                  </a:cubicBezTo>
                  <a:cubicBezTo>
                    <a:pt x="18122" y="3"/>
                    <a:pt x="16514" y="569"/>
                    <a:pt x="15229" y="1700"/>
                  </a:cubicBezTo>
                  <a:cubicBezTo>
                    <a:pt x="14300" y="2522"/>
                    <a:pt x="13136" y="2932"/>
                    <a:pt x="11972" y="2932"/>
                  </a:cubicBezTo>
                  <a:cubicBezTo>
                    <a:pt x="10808" y="2932"/>
                    <a:pt x="9645" y="2522"/>
                    <a:pt x="8716" y="1700"/>
                  </a:cubicBezTo>
                  <a:cubicBezTo>
                    <a:pt x="7437" y="575"/>
                    <a:pt x="5831" y="0"/>
                    <a:pt x="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7908800" y="547825"/>
              <a:ext cx="1373700" cy="120225"/>
            </a:xfrm>
            <a:custGeom>
              <a:avLst/>
              <a:gdLst/>
              <a:ahLst/>
              <a:cxnLst/>
              <a:rect l="l" t="t" r="r" b="b"/>
              <a:pathLst>
                <a:path w="54948" h="4809" extrusionOk="0">
                  <a:moveTo>
                    <a:pt x="4202" y="1"/>
                  </a:moveTo>
                  <a:cubicBezTo>
                    <a:pt x="2944" y="1"/>
                    <a:pt x="1680" y="349"/>
                    <a:pt x="560" y="1058"/>
                  </a:cubicBezTo>
                  <a:cubicBezTo>
                    <a:pt x="84" y="1367"/>
                    <a:pt x="0" y="2034"/>
                    <a:pt x="381" y="2463"/>
                  </a:cubicBezTo>
                  <a:cubicBezTo>
                    <a:pt x="567" y="2670"/>
                    <a:pt x="825" y="2778"/>
                    <a:pt x="1084" y="2778"/>
                  </a:cubicBezTo>
                  <a:cubicBezTo>
                    <a:pt x="1258" y="2778"/>
                    <a:pt x="1431" y="2730"/>
                    <a:pt x="1584" y="2629"/>
                  </a:cubicBezTo>
                  <a:cubicBezTo>
                    <a:pt x="2388" y="2126"/>
                    <a:pt x="3297" y="1878"/>
                    <a:pt x="4202" y="1878"/>
                  </a:cubicBezTo>
                  <a:cubicBezTo>
                    <a:pt x="5373" y="1878"/>
                    <a:pt x="6539" y="2293"/>
                    <a:pt x="7466" y="3106"/>
                  </a:cubicBezTo>
                  <a:cubicBezTo>
                    <a:pt x="8752" y="4237"/>
                    <a:pt x="10356" y="4802"/>
                    <a:pt x="11960" y="4802"/>
                  </a:cubicBezTo>
                  <a:cubicBezTo>
                    <a:pt x="13565" y="4802"/>
                    <a:pt x="15169" y="4237"/>
                    <a:pt x="16455" y="3106"/>
                  </a:cubicBezTo>
                  <a:cubicBezTo>
                    <a:pt x="17389" y="2284"/>
                    <a:pt x="18553" y="1873"/>
                    <a:pt x="19716" y="1873"/>
                  </a:cubicBezTo>
                  <a:cubicBezTo>
                    <a:pt x="20878" y="1873"/>
                    <a:pt x="22039" y="2284"/>
                    <a:pt x="22968" y="3106"/>
                  </a:cubicBezTo>
                  <a:cubicBezTo>
                    <a:pt x="24253" y="4237"/>
                    <a:pt x="25861" y="4802"/>
                    <a:pt x="27468" y="4802"/>
                  </a:cubicBezTo>
                  <a:cubicBezTo>
                    <a:pt x="29075" y="4802"/>
                    <a:pt x="30683" y="4237"/>
                    <a:pt x="31969" y="3106"/>
                  </a:cubicBezTo>
                  <a:cubicBezTo>
                    <a:pt x="32897" y="2284"/>
                    <a:pt x="34061" y="1873"/>
                    <a:pt x="35225" y="1873"/>
                  </a:cubicBezTo>
                  <a:cubicBezTo>
                    <a:pt x="36389" y="1873"/>
                    <a:pt x="37553" y="2284"/>
                    <a:pt x="38481" y="3106"/>
                  </a:cubicBezTo>
                  <a:cubicBezTo>
                    <a:pt x="39720" y="4201"/>
                    <a:pt x="41327" y="4808"/>
                    <a:pt x="42982" y="4808"/>
                  </a:cubicBezTo>
                  <a:cubicBezTo>
                    <a:pt x="44637" y="4808"/>
                    <a:pt x="46244" y="4201"/>
                    <a:pt x="47483" y="3106"/>
                  </a:cubicBezTo>
                  <a:cubicBezTo>
                    <a:pt x="48403" y="2293"/>
                    <a:pt x="49565" y="1878"/>
                    <a:pt x="50735" y="1878"/>
                  </a:cubicBezTo>
                  <a:cubicBezTo>
                    <a:pt x="51639" y="1878"/>
                    <a:pt x="52548" y="2126"/>
                    <a:pt x="53352" y="2629"/>
                  </a:cubicBezTo>
                  <a:cubicBezTo>
                    <a:pt x="53510" y="2730"/>
                    <a:pt x="53686" y="2778"/>
                    <a:pt x="53861" y="2778"/>
                  </a:cubicBezTo>
                  <a:cubicBezTo>
                    <a:pt x="54123" y="2778"/>
                    <a:pt x="54381" y="2670"/>
                    <a:pt x="54567" y="2463"/>
                  </a:cubicBezTo>
                  <a:cubicBezTo>
                    <a:pt x="54948" y="2034"/>
                    <a:pt x="54853" y="1367"/>
                    <a:pt x="54376" y="1058"/>
                  </a:cubicBezTo>
                  <a:cubicBezTo>
                    <a:pt x="53256" y="349"/>
                    <a:pt x="51992" y="1"/>
                    <a:pt x="50734" y="1"/>
                  </a:cubicBezTo>
                  <a:cubicBezTo>
                    <a:pt x="49118" y="1"/>
                    <a:pt x="47511" y="576"/>
                    <a:pt x="46232" y="1701"/>
                  </a:cubicBezTo>
                  <a:cubicBezTo>
                    <a:pt x="45304" y="2522"/>
                    <a:pt x="44143" y="2933"/>
                    <a:pt x="42982" y="2933"/>
                  </a:cubicBezTo>
                  <a:cubicBezTo>
                    <a:pt x="41821" y="2933"/>
                    <a:pt x="40660" y="2522"/>
                    <a:pt x="39732" y="1701"/>
                  </a:cubicBezTo>
                  <a:cubicBezTo>
                    <a:pt x="38440" y="570"/>
                    <a:pt x="36832" y="4"/>
                    <a:pt x="35227" y="4"/>
                  </a:cubicBezTo>
                  <a:cubicBezTo>
                    <a:pt x="33621" y="4"/>
                    <a:pt x="32016" y="570"/>
                    <a:pt x="30730" y="1701"/>
                  </a:cubicBezTo>
                  <a:cubicBezTo>
                    <a:pt x="29796" y="2522"/>
                    <a:pt x="28632" y="2933"/>
                    <a:pt x="27470" y="2933"/>
                  </a:cubicBezTo>
                  <a:cubicBezTo>
                    <a:pt x="26307" y="2933"/>
                    <a:pt x="25146" y="2522"/>
                    <a:pt x="24218" y="1701"/>
                  </a:cubicBezTo>
                  <a:cubicBezTo>
                    <a:pt x="22932" y="570"/>
                    <a:pt x="21325" y="4"/>
                    <a:pt x="19717" y="4"/>
                  </a:cubicBezTo>
                  <a:cubicBezTo>
                    <a:pt x="18110" y="4"/>
                    <a:pt x="16502" y="570"/>
                    <a:pt x="15217" y="1701"/>
                  </a:cubicBezTo>
                  <a:cubicBezTo>
                    <a:pt x="14288" y="2522"/>
                    <a:pt x="13124" y="2933"/>
                    <a:pt x="11960" y="2933"/>
                  </a:cubicBezTo>
                  <a:cubicBezTo>
                    <a:pt x="10796" y="2933"/>
                    <a:pt x="9633" y="2522"/>
                    <a:pt x="8704" y="1701"/>
                  </a:cubicBezTo>
                  <a:cubicBezTo>
                    <a:pt x="7425" y="576"/>
                    <a:pt x="5819" y="1"/>
                    <a:pt x="4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2"/>
          <p:cNvGrpSpPr/>
          <p:nvPr/>
        </p:nvGrpSpPr>
        <p:grpSpPr>
          <a:xfrm>
            <a:off x="380275" y="-229262"/>
            <a:ext cx="1081431" cy="1081431"/>
            <a:chOff x="1653302" y="685777"/>
            <a:chExt cx="824828" cy="824828"/>
          </a:xfrm>
        </p:grpSpPr>
        <p:sp>
          <p:nvSpPr>
            <p:cNvPr id="144" name="Google Shape;144;p2"/>
            <p:cNvSpPr/>
            <p:nvPr/>
          </p:nvSpPr>
          <p:spPr>
            <a:xfrm>
              <a:off x="1685230" y="717705"/>
              <a:ext cx="792900" cy="792900"/>
            </a:xfrm>
            <a:prstGeom prst="donut">
              <a:avLst>
                <a:gd name="adj" fmla="val 2209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653302" y="685777"/>
              <a:ext cx="792900" cy="792900"/>
            </a:xfrm>
            <a:prstGeom prst="donut">
              <a:avLst>
                <a:gd name="adj" fmla="val 22098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2"/>
          <p:cNvSpPr/>
          <p:nvPr/>
        </p:nvSpPr>
        <p:spPr>
          <a:xfrm>
            <a:off x="1426325" y="4166727"/>
            <a:ext cx="547507" cy="526185"/>
          </a:xfrm>
          <a:custGeom>
            <a:avLst/>
            <a:gdLst/>
            <a:ahLst/>
            <a:cxnLst/>
            <a:rect l="l" t="t" r="r" b="b"/>
            <a:pathLst>
              <a:path w="21647" h="20804" extrusionOk="0">
                <a:moveTo>
                  <a:pt x="4732" y="1"/>
                </a:moveTo>
                <a:cubicBezTo>
                  <a:pt x="3629" y="1"/>
                  <a:pt x="2525" y="420"/>
                  <a:pt x="1680" y="1260"/>
                </a:cubicBezTo>
                <a:cubicBezTo>
                  <a:pt x="1" y="2951"/>
                  <a:pt x="1" y="5677"/>
                  <a:pt x="1680" y="7356"/>
                </a:cubicBezTo>
                <a:lnTo>
                  <a:pt x="4728" y="10404"/>
                </a:lnTo>
                <a:lnTo>
                  <a:pt x="1680" y="13452"/>
                </a:lnTo>
                <a:cubicBezTo>
                  <a:pt x="1" y="15131"/>
                  <a:pt x="1" y="17857"/>
                  <a:pt x="1680" y="19536"/>
                </a:cubicBezTo>
                <a:cubicBezTo>
                  <a:pt x="2525" y="20375"/>
                  <a:pt x="3629" y="20795"/>
                  <a:pt x="4732" y="20795"/>
                </a:cubicBezTo>
                <a:cubicBezTo>
                  <a:pt x="5835" y="20795"/>
                  <a:pt x="6936" y="20375"/>
                  <a:pt x="7776" y="19536"/>
                </a:cubicBezTo>
                <a:lnTo>
                  <a:pt x="10824" y="16500"/>
                </a:lnTo>
                <a:lnTo>
                  <a:pt x="13872" y="19536"/>
                </a:lnTo>
                <a:cubicBezTo>
                  <a:pt x="14711" y="20381"/>
                  <a:pt x="15812" y="20804"/>
                  <a:pt x="16914" y="20804"/>
                </a:cubicBezTo>
                <a:cubicBezTo>
                  <a:pt x="18015" y="20804"/>
                  <a:pt x="19116" y="20381"/>
                  <a:pt x="19956" y="19536"/>
                </a:cubicBezTo>
                <a:cubicBezTo>
                  <a:pt x="21647" y="17857"/>
                  <a:pt x="21647" y="15131"/>
                  <a:pt x="19956" y="13452"/>
                </a:cubicBezTo>
                <a:lnTo>
                  <a:pt x="16920" y="10404"/>
                </a:lnTo>
                <a:lnTo>
                  <a:pt x="19956" y="7356"/>
                </a:lnTo>
                <a:cubicBezTo>
                  <a:pt x="21635" y="5677"/>
                  <a:pt x="21635" y="2951"/>
                  <a:pt x="19956" y="1260"/>
                </a:cubicBezTo>
                <a:cubicBezTo>
                  <a:pt x="19116" y="420"/>
                  <a:pt x="18015" y="1"/>
                  <a:pt x="16914" y="1"/>
                </a:cubicBezTo>
                <a:cubicBezTo>
                  <a:pt x="15812" y="1"/>
                  <a:pt x="14711" y="420"/>
                  <a:pt x="13872" y="1260"/>
                </a:cubicBezTo>
                <a:lnTo>
                  <a:pt x="10824" y="4308"/>
                </a:lnTo>
                <a:lnTo>
                  <a:pt x="7776" y="1260"/>
                </a:lnTo>
                <a:cubicBezTo>
                  <a:pt x="6936" y="420"/>
                  <a:pt x="5835" y="1"/>
                  <a:pt x="4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>
            <a:off x="4396813" y="4442725"/>
            <a:ext cx="1178155" cy="1133603"/>
          </a:xfrm>
          <a:custGeom>
            <a:avLst/>
            <a:gdLst/>
            <a:ahLst/>
            <a:cxnLst/>
            <a:rect l="l" t="t" r="r" b="b"/>
            <a:pathLst>
              <a:path w="34695" h="33383" extrusionOk="0">
                <a:moveTo>
                  <a:pt x="18002" y="0"/>
                </a:moveTo>
                <a:cubicBezTo>
                  <a:pt x="11251" y="0"/>
                  <a:pt x="5167" y="4072"/>
                  <a:pt x="2584" y="10311"/>
                </a:cubicBezTo>
                <a:cubicBezTo>
                  <a:pt x="0" y="16538"/>
                  <a:pt x="1429" y="23717"/>
                  <a:pt x="6203" y="28492"/>
                </a:cubicBezTo>
                <a:cubicBezTo>
                  <a:pt x="9397" y="31686"/>
                  <a:pt x="13667" y="33382"/>
                  <a:pt x="18008" y="33382"/>
                </a:cubicBezTo>
                <a:cubicBezTo>
                  <a:pt x="20157" y="33382"/>
                  <a:pt x="22322" y="32967"/>
                  <a:pt x="24384" y="32111"/>
                </a:cubicBezTo>
                <a:cubicBezTo>
                  <a:pt x="30623" y="29528"/>
                  <a:pt x="34695" y="23444"/>
                  <a:pt x="34695" y="16693"/>
                </a:cubicBezTo>
                <a:cubicBezTo>
                  <a:pt x="34683" y="7477"/>
                  <a:pt x="27218" y="0"/>
                  <a:pt x="180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>
            <a:off x="8437317" y="2398125"/>
            <a:ext cx="706701" cy="1412909"/>
          </a:xfrm>
          <a:custGeom>
            <a:avLst/>
            <a:gdLst/>
            <a:ahLst/>
            <a:cxnLst/>
            <a:rect l="l" t="t" r="r" b="b"/>
            <a:pathLst>
              <a:path w="20111" h="40208" extrusionOk="0">
                <a:moveTo>
                  <a:pt x="20111" y="0"/>
                </a:moveTo>
                <a:lnTo>
                  <a:pt x="1" y="20110"/>
                </a:lnTo>
                <a:lnTo>
                  <a:pt x="20111" y="40208"/>
                </a:lnTo>
                <a:lnTo>
                  <a:pt x="2011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>
            <a:off x="8916790" y="3200984"/>
            <a:ext cx="122217" cy="104612"/>
          </a:xfrm>
          <a:custGeom>
            <a:avLst/>
            <a:gdLst/>
            <a:ahLst/>
            <a:cxnLst/>
            <a:rect l="l" t="t" r="r" b="b"/>
            <a:pathLst>
              <a:path w="3478" h="2977" extrusionOk="0">
                <a:moveTo>
                  <a:pt x="1989" y="584"/>
                </a:moveTo>
                <a:cubicBezTo>
                  <a:pt x="2489" y="584"/>
                  <a:pt x="2882" y="989"/>
                  <a:pt x="2882" y="1477"/>
                </a:cubicBezTo>
                <a:cubicBezTo>
                  <a:pt x="2882" y="2016"/>
                  <a:pt x="2441" y="2376"/>
                  <a:pt x="1983" y="2376"/>
                </a:cubicBezTo>
                <a:cubicBezTo>
                  <a:pt x="1763" y="2376"/>
                  <a:pt x="1539" y="2293"/>
                  <a:pt x="1358" y="2108"/>
                </a:cubicBezTo>
                <a:cubicBezTo>
                  <a:pt x="798" y="1548"/>
                  <a:pt x="1191" y="584"/>
                  <a:pt x="1989" y="584"/>
                </a:cubicBezTo>
                <a:close/>
                <a:moveTo>
                  <a:pt x="1984" y="0"/>
                </a:moveTo>
                <a:cubicBezTo>
                  <a:pt x="1618" y="0"/>
                  <a:pt x="1245" y="136"/>
                  <a:pt x="941" y="441"/>
                </a:cubicBezTo>
                <a:cubicBezTo>
                  <a:pt x="1" y="1370"/>
                  <a:pt x="667" y="2977"/>
                  <a:pt x="1989" y="2977"/>
                </a:cubicBezTo>
                <a:cubicBezTo>
                  <a:pt x="2810" y="2977"/>
                  <a:pt x="3477" y="2310"/>
                  <a:pt x="3477" y="1489"/>
                </a:cubicBezTo>
                <a:cubicBezTo>
                  <a:pt x="3477" y="595"/>
                  <a:pt x="2747" y="0"/>
                  <a:pt x="1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 rot="-5400000">
            <a:off x="8009850" y="-331625"/>
            <a:ext cx="367200" cy="190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2"/>
          <p:cNvGrpSpPr/>
          <p:nvPr/>
        </p:nvGrpSpPr>
        <p:grpSpPr>
          <a:xfrm>
            <a:off x="7168800" y="539425"/>
            <a:ext cx="804875" cy="395875"/>
            <a:chOff x="583100" y="2948450"/>
            <a:chExt cx="804875" cy="395875"/>
          </a:xfrm>
        </p:grpSpPr>
        <p:sp>
          <p:nvSpPr>
            <p:cNvPr id="152" name="Google Shape;152;p2"/>
            <p:cNvSpPr/>
            <p:nvPr/>
          </p:nvSpPr>
          <p:spPr>
            <a:xfrm>
              <a:off x="583100" y="2948450"/>
              <a:ext cx="46750" cy="39875"/>
            </a:xfrm>
            <a:custGeom>
              <a:avLst/>
              <a:gdLst/>
              <a:ahLst/>
              <a:cxnLst/>
              <a:rect l="l" t="t" r="r" b="b"/>
              <a:pathLst>
                <a:path w="1870" h="1595" extrusionOk="0">
                  <a:moveTo>
                    <a:pt x="1072" y="142"/>
                  </a:moveTo>
                  <a:cubicBezTo>
                    <a:pt x="1429" y="142"/>
                    <a:pt x="1727" y="427"/>
                    <a:pt x="1727" y="797"/>
                  </a:cubicBezTo>
                  <a:cubicBezTo>
                    <a:pt x="1727" y="1192"/>
                    <a:pt x="1405" y="1456"/>
                    <a:pt x="1067" y="1456"/>
                  </a:cubicBezTo>
                  <a:cubicBezTo>
                    <a:pt x="907" y="1456"/>
                    <a:pt x="742" y="1395"/>
                    <a:pt x="608" y="1261"/>
                  </a:cubicBezTo>
                  <a:cubicBezTo>
                    <a:pt x="191" y="844"/>
                    <a:pt x="489" y="142"/>
                    <a:pt x="1072" y="142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4"/>
                    <a:pt x="512" y="237"/>
                  </a:cubicBezTo>
                  <a:cubicBezTo>
                    <a:pt x="0" y="737"/>
                    <a:pt x="358" y="1594"/>
                    <a:pt x="1072" y="1594"/>
                  </a:cubicBezTo>
                  <a:cubicBezTo>
                    <a:pt x="1512" y="1582"/>
                    <a:pt x="1858" y="1237"/>
                    <a:pt x="1870" y="797"/>
                  </a:cubicBezTo>
                  <a:cubicBezTo>
                    <a:pt x="1862" y="315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709600" y="2948450"/>
              <a:ext cx="46450" cy="39875"/>
            </a:xfrm>
            <a:custGeom>
              <a:avLst/>
              <a:gdLst/>
              <a:ahLst/>
              <a:cxnLst/>
              <a:rect l="l" t="t" r="r" b="b"/>
              <a:pathLst>
                <a:path w="1858" h="1595" extrusionOk="0">
                  <a:moveTo>
                    <a:pt x="1060" y="142"/>
                  </a:moveTo>
                  <a:cubicBezTo>
                    <a:pt x="1429" y="142"/>
                    <a:pt x="1715" y="427"/>
                    <a:pt x="1727" y="797"/>
                  </a:cubicBezTo>
                  <a:cubicBezTo>
                    <a:pt x="1727" y="1192"/>
                    <a:pt x="1399" y="1456"/>
                    <a:pt x="1059" y="1456"/>
                  </a:cubicBezTo>
                  <a:cubicBezTo>
                    <a:pt x="896" y="1456"/>
                    <a:pt x="730" y="1395"/>
                    <a:pt x="596" y="1261"/>
                  </a:cubicBezTo>
                  <a:cubicBezTo>
                    <a:pt x="179" y="844"/>
                    <a:pt x="477" y="142"/>
                    <a:pt x="1060" y="142"/>
                  </a:cubicBezTo>
                  <a:close/>
                  <a:moveTo>
                    <a:pt x="1061" y="1"/>
                  </a:moveTo>
                  <a:cubicBezTo>
                    <a:pt x="864" y="1"/>
                    <a:pt x="663" y="74"/>
                    <a:pt x="501" y="237"/>
                  </a:cubicBezTo>
                  <a:cubicBezTo>
                    <a:pt x="1" y="737"/>
                    <a:pt x="358" y="1594"/>
                    <a:pt x="1060" y="1594"/>
                  </a:cubicBezTo>
                  <a:cubicBezTo>
                    <a:pt x="1501" y="1582"/>
                    <a:pt x="1858" y="1237"/>
                    <a:pt x="1858" y="797"/>
                  </a:cubicBezTo>
                  <a:cubicBezTo>
                    <a:pt x="1858" y="315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835800" y="2948450"/>
              <a:ext cx="46775" cy="39875"/>
            </a:xfrm>
            <a:custGeom>
              <a:avLst/>
              <a:gdLst/>
              <a:ahLst/>
              <a:cxnLst/>
              <a:rect l="l" t="t" r="r" b="b"/>
              <a:pathLst>
                <a:path w="1871" h="1595" extrusionOk="0">
                  <a:moveTo>
                    <a:pt x="1072" y="142"/>
                  </a:moveTo>
                  <a:cubicBezTo>
                    <a:pt x="1430" y="142"/>
                    <a:pt x="1727" y="427"/>
                    <a:pt x="1727" y="797"/>
                  </a:cubicBezTo>
                  <a:cubicBezTo>
                    <a:pt x="1727" y="1192"/>
                    <a:pt x="1405" y="1456"/>
                    <a:pt x="1068" y="1456"/>
                  </a:cubicBezTo>
                  <a:cubicBezTo>
                    <a:pt x="907" y="1456"/>
                    <a:pt x="743" y="1395"/>
                    <a:pt x="608" y="1261"/>
                  </a:cubicBezTo>
                  <a:cubicBezTo>
                    <a:pt x="191" y="844"/>
                    <a:pt x="489" y="142"/>
                    <a:pt x="1072" y="142"/>
                  </a:cubicBezTo>
                  <a:close/>
                  <a:moveTo>
                    <a:pt x="1070" y="1"/>
                  </a:moveTo>
                  <a:cubicBezTo>
                    <a:pt x="875" y="1"/>
                    <a:pt x="676" y="74"/>
                    <a:pt x="513" y="237"/>
                  </a:cubicBezTo>
                  <a:cubicBezTo>
                    <a:pt x="1" y="737"/>
                    <a:pt x="358" y="1594"/>
                    <a:pt x="1072" y="1594"/>
                  </a:cubicBezTo>
                  <a:cubicBezTo>
                    <a:pt x="1513" y="1582"/>
                    <a:pt x="1858" y="1237"/>
                    <a:pt x="1870" y="797"/>
                  </a:cubicBezTo>
                  <a:cubicBezTo>
                    <a:pt x="1862" y="315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962300" y="2948450"/>
              <a:ext cx="46475" cy="39875"/>
            </a:xfrm>
            <a:custGeom>
              <a:avLst/>
              <a:gdLst/>
              <a:ahLst/>
              <a:cxnLst/>
              <a:rect l="l" t="t" r="r" b="b"/>
              <a:pathLst>
                <a:path w="1859" h="1595" extrusionOk="0">
                  <a:moveTo>
                    <a:pt x="1061" y="142"/>
                  </a:moveTo>
                  <a:cubicBezTo>
                    <a:pt x="1430" y="142"/>
                    <a:pt x="1715" y="427"/>
                    <a:pt x="1727" y="797"/>
                  </a:cubicBezTo>
                  <a:cubicBezTo>
                    <a:pt x="1727" y="1192"/>
                    <a:pt x="1400" y="1456"/>
                    <a:pt x="1059" y="1456"/>
                  </a:cubicBezTo>
                  <a:cubicBezTo>
                    <a:pt x="896" y="1456"/>
                    <a:pt x="731" y="1395"/>
                    <a:pt x="596" y="1261"/>
                  </a:cubicBezTo>
                  <a:cubicBezTo>
                    <a:pt x="180" y="844"/>
                    <a:pt x="477" y="142"/>
                    <a:pt x="1061" y="142"/>
                  </a:cubicBezTo>
                  <a:close/>
                  <a:moveTo>
                    <a:pt x="1061" y="1"/>
                  </a:moveTo>
                  <a:cubicBezTo>
                    <a:pt x="865" y="1"/>
                    <a:pt x="664" y="74"/>
                    <a:pt x="501" y="237"/>
                  </a:cubicBezTo>
                  <a:cubicBezTo>
                    <a:pt x="1" y="737"/>
                    <a:pt x="358" y="1594"/>
                    <a:pt x="1061" y="1594"/>
                  </a:cubicBezTo>
                  <a:cubicBezTo>
                    <a:pt x="1501" y="1582"/>
                    <a:pt x="1858" y="1237"/>
                    <a:pt x="1858" y="797"/>
                  </a:cubicBezTo>
                  <a:cubicBezTo>
                    <a:pt x="1858" y="315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088525" y="2948450"/>
              <a:ext cx="46750" cy="39875"/>
            </a:xfrm>
            <a:custGeom>
              <a:avLst/>
              <a:gdLst/>
              <a:ahLst/>
              <a:cxnLst/>
              <a:rect l="l" t="t" r="r" b="b"/>
              <a:pathLst>
                <a:path w="1870" h="1595" extrusionOk="0">
                  <a:moveTo>
                    <a:pt x="1072" y="142"/>
                  </a:moveTo>
                  <a:cubicBezTo>
                    <a:pt x="1429" y="142"/>
                    <a:pt x="1727" y="427"/>
                    <a:pt x="1727" y="797"/>
                  </a:cubicBezTo>
                  <a:cubicBezTo>
                    <a:pt x="1727" y="1192"/>
                    <a:pt x="1405" y="1456"/>
                    <a:pt x="1067" y="1456"/>
                  </a:cubicBezTo>
                  <a:cubicBezTo>
                    <a:pt x="906" y="1456"/>
                    <a:pt x="742" y="1395"/>
                    <a:pt x="607" y="1261"/>
                  </a:cubicBezTo>
                  <a:cubicBezTo>
                    <a:pt x="191" y="844"/>
                    <a:pt x="488" y="142"/>
                    <a:pt x="1072" y="142"/>
                  </a:cubicBezTo>
                  <a:close/>
                  <a:moveTo>
                    <a:pt x="1070" y="1"/>
                  </a:moveTo>
                  <a:cubicBezTo>
                    <a:pt x="874" y="1"/>
                    <a:pt x="675" y="74"/>
                    <a:pt x="512" y="237"/>
                  </a:cubicBezTo>
                  <a:cubicBezTo>
                    <a:pt x="0" y="737"/>
                    <a:pt x="357" y="1594"/>
                    <a:pt x="1072" y="1594"/>
                  </a:cubicBezTo>
                  <a:cubicBezTo>
                    <a:pt x="1512" y="1582"/>
                    <a:pt x="1858" y="1237"/>
                    <a:pt x="1869" y="797"/>
                  </a:cubicBezTo>
                  <a:cubicBezTo>
                    <a:pt x="1861" y="315"/>
                    <a:pt x="1474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215025" y="2948450"/>
              <a:ext cx="46450" cy="39875"/>
            </a:xfrm>
            <a:custGeom>
              <a:avLst/>
              <a:gdLst/>
              <a:ahLst/>
              <a:cxnLst/>
              <a:rect l="l" t="t" r="r" b="b"/>
              <a:pathLst>
                <a:path w="1858" h="1595" extrusionOk="0">
                  <a:moveTo>
                    <a:pt x="1060" y="142"/>
                  </a:moveTo>
                  <a:cubicBezTo>
                    <a:pt x="1429" y="142"/>
                    <a:pt x="1715" y="427"/>
                    <a:pt x="1727" y="797"/>
                  </a:cubicBezTo>
                  <a:cubicBezTo>
                    <a:pt x="1727" y="1192"/>
                    <a:pt x="1399" y="1456"/>
                    <a:pt x="1058" y="1456"/>
                  </a:cubicBezTo>
                  <a:cubicBezTo>
                    <a:pt x="896" y="1456"/>
                    <a:pt x="730" y="1395"/>
                    <a:pt x="596" y="1261"/>
                  </a:cubicBezTo>
                  <a:cubicBezTo>
                    <a:pt x="179" y="844"/>
                    <a:pt x="477" y="142"/>
                    <a:pt x="1060" y="142"/>
                  </a:cubicBezTo>
                  <a:close/>
                  <a:moveTo>
                    <a:pt x="1061" y="1"/>
                  </a:moveTo>
                  <a:cubicBezTo>
                    <a:pt x="864" y="1"/>
                    <a:pt x="663" y="74"/>
                    <a:pt x="500" y="237"/>
                  </a:cubicBezTo>
                  <a:cubicBezTo>
                    <a:pt x="0" y="737"/>
                    <a:pt x="358" y="1594"/>
                    <a:pt x="1060" y="1594"/>
                  </a:cubicBezTo>
                  <a:cubicBezTo>
                    <a:pt x="1501" y="1582"/>
                    <a:pt x="1858" y="1237"/>
                    <a:pt x="1858" y="797"/>
                  </a:cubicBezTo>
                  <a:cubicBezTo>
                    <a:pt x="1858" y="315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341225" y="2948450"/>
              <a:ext cx="46750" cy="39875"/>
            </a:xfrm>
            <a:custGeom>
              <a:avLst/>
              <a:gdLst/>
              <a:ahLst/>
              <a:cxnLst/>
              <a:rect l="l" t="t" r="r" b="b"/>
              <a:pathLst>
                <a:path w="1870" h="1595" extrusionOk="0">
                  <a:moveTo>
                    <a:pt x="1072" y="142"/>
                  </a:moveTo>
                  <a:cubicBezTo>
                    <a:pt x="1429" y="142"/>
                    <a:pt x="1727" y="427"/>
                    <a:pt x="1727" y="797"/>
                  </a:cubicBezTo>
                  <a:cubicBezTo>
                    <a:pt x="1727" y="1192"/>
                    <a:pt x="1405" y="1456"/>
                    <a:pt x="1068" y="1456"/>
                  </a:cubicBezTo>
                  <a:cubicBezTo>
                    <a:pt x="907" y="1456"/>
                    <a:pt x="742" y="1395"/>
                    <a:pt x="608" y="1261"/>
                  </a:cubicBezTo>
                  <a:cubicBezTo>
                    <a:pt x="191" y="844"/>
                    <a:pt x="489" y="142"/>
                    <a:pt x="1072" y="142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4"/>
                    <a:pt x="513" y="237"/>
                  </a:cubicBezTo>
                  <a:cubicBezTo>
                    <a:pt x="1" y="737"/>
                    <a:pt x="358" y="1594"/>
                    <a:pt x="1072" y="1594"/>
                  </a:cubicBezTo>
                  <a:cubicBezTo>
                    <a:pt x="1513" y="1582"/>
                    <a:pt x="1858" y="1237"/>
                    <a:pt x="1870" y="797"/>
                  </a:cubicBezTo>
                  <a:cubicBezTo>
                    <a:pt x="1862" y="315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83100" y="3067100"/>
              <a:ext cx="46750" cy="39975"/>
            </a:xfrm>
            <a:custGeom>
              <a:avLst/>
              <a:gdLst/>
              <a:ahLst/>
              <a:cxnLst/>
              <a:rect l="l" t="t" r="r" b="b"/>
              <a:pathLst>
                <a:path w="1870" h="1599" extrusionOk="0">
                  <a:moveTo>
                    <a:pt x="1072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27" y="1196"/>
                    <a:pt x="1399" y="1460"/>
                    <a:pt x="1062" y="1460"/>
                  </a:cubicBezTo>
                  <a:cubicBezTo>
                    <a:pt x="901" y="1460"/>
                    <a:pt x="738" y="1400"/>
                    <a:pt x="608" y="1265"/>
                  </a:cubicBezTo>
                  <a:cubicBezTo>
                    <a:pt x="191" y="849"/>
                    <a:pt x="489" y="146"/>
                    <a:pt x="1072" y="146"/>
                  </a:cubicBezTo>
                  <a:close/>
                  <a:moveTo>
                    <a:pt x="1073" y="0"/>
                  </a:moveTo>
                  <a:cubicBezTo>
                    <a:pt x="876" y="0"/>
                    <a:pt x="675" y="75"/>
                    <a:pt x="512" y="242"/>
                  </a:cubicBezTo>
                  <a:cubicBezTo>
                    <a:pt x="0" y="742"/>
                    <a:pt x="358" y="1599"/>
                    <a:pt x="1072" y="1599"/>
                  </a:cubicBezTo>
                  <a:cubicBezTo>
                    <a:pt x="1512" y="1587"/>
                    <a:pt x="1858" y="1242"/>
                    <a:pt x="1870" y="801"/>
                  </a:cubicBezTo>
                  <a:cubicBezTo>
                    <a:pt x="1870" y="320"/>
                    <a:pt x="1480" y="0"/>
                    <a:pt x="107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09600" y="3067100"/>
              <a:ext cx="46450" cy="39975"/>
            </a:xfrm>
            <a:custGeom>
              <a:avLst/>
              <a:gdLst/>
              <a:ahLst/>
              <a:cxnLst/>
              <a:rect l="l" t="t" r="r" b="b"/>
              <a:pathLst>
                <a:path w="1858" h="1599" extrusionOk="0">
                  <a:moveTo>
                    <a:pt x="1060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19" y="1196"/>
                    <a:pt x="1394" y="1460"/>
                    <a:pt x="1056" y="1460"/>
                  </a:cubicBezTo>
                  <a:cubicBezTo>
                    <a:pt x="895" y="1460"/>
                    <a:pt x="730" y="1400"/>
                    <a:pt x="596" y="1265"/>
                  </a:cubicBezTo>
                  <a:cubicBezTo>
                    <a:pt x="179" y="849"/>
                    <a:pt x="477" y="146"/>
                    <a:pt x="1060" y="146"/>
                  </a:cubicBezTo>
                  <a:close/>
                  <a:moveTo>
                    <a:pt x="1061" y="0"/>
                  </a:moveTo>
                  <a:cubicBezTo>
                    <a:pt x="864" y="0"/>
                    <a:pt x="663" y="75"/>
                    <a:pt x="501" y="242"/>
                  </a:cubicBezTo>
                  <a:cubicBezTo>
                    <a:pt x="1" y="742"/>
                    <a:pt x="358" y="1599"/>
                    <a:pt x="1060" y="1599"/>
                  </a:cubicBezTo>
                  <a:cubicBezTo>
                    <a:pt x="1501" y="1587"/>
                    <a:pt x="1858" y="1242"/>
                    <a:pt x="1858" y="801"/>
                  </a:cubicBezTo>
                  <a:cubicBezTo>
                    <a:pt x="1858" y="320"/>
                    <a:pt x="1468" y="0"/>
                    <a:pt x="1061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835800" y="3067100"/>
              <a:ext cx="46775" cy="39975"/>
            </a:xfrm>
            <a:custGeom>
              <a:avLst/>
              <a:gdLst/>
              <a:ahLst/>
              <a:cxnLst/>
              <a:rect l="l" t="t" r="r" b="b"/>
              <a:pathLst>
                <a:path w="1871" h="1599" extrusionOk="0">
                  <a:moveTo>
                    <a:pt x="1072" y="146"/>
                  </a:moveTo>
                  <a:cubicBezTo>
                    <a:pt x="1430" y="146"/>
                    <a:pt x="1727" y="432"/>
                    <a:pt x="1727" y="801"/>
                  </a:cubicBezTo>
                  <a:cubicBezTo>
                    <a:pt x="1727" y="1196"/>
                    <a:pt x="1400" y="1460"/>
                    <a:pt x="1063" y="1460"/>
                  </a:cubicBezTo>
                  <a:cubicBezTo>
                    <a:pt x="902" y="1460"/>
                    <a:pt x="739" y="1400"/>
                    <a:pt x="608" y="1265"/>
                  </a:cubicBezTo>
                  <a:cubicBezTo>
                    <a:pt x="191" y="849"/>
                    <a:pt x="489" y="146"/>
                    <a:pt x="1072" y="146"/>
                  </a:cubicBezTo>
                  <a:close/>
                  <a:moveTo>
                    <a:pt x="1073" y="0"/>
                  </a:moveTo>
                  <a:cubicBezTo>
                    <a:pt x="876" y="0"/>
                    <a:pt x="676" y="75"/>
                    <a:pt x="513" y="242"/>
                  </a:cubicBezTo>
                  <a:cubicBezTo>
                    <a:pt x="1" y="742"/>
                    <a:pt x="358" y="1599"/>
                    <a:pt x="1072" y="1599"/>
                  </a:cubicBezTo>
                  <a:cubicBezTo>
                    <a:pt x="1513" y="1587"/>
                    <a:pt x="1858" y="1242"/>
                    <a:pt x="1870" y="801"/>
                  </a:cubicBezTo>
                  <a:cubicBezTo>
                    <a:pt x="1870" y="320"/>
                    <a:pt x="1480" y="0"/>
                    <a:pt x="107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962300" y="3067100"/>
              <a:ext cx="46475" cy="39975"/>
            </a:xfrm>
            <a:custGeom>
              <a:avLst/>
              <a:gdLst/>
              <a:ahLst/>
              <a:cxnLst/>
              <a:rect l="l" t="t" r="r" b="b"/>
              <a:pathLst>
                <a:path w="1859" h="1599" extrusionOk="0">
                  <a:moveTo>
                    <a:pt x="1061" y="146"/>
                  </a:moveTo>
                  <a:cubicBezTo>
                    <a:pt x="1430" y="146"/>
                    <a:pt x="1727" y="432"/>
                    <a:pt x="1727" y="801"/>
                  </a:cubicBezTo>
                  <a:cubicBezTo>
                    <a:pt x="1719" y="1196"/>
                    <a:pt x="1395" y="1460"/>
                    <a:pt x="1056" y="1460"/>
                  </a:cubicBezTo>
                  <a:cubicBezTo>
                    <a:pt x="895" y="1460"/>
                    <a:pt x="731" y="1400"/>
                    <a:pt x="596" y="1265"/>
                  </a:cubicBezTo>
                  <a:cubicBezTo>
                    <a:pt x="180" y="849"/>
                    <a:pt x="477" y="146"/>
                    <a:pt x="1061" y="146"/>
                  </a:cubicBezTo>
                  <a:close/>
                  <a:moveTo>
                    <a:pt x="1061" y="0"/>
                  </a:moveTo>
                  <a:cubicBezTo>
                    <a:pt x="865" y="0"/>
                    <a:pt x="664" y="75"/>
                    <a:pt x="501" y="242"/>
                  </a:cubicBezTo>
                  <a:cubicBezTo>
                    <a:pt x="1" y="742"/>
                    <a:pt x="358" y="1599"/>
                    <a:pt x="1061" y="1599"/>
                  </a:cubicBezTo>
                  <a:cubicBezTo>
                    <a:pt x="1501" y="1587"/>
                    <a:pt x="1858" y="1242"/>
                    <a:pt x="1858" y="801"/>
                  </a:cubicBezTo>
                  <a:cubicBezTo>
                    <a:pt x="1858" y="320"/>
                    <a:pt x="1469" y="0"/>
                    <a:pt x="1061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088525" y="3067100"/>
              <a:ext cx="46750" cy="39975"/>
            </a:xfrm>
            <a:custGeom>
              <a:avLst/>
              <a:gdLst/>
              <a:ahLst/>
              <a:cxnLst/>
              <a:rect l="l" t="t" r="r" b="b"/>
              <a:pathLst>
                <a:path w="1870" h="1599" extrusionOk="0">
                  <a:moveTo>
                    <a:pt x="1072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27" y="1196"/>
                    <a:pt x="1399" y="1460"/>
                    <a:pt x="1062" y="1460"/>
                  </a:cubicBezTo>
                  <a:cubicBezTo>
                    <a:pt x="901" y="1460"/>
                    <a:pt x="738" y="1400"/>
                    <a:pt x="607" y="1265"/>
                  </a:cubicBezTo>
                  <a:cubicBezTo>
                    <a:pt x="191" y="849"/>
                    <a:pt x="488" y="146"/>
                    <a:pt x="1072" y="146"/>
                  </a:cubicBezTo>
                  <a:close/>
                  <a:moveTo>
                    <a:pt x="1073" y="0"/>
                  </a:moveTo>
                  <a:cubicBezTo>
                    <a:pt x="876" y="0"/>
                    <a:pt x="675" y="75"/>
                    <a:pt x="512" y="242"/>
                  </a:cubicBezTo>
                  <a:cubicBezTo>
                    <a:pt x="0" y="742"/>
                    <a:pt x="357" y="1599"/>
                    <a:pt x="1072" y="1599"/>
                  </a:cubicBezTo>
                  <a:cubicBezTo>
                    <a:pt x="1512" y="1587"/>
                    <a:pt x="1858" y="1242"/>
                    <a:pt x="1869" y="801"/>
                  </a:cubicBezTo>
                  <a:cubicBezTo>
                    <a:pt x="1869" y="320"/>
                    <a:pt x="1480" y="0"/>
                    <a:pt x="107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215025" y="3067100"/>
              <a:ext cx="46450" cy="39975"/>
            </a:xfrm>
            <a:custGeom>
              <a:avLst/>
              <a:gdLst/>
              <a:ahLst/>
              <a:cxnLst/>
              <a:rect l="l" t="t" r="r" b="b"/>
              <a:pathLst>
                <a:path w="1858" h="1599" extrusionOk="0">
                  <a:moveTo>
                    <a:pt x="1060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19" y="1196"/>
                    <a:pt x="1394" y="1460"/>
                    <a:pt x="1056" y="1460"/>
                  </a:cubicBezTo>
                  <a:cubicBezTo>
                    <a:pt x="895" y="1460"/>
                    <a:pt x="730" y="1400"/>
                    <a:pt x="596" y="1265"/>
                  </a:cubicBezTo>
                  <a:cubicBezTo>
                    <a:pt x="179" y="849"/>
                    <a:pt x="477" y="146"/>
                    <a:pt x="1060" y="146"/>
                  </a:cubicBezTo>
                  <a:close/>
                  <a:moveTo>
                    <a:pt x="1061" y="0"/>
                  </a:moveTo>
                  <a:cubicBezTo>
                    <a:pt x="864" y="0"/>
                    <a:pt x="663" y="75"/>
                    <a:pt x="500" y="242"/>
                  </a:cubicBezTo>
                  <a:cubicBezTo>
                    <a:pt x="0" y="742"/>
                    <a:pt x="358" y="1599"/>
                    <a:pt x="1060" y="1599"/>
                  </a:cubicBezTo>
                  <a:cubicBezTo>
                    <a:pt x="1501" y="1587"/>
                    <a:pt x="1858" y="1242"/>
                    <a:pt x="1858" y="801"/>
                  </a:cubicBezTo>
                  <a:cubicBezTo>
                    <a:pt x="1858" y="320"/>
                    <a:pt x="1468" y="0"/>
                    <a:pt x="1061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1225" y="3067100"/>
              <a:ext cx="46750" cy="39975"/>
            </a:xfrm>
            <a:custGeom>
              <a:avLst/>
              <a:gdLst/>
              <a:ahLst/>
              <a:cxnLst/>
              <a:rect l="l" t="t" r="r" b="b"/>
              <a:pathLst>
                <a:path w="1870" h="1599" extrusionOk="0">
                  <a:moveTo>
                    <a:pt x="1072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27" y="1196"/>
                    <a:pt x="1400" y="1460"/>
                    <a:pt x="1062" y="1460"/>
                  </a:cubicBezTo>
                  <a:cubicBezTo>
                    <a:pt x="902" y="1460"/>
                    <a:pt x="739" y="1400"/>
                    <a:pt x="608" y="1265"/>
                  </a:cubicBezTo>
                  <a:cubicBezTo>
                    <a:pt x="191" y="849"/>
                    <a:pt x="489" y="146"/>
                    <a:pt x="1072" y="146"/>
                  </a:cubicBezTo>
                  <a:close/>
                  <a:moveTo>
                    <a:pt x="1073" y="0"/>
                  </a:moveTo>
                  <a:cubicBezTo>
                    <a:pt x="876" y="0"/>
                    <a:pt x="675" y="75"/>
                    <a:pt x="513" y="242"/>
                  </a:cubicBezTo>
                  <a:cubicBezTo>
                    <a:pt x="1" y="742"/>
                    <a:pt x="358" y="1599"/>
                    <a:pt x="1072" y="1599"/>
                  </a:cubicBezTo>
                  <a:cubicBezTo>
                    <a:pt x="1513" y="1587"/>
                    <a:pt x="1858" y="1242"/>
                    <a:pt x="1870" y="801"/>
                  </a:cubicBezTo>
                  <a:cubicBezTo>
                    <a:pt x="1870" y="320"/>
                    <a:pt x="1480" y="0"/>
                    <a:pt x="107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83100" y="3185850"/>
              <a:ext cx="46750" cy="40000"/>
            </a:xfrm>
            <a:custGeom>
              <a:avLst/>
              <a:gdLst/>
              <a:ahLst/>
              <a:cxnLst/>
              <a:rect l="l" t="t" r="r" b="b"/>
              <a:pathLst>
                <a:path w="1870" h="1600" extrusionOk="0">
                  <a:moveTo>
                    <a:pt x="1072" y="147"/>
                  </a:moveTo>
                  <a:cubicBezTo>
                    <a:pt x="1429" y="147"/>
                    <a:pt x="1727" y="433"/>
                    <a:pt x="1727" y="802"/>
                  </a:cubicBezTo>
                  <a:cubicBezTo>
                    <a:pt x="1727" y="1197"/>
                    <a:pt x="1405" y="1461"/>
                    <a:pt x="1067" y="1461"/>
                  </a:cubicBezTo>
                  <a:cubicBezTo>
                    <a:pt x="907" y="1461"/>
                    <a:pt x="742" y="1401"/>
                    <a:pt x="608" y="1266"/>
                  </a:cubicBezTo>
                  <a:cubicBezTo>
                    <a:pt x="191" y="849"/>
                    <a:pt x="489" y="147"/>
                    <a:pt x="1072" y="147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5"/>
                    <a:pt x="512" y="242"/>
                  </a:cubicBezTo>
                  <a:cubicBezTo>
                    <a:pt x="0" y="742"/>
                    <a:pt x="358" y="1599"/>
                    <a:pt x="1072" y="1599"/>
                  </a:cubicBezTo>
                  <a:cubicBezTo>
                    <a:pt x="1512" y="1588"/>
                    <a:pt x="1858" y="1242"/>
                    <a:pt x="1870" y="802"/>
                  </a:cubicBezTo>
                  <a:cubicBezTo>
                    <a:pt x="1862" y="320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709600" y="3185850"/>
              <a:ext cx="46450" cy="40000"/>
            </a:xfrm>
            <a:custGeom>
              <a:avLst/>
              <a:gdLst/>
              <a:ahLst/>
              <a:cxnLst/>
              <a:rect l="l" t="t" r="r" b="b"/>
              <a:pathLst>
                <a:path w="1858" h="1600" extrusionOk="0">
                  <a:moveTo>
                    <a:pt x="1060" y="147"/>
                  </a:moveTo>
                  <a:cubicBezTo>
                    <a:pt x="1429" y="147"/>
                    <a:pt x="1715" y="433"/>
                    <a:pt x="1727" y="802"/>
                  </a:cubicBezTo>
                  <a:cubicBezTo>
                    <a:pt x="1727" y="1197"/>
                    <a:pt x="1399" y="1461"/>
                    <a:pt x="1059" y="1461"/>
                  </a:cubicBezTo>
                  <a:cubicBezTo>
                    <a:pt x="896" y="1461"/>
                    <a:pt x="730" y="1401"/>
                    <a:pt x="596" y="1266"/>
                  </a:cubicBezTo>
                  <a:cubicBezTo>
                    <a:pt x="179" y="849"/>
                    <a:pt x="477" y="147"/>
                    <a:pt x="1060" y="147"/>
                  </a:cubicBezTo>
                  <a:close/>
                  <a:moveTo>
                    <a:pt x="1061" y="1"/>
                  </a:moveTo>
                  <a:cubicBezTo>
                    <a:pt x="864" y="1"/>
                    <a:pt x="663" y="75"/>
                    <a:pt x="501" y="242"/>
                  </a:cubicBezTo>
                  <a:cubicBezTo>
                    <a:pt x="1" y="742"/>
                    <a:pt x="358" y="1599"/>
                    <a:pt x="1060" y="1599"/>
                  </a:cubicBezTo>
                  <a:cubicBezTo>
                    <a:pt x="1501" y="1588"/>
                    <a:pt x="1858" y="1242"/>
                    <a:pt x="1858" y="802"/>
                  </a:cubicBezTo>
                  <a:cubicBezTo>
                    <a:pt x="1858" y="320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835800" y="3185850"/>
              <a:ext cx="46775" cy="40000"/>
            </a:xfrm>
            <a:custGeom>
              <a:avLst/>
              <a:gdLst/>
              <a:ahLst/>
              <a:cxnLst/>
              <a:rect l="l" t="t" r="r" b="b"/>
              <a:pathLst>
                <a:path w="1871" h="1600" extrusionOk="0">
                  <a:moveTo>
                    <a:pt x="1072" y="147"/>
                  </a:moveTo>
                  <a:cubicBezTo>
                    <a:pt x="1430" y="147"/>
                    <a:pt x="1727" y="433"/>
                    <a:pt x="1727" y="802"/>
                  </a:cubicBezTo>
                  <a:cubicBezTo>
                    <a:pt x="1727" y="1197"/>
                    <a:pt x="1405" y="1461"/>
                    <a:pt x="1068" y="1461"/>
                  </a:cubicBezTo>
                  <a:cubicBezTo>
                    <a:pt x="907" y="1461"/>
                    <a:pt x="743" y="1401"/>
                    <a:pt x="608" y="1266"/>
                  </a:cubicBezTo>
                  <a:cubicBezTo>
                    <a:pt x="191" y="849"/>
                    <a:pt x="489" y="147"/>
                    <a:pt x="1072" y="147"/>
                  </a:cubicBezTo>
                  <a:close/>
                  <a:moveTo>
                    <a:pt x="1071" y="1"/>
                  </a:moveTo>
                  <a:cubicBezTo>
                    <a:pt x="875" y="1"/>
                    <a:pt x="676" y="75"/>
                    <a:pt x="513" y="242"/>
                  </a:cubicBezTo>
                  <a:cubicBezTo>
                    <a:pt x="1" y="742"/>
                    <a:pt x="358" y="1599"/>
                    <a:pt x="1072" y="1599"/>
                  </a:cubicBezTo>
                  <a:cubicBezTo>
                    <a:pt x="1513" y="1588"/>
                    <a:pt x="1858" y="1242"/>
                    <a:pt x="1870" y="802"/>
                  </a:cubicBezTo>
                  <a:cubicBezTo>
                    <a:pt x="1862" y="320"/>
                    <a:pt x="1475" y="1"/>
                    <a:pt x="107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962300" y="3185850"/>
              <a:ext cx="46475" cy="40000"/>
            </a:xfrm>
            <a:custGeom>
              <a:avLst/>
              <a:gdLst/>
              <a:ahLst/>
              <a:cxnLst/>
              <a:rect l="l" t="t" r="r" b="b"/>
              <a:pathLst>
                <a:path w="1859" h="1600" extrusionOk="0">
                  <a:moveTo>
                    <a:pt x="1061" y="147"/>
                  </a:moveTo>
                  <a:cubicBezTo>
                    <a:pt x="1430" y="147"/>
                    <a:pt x="1715" y="433"/>
                    <a:pt x="1727" y="802"/>
                  </a:cubicBezTo>
                  <a:cubicBezTo>
                    <a:pt x="1727" y="1197"/>
                    <a:pt x="1400" y="1461"/>
                    <a:pt x="1059" y="1461"/>
                  </a:cubicBezTo>
                  <a:cubicBezTo>
                    <a:pt x="896" y="1461"/>
                    <a:pt x="731" y="1401"/>
                    <a:pt x="596" y="1266"/>
                  </a:cubicBezTo>
                  <a:cubicBezTo>
                    <a:pt x="180" y="849"/>
                    <a:pt x="477" y="147"/>
                    <a:pt x="1061" y="147"/>
                  </a:cubicBezTo>
                  <a:close/>
                  <a:moveTo>
                    <a:pt x="1061" y="1"/>
                  </a:moveTo>
                  <a:cubicBezTo>
                    <a:pt x="865" y="1"/>
                    <a:pt x="664" y="75"/>
                    <a:pt x="501" y="242"/>
                  </a:cubicBezTo>
                  <a:cubicBezTo>
                    <a:pt x="1" y="742"/>
                    <a:pt x="358" y="1599"/>
                    <a:pt x="1061" y="1599"/>
                  </a:cubicBezTo>
                  <a:cubicBezTo>
                    <a:pt x="1501" y="1588"/>
                    <a:pt x="1858" y="1242"/>
                    <a:pt x="1858" y="802"/>
                  </a:cubicBezTo>
                  <a:cubicBezTo>
                    <a:pt x="1858" y="320"/>
                    <a:pt x="1469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088525" y="3185850"/>
              <a:ext cx="46750" cy="40000"/>
            </a:xfrm>
            <a:custGeom>
              <a:avLst/>
              <a:gdLst/>
              <a:ahLst/>
              <a:cxnLst/>
              <a:rect l="l" t="t" r="r" b="b"/>
              <a:pathLst>
                <a:path w="1870" h="1600" extrusionOk="0">
                  <a:moveTo>
                    <a:pt x="1072" y="147"/>
                  </a:moveTo>
                  <a:cubicBezTo>
                    <a:pt x="1429" y="147"/>
                    <a:pt x="1727" y="433"/>
                    <a:pt x="1727" y="802"/>
                  </a:cubicBezTo>
                  <a:cubicBezTo>
                    <a:pt x="1727" y="1197"/>
                    <a:pt x="1405" y="1461"/>
                    <a:pt x="1067" y="1461"/>
                  </a:cubicBezTo>
                  <a:cubicBezTo>
                    <a:pt x="906" y="1461"/>
                    <a:pt x="742" y="1401"/>
                    <a:pt x="607" y="1266"/>
                  </a:cubicBezTo>
                  <a:cubicBezTo>
                    <a:pt x="191" y="849"/>
                    <a:pt x="488" y="147"/>
                    <a:pt x="1072" y="147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5"/>
                    <a:pt x="512" y="242"/>
                  </a:cubicBezTo>
                  <a:cubicBezTo>
                    <a:pt x="0" y="742"/>
                    <a:pt x="357" y="1599"/>
                    <a:pt x="1072" y="1599"/>
                  </a:cubicBezTo>
                  <a:cubicBezTo>
                    <a:pt x="1512" y="1588"/>
                    <a:pt x="1858" y="1242"/>
                    <a:pt x="1869" y="802"/>
                  </a:cubicBezTo>
                  <a:cubicBezTo>
                    <a:pt x="1861" y="320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215025" y="3185850"/>
              <a:ext cx="46450" cy="40000"/>
            </a:xfrm>
            <a:custGeom>
              <a:avLst/>
              <a:gdLst/>
              <a:ahLst/>
              <a:cxnLst/>
              <a:rect l="l" t="t" r="r" b="b"/>
              <a:pathLst>
                <a:path w="1858" h="1600" extrusionOk="0">
                  <a:moveTo>
                    <a:pt x="1060" y="147"/>
                  </a:moveTo>
                  <a:cubicBezTo>
                    <a:pt x="1429" y="147"/>
                    <a:pt x="1715" y="433"/>
                    <a:pt x="1727" y="802"/>
                  </a:cubicBezTo>
                  <a:cubicBezTo>
                    <a:pt x="1727" y="1197"/>
                    <a:pt x="1399" y="1461"/>
                    <a:pt x="1058" y="1461"/>
                  </a:cubicBezTo>
                  <a:cubicBezTo>
                    <a:pt x="896" y="1461"/>
                    <a:pt x="730" y="1401"/>
                    <a:pt x="596" y="1266"/>
                  </a:cubicBezTo>
                  <a:cubicBezTo>
                    <a:pt x="179" y="849"/>
                    <a:pt x="477" y="147"/>
                    <a:pt x="1060" y="147"/>
                  </a:cubicBezTo>
                  <a:close/>
                  <a:moveTo>
                    <a:pt x="1061" y="1"/>
                  </a:moveTo>
                  <a:cubicBezTo>
                    <a:pt x="864" y="1"/>
                    <a:pt x="663" y="75"/>
                    <a:pt x="500" y="242"/>
                  </a:cubicBezTo>
                  <a:cubicBezTo>
                    <a:pt x="0" y="742"/>
                    <a:pt x="358" y="1599"/>
                    <a:pt x="1060" y="1599"/>
                  </a:cubicBezTo>
                  <a:cubicBezTo>
                    <a:pt x="1501" y="1588"/>
                    <a:pt x="1858" y="1242"/>
                    <a:pt x="1858" y="802"/>
                  </a:cubicBezTo>
                  <a:cubicBezTo>
                    <a:pt x="1858" y="320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41225" y="3185850"/>
              <a:ext cx="46750" cy="40000"/>
            </a:xfrm>
            <a:custGeom>
              <a:avLst/>
              <a:gdLst/>
              <a:ahLst/>
              <a:cxnLst/>
              <a:rect l="l" t="t" r="r" b="b"/>
              <a:pathLst>
                <a:path w="1870" h="1600" extrusionOk="0">
                  <a:moveTo>
                    <a:pt x="1072" y="147"/>
                  </a:moveTo>
                  <a:cubicBezTo>
                    <a:pt x="1429" y="147"/>
                    <a:pt x="1727" y="433"/>
                    <a:pt x="1727" y="802"/>
                  </a:cubicBezTo>
                  <a:cubicBezTo>
                    <a:pt x="1727" y="1197"/>
                    <a:pt x="1405" y="1461"/>
                    <a:pt x="1068" y="1461"/>
                  </a:cubicBezTo>
                  <a:cubicBezTo>
                    <a:pt x="907" y="1461"/>
                    <a:pt x="742" y="1401"/>
                    <a:pt x="608" y="1266"/>
                  </a:cubicBezTo>
                  <a:cubicBezTo>
                    <a:pt x="191" y="849"/>
                    <a:pt x="489" y="147"/>
                    <a:pt x="1072" y="147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5"/>
                    <a:pt x="513" y="242"/>
                  </a:cubicBezTo>
                  <a:cubicBezTo>
                    <a:pt x="1" y="742"/>
                    <a:pt x="358" y="1599"/>
                    <a:pt x="1072" y="1599"/>
                  </a:cubicBezTo>
                  <a:cubicBezTo>
                    <a:pt x="1513" y="1588"/>
                    <a:pt x="1858" y="1242"/>
                    <a:pt x="1870" y="802"/>
                  </a:cubicBezTo>
                  <a:cubicBezTo>
                    <a:pt x="1862" y="320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83100" y="3304525"/>
              <a:ext cx="46750" cy="39800"/>
            </a:xfrm>
            <a:custGeom>
              <a:avLst/>
              <a:gdLst/>
              <a:ahLst/>
              <a:cxnLst/>
              <a:rect l="l" t="t" r="r" b="b"/>
              <a:pathLst>
                <a:path w="1870" h="1592" extrusionOk="0">
                  <a:moveTo>
                    <a:pt x="1058" y="150"/>
                  </a:moveTo>
                  <a:cubicBezTo>
                    <a:pt x="1062" y="150"/>
                    <a:pt x="1067" y="150"/>
                    <a:pt x="1072" y="150"/>
                  </a:cubicBezTo>
                  <a:cubicBezTo>
                    <a:pt x="1429" y="150"/>
                    <a:pt x="1727" y="436"/>
                    <a:pt x="1727" y="805"/>
                  </a:cubicBezTo>
                  <a:cubicBezTo>
                    <a:pt x="1727" y="1200"/>
                    <a:pt x="1399" y="1464"/>
                    <a:pt x="1062" y="1464"/>
                  </a:cubicBezTo>
                  <a:cubicBezTo>
                    <a:pt x="901" y="1464"/>
                    <a:pt x="738" y="1404"/>
                    <a:pt x="608" y="1270"/>
                  </a:cubicBezTo>
                  <a:cubicBezTo>
                    <a:pt x="194" y="856"/>
                    <a:pt x="484" y="150"/>
                    <a:pt x="1058" y="150"/>
                  </a:cubicBezTo>
                  <a:close/>
                  <a:moveTo>
                    <a:pt x="1066" y="1"/>
                  </a:moveTo>
                  <a:cubicBezTo>
                    <a:pt x="871" y="1"/>
                    <a:pt x="673" y="73"/>
                    <a:pt x="512" y="234"/>
                  </a:cubicBezTo>
                  <a:cubicBezTo>
                    <a:pt x="0" y="746"/>
                    <a:pt x="358" y="1591"/>
                    <a:pt x="1072" y="1591"/>
                  </a:cubicBezTo>
                  <a:cubicBezTo>
                    <a:pt x="1512" y="1591"/>
                    <a:pt x="1858" y="1246"/>
                    <a:pt x="1870" y="805"/>
                  </a:cubicBezTo>
                  <a:cubicBezTo>
                    <a:pt x="1870" y="321"/>
                    <a:pt x="1475" y="1"/>
                    <a:pt x="1066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09600" y="3304525"/>
              <a:ext cx="46450" cy="39800"/>
            </a:xfrm>
            <a:custGeom>
              <a:avLst/>
              <a:gdLst/>
              <a:ahLst/>
              <a:cxnLst/>
              <a:rect l="l" t="t" r="r" b="b"/>
              <a:pathLst>
                <a:path w="1858" h="1592" extrusionOk="0">
                  <a:moveTo>
                    <a:pt x="1046" y="150"/>
                  </a:moveTo>
                  <a:cubicBezTo>
                    <a:pt x="1051" y="150"/>
                    <a:pt x="1055" y="150"/>
                    <a:pt x="1060" y="150"/>
                  </a:cubicBezTo>
                  <a:cubicBezTo>
                    <a:pt x="1429" y="150"/>
                    <a:pt x="1727" y="436"/>
                    <a:pt x="1727" y="805"/>
                  </a:cubicBezTo>
                  <a:cubicBezTo>
                    <a:pt x="1719" y="1200"/>
                    <a:pt x="1394" y="1464"/>
                    <a:pt x="1056" y="1464"/>
                  </a:cubicBezTo>
                  <a:cubicBezTo>
                    <a:pt x="895" y="1464"/>
                    <a:pt x="730" y="1404"/>
                    <a:pt x="596" y="1270"/>
                  </a:cubicBezTo>
                  <a:cubicBezTo>
                    <a:pt x="183" y="856"/>
                    <a:pt x="472" y="150"/>
                    <a:pt x="1046" y="150"/>
                  </a:cubicBezTo>
                  <a:close/>
                  <a:moveTo>
                    <a:pt x="1054" y="1"/>
                  </a:moveTo>
                  <a:cubicBezTo>
                    <a:pt x="859" y="1"/>
                    <a:pt x="662" y="73"/>
                    <a:pt x="501" y="234"/>
                  </a:cubicBezTo>
                  <a:cubicBezTo>
                    <a:pt x="1" y="734"/>
                    <a:pt x="358" y="1591"/>
                    <a:pt x="1060" y="1591"/>
                  </a:cubicBezTo>
                  <a:cubicBezTo>
                    <a:pt x="1501" y="1591"/>
                    <a:pt x="1858" y="1246"/>
                    <a:pt x="1858" y="805"/>
                  </a:cubicBezTo>
                  <a:cubicBezTo>
                    <a:pt x="1858" y="321"/>
                    <a:pt x="1464" y="1"/>
                    <a:pt x="1054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835800" y="3304525"/>
              <a:ext cx="46775" cy="39800"/>
            </a:xfrm>
            <a:custGeom>
              <a:avLst/>
              <a:gdLst/>
              <a:ahLst/>
              <a:cxnLst/>
              <a:rect l="l" t="t" r="r" b="b"/>
              <a:pathLst>
                <a:path w="1871" h="1592" extrusionOk="0">
                  <a:moveTo>
                    <a:pt x="1058" y="150"/>
                  </a:moveTo>
                  <a:cubicBezTo>
                    <a:pt x="1063" y="150"/>
                    <a:pt x="1068" y="150"/>
                    <a:pt x="1072" y="150"/>
                  </a:cubicBezTo>
                  <a:cubicBezTo>
                    <a:pt x="1430" y="150"/>
                    <a:pt x="1727" y="436"/>
                    <a:pt x="1727" y="805"/>
                  </a:cubicBezTo>
                  <a:cubicBezTo>
                    <a:pt x="1727" y="1200"/>
                    <a:pt x="1400" y="1464"/>
                    <a:pt x="1063" y="1464"/>
                  </a:cubicBezTo>
                  <a:cubicBezTo>
                    <a:pt x="902" y="1464"/>
                    <a:pt x="739" y="1404"/>
                    <a:pt x="608" y="1270"/>
                  </a:cubicBezTo>
                  <a:cubicBezTo>
                    <a:pt x="195" y="856"/>
                    <a:pt x="484" y="150"/>
                    <a:pt x="1058" y="150"/>
                  </a:cubicBezTo>
                  <a:close/>
                  <a:moveTo>
                    <a:pt x="1066" y="1"/>
                  </a:moveTo>
                  <a:cubicBezTo>
                    <a:pt x="872" y="1"/>
                    <a:pt x="674" y="73"/>
                    <a:pt x="513" y="234"/>
                  </a:cubicBezTo>
                  <a:cubicBezTo>
                    <a:pt x="1" y="746"/>
                    <a:pt x="358" y="1591"/>
                    <a:pt x="1072" y="1591"/>
                  </a:cubicBezTo>
                  <a:cubicBezTo>
                    <a:pt x="1513" y="1591"/>
                    <a:pt x="1858" y="1246"/>
                    <a:pt x="1870" y="805"/>
                  </a:cubicBezTo>
                  <a:cubicBezTo>
                    <a:pt x="1870" y="321"/>
                    <a:pt x="1476" y="1"/>
                    <a:pt x="1066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962300" y="3304525"/>
              <a:ext cx="46475" cy="39800"/>
            </a:xfrm>
            <a:custGeom>
              <a:avLst/>
              <a:gdLst/>
              <a:ahLst/>
              <a:cxnLst/>
              <a:rect l="l" t="t" r="r" b="b"/>
              <a:pathLst>
                <a:path w="1859" h="1592" extrusionOk="0">
                  <a:moveTo>
                    <a:pt x="1046" y="150"/>
                  </a:moveTo>
                  <a:cubicBezTo>
                    <a:pt x="1051" y="150"/>
                    <a:pt x="1056" y="150"/>
                    <a:pt x="1061" y="150"/>
                  </a:cubicBezTo>
                  <a:cubicBezTo>
                    <a:pt x="1430" y="150"/>
                    <a:pt x="1727" y="436"/>
                    <a:pt x="1727" y="805"/>
                  </a:cubicBezTo>
                  <a:cubicBezTo>
                    <a:pt x="1719" y="1200"/>
                    <a:pt x="1395" y="1464"/>
                    <a:pt x="1056" y="1464"/>
                  </a:cubicBezTo>
                  <a:cubicBezTo>
                    <a:pt x="895" y="1464"/>
                    <a:pt x="731" y="1404"/>
                    <a:pt x="596" y="1270"/>
                  </a:cubicBezTo>
                  <a:cubicBezTo>
                    <a:pt x="183" y="856"/>
                    <a:pt x="472" y="150"/>
                    <a:pt x="1046" y="150"/>
                  </a:cubicBezTo>
                  <a:close/>
                  <a:moveTo>
                    <a:pt x="1054" y="1"/>
                  </a:moveTo>
                  <a:cubicBezTo>
                    <a:pt x="860" y="1"/>
                    <a:pt x="662" y="73"/>
                    <a:pt x="501" y="234"/>
                  </a:cubicBezTo>
                  <a:cubicBezTo>
                    <a:pt x="1" y="746"/>
                    <a:pt x="358" y="1591"/>
                    <a:pt x="1061" y="1591"/>
                  </a:cubicBezTo>
                  <a:cubicBezTo>
                    <a:pt x="1501" y="1591"/>
                    <a:pt x="1858" y="1246"/>
                    <a:pt x="1858" y="805"/>
                  </a:cubicBezTo>
                  <a:cubicBezTo>
                    <a:pt x="1858" y="321"/>
                    <a:pt x="1464" y="1"/>
                    <a:pt x="1054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088525" y="3304525"/>
              <a:ext cx="46750" cy="39800"/>
            </a:xfrm>
            <a:custGeom>
              <a:avLst/>
              <a:gdLst/>
              <a:ahLst/>
              <a:cxnLst/>
              <a:rect l="l" t="t" r="r" b="b"/>
              <a:pathLst>
                <a:path w="1870" h="1592" extrusionOk="0">
                  <a:moveTo>
                    <a:pt x="1057" y="150"/>
                  </a:moveTo>
                  <a:cubicBezTo>
                    <a:pt x="1062" y="150"/>
                    <a:pt x="1067" y="150"/>
                    <a:pt x="1072" y="150"/>
                  </a:cubicBezTo>
                  <a:cubicBezTo>
                    <a:pt x="1429" y="150"/>
                    <a:pt x="1727" y="436"/>
                    <a:pt x="1727" y="805"/>
                  </a:cubicBezTo>
                  <a:cubicBezTo>
                    <a:pt x="1727" y="1200"/>
                    <a:pt x="1399" y="1464"/>
                    <a:pt x="1062" y="1464"/>
                  </a:cubicBezTo>
                  <a:cubicBezTo>
                    <a:pt x="901" y="1464"/>
                    <a:pt x="738" y="1404"/>
                    <a:pt x="607" y="1270"/>
                  </a:cubicBezTo>
                  <a:cubicBezTo>
                    <a:pt x="194" y="856"/>
                    <a:pt x="483" y="150"/>
                    <a:pt x="1057" y="150"/>
                  </a:cubicBezTo>
                  <a:close/>
                  <a:moveTo>
                    <a:pt x="1066" y="1"/>
                  </a:moveTo>
                  <a:cubicBezTo>
                    <a:pt x="871" y="1"/>
                    <a:pt x="673" y="73"/>
                    <a:pt x="512" y="234"/>
                  </a:cubicBezTo>
                  <a:cubicBezTo>
                    <a:pt x="0" y="746"/>
                    <a:pt x="357" y="1591"/>
                    <a:pt x="1072" y="1591"/>
                  </a:cubicBezTo>
                  <a:cubicBezTo>
                    <a:pt x="1512" y="1591"/>
                    <a:pt x="1858" y="1246"/>
                    <a:pt x="1869" y="805"/>
                  </a:cubicBezTo>
                  <a:cubicBezTo>
                    <a:pt x="1869" y="321"/>
                    <a:pt x="1475" y="1"/>
                    <a:pt x="1066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214800" y="3304625"/>
              <a:ext cx="46675" cy="39700"/>
            </a:xfrm>
            <a:custGeom>
              <a:avLst/>
              <a:gdLst/>
              <a:ahLst/>
              <a:cxnLst/>
              <a:rect l="l" t="t" r="r" b="b"/>
              <a:pathLst>
                <a:path w="1867" h="1588" extrusionOk="0">
                  <a:moveTo>
                    <a:pt x="1055" y="146"/>
                  </a:moveTo>
                  <a:cubicBezTo>
                    <a:pt x="1059" y="146"/>
                    <a:pt x="1064" y="146"/>
                    <a:pt x="1069" y="146"/>
                  </a:cubicBezTo>
                  <a:cubicBezTo>
                    <a:pt x="1438" y="146"/>
                    <a:pt x="1736" y="432"/>
                    <a:pt x="1736" y="801"/>
                  </a:cubicBezTo>
                  <a:cubicBezTo>
                    <a:pt x="1728" y="1196"/>
                    <a:pt x="1403" y="1460"/>
                    <a:pt x="1065" y="1460"/>
                  </a:cubicBezTo>
                  <a:cubicBezTo>
                    <a:pt x="904" y="1460"/>
                    <a:pt x="739" y="1400"/>
                    <a:pt x="605" y="1266"/>
                  </a:cubicBezTo>
                  <a:cubicBezTo>
                    <a:pt x="191" y="852"/>
                    <a:pt x="481" y="146"/>
                    <a:pt x="1055" y="146"/>
                  </a:cubicBezTo>
                  <a:close/>
                  <a:moveTo>
                    <a:pt x="1066" y="0"/>
                  </a:moveTo>
                  <a:cubicBezTo>
                    <a:pt x="868" y="0"/>
                    <a:pt x="664" y="75"/>
                    <a:pt x="497" y="242"/>
                  </a:cubicBezTo>
                  <a:cubicBezTo>
                    <a:pt x="1" y="738"/>
                    <a:pt x="361" y="1587"/>
                    <a:pt x="1055" y="1587"/>
                  </a:cubicBezTo>
                  <a:cubicBezTo>
                    <a:pt x="1059" y="1587"/>
                    <a:pt x="1064" y="1587"/>
                    <a:pt x="1069" y="1587"/>
                  </a:cubicBezTo>
                  <a:cubicBezTo>
                    <a:pt x="1510" y="1587"/>
                    <a:pt x="1855" y="1230"/>
                    <a:pt x="1867" y="801"/>
                  </a:cubicBezTo>
                  <a:cubicBezTo>
                    <a:pt x="1867" y="320"/>
                    <a:pt x="1477" y="0"/>
                    <a:pt x="1066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341225" y="3304525"/>
              <a:ext cx="46750" cy="39800"/>
            </a:xfrm>
            <a:custGeom>
              <a:avLst/>
              <a:gdLst/>
              <a:ahLst/>
              <a:cxnLst/>
              <a:rect l="l" t="t" r="r" b="b"/>
              <a:pathLst>
                <a:path w="1870" h="1592" extrusionOk="0">
                  <a:moveTo>
                    <a:pt x="1058" y="150"/>
                  </a:moveTo>
                  <a:cubicBezTo>
                    <a:pt x="1063" y="150"/>
                    <a:pt x="1067" y="150"/>
                    <a:pt x="1072" y="150"/>
                  </a:cubicBezTo>
                  <a:cubicBezTo>
                    <a:pt x="1429" y="150"/>
                    <a:pt x="1727" y="436"/>
                    <a:pt x="1727" y="805"/>
                  </a:cubicBezTo>
                  <a:cubicBezTo>
                    <a:pt x="1727" y="1200"/>
                    <a:pt x="1400" y="1464"/>
                    <a:pt x="1062" y="1464"/>
                  </a:cubicBezTo>
                  <a:cubicBezTo>
                    <a:pt x="902" y="1464"/>
                    <a:pt x="739" y="1404"/>
                    <a:pt x="608" y="1270"/>
                  </a:cubicBezTo>
                  <a:cubicBezTo>
                    <a:pt x="195" y="856"/>
                    <a:pt x="484" y="150"/>
                    <a:pt x="1058" y="150"/>
                  </a:cubicBezTo>
                  <a:close/>
                  <a:moveTo>
                    <a:pt x="1066" y="1"/>
                  </a:moveTo>
                  <a:cubicBezTo>
                    <a:pt x="871" y="1"/>
                    <a:pt x="673" y="73"/>
                    <a:pt x="513" y="234"/>
                  </a:cubicBezTo>
                  <a:cubicBezTo>
                    <a:pt x="1" y="734"/>
                    <a:pt x="358" y="1591"/>
                    <a:pt x="1072" y="1591"/>
                  </a:cubicBezTo>
                  <a:cubicBezTo>
                    <a:pt x="1513" y="1591"/>
                    <a:pt x="1858" y="1246"/>
                    <a:pt x="1870" y="805"/>
                  </a:cubicBezTo>
                  <a:cubicBezTo>
                    <a:pt x="1870" y="321"/>
                    <a:pt x="1476" y="1"/>
                    <a:pt x="1066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80;p2"/>
          <p:cNvSpPr/>
          <p:nvPr/>
        </p:nvSpPr>
        <p:spPr>
          <a:xfrm>
            <a:off x="2285471" y="4735775"/>
            <a:ext cx="547500" cy="547500"/>
          </a:xfrm>
          <a:prstGeom prst="donut">
            <a:avLst>
              <a:gd name="adj" fmla="val 2815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" name="Google Shape;181;p2"/>
          <p:cNvGrpSpPr/>
          <p:nvPr/>
        </p:nvGrpSpPr>
        <p:grpSpPr>
          <a:xfrm>
            <a:off x="7749475" y="4706538"/>
            <a:ext cx="1541875" cy="301175"/>
            <a:chOff x="8177200" y="4623825"/>
            <a:chExt cx="1541875" cy="301175"/>
          </a:xfrm>
        </p:grpSpPr>
        <p:sp>
          <p:nvSpPr>
            <p:cNvPr id="182" name="Google Shape;182;p2"/>
            <p:cNvSpPr/>
            <p:nvPr/>
          </p:nvSpPr>
          <p:spPr>
            <a:xfrm>
              <a:off x="8177200" y="4813050"/>
              <a:ext cx="1541875" cy="111950"/>
            </a:xfrm>
            <a:custGeom>
              <a:avLst/>
              <a:gdLst/>
              <a:ahLst/>
              <a:cxnLst/>
              <a:rect l="l" t="t" r="r" b="b"/>
              <a:pathLst>
                <a:path w="61675" h="4478" fill="none" extrusionOk="0">
                  <a:moveTo>
                    <a:pt x="0" y="1858"/>
                  </a:moveTo>
                  <a:cubicBezTo>
                    <a:pt x="2929" y="12"/>
                    <a:pt x="6727" y="310"/>
                    <a:pt x="9335" y="2608"/>
                  </a:cubicBezTo>
                  <a:cubicBezTo>
                    <a:pt x="11466" y="4477"/>
                    <a:pt x="14657" y="4477"/>
                    <a:pt x="16788" y="2608"/>
                  </a:cubicBezTo>
                  <a:cubicBezTo>
                    <a:pt x="19741" y="0"/>
                    <a:pt x="24158" y="0"/>
                    <a:pt x="27111" y="2608"/>
                  </a:cubicBezTo>
                  <a:cubicBezTo>
                    <a:pt x="29242" y="4477"/>
                    <a:pt x="32433" y="4477"/>
                    <a:pt x="34564" y="2608"/>
                  </a:cubicBezTo>
                  <a:cubicBezTo>
                    <a:pt x="37517" y="0"/>
                    <a:pt x="41934" y="0"/>
                    <a:pt x="44887" y="2608"/>
                  </a:cubicBezTo>
                  <a:cubicBezTo>
                    <a:pt x="47018" y="4477"/>
                    <a:pt x="50209" y="4477"/>
                    <a:pt x="52352" y="2608"/>
                  </a:cubicBezTo>
                  <a:cubicBezTo>
                    <a:pt x="54948" y="310"/>
                    <a:pt x="58746" y="12"/>
                    <a:pt x="61675" y="1858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8177200" y="4718438"/>
              <a:ext cx="1541875" cy="111950"/>
            </a:xfrm>
            <a:custGeom>
              <a:avLst/>
              <a:gdLst/>
              <a:ahLst/>
              <a:cxnLst/>
              <a:rect l="l" t="t" r="r" b="b"/>
              <a:pathLst>
                <a:path w="61675" h="4478" fill="none" extrusionOk="0">
                  <a:moveTo>
                    <a:pt x="0" y="1858"/>
                  </a:moveTo>
                  <a:cubicBezTo>
                    <a:pt x="2929" y="12"/>
                    <a:pt x="6727" y="310"/>
                    <a:pt x="9335" y="2608"/>
                  </a:cubicBezTo>
                  <a:cubicBezTo>
                    <a:pt x="11466" y="4477"/>
                    <a:pt x="14657" y="4477"/>
                    <a:pt x="16788" y="2608"/>
                  </a:cubicBezTo>
                  <a:cubicBezTo>
                    <a:pt x="19741" y="0"/>
                    <a:pt x="24158" y="0"/>
                    <a:pt x="27111" y="2608"/>
                  </a:cubicBezTo>
                  <a:cubicBezTo>
                    <a:pt x="29242" y="4477"/>
                    <a:pt x="32433" y="4477"/>
                    <a:pt x="34564" y="2608"/>
                  </a:cubicBezTo>
                  <a:cubicBezTo>
                    <a:pt x="37517" y="0"/>
                    <a:pt x="41934" y="0"/>
                    <a:pt x="44887" y="2608"/>
                  </a:cubicBezTo>
                  <a:cubicBezTo>
                    <a:pt x="47018" y="4477"/>
                    <a:pt x="50209" y="4477"/>
                    <a:pt x="52352" y="2608"/>
                  </a:cubicBezTo>
                  <a:cubicBezTo>
                    <a:pt x="54948" y="310"/>
                    <a:pt x="58746" y="12"/>
                    <a:pt x="61675" y="1858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8177200" y="4623825"/>
              <a:ext cx="1541875" cy="111950"/>
            </a:xfrm>
            <a:custGeom>
              <a:avLst/>
              <a:gdLst/>
              <a:ahLst/>
              <a:cxnLst/>
              <a:rect l="l" t="t" r="r" b="b"/>
              <a:pathLst>
                <a:path w="61675" h="4478" fill="none" extrusionOk="0">
                  <a:moveTo>
                    <a:pt x="0" y="1858"/>
                  </a:moveTo>
                  <a:cubicBezTo>
                    <a:pt x="2929" y="12"/>
                    <a:pt x="6727" y="310"/>
                    <a:pt x="9335" y="2608"/>
                  </a:cubicBezTo>
                  <a:cubicBezTo>
                    <a:pt x="11466" y="4477"/>
                    <a:pt x="14657" y="4477"/>
                    <a:pt x="16788" y="2608"/>
                  </a:cubicBezTo>
                  <a:cubicBezTo>
                    <a:pt x="19741" y="0"/>
                    <a:pt x="24158" y="0"/>
                    <a:pt x="27111" y="2608"/>
                  </a:cubicBezTo>
                  <a:cubicBezTo>
                    <a:pt x="29242" y="4477"/>
                    <a:pt x="32433" y="4477"/>
                    <a:pt x="34564" y="2608"/>
                  </a:cubicBezTo>
                  <a:cubicBezTo>
                    <a:pt x="37517" y="0"/>
                    <a:pt x="41934" y="0"/>
                    <a:pt x="44887" y="2608"/>
                  </a:cubicBezTo>
                  <a:cubicBezTo>
                    <a:pt x="47018" y="4477"/>
                    <a:pt x="50209" y="4477"/>
                    <a:pt x="52352" y="2608"/>
                  </a:cubicBezTo>
                  <a:cubicBezTo>
                    <a:pt x="54948" y="310"/>
                    <a:pt x="58746" y="12"/>
                    <a:pt x="61675" y="1858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185;p2"/>
          <p:cNvSpPr/>
          <p:nvPr/>
        </p:nvSpPr>
        <p:spPr>
          <a:xfrm>
            <a:off x="5697125" y="-229248"/>
            <a:ext cx="547507" cy="526185"/>
          </a:xfrm>
          <a:custGeom>
            <a:avLst/>
            <a:gdLst/>
            <a:ahLst/>
            <a:cxnLst/>
            <a:rect l="l" t="t" r="r" b="b"/>
            <a:pathLst>
              <a:path w="21647" h="20804" extrusionOk="0">
                <a:moveTo>
                  <a:pt x="4732" y="1"/>
                </a:moveTo>
                <a:cubicBezTo>
                  <a:pt x="3629" y="1"/>
                  <a:pt x="2525" y="420"/>
                  <a:pt x="1680" y="1260"/>
                </a:cubicBezTo>
                <a:cubicBezTo>
                  <a:pt x="1" y="2951"/>
                  <a:pt x="1" y="5677"/>
                  <a:pt x="1680" y="7356"/>
                </a:cubicBezTo>
                <a:lnTo>
                  <a:pt x="4728" y="10404"/>
                </a:lnTo>
                <a:lnTo>
                  <a:pt x="1680" y="13452"/>
                </a:lnTo>
                <a:cubicBezTo>
                  <a:pt x="1" y="15131"/>
                  <a:pt x="1" y="17857"/>
                  <a:pt x="1680" y="19536"/>
                </a:cubicBezTo>
                <a:cubicBezTo>
                  <a:pt x="2525" y="20375"/>
                  <a:pt x="3629" y="20795"/>
                  <a:pt x="4732" y="20795"/>
                </a:cubicBezTo>
                <a:cubicBezTo>
                  <a:pt x="5835" y="20795"/>
                  <a:pt x="6936" y="20375"/>
                  <a:pt x="7776" y="19536"/>
                </a:cubicBezTo>
                <a:lnTo>
                  <a:pt x="10824" y="16500"/>
                </a:lnTo>
                <a:lnTo>
                  <a:pt x="13872" y="19536"/>
                </a:lnTo>
                <a:cubicBezTo>
                  <a:pt x="14711" y="20381"/>
                  <a:pt x="15812" y="20804"/>
                  <a:pt x="16914" y="20804"/>
                </a:cubicBezTo>
                <a:cubicBezTo>
                  <a:pt x="18015" y="20804"/>
                  <a:pt x="19116" y="20381"/>
                  <a:pt x="19956" y="19536"/>
                </a:cubicBezTo>
                <a:cubicBezTo>
                  <a:pt x="21647" y="17857"/>
                  <a:pt x="21647" y="15131"/>
                  <a:pt x="19956" y="13452"/>
                </a:cubicBezTo>
                <a:lnTo>
                  <a:pt x="16920" y="10404"/>
                </a:lnTo>
                <a:lnTo>
                  <a:pt x="19956" y="7356"/>
                </a:lnTo>
                <a:cubicBezTo>
                  <a:pt x="21635" y="5677"/>
                  <a:pt x="21635" y="2951"/>
                  <a:pt x="19956" y="1260"/>
                </a:cubicBezTo>
                <a:cubicBezTo>
                  <a:pt x="19116" y="420"/>
                  <a:pt x="18015" y="1"/>
                  <a:pt x="16914" y="1"/>
                </a:cubicBezTo>
                <a:cubicBezTo>
                  <a:pt x="15812" y="1"/>
                  <a:pt x="14711" y="420"/>
                  <a:pt x="13872" y="1260"/>
                </a:cubicBezTo>
                <a:lnTo>
                  <a:pt x="10824" y="4308"/>
                </a:lnTo>
                <a:lnTo>
                  <a:pt x="7776" y="1260"/>
                </a:lnTo>
                <a:cubicBezTo>
                  <a:pt x="6936" y="420"/>
                  <a:pt x="5835" y="1"/>
                  <a:pt x="4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 txBox="1">
            <a:spLocks noGrp="1"/>
          </p:cNvSpPr>
          <p:nvPr>
            <p:ph type="ctrTitle"/>
          </p:nvPr>
        </p:nvSpPr>
        <p:spPr>
          <a:xfrm>
            <a:off x="998025" y="1608650"/>
            <a:ext cx="7147800" cy="19263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7" name="Google Shape;187;p2"/>
          <p:cNvSpPr txBox="1">
            <a:spLocks noGrp="1"/>
          </p:cNvSpPr>
          <p:nvPr>
            <p:ph type="subTitle" idx="1"/>
          </p:nvPr>
        </p:nvSpPr>
        <p:spPr>
          <a:xfrm>
            <a:off x="3212750" y="3620725"/>
            <a:ext cx="4586100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"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0" name="Google Shape;830;p13"/>
          <p:cNvGrpSpPr/>
          <p:nvPr/>
        </p:nvGrpSpPr>
        <p:grpSpPr>
          <a:xfrm>
            <a:off x="-646900" y="101138"/>
            <a:ext cx="1081431" cy="1081431"/>
            <a:chOff x="1653302" y="685777"/>
            <a:chExt cx="824828" cy="824828"/>
          </a:xfrm>
        </p:grpSpPr>
        <p:sp>
          <p:nvSpPr>
            <p:cNvPr id="831" name="Google Shape;831;p13"/>
            <p:cNvSpPr/>
            <p:nvPr/>
          </p:nvSpPr>
          <p:spPr>
            <a:xfrm>
              <a:off x="1685230" y="717705"/>
              <a:ext cx="792900" cy="792900"/>
            </a:xfrm>
            <a:prstGeom prst="donut">
              <a:avLst>
                <a:gd name="adj" fmla="val 2209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3"/>
            <p:cNvSpPr/>
            <p:nvPr/>
          </p:nvSpPr>
          <p:spPr>
            <a:xfrm>
              <a:off x="1653302" y="685777"/>
              <a:ext cx="792900" cy="792900"/>
            </a:xfrm>
            <a:prstGeom prst="donut">
              <a:avLst>
                <a:gd name="adj" fmla="val 22098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3" name="Google Shape;833;p13"/>
          <p:cNvSpPr/>
          <p:nvPr/>
        </p:nvSpPr>
        <p:spPr>
          <a:xfrm flipH="1">
            <a:off x="-21558" y="3845925"/>
            <a:ext cx="706701" cy="1412909"/>
          </a:xfrm>
          <a:custGeom>
            <a:avLst/>
            <a:gdLst/>
            <a:ahLst/>
            <a:cxnLst/>
            <a:rect l="l" t="t" r="r" b="b"/>
            <a:pathLst>
              <a:path w="20111" h="40208" extrusionOk="0">
                <a:moveTo>
                  <a:pt x="20111" y="0"/>
                </a:moveTo>
                <a:lnTo>
                  <a:pt x="1" y="20110"/>
                </a:lnTo>
                <a:lnTo>
                  <a:pt x="20111" y="40208"/>
                </a:lnTo>
                <a:lnTo>
                  <a:pt x="2011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title"/>
          </p:nvPr>
        </p:nvSpPr>
        <p:spPr>
          <a:xfrm>
            <a:off x="1445425" y="476172"/>
            <a:ext cx="6253200" cy="44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835" name="Google Shape;835;p13"/>
          <p:cNvGrpSpPr/>
          <p:nvPr/>
        </p:nvGrpSpPr>
        <p:grpSpPr>
          <a:xfrm>
            <a:off x="8418200" y="4210600"/>
            <a:ext cx="3122143" cy="680071"/>
            <a:chOff x="6589400" y="4210600"/>
            <a:chExt cx="3122143" cy="680071"/>
          </a:xfrm>
        </p:grpSpPr>
        <p:sp>
          <p:nvSpPr>
            <p:cNvPr id="836" name="Google Shape;836;p13"/>
            <p:cNvSpPr/>
            <p:nvPr/>
          </p:nvSpPr>
          <p:spPr>
            <a:xfrm>
              <a:off x="6589400" y="4210600"/>
              <a:ext cx="3122143" cy="226688"/>
            </a:xfrm>
            <a:custGeom>
              <a:avLst/>
              <a:gdLst/>
              <a:ahLst/>
              <a:cxnLst/>
              <a:rect l="l" t="t" r="r" b="b"/>
              <a:pathLst>
                <a:path w="61675" h="4478" fill="none" extrusionOk="0">
                  <a:moveTo>
                    <a:pt x="0" y="1858"/>
                  </a:moveTo>
                  <a:cubicBezTo>
                    <a:pt x="2929" y="12"/>
                    <a:pt x="6727" y="310"/>
                    <a:pt x="9335" y="2608"/>
                  </a:cubicBezTo>
                  <a:cubicBezTo>
                    <a:pt x="11466" y="4477"/>
                    <a:pt x="14657" y="4477"/>
                    <a:pt x="16788" y="2608"/>
                  </a:cubicBezTo>
                  <a:cubicBezTo>
                    <a:pt x="19741" y="0"/>
                    <a:pt x="24158" y="0"/>
                    <a:pt x="27111" y="2608"/>
                  </a:cubicBezTo>
                  <a:cubicBezTo>
                    <a:pt x="29242" y="4477"/>
                    <a:pt x="32433" y="4477"/>
                    <a:pt x="34564" y="2608"/>
                  </a:cubicBezTo>
                  <a:cubicBezTo>
                    <a:pt x="37517" y="0"/>
                    <a:pt x="41934" y="0"/>
                    <a:pt x="44887" y="2608"/>
                  </a:cubicBezTo>
                  <a:cubicBezTo>
                    <a:pt x="47018" y="4477"/>
                    <a:pt x="50209" y="4477"/>
                    <a:pt x="52352" y="2608"/>
                  </a:cubicBezTo>
                  <a:cubicBezTo>
                    <a:pt x="54948" y="310"/>
                    <a:pt x="58746" y="12"/>
                    <a:pt x="61675" y="1858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3"/>
            <p:cNvSpPr/>
            <p:nvPr/>
          </p:nvSpPr>
          <p:spPr>
            <a:xfrm>
              <a:off x="6589400" y="4437291"/>
              <a:ext cx="3122143" cy="226688"/>
            </a:xfrm>
            <a:custGeom>
              <a:avLst/>
              <a:gdLst/>
              <a:ahLst/>
              <a:cxnLst/>
              <a:rect l="l" t="t" r="r" b="b"/>
              <a:pathLst>
                <a:path w="61675" h="4478" fill="none" extrusionOk="0">
                  <a:moveTo>
                    <a:pt x="0" y="1858"/>
                  </a:moveTo>
                  <a:cubicBezTo>
                    <a:pt x="2929" y="12"/>
                    <a:pt x="6727" y="310"/>
                    <a:pt x="9335" y="2608"/>
                  </a:cubicBezTo>
                  <a:cubicBezTo>
                    <a:pt x="11466" y="4477"/>
                    <a:pt x="14657" y="4477"/>
                    <a:pt x="16788" y="2608"/>
                  </a:cubicBezTo>
                  <a:cubicBezTo>
                    <a:pt x="19741" y="0"/>
                    <a:pt x="24158" y="0"/>
                    <a:pt x="27111" y="2608"/>
                  </a:cubicBezTo>
                  <a:cubicBezTo>
                    <a:pt x="29242" y="4477"/>
                    <a:pt x="32433" y="4477"/>
                    <a:pt x="34564" y="2608"/>
                  </a:cubicBezTo>
                  <a:cubicBezTo>
                    <a:pt x="37517" y="0"/>
                    <a:pt x="41934" y="0"/>
                    <a:pt x="44887" y="2608"/>
                  </a:cubicBezTo>
                  <a:cubicBezTo>
                    <a:pt x="47018" y="4477"/>
                    <a:pt x="50209" y="4477"/>
                    <a:pt x="52352" y="2608"/>
                  </a:cubicBezTo>
                  <a:cubicBezTo>
                    <a:pt x="54948" y="310"/>
                    <a:pt x="58746" y="12"/>
                    <a:pt x="61675" y="1858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3"/>
            <p:cNvSpPr/>
            <p:nvPr/>
          </p:nvSpPr>
          <p:spPr>
            <a:xfrm>
              <a:off x="6589400" y="4663983"/>
              <a:ext cx="3122143" cy="226688"/>
            </a:xfrm>
            <a:custGeom>
              <a:avLst/>
              <a:gdLst/>
              <a:ahLst/>
              <a:cxnLst/>
              <a:rect l="l" t="t" r="r" b="b"/>
              <a:pathLst>
                <a:path w="61675" h="4478" fill="none" extrusionOk="0">
                  <a:moveTo>
                    <a:pt x="0" y="1858"/>
                  </a:moveTo>
                  <a:cubicBezTo>
                    <a:pt x="2929" y="12"/>
                    <a:pt x="6727" y="310"/>
                    <a:pt x="9335" y="2608"/>
                  </a:cubicBezTo>
                  <a:cubicBezTo>
                    <a:pt x="11466" y="4477"/>
                    <a:pt x="14657" y="4477"/>
                    <a:pt x="16788" y="2608"/>
                  </a:cubicBezTo>
                  <a:cubicBezTo>
                    <a:pt x="19741" y="0"/>
                    <a:pt x="24158" y="0"/>
                    <a:pt x="27111" y="2608"/>
                  </a:cubicBezTo>
                  <a:cubicBezTo>
                    <a:pt x="29242" y="4477"/>
                    <a:pt x="32433" y="4477"/>
                    <a:pt x="34564" y="2608"/>
                  </a:cubicBezTo>
                  <a:cubicBezTo>
                    <a:pt x="37517" y="0"/>
                    <a:pt x="41934" y="0"/>
                    <a:pt x="44887" y="2608"/>
                  </a:cubicBezTo>
                  <a:cubicBezTo>
                    <a:pt x="47018" y="4477"/>
                    <a:pt x="50209" y="4477"/>
                    <a:pt x="52352" y="2608"/>
                  </a:cubicBezTo>
                  <a:cubicBezTo>
                    <a:pt x="54948" y="310"/>
                    <a:pt x="58746" y="12"/>
                    <a:pt x="61675" y="1858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9" name="Google Shape;839;p13"/>
          <p:cNvSpPr/>
          <p:nvPr/>
        </p:nvSpPr>
        <p:spPr>
          <a:xfrm>
            <a:off x="8680264" y="1182584"/>
            <a:ext cx="1060054" cy="1018824"/>
          </a:xfrm>
          <a:custGeom>
            <a:avLst/>
            <a:gdLst/>
            <a:ahLst/>
            <a:cxnLst/>
            <a:rect l="l" t="t" r="r" b="b"/>
            <a:pathLst>
              <a:path w="21647" h="20804" extrusionOk="0">
                <a:moveTo>
                  <a:pt x="4732" y="1"/>
                </a:moveTo>
                <a:cubicBezTo>
                  <a:pt x="3629" y="1"/>
                  <a:pt x="2525" y="420"/>
                  <a:pt x="1680" y="1260"/>
                </a:cubicBezTo>
                <a:cubicBezTo>
                  <a:pt x="1" y="2951"/>
                  <a:pt x="1" y="5677"/>
                  <a:pt x="1680" y="7356"/>
                </a:cubicBezTo>
                <a:lnTo>
                  <a:pt x="4728" y="10404"/>
                </a:lnTo>
                <a:lnTo>
                  <a:pt x="1680" y="13452"/>
                </a:lnTo>
                <a:cubicBezTo>
                  <a:pt x="1" y="15131"/>
                  <a:pt x="1" y="17857"/>
                  <a:pt x="1680" y="19536"/>
                </a:cubicBezTo>
                <a:cubicBezTo>
                  <a:pt x="2525" y="20375"/>
                  <a:pt x="3629" y="20795"/>
                  <a:pt x="4732" y="20795"/>
                </a:cubicBezTo>
                <a:cubicBezTo>
                  <a:pt x="5835" y="20795"/>
                  <a:pt x="6936" y="20375"/>
                  <a:pt x="7776" y="19536"/>
                </a:cubicBezTo>
                <a:lnTo>
                  <a:pt x="10824" y="16500"/>
                </a:lnTo>
                <a:lnTo>
                  <a:pt x="13872" y="19536"/>
                </a:lnTo>
                <a:cubicBezTo>
                  <a:pt x="14711" y="20381"/>
                  <a:pt x="15812" y="20804"/>
                  <a:pt x="16914" y="20804"/>
                </a:cubicBezTo>
                <a:cubicBezTo>
                  <a:pt x="18015" y="20804"/>
                  <a:pt x="19116" y="20381"/>
                  <a:pt x="19956" y="19536"/>
                </a:cubicBezTo>
                <a:cubicBezTo>
                  <a:pt x="21647" y="17857"/>
                  <a:pt x="21647" y="15131"/>
                  <a:pt x="19956" y="13452"/>
                </a:cubicBezTo>
                <a:lnTo>
                  <a:pt x="16920" y="10404"/>
                </a:lnTo>
                <a:lnTo>
                  <a:pt x="19956" y="7356"/>
                </a:lnTo>
                <a:cubicBezTo>
                  <a:pt x="21635" y="5677"/>
                  <a:pt x="21635" y="2951"/>
                  <a:pt x="19956" y="1260"/>
                </a:cubicBezTo>
                <a:cubicBezTo>
                  <a:pt x="19116" y="420"/>
                  <a:pt x="18015" y="1"/>
                  <a:pt x="16914" y="1"/>
                </a:cubicBezTo>
                <a:cubicBezTo>
                  <a:pt x="15812" y="1"/>
                  <a:pt x="14711" y="420"/>
                  <a:pt x="13872" y="1260"/>
                </a:cubicBezTo>
                <a:lnTo>
                  <a:pt x="10824" y="4308"/>
                </a:lnTo>
                <a:lnTo>
                  <a:pt x="7776" y="1260"/>
                </a:lnTo>
                <a:cubicBezTo>
                  <a:pt x="6936" y="420"/>
                  <a:pt x="5835" y="1"/>
                  <a:pt x="4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3"/>
          <p:cNvSpPr/>
          <p:nvPr/>
        </p:nvSpPr>
        <p:spPr>
          <a:xfrm>
            <a:off x="8658899" y="1239043"/>
            <a:ext cx="1060054" cy="1018824"/>
          </a:xfrm>
          <a:custGeom>
            <a:avLst/>
            <a:gdLst/>
            <a:ahLst/>
            <a:cxnLst/>
            <a:rect l="l" t="t" r="r" b="b"/>
            <a:pathLst>
              <a:path w="21647" h="20804" extrusionOk="0">
                <a:moveTo>
                  <a:pt x="4732" y="1"/>
                </a:moveTo>
                <a:cubicBezTo>
                  <a:pt x="3629" y="1"/>
                  <a:pt x="2525" y="420"/>
                  <a:pt x="1680" y="1260"/>
                </a:cubicBezTo>
                <a:cubicBezTo>
                  <a:pt x="1" y="2951"/>
                  <a:pt x="1" y="5677"/>
                  <a:pt x="1680" y="7356"/>
                </a:cubicBezTo>
                <a:lnTo>
                  <a:pt x="4728" y="10404"/>
                </a:lnTo>
                <a:lnTo>
                  <a:pt x="1680" y="13452"/>
                </a:lnTo>
                <a:cubicBezTo>
                  <a:pt x="1" y="15131"/>
                  <a:pt x="1" y="17857"/>
                  <a:pt x="1680" y="19536"/>
                </a:cubicBezTo>
                <a:cubicBezTo>
                  <a:pt x="2525" y="20375"/>
                  <a:pt x="3629" y="20795"/>
                  <a:pt x="4732" y="20795"/>
                </a:cubicBezTo>
                <a:cubicBezTo>
                  <a:pt x="5835" y="20795"/>
                  <a:pt x="6936" y="20375"/>
                  <a:pt x="7776" y="19536"/>
                </a:cubicBezTo>
                <a:lnTo>
                  <a:pt x="10824" y="16500"/>
                </a:lnTo>
                <a:lnTo>
                  <a:pt x="13872" y="19536"/>
                </a:lnTo>
                <a:cubicBezTo>
                  <a:pt x="14711" y="20381"/>
                  <a:pt x="15812" y="20804"/>
                  <a:pt x="16914" y="20804"/>
                </a:cubicBezTo>
                <a:cubicBezTo>
                  <a:pt x="18015" y="20804"/>
                  <a:pt x="19116" y="20381"/>
                  <a:pt x="19956" y="19536"/>
                </a:cubicBezTo>
                <a:cubicBezTo>
                  <a:pt x="21647" y="17857"/>
                  <a:pt x="21647" y="15131"/>
                  <a:pt x="19956" y="13452"/>
                </a:cubicBezTo>
                <a:lnTo>
                  <a:pt x="16920" y="10404"/>
                </a:lnTo>
                <a:lnTo>
                  <a:pt x="19956" y="7356"/>
                </a:lnTo>
                <a:cubicBezTo>
                  <a:pt x="21635" y="5677"/>
                  <a:pt x="21635" y="2951"/>
                  <a:pt x="19956" y="1260"/>
                </a:cubicBezTo>
                <a:cubicBezTo>
                  <a:pt x="19116" y="420"/>
                  <a:pt x="18015" y="1"/>
                  <a:pt x="16914" y="1"/>
                </a:cubicBezTo>
                <a:cubicBezTo>
                  <a:pt x="15812" y="1"/>
                  <a:pt x="14711" y="420"/>
                  <a:pt x="13872" y="1260"/>
                </a:cubicBezTo>
                <a:lnTo>
                  <a:pt x="10824" y="4308"/>
                </a:lnTo>
                <a:lnTo>
                  <a:pt x="7776" y="1260"/>
                </a:lnTo>
                <a:cubicBezTo>
                  <a:pt x="6936" y="420"/>
                  <a:pt x="5835" y="1"/>
                  <a:pt x="4732" y="1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3">
  <p:cSld name="CUSTOM_5"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18"/>
          <p:cNvSpPr txBox="1">
            <a:spLocks noGrp="1"/>
          </p:cNvSpPr>
          <p:nvPr>
            <p:ph type="title" hasCustomPrompt="1"/>
          </p:nvPr>
        </p:nvSpPr>
        <p:spPr>
          <a:xfrm>
            <a:off x="607529" y="1168225"/>
            <a:ext cx="645900" cy="3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1248" name="Google Shape;1248;p18"/>
          <p:cNvSpPr txBox="1">
            <a:spLocks noGrp="1"/>
          </p:cNvSpPr>
          <p:nvPr>
            <p:ph type="title" idx="2" hasCustomPrompt="1"/>
          </p:nvPr>
        </p:nvSpPr>
        <p:spPr>
          <a:xfrm>
            <a:off x="607529" y="2043600"/>
            <a:ext cx="645900" cy="3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1249" name="Google Shape;1249;p18"/>
          <p:cNvSpPr txBox="1">
            <a:spLocks noGrp="1"/>
          </p:cNvSpPr>
          <p:nvPr>
            <p:ph type="title" idx="3" hasCustomPrompt="1"/>
          </p:nvPr>
        </p:nvSpPr>
        <p:spPr>
          <a:xfrm>
            <a:off x="607529" y="2918975"/>
            <a:ext cx="645900" cy="3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1250" name="Google Shape;1250;p18"/>
          <p:cNvSpPr txBox="1">
            <a:spLocks noGrp="1"/>
          </p:cNvSpPr>
          <p:nvPr>
            <p:ph type="title" idx="4" hasCustomPrompt="1"/>
          </p:nvPr>
        </p:nvSpPr>
        <p:spPr>
          <a:xfrm>
            <a:off x="607529" y="3794350"/>
            <a:ext cx="645900" cy="3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1251" name="Google Shape;1251;p18"/>
          <p:cNvSpPr txBox="1">
            <a:spLocks noGrp="1"/>
          </p:cNvSpPr>
          <p:nvPr>
            <p:ph type="subTitle" idx="1"/>
          </p:nvPr>
        </p:nvSpPr>
        <p:spPr>
          <a:xfrm>
            <a:off x="4996500" y="1177525"/>
            <a:ext cx="2897100" cy="330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1252" name="Google Shape;1252;p18"/>
          <p:cNvSpPr txBox="1">
            <a:spLocks noGrp="1"/>
          </p:cNvSpPr>
          <p:nvPr>
            <p:ph type="subTitle" idx="5"/>
          </p:nvPr>
        </p:nvSpPr>
        <p:spPr>
          <a:xfrm>
            <a:off x="1293799" y="1120075"/>
            <a:ext cx="2897100" cy="7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3" name="Google Shape;1253;p18"/>
          <p:cNvSpPr txBox="1">
            <a:spLocks noGrp="1"/>
          </p:cNvSpPr>
          <p:nvPr>
            <p:ph type="subTitle" idx="6"/>
          </p:nvPr>
        </p:nvSpPr>
        <p:spPr>
          <a:xfrm>
            <a:off x="1293799" y="1992875"/>
            <a:ext cx="2897100" cy="7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4" name="Google Shape;1254;p18"/>
          <p:cNvSpPr txBox="1">
            <a:spLocks noGrp="1"/>
          </p:cNvSpPr>
          <p:nvPr>
            <p:ph type="subTitle" idx="7"/>
          </p:nvPr>
        </p:nvSpPr>
        <p:spPr>
          <a:xfrm>
            <a:off x="1293799" y="2865675"/>
            <a:ext cx="2897100" cy="7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5" name="Google Shape;1255;p18"/>
          <p:cNvSpPr txBox="1">
            <a:spLocks noGrp="1"/>
          </p:cNvSpPr>
          <p:nvPr>
            <p:ph type="subTitle" idx="8"/>
          </p:nvPr>
        </p:nvSpPr>
        <p:spPr>
          <a:xfrm>
            <a:off x="1293799" y="3738475"/>
            <a:ext cx="2897100" cy="7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6" name="Google Shape;1256;p18"/>
          <p:cNvSpPr txBox="1">
            <a:spLocks noGrp="1"/>
          </p:cNvSpPr>
          <p:nvPr>
            <p:ph type="subTitle" idx="9"/>
          </p:nvPr>
        </p:nvSpPr>
        <p:spPr>
          <a:xfrm>
            <a:off x="5120500" y="1466125"/>
            <a:ext cx="2649000" cy="30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57" name="Google Shape;1257;p18"/>
          <p:cNvGrpSpPr/>
          <p:nvPr/>
        </p:nvGrpSpPr>
        <p:grpSpPr>
          <a:xfrm>
            <a:off x="-808312" y="3749452"/>
            <a:ext cx="1628905" cy="1613150"/>
            <a:chOff x="468200" y="1667900"/>
            <a:chExt cx="1085575" cy="1075075"/>
          </a:xfrm>
        </p:grpSpPr>
        <p:sp>
          <p:nvSpPr>
            <p:cNvPr id="1258" name="Google Shape;1258;p18"/>
            <p:cNvSpPr/>
            <p:nvPr/>
          </p:nvSpPr>
          <p:spPr>
            <a:xfrm>
              <a:off x="989100" y="1667900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7" y="1"/>
                  </a:moveTo>
                  <a:cubicBezTo>
                    <a:pt x="489" y="1"/>
                    <a:pt x="0" y="398"/>
                    <a:pt x="0" y="1000"/>
                  </a:cubicBezTo>
                  <a:cubicBezTo>
                    <a:pt x="0" y="1595"/>
                    <a:pt x="488" y="1988"/>
                    <a:pt x="995" y="1988"/>
                  </a:cubicBezTo>
                  <a:cubicBezTo>
                    <a:pt x="1240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8"/>
            <p:cNvSpPr/>
            <p:nvPr/>
          </p:nvSpPr>
          <p:spPr>
            <a:xfrm>
              <a:off x="1062325" y="1741025"/>
              <a:ext cx="51825" cy="49750"/>
            </a:xfrm>
            <a:custGeom>
              <a:avLst/>
              <a:gdLst/>
              <a:ahLst/>
              <a:cxnLst/>
              <a:rect l="l" t="t" r="r" b="b"/>
              <a:pathLst>
                <a:path w="2073" h="1990" extrusionOk="0">
                  <a:moveTo>
                    <a:pt x="997" y="1"/>
                  </a:moveTo>
                  <a:cubicBezTo>
                    <a:pt x="487" y="1"/>
                    <a:pt x="0" y="396"/>
                    <a:pt x="0" y="992"/>
                  </a:cubicBezTo>
                  <a:cubicBezTo>
                    <a:pt x="0" y="1589"/>
                    <a:pt x="487" y="1989"/>
                    <a:pt x="996" y="1989"/>
                  </a:cubicBezTo>
                  <a:cubicBezTo>
                    <a:pt x="1239" y="1989"/>
                    <a:pt x="1487" y="1899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8"/>
            <p:cNvSpPr/>
            <p:nvPr/>
          </p:nvSpPr>
          <p:spPr>
            <a:xfrm>
              <a:off x="907550" y="174112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34" y="0"/>
                  </a:moveTo>
                  <a:cubicBezTo>
                    <a:pt x="453" y="0"/>
                    <a:pt x="0" y="1072"/>
                    <a:pt x="631" y="1691"/>
                  </a:cubicBezTo>
                  <a:cubicBezTo>
                    <a:pt x="822" y="1887"/>
                    <a:pt x="1075" y="1986"/>
                    <a:pt x="1328" y="1986"/>
                  </a:cubicBezTo>
                  <a:cubicBezTo>
                    <a:pt x="1581" y="1986"/>
                    <a:pt x="1834" y="1887"/>
                    <a:pt x="2024" y="1691"/>
                  </a:cubicBezTo>
                  <a:cubicBezTo>
                    <a:pt x="2655" y="1072"/>
                    <a:pt x="2215" y="0"/>
                    <a:pt x="1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8"/>
            <p:cNvSpPr/>
            <p:nvPr/>
          </p:nvSpPr>
          <p:spPr>
            <a:xfrm>
              <a:off x="1135850" y="18145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8"/>
            <p:cNvSpPr/>
            <p:nvPr/>
          </p:nvSpPr>
          <p:spPr>
            <a:xfrm>
              <a:off x="120907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6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8"/>
            <p:cNvSpPr/>
            <p:nvPr/>
          </p:nvSpPr>
          <p:spPr>
            <a:xfrm>
              <a:off x="1282300" y="1960875"/>
              <a:ext cx="51800" cy="49725"/>
            </a:xfrm>
            <a:custGeom>
              <a:avLst/>
              <a:gdLst/>
              <a:ahLst/>
              <a:cxnLst/>
              <a:rect l="l" t="t" r="r" b="b"/>
              <a:pathLst>
                <a:path w="2072" h="1989" extrusionOk="0">
                  <a:moveTo>
                    <a:pt x="1001" y="0"/>
                  </a:moveTo>
                  <a:cubicBezTo>
                    <a:pt x="492" y="0"/>
                    <a:pt x="0" y="400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91" y="91"/>
                    <a:pt x="1244" y="0"/>
                    <a:pt x="1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8"/>
            <p:cNvSpPr/>
            <p:nvPr/>
          </p:nvSpPr>
          <p:spPr>
            <a:xfrm>
              <a:off x="1355225" y="2034025"/>
              <a:ext cx="52100" cy="49700"/>
            </a:xfrm>
            <a:custGeom>
              <a:avLst/>
              <a:gdLst/>
              <a:ahLst/>
              <a:cxnLst/>
              <a:rect l="l" t="t" r="r" b="b"/>
              <a:pathLst>
                <a:path w="2084" h="1988" extrusionOk="0">
                  <a:moveTo>
                    <a:pt x="996" y="1"/>
                  </a:moveTo>
                  <a:cubicBezTo>
                    <a:pt x="488" y="1"/>
                    <a:pt x="0" y="397"/>
                    <a:pt x="0" y="1000"/>
                  </a:cubicBezTo>
                  <a:cubicBezTo>
                    <a:pt x="0" y="1594"/>
                    <a:pt x="487" y="1988"/>
                    <a:pt x="995" y="1988"/>
                  </a:cubicBezTo>
                  <a:cubicBezTo>
                    <a:pt x="1240" y="1988"/>
                    <a:pt x="1489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8"/>
            <p:cNvSpPr/>
            <p:nvPr/>
          </p:nvSpPr>
          <p:spPr>
            <a:xfrm>
              <a:off x="1428750" y="21075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8"/>
            <p:cNvSpPr/>
            <p:nvPr/>
          </p:nvSpPr>
          <p:spPr>
            <a:xfrm>
              <a:off x="1501950" y="2180750"/>
              <a:ext cx="51825" cy="49650"/>
            </a:xfrm>
            <a:custGeom>
              <a:avLst/>
              <a:gdLst/>
              <a:ahLst/>
              <a:cxnLst/>
              <a:rect l="l" t="t" r="r" b="b"/>
              <a:pathLst>
                <a:path w="2073" h="1986" extrusionOk="0">
                  <a:moveTo>
                    <a:pt x="990" y="1"/>
                  </a:moveTo>
                  <a:cubicBezTo>
                    <a:pt x="483" y="1"/>
                    <a:pt x="1" y="395"/>
                    <a:pt x="1" y="989"/>
                  </a:cubicBezTo>
                  <a:cubicBezTo>
                    <a:pt x="1" y="1586"/>
                    <a:pt x="487" y="1986"/>
                    <a:pt x="997" y="1986"/>
                  </a:cubicBezTo>
                  <a:cubicBezTo>
                    <a:pt x="1240" y="1986"/>
                    <a:pt x="1488" y="1895"/>
                    <a:pt x="1692" y="1691"/>
                  </a:cubicBezTo>
                  <a:cubicBezTo>
                    <a:pt x="2073" y="1310"/>
                    <a:pt x="2073" y="679"/>
                    <a:pt x="1692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8"/>
            <p:cNvSpPr/>
            <p:nvPr/>
          </p:nvSpPr>
          <p:spPr>
            <a:xfrm>
              <a:off x="989100" y="18142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5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8"/>
            <p:cNvSpPr/>
            <p:nvPr/>
          </p:nvSpPr>
          <p:spPr>
            <a:xfrm>
              <a:off x="106292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8"/>
            <p:cNvSpPr/>
            <p:nvPr/>
          </p:nvSpPr>
          <p:spPr>
            <a:xfrm>
              <a:off x="1135850" y="19610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02"/>
                    <a:pt x="2084" y="671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8"/>
            <p:cNvSpPr/>
            <p:nvPr/>
          </p:nvSpPr>
          <p:spPr>
            <a:xfrm>
              <a:off x="1209075" y="2034025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1" y="1"/>
                  </a:moveTo>
                  <a:cubicBezTo>
                    <a:pt x="483" y="1"/>
                    <a:pt x="0" y="397"/>
                    <a:pt x="0" y="1000"/>
                  </a:cubicBezTo>
                  <a:cubicBezTo>
                    <a:pt x="0" y="1594"/>
                    <a:pt x="482" y="1988"/>
                    <a:pt x="989" y="1988"/>
                  </a:cubicBezTo>
                  <a:cubicBezTo>
                    <a:pt x="1234" y="1988"/>
                    <a:pt x="1485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6" y="1"/>
                    <a:pt x="9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8"/>
            <p:cNvSpPr/>
            <p:nvPr/>
          </p:nvSpPr>
          <p:spPr>
            <a:xfrm>
              <a:off x="1282300" y="2107250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5" y="0"/>
                  </a:moveTo>
                  <a:cubicBezTo>
                    <a:pt x="487" y="0"/>
                    <a:pt x="0" y="394"/>
                    <a:pt x="0" y="988"/>
                  </a:cubicBezTo>
                  <a:cubicBezTo>
                    <a:pt x="0" y="1591"/>
                    <a:pt x="488" y="1988"/>
                    <a:pt x="996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9" y="92"/>
                    <a:pt x="1240" y="0"/>
                    <a:pt x="9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8"/>
            <p:cNvSpPr/>
            <p:nvPr/>
          </p:nvSpPr>
          <p:spPr>
            <a:xfrm>
              <a:off x="1355525" y="2180750"/>
              <a:ext cx="52100" cy="49725"/>
            </a:xfrm>
            <a:custGeom>
              <a:avLst/>
              <a:gdLst/>
              <a:ahLst/>
              <a:cxnLst/>
              <a:rect l="l" t="t" r="r" b="b"/>
              <a:pathLst>
                <a:path w="2084" h="1989" extrusionOk="0">
                  <a:moveTo>
                    <a:pt x="998" y="1"/>
                  </a:moveTo>
                  <a:cubicBezTo>
                    <a:pt x="487" y="1"/>
                    <a:pt x="0" y="395"/>
                    <a:pt x="0" y="989"/>
                  </a:cubicBezTo>
                  <a:cubicBezTo>
                    <a:pt x="0" y="1592"/>
                    <a:pt x="488" y="1988"/>
                    <a:pt x="1000" y="1988"/>
                  </a:cubicBezTo>
                  <a:cubicBezTo>
                    <a:pt x="1246" y="1988"/>
                    <a:pt x="1498" y="1896"/>
                    <a:pt x="1703" y="1691"/>
                  </a:cubicBezTo>
                  <a:cubicBezTo>
                    <a:pt x="2084" y="1310"/>
                    <a:pt x="2084" y="679"/>
                    <a:pt x="1703" y="298"/>
                  </a:cubicBezTo>
                  <a:cubicBezTo>
                    <a:pt x="1497" y="93"/>
                    <a:pt x="1245" y="1"/>
                    <a:pt x="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8"/>
            <p:cNvSpPr/>
            <p:nvPr/>
          </p:nvSpPr>
          <p:spPr>
            <a:xfrm>
              <a:off x="1428750" y="22539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8"/>
            <p:cNvSpPr/>
            <p:nvPr/>
          </p:nvSpPr>
          <p:spPr>
            <a:xfrm>
              <a:off x="842650" y="18145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8"/>
            <p:cNvSpPr/>
            <p:nvPr/>
          </p:nvSpPr>
          <p:spPr>
            <a:xfrm>
              <a:off x="915575" y="1887575"/>
              <a:ext cx="49725" cy="49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53" y="0"/>
                    <a:pt x="1" y="453"/>
                    <a:pt x="1" y="1000"/>
                  </a:cubicBezTo>
                  <a:cubicBezTo>
                    <a:pt x="1" y="1536"/>
                    <a:pt x="453" y="1988"/>
                    <a:pt x="1001" y="1988"/>
                  </a:cubicBezTo>
                  <a:cubicBezTo>
                    <a:pt x="1548" y="1988"/>
                    <a:pt x="1989" y="1536"/>
                    <a:pt x="1989" y="1000"/>
                  </a:cubicBezTo>
                  <a:cubicBezTo>
                    <a:pt x="1989" y="453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8"/>
            <p:cNvSpPr/>
            <p:nvPr/>
          </p:nvSpPr>
          <p:spPr>
            <a:xfrm>
              <a:off x="761100" y="188757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22" y="0"/>
                  </a:moveTo>
                  <a:cubicBezTo>
                    <a:pt x="441" y="0"/>
                    <a:pt x="0" y="1072"/>
                    <a:pt x="619" y="1691"/>
                  </a:cubicBezTo>
                  <a:cubicBezTo>
                    <a:pt x="816" y="1887"/>
                    <a:pt x="1072" y="1985"/>
                    <a:pt x="1326" y="1985"/>
                  </a:cubicBezTo>
                  <a:cubicBezTo>
                    <a:pt x="1581" y="1985"/>
                    <a:pt x="1834" y="1887"/>
                    <a:pt x="2024" y="1691"/>
                  </a:cubicBezTo>
                  <a:cubicBezTo>
                    <a:pt x="2655" y="1072"/>
                    <a:pt x="2203" y="0"/>
                    <a:pt x="1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8"/>
            <p:cNvSpPr/>
            <p:nvPr/>
          </p:nvSpPr>
          <p:spPr>
            <a:xfrm>
              <a:off x="989400" y="19613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8"/>
            <p:cNvSpPr/>
            <p:nvPr/>
          </p:nvSpPr>
          <p:spPr>
            <a:xfrm>
              <a:off x="1062625" y="203432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86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6" y="1985"/>
                    <a:pt x="993" y="1985"/>
                  </a:cubicBezTo>
                  <a:cubicBezTo>
                    <a:pt x="1234" y="1985"/>
                    <a:pt x="1479" y="1894"/>
                    <a:pt x="1679" y="1691"/>
                  </a:cubicBezTo>
                  <a:cubicBezTo>
                    <a:pt x="2072" y="1310"/>
                    <a:pt x="2072" y="678"/>
                    <a:pt x="1679" y="297"/>
                  </a:cubicBezTo>
                  <a:cubicBezTo>
                    <a:pt x="1477" y="92"/>
                    <a:pt x="1229" y="0"/>
                    <a:pt x="9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8"/>
            <p:cNvSpPr/>
            <p:nvPr/>
          </p:nvSpPr>
          <p:spPr>
            <a:xfrm>
              <a:off x="1135550" y="21074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90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8"/>
            <p:cNvSpPr/>
            <p:nvPr/>
          </p:nvSpPr>
          <p:spPr>
            <a:xfrm>
              <a:off x="1208775" y="21806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7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8"/>
            <p:cNvSpPr/>
            <p:nvPr/>
          </p:nvSpPr>
          <p:spPr>
            <a:xfrm>
              <a:off x="1282300" y="22542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8"/>
            <p:cNvSpPr/>
            <p:nvPr/>
          </p:nvSpPr>
          <p:spPr>
            <a:xfrm>
              <a:off x="1355525" y="2327275"/>
              <a:ext cx="51800" cy="49750"/>
            </a:xfrm>
            <a:custGeom>
              <a:avLst/>
              <a:gdLst/>
              <a:ahLst/>
              <a:cxnLst/>
              <a:rect l="l" t="t" r="r" b="b"/>
              <a:pathLst>
                <a:path w="2072" h="1990" extrusionOk="0">
                  <a:moveTo>
                    <a:pt x="996" y="1"/>
                  </a:moveTo>
                  <a:cubicBezTo>
                    <a:pt x="486" y="1"/>
                    <a:pt x="0" y="401"/>
                    <a:pt x="0" y="998"/>
                  </a:cubicBezTo>
                  <a:cubicBezTo>
                    <a:pt x="0" y="1595"/>
                    <a:pt x="486" y="1989"/>
                    <a:pt x="996" y="1989"/>
                  </a:cubicBezTo>
                  <a:cubicBezTo>
                    <a:pt x="1239" y="1989"/>
                    <a:pt x="1487" y="1900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87" y="92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8"/>
            <p:cNvSpPr/>
            <p:nvPr/>
          </p:nvSpPr>
          <p:spPr>
            <a:xfrm>
              <a:off x="842650" y="19607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8"/>
            <p:cNvSpPr/>
            <p:nvPr/>
          </p:nvSpPr>
          <p:spPr>
            <a:xfrm>
              <a:off x="916175" y="2034325"/>
              <a:ext cx="51825" cy="49625"/>
            </a:xfrm>
            <a:custGeom>
              <a:avLst/>
              <a:gdLst/>
              <a:ahLst/>
              <a:cxnLst/>
              <a:rect l="l" t="t" r="r" b="b"/>
              <a:pathLst>
                <a:path w="2073" h="1985" extrusionOk="0">
                  <a:moveTo>
                    <a:pt x="990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7" y="1985"/>
                    <a:pt x="996" y="1985"/>
                  </a:cubicBezTo>
                  <a:cubicBezTo>
                    <a:pt x="1239" y="1985"/>
                    <a:pt x="1488" y="1894"/>
                    <a:pt x="1691" y="1691"/>
                  </a:cubicBezTo>
                  <a:cubicBezTo>
                    <a:pt x="2072" y="1310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8"/>
            <p:cNvSpPr/>
            <p:nvPr/>
          </p:nvSpPr>
          <p:spPr>
            <a:xfrm>
              <a:off x="989400" y="21074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8"/>
            <p:cNvSpPr/>
            <p:nvPr/>
          </p:nvSpPr>
          <p:spPr>
            <a:xfrm>
              <a:off x="1062325" y="21806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8"/>
            <p:cNvSpPr/>
            <p:nvPr/>
          </p:nvSpPr>
          <p:spPr>
            <a:xfrm>
              <a:off x="1135550" y="225370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5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8"/>
            <p:cNvSpPr/>
            <p:nvPr/>
          </p:nvSpPr>
          <p:spPr>
            <a:xfrm>
              <a:off x="1209075" y="232727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1" y="1"/>
                  </a:moveTo>
                  <a:cubicBezTo>
                    <a:pt x="492" y="1"/>
                    <a:pt x="0" y="401"/>
                    <a:pt x="0" y="998"/>
                  </a:cubicBezTo>
                  <a:cubicBezTo>
                    <a:pt x="0" y="1595"/>
                    <a:pt x="492" y="1989"/>
                    <a:pt x="1002" y="1989"/>
                  </a:cubicBezTo>
                  <a:cubicBezTo>
                    <a:pt x="1244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2"/>
                    <a:pt x="1244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8"/>
            <p:cNvSpPr/>
            <p:nvPr/>
          </p:nvSpPr>
          <p:spPr>
            <a:xfrm>
              <a:off x="1282300" y="2400450"/>
              <a:ext cx="51800" cy="49800"/>
            </a:xfrm>
            <a:custGeom>
              <a:avLst/>
              <a:gdLst/>
              <a:ahLst/>
              <a:cxnLst/>
              <a:rect l="l" t="t" r="r" b="b"/>
              <a:pathLst>
                <a:path w="2072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8"/>
            <p:cNvSpPr/>
            <p:nvPr/>
          </p:nvSpPr>
          <p:spPr>
            <a:xfrm>
              <a:off x="696200" y="1960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2" y="1"/>
                  </a:moveTo>
                  <a:cubicBezTo>
                    <a:pt x="493" y="1"/>
                    <a:pt x="1" y="395"/>
                    <a:pt x="1" y="992"/>
                  </a:cubicBezTo>
                  <a:cubicBezTo>
                    <a:pt x="1" y="1595"/>
                    <a:pt x="489" y="1992"/>
                    <a:pt x="997" y="1992"/>
                  </a:cubicBezTo>
                  <a:cubicBezTo>
                    <a:pt x="1241" y="1992"/>
                    <a:pt x="1490" y="1900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8"/>
            <p:cNvSpPr/>
            <p:nvPr/>
          </p:nvSpPr>
          <p:spPr>
            <a:xfrm>
              <a:off x="769425" y="20339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8"/>
            <p:cNvSpPr/>
            <p:nvPr/>
          </p:nvSpPr>
          <p:spPr>
            <a:xfrm>
              <a:off x="614650" y="2034000"/>
              <a:ext cx="66400" cy="49450"/>
            </a:xfrm>
            <a:custGeom>
              <a:avLst/>
              <a:gdLst/>
              <a:ahLst/>
              <a:cxnLst/>
              <a:rect l="l" t="t" r="r" b="b"/>
              <a:pathLst>
                <a:path w="2656" h="1978" extrusionOk="0">
                  <a:moveTo>
                    <a:pt x="1334" y="1"/>
                  </a:moveTo>
                  <a:cubicBezTo>
                    <a:pt x="453" y="1"/>
                    <a:pt x="0" y="1061"/>
                    <a:pt x="631" y="1692"/>
                  </a:cubicBezTo>
                  <a:cubicBezTo>
                    <a:pt x="822" y="1882"/>
                    <a:pt x="1075" y="1977"/>
                    <a:pt x="1329" y="1977"/>
                  </a:cubicBezTo>
                  <a:cubicBezTo>
                    <a:pt x="1584" y="1977"/>
                    <a:pt x="1840" y="1882"/>
                    <a:pt x="2036" y="1692"/>
                  </a:cubicBezTo>
                  <a:cubicBezTo>
                    <a:pt x="2656" y="1061"/>
                    <a:pt x="2215" y="1"/>
                    <a:pt x="1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8"/>
            <p:cNvSpPr/>
            <p:nvPr/>
          </p:nvSpPr>
          <p:spPr>
            <a:xfrm>
              <a:off x="842950" y="21074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4"/>
                  </a:cubicBezTo>
                  <a:cubicBezTo>
                    <a:pt x="2084" y="1302"/>
                    <a:pt x="2084" y="682"/>
                    <a:pt x="1691" y="290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8"/>
            <p:cNvSpPr/>
            <p:nvPr/>
          </p:nvSpPr>
          <p:spPr>
            <a:xfrm>
              <a:off x="916175" y="218067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1"/>
                    <a:pt x="2072" y="670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8"/>
            <p:cNvSpPr/>
            <p:nvPr/>
          </p:nvSpPr>
          <p:spPr>
            <a:xfrm>
              <a:off x="989400" y="2253700"/>
              <a:ext cx="51825" cy="49800"/>
            </a:xfrm>
            <a:custGeom>
              <a:avLst/>
              <a:gdLst/>
              <a:ahLst/>
              <a:cxnLst/>
              <a:rect l="l" t="t" r="r" b="b"/>
              <a:pathLst>
                <a:path w="2073" h="1992" extrusionOk="0">
                  <a:moveTo>
                    <a:pt x="991" y="0"/>
                  </a:moveTo>
                  <a:cubicBezTo>
                    <a:pt x="483" y="0"/>
                    <a:pt x="0" y="397"/>
                    <a:pt x="0" y="1000"/>
                  </a:cubicBezTo>
                  <a:cubicBezTo>
                    <a:pt x="0" y="1597"/>
                    <a:pt x="487" y="1991"/>
                    <a:pt x="997" y="1991"/>
                  </a:cubicBezTo>
                  <a:cubicBezTo>
                    <a:pt x="1239" y="1991"/>
                    <a:pt x="1488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6" y="0"/>
                    <a:pt x="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8"/>
            <p:cNvSpPr/>
            <p:nvPr/>
          </p:nvSpPr>
          <p:spPr>
            <a:xfrm>
              <a:off x="1062625" y="232682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3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3" y="1983"/>
                  </a:cubicBezTo>
                  <a:cubicBezTo>
                    <a:pt x="1234" y="1983"/>
                    <a:pt x="1479" y="1894"/>
                    <a:pt x="1679" y="1694"/>
                  </a:cubicBezTo>
                  <a:cubicBezTo>
                    <a:pt x="2072" y="1313"/>
                    <a:pt x="2072" y="682"/>
                    <a:pt x="1679" y="289"/>
                  </a:cubicBezTo>
                  <a:cubicBezTo>
                    <a:pt x="1479" y="90"/>
                    <a:pt x="1234" y="0"/>
                    <a:pt x="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8"/>
            <p:cNvSpPr/>
            <p:nvPr/>
          </p:nvSpPr>
          <p:spPr>
            <a:xfrm>
              <a:off x="1135850" y="24004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1000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6" y="1991"/>
                  </a:cubicBezTo>
                  <a:cubicBezTo>
                    <a:pt x="1250" y="1991"/>
                    <a:pt x="1499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6" y="0"/>
                    <a:pt x="1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8"/>
            <p:cNvSpPr/>
            <p:nvPr/>
          </p:nvSpPr>
          <p:spPr>
            <a:xfrm>
              <a:off x="1209075" y="24735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1" y="89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8"/>
            <p:cNvSpPr/>
            <p:nvPr/>
          </p:nvSpPr>
          <p:spPr>
            <a:xfrm>
              <a:off x="696200" y="21070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2" y="0"/>
                  </a:moveTo>
                  <a:cubicBezTo>
                    <a:pt x="492" y="0"/>
                    <a:pt x="1" y="400"/>
                    <a:pt x="1" y="997"/>
                  </a:cubicBezTo>
                  <a:cubicBezTo>
                    <a:pt x="1" y="1594"/>
                    <a:pt x="493" y="1989"/>
                    <a:pt x="1002" y="1989"/>
                  </a:cubicBezTo>
                  <a:cubicBezTo>
                    <a:pt x="1245" y="1989"/>
                    <a:pt x="1492" y="1899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2" y="91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8"/>
            <p:cNvSpPr/>
            <p:nvPr/>
          </p:nvSpPr>
          <p:spPr>
            <a:xfrm>
              <a:off x="769725" y="21806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6" y="1984"/>
                  </a:cubicBezTo>
                  <a:cubicBezTo>
                    <a:pt x="1250" y="1984"/>
                    <a:pt x="1500" y="1894"/>
                    <a:pt x="1703" y="1694"/>
                  </a:cubicBezTo>
                  <a:cubicBezTo>
                    <a:pt x="2084" y="1301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8"/>
            <p:cNvSpPr/>
            <p:nvPr/>
          </p:nvSpPr>
          <p:spPr>
            <a:xfrm>
              <a:off x="842950" y="2253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2" y="1991"/>
                  </a:cubicBezTo>
                  <a:cubicBezTo>
                    <a:pt x="1245" y="1991"/>
                    <a:pt x="1492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8"/>
            <p:cNvSpPr/>
            <p:nvPr/>
          </p:nvSpPr>
          <p:spPr>
            <a:xfrm>
              <a:off x="916175" y="232682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8"/>
            <p:cNvSpPr/>
            <p:nvPr/>
          </p:nvSpPr>
          <p:spPr>
            <a:xfrm>
              <a:off x="989400" y="24000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8"/>
            <p:cNvSpPr/>
            <p:nvPr/>
          </p:nvSpPr>
          <p:spPr>
            <a:xfrm>
              <a:off x="1062925" y="24735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7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7" y="89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8"/>
            <p:cNvSpPr/>
            <p:nvPr/>
          </p:nvSpPr>
          <p:spPr>
            <a:xfrm>
              <a:off x="1136150" y="254677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6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8"/>
            <p:cNvSpPr/>
            <p:nvPr/>
          </p:nvSpPr>
          <p:spPr>
            <a:xfrm>
              <a:off x="549750" y="210725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1"/>
                  </a:moveTo>
                  <a:cubicBezTo>
                    <a:pt x="489" y="1"/>
                    <a:pt x="1" y="397"/>
                    <a:pt x="1" y="1000"/>
                  </a:cubicBezTo>
                  <a:cubicBezTo>
                    <a:pt x="1" y="1597"/>
                    <a:pt x="493" y="1992"/>
                    <a:pt x="1002" y="1992"/>
                  </a:cubicBezTo>
                  <a:cubicBezTo>
                    <a:pt x="1245" y="1992"/>
                    <a:pt x="1492" y="1902"/>
                    <a:pt x="1692" y="1702"/>
                  </a:cubicBezTo>
                  <a:cubicBezTo>
                    <a:pt x="2084" y="1310"/>
                    <a:pt x="2084" y="679"/>
                    <a:pt x="1692" y="298"/>
                  </a:cubicBezTo>
                  <a:cubicBezTo>
                    <a:pt x="1490" y="92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8"/>
            <p:cNvSpPr/>
            <p:nvPr/>
          </p:nvSpPr>
          <p:spPr>
            <a:xfrm>
              <a:off x="622975" y="2180475"/>
              <a:ext cx="51825" cy="49700"/>
            </a:xfrm>
            <a:custGeom>
              <a:avLst/>
              <a:gdLst/>
              <a:ahLst/>
              <a:cxnLst/>
              <a:rect l="l" t="t" r="r" b="b"/>
              <a:pathLst>
                <a:path w="2073" h="1988" extrusionOk="0">
                  <a:moveTo>
                    <a:pt x="990" y="0"/>
                  </a:moveTo>
                  <a:cubicBezTo>
                    <a:pt x="483" y="0"/>
                    <a:pt x="1" y="394"/>
                    <a:pt x="1" y="988"/>
                  </a:cubicBezTo>
                  <a:cubicBezTo>
                    <a:pt x="1" y="1591"/>
                    <a:pt x="484" y="1987"/>
                    <a:pt x="992" y="1987"/>
                  </a:cubicBezTo>
                  <a:cubicBezTo>
                    <a:pt x="1236" y="1987"/>
                    <a:pt x="1486" y="1896"/>
                    <a:pt x="1691" y="1690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8"/>
            <p:cNvSpPr/>
            <p:nvPr/>
          </p:nvSpPr>
          <p:spPr>
            <a:xfrm>
              <a:off x="468200" y="2180450"/>
              <a:ext cx="66400" cy="49675"/>
            </a:xfrm>
            <a:custGeom>
              <a:avLst/>
              <a:gdLst/>
              <a:ahLst/>
              <a:cxnLst/>
              <a:rect l="l" t="t" r="r" b="b"/>
              <a:pathLst>
                <a:path w="2656" h="1987" extrusionOk="0">
                  <a:moveTo>
                    <a:pt x="1322" y="1"/>
                  </a:moveTo>
                  <a:cubicBezTo>
                    <a:pt x="441" y="1"/>
                    <a:pt x="1" y="1072"/>
                    <a:pt x="632" y="1691"/>
                  </a:cubicBezTo>
                  <a:cubicBezTo>
                    <a:pt x="822" y="1888"/>
                    <a:pt x="1075" y="1986"/>
                    <a:pt x="1328" y="1986"/>
                  </a:cubicBezTo>
                  <a:cubicBezTo>
                    <a:pt x="1581" y="1986"/>
                    <a:pt x="1834" y="1888"/>
                    <a:pt x="2025" y="1691"/>
                  </a:cubicBezTo>
                  <a:cubicBezTo>
                    <a:pt x="2656" y="1072"/>
                    <a:pt x="2203" y="1"/>
                    <a:pt x="1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8"/>
            <p:cNvSpPr/>
            <p:nvPr/>
          </p:nvSpPr>
          <p:spPr>
            <a:xfrm>
              <a:off x="696500" y="2253975"/>
              <a:ext cx="51825" cy="49725"/>
            </a:xfrm>
            <a:custGeom>
              <a:avLst/>
              <a:gdLst/>
              <a:ahLst/>
              <a:cxnLst/>
              <a:rect l="l" t="t" r="r" b="b"/>
              <a:pathLst>
                <a:path w="2073" h="1989" extrusionOk="0">
                  <a:moveTo>
                    <a:pt x="990" y="1"/>
                  </a:moveTo>
                  <a:cubicBezTo>
                    <a:pt x="482" y="1"/>
                    <a:pt x="1" y="395"/>
                    <a:pt x="1" y="989"/>
                  </a:cubicBezTo>
                  <a:cubicBezTo>
                    <a:pt x="1" y="1592"/>
                    <a:pt x="484" y="1988"/>
                    <a:pt x="991" y="1988"/>
                  </a:cubicBezTo>
                  <a:cubicBezTo>
                    <a:pt x="1236" y="1988"/>
                    <a:pt x="1486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8"/>
            <p:cNvSpPr/>
            <p:nvPr/>
          </p:nvSpPr>
          <p:spPr>
            <a:xfrm>
              <a:off x="769425" y="23271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9"/>
                    <a:pt x="1006" y="1989"/>
                  </a:cubicBezTo>
                  <a:cubicBezTo>
                    <a:pt x="1250" y="1989"/>
                    <a:pt x="1500" y="1898"/>
                    <a:pt x="1703" y="1694"/>
                  </a:cubicBezTo>
                  <a:cubicBezTo>
                    <a:pt x="2084" y="1313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8"/>
            <p:cNvSpPr/>
            <p:nvPr/>
          </p:nvSpPr>
          <p:spPr>
            <a:xfrm>
              <a:off x="842650" y="24003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8"/>
            <p:cNvSpPr/>
            <p:nvPr/>
          </p:nvSpPr>
          <p:spPr>
            <a:xfrm>
              <a:off x="915875" y="24735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2" y="89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8"/>
            <p:cNvSpPr/>
            <p:nvPr/>
          </p:nvSpPr>
          <p:spPr>
            <a:xfrm>
              <a:off x="989400" y="2546950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401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5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1"/>
                    <a:pt x="1244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8"/>
            <p:cNvSpPr/>
            <p:nvPr/>
          </p:nvSpPr>
          <p:spPr>
            <a:xfrm>
              <a:off x="1062925" y="2620000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7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8"/>
            <p:cNvSpPr/>
            <p:nvPr/>
          </p:nvSpPr>
          <p:spPr>
            <a:xfrm>
              <a:off x="549750" y="225360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4"/>
                    <a:pt x="1002" y="1984"/>
                  </a:cubicBezTo>
                  <a:cubicBezTo>
                    <a:pt x="1245" y="1984"/>
                    <a:pt x="1492" y="1894"/>
                    <a:pt x="1692" y="1694"/>
                  </a:cubicBezTo>
                  <a:cubicBezTo>
                    <a:pt x="2084" y="1302"/>
                    <a:pt x="2084" y="682"/>
                    <a:pt x="1692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8"/>
            <p:cNvSpPr/>
            <p:nvPr/>
          </p:nvSpPr>
          <p:spPr>
            <a:xfrm>
              <a:off x="623275" y="23271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8"/>
            <p:cNvSpPr/>
            <p:nvPr/>
          </p:nvSpPr>
          <p:spPr>
            <a:xfrm>
              <a:off x="696500" y="24003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1" y="395"/>
                    <a:pt x="1" y="992"/>
                  </a:cubicBezTo>
                  <a:cubicBezTo>
                    <a:pt x="1" y="1589"/>
                    <a:pt x="487" y="1983"/>
                    <a:pt x="997" y="1983"/>
                  </a:cubicBezTo>
                  <a:cubicBezTo>
                    <a:pt x="1240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40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8"/>
            <p:cNvSpPr/>
            <p:nvPr/>
          </p:nvSpPr>
          <p:spPr>
            <a:xfrm>
              <a:off x="769425" y="2473375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0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6" y="1991"/>
                  </a:cubicBezTo>
                  <a:cubicBezTo>
                    <a:pt x="1250" y="1991"/>
                    <a:pt x="1500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7" y="0"/>
                    <a:pt x="1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8"/>
            <p:cNvSpPr/>
            <p:nvPr/>
          </p:nvSpPr>
          <p:spPr>
            <a:xfrm>
              <a:off x="842650" y="254657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5" y="1"/>
                  </a:moveTo>
                  <a:cubicBezTo>
                    <a:pt x="488" y="1"/>
                    <a:pt x="1" y="395"/>
                    <a:pt x="1" y="989"/>
                  </a:cubicBezTo>
                  <a:cubicBezTo>
                    <a:pt x="1" y="1591"/>
                    <a:pt x="489" y="1988"/>
                    <a:pt x="997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0" y="1"/>
                    <a:pt x="9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8"/>
            <p:cNvSpPr/>
            <p:nvPr/>
          </p:nvSpPr>
          <p:spPr>
            <a:xfrm>
              <a:off x="916175" y="2620000"/>
              <a:ext cx="52125" cy="49750"/>
            </a:xfrm>
            <a:custGeom>
              <a:avLst/>
              <a:gdLst/>
              <a:ahLst/>
              <a:cxnLst/>
              <a:rect l="l" t="t" r="r" b="b"/>
              <a:pathLst>
                <a:path w="2085" h="1990" extrusionOk="0">
                  <a:moveTo>
                    <a:pt x="1006" y="1"/>
                  </a:moveTo>
                  <a:cubicBezTo>
                    <a:pt x="492" y="1"/>
                    <a:pt x="0" y="396"/>
                    <a:pt x="0" y="993"/>
                  </a:cubicBezTo>
                  <a:cubicBezTo>
                    <a:pt x="0" y="1589"/>
                    <a:pt x="492" y="1989"/>
                    <a:pt x="1005" y="1989"/>
                  </a:cubicBezTo>
                  <a:cubicBezTo>
                    <a:pt x="1250" y="1989"/>
                    <a:pt x="1499" y="1899"/>
                    <a:pt x="1703" y="1695"/>
                  </a:cubicBezTo>
                  <a:cubicBezTo>
                    <a:pt x="2084" y="1314"/>
                    <a:pt x="2084" y="683"/>
                    <a:pt x="1703" y="290"/>
                  </a:cubicBezTo>
                  <a:cubicBezTo>
                    <a:pt x="1500" y="90"/>
                    <a:pt x="1250" y="1"/>
                    <a:pt x="1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8"/>
            <p:cNvSpPr/>
            <p:nvPr/>
          </p:nvSpPr>
          <p:spPr>
            <a:xfrm>
              <a:off x="989400" y="269322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396"/>
                    <a:pt x="0" y="992"/>
                  </a:cubicBezTo>
                  <a:cubicBezTo>
                    <a:pt x="0" y="1589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2" name="Google Shape;1322;p18"/>
          <p:cNvGrpSpPr/>
          <p:nvPr/>
        </p:nvGrpSpPr>
        <p:grpSpPr>
          <a:xfrm>
            <a:off x="-678245" y="672985"/>
            <a:ext cx="1368801" cy="1368801"/>
            <a:chOff x="1653302" y="685777"/>
            <a:chExt cx="824828" cy="824828"/>
          </a:xfrm>
        </p:grpSpPr>
        <p:sp>
          <p:nvSpPr>
            <p:cNvPr id="1323" name="Google Shape;1323;p18"/>
            <p:cNvSpPr/>
            <p:nvPr/>
          </p:nvSpPr>
          <p:spPr>
            <a:xfrm>
              <a:off x="1685230" y="717705"/>
              <a:ext cx="792900" cy="792900"/>
            </a:xfrm>
            <a:prstGeom prst="donut">
              <a:avLst>
                <a:gd name="adj" fmla="val 2209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8"/>
            <p:cNvSpPr/>
            <p:nvPr/>
          </p:nvSpPr>
          <p:spPr>
            <a:xfrm>
              <a:off x="1653302" y="685777"/>
              <a:ext cx="792900" cy="792900"/>
            </a:xfrm>
            <a:prstGeom prst="donut">
              <a:avLst>
                <a:gd name="adj" fmla="val 22098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5" name="Google Shape;1325;p18"/>
          <p:cNvSpPr txBox="1">
            <a:spLocks noGrp="1"/>
          </p:cNvSpPr>
          <p:nvPr>
            <p:ph type="title" idx="13"/>
          </p:nvPr>
        </p:nvSpPr>
        <p:spPr>
          <a:xfrm>
            <a:off x="1445425" y="476172"/>
            <a:ext cx="6253200" cy="44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CUSTOM_1"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0" name="Google Shape;1530;p21"/>
          <p:cNvGrpSpPr/>
          <p:nvPr/>
        </p:nvGrpSpPr>
        <p:grpSpPr>
          <a:xfrm>
            <a:off x="7894303" y="-567575"/>
            <a:ext cx="2175642" cy="5317984"/>
            <a:chOff x="7894303" y="-567575"/>
            <a:chExt cx="2175642" cy="5317984"/>
          </a:xfrm>
        </p:grpSpPr>
        <p:grpSp>
          <p:nvGrpSpPr>
            <p:cNvPr id="1531" name="Google Shape;1531;p21"/>
            <p:cNvGrpSpPr/>
            <p:nvPr/>
          </p:nvGrpSpPr>
          <p:grpSpPr>
            <a:xfrm rot="5400000" flipH="1">
              <a:off x="8488975" y="3459091"/>
              <a:ext cx="1504710" cy="1077926"/>
              <a:chOff x="4309396" y="2691720"/>
              <a:chExt cx="525204" cy="376253"/>
            </a:xfrm>
          </p:grpSpPr>
          <p:sp>
            <p:nvSpPr>
              <p:cNvPr id="1532" name="Google Shape;1532;p21"/>
              <p:cNvSpPr/>
              <p:nvPr/>
            </p:nvSpPr>
            <p:spPr>
              <a:xfrm rot="-5400000">
                <a:off x="4441150" y="2600970"/>
                <a:ext cx="302700" cy="4842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33" name="Google Shape;1533;p21"/>
              <p:cNvGrpSpPr/>
              <p:nvPr/>
            </p:nvGrpSpPr>
            <p:grpSpPr>
              <a:xfrm>
                <a:off x="4309396" y="2848777"/>
                <a:ext cx="445659" cy="219196"/>
                <a:chOff x="583100" y="2948450"/>
                <a:chExt cx="804875" cy="395875"/>
              </a:xfrm>
            </p:grpSpPr>
            <p:sp>
              <p:nvSpPr>
                <p:cNvPr id="1534" name="Google Shape;1534;p21"/>
                <p:cNvSpPr/>
                <p:nvPr/>
              </p:nvSpPr>
              <p:spPr>
                <a:xfrm>
                  <a:off x="583100" y="2948450"/>
                  <a:ext cx="46750" cy="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595" extrusionOk="0">
                      <a:moveTo>
                        <a:pt x="1072" y="142"/>
                      </a:moveTo>
                      <a:cubicBezTo>
                        <a:pt x="1429" y="142"/>
                        <a:pt x="1727" y="427"/>
                        <a:pt x="1727" y="797"/>
                      </a:cubicBezTo>
                      <a:cubicBezTo>
                        <a:pt x="1727" y="1192"/>
                        <a:pt x="1405" y="1456"/>
                        <a:pt x="1067" y="1456"/>
                      </a:cubicBezTo>
                      <a:cubicBezTo>
                        <a:pt x="907" y="1456"/>
                        <a:pt x="742" y="1395"/>
                        <a:pt x="608" y="1261"/>
                      </a:cubicBezTo>
                      <a:cubicBezTo>
                        <a:pt x="191" y="844"/>
                        <a:pt x="489" y="142"/>
                        <a:pt x="1072" y="142"/>
                      </a:cubicBezTo>
                      <a:close/>
                      <a:moveTo>
                        <a:pt x="1070" y="1"/>
                      </a:moveTo>
                      <a:cubicBezTo>
                        <a:pt x="875" y="1"/>
                        <a:pt x="675" y="74"/>
                        <a:pt x="512" y="237"/>
                      </a:cubicBezTo>
                      <a:cubicBezTo>
                        <a:pt x="0" y="737"/>
                        <a:pt x="358" y="1594"/>
                        <a:pt x="1072" y="1594"/>
                      </a:cubicBezTo>
                      <a:cubicBezTo>
                        <a:pt x="1512" y="1582"/>
                        <a:pt x="1858" y="1237"/>
                        <a:pt x="1870" y="797"/>
                      </a:cubicBezTo>
                      <a:cubicBezTo>
                        <a:pt x="1862" y="315"/>
                        <a:pt x="1475" y="1"/>
                        <a:pt x="1070" y="1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5" name="Google Shape;1535;p21"/>
                <p:cNvSpPr/>
                <p:nvPr/>
              </p:nvSpPr>
              <p:spPr>
                <a:xfrm>
                  <a:off x="709600" y="2948450"/>
                  <a:ext cx="46450" cy="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8" h="1595" extrusionOk="0">
                      <a:moveTo>
                        <a:pt x="1060" y="142"/>
                      </a:moveTo>
                      <a:cubicBezTo>
                        <a:pt x="1429" y="142"/>
                        <a:pt x="1715" y="427"/>
                        <a:pt x="1727" y="797"/>
                      </a:cubicBezTo>
                      <a:cubicBezTo>
                        <a:pt x="1727" y="1192"/>
                        <a:pt x="1399" y="1456"/>
                        <a:pt x="1059" y="1456"/>
                      </a:cubicBezTo>
                      <a:cubicBezTo>
                        <a:pt x="896" y="1456"/>
                        <a:pt x="730" y="1395"/>
                        <a:pt x="596" y="1261"/>
                      </a:cubicBezTo>
                      <a:cubicBezTo>
                        <a:pt x="179" y="844"/>
                        <a:pt x="477" y="142"/>
                        <a:pt x="1060" y="142"/>
                      </a:cubicBezTo>
                      <a:close/>
                      <a:moveTo>
                        <a:pt x="1061" y="1"/>
                      </a:moveTo>
                      <a:cubicBezTo>
                        <a:pt x="864" y="1"/>
                        <a:pt x="663" y="74"/>
                        <a:pt x="501" y="237"/>
                      </a:cubicBezTo>
                      <a:cubicBezTo>
                        <a:pt x="1" y="737"/>
                        <a:pt x="358" y="1594"/>
                        <a:pt x="1060" y="1594"/>
                      </a:cubicBezTo>
                      <a:cubicBezTo>
                        <a:pt x="1501" y="1582"/>
                        <a:pt x="1858" y="1237"/>
                        <a:pt x="1858" y="797"/>
                      </a:cubicBezTo>
                      <a:cubicBezTo>
                        <a:pt x="1858" y="315"/>
                        <a:pt x="1468" y="1"/>
                        <a:pt x="1061" y="1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6" name="Google Shape;1536;p21"/>
                <p:cNvSpPr/>
                <p:nvPr/>
              </p:nvSpPr>
              <p:spPr>
                <a:xfrm>
                  <a:off x="835800" y="2948450"/>
                  <a:ext cx="46775" cy="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1" h="1595" extrusionOk="0">
                      <a:moveTo>
                        <a:pt x="1072" y="142"/>
                      </a:moveTo>
                      <a:cubicBezTo>
                        <a:pt x="1430" y="142"/>
                        <a:pt x="1727" y="427"/>
                        <a:pt x="1727" y="797"/>
                      </a:cubicBezTo>
                      <a:cubicBezTo>
                        <a:pt x="1727" y="1192"/>
                        <a:pt x="1405" y="1456"/>
                        <a:pt x="1068" y="1456"/>
                      </a:cubicBezTo>
                      <a:cubicBezTo>
                        <a:pt x="907" y="1456"/>
                        <a:pt x="743" y="1395"/>
                        <a:pt x="608" y="1261"/>
                      </a:cubicBezTo>
                      <a:cubicBezTo>
                        <a:pt x="191" y="844"/>
                        <a:pt x="489" y="142"/>
                        <a:pt x="1072" y="142"/>
                      </a:cubicBezTo>
                      <a:close/>
                      <a:moveTo>
                        <a:pt x="1070" y="1"/>
                      </a:moveTo>
                      <a:cubicBezTo>
                        <a:pt x="875" y="1"/>
                        <a:pt x="676" y="74"/>
                        <a:pt x="513" y="237"/>
                      </a:cubicBezTo>
                      <a:cubicBezTo>
                        <a:pt x="1" y="737"/>
                        <a:pt x="358" y="1594"/>
                        <a:pt x="1072" y="1594"/>
                      </a:cubicBezTo>
                      <a:cubicBezTo>
                        <a:pt x="1513" y="1582"/>
                        <a:pt x="1858" y="1237"/>
                        <a:pt x="1870" y="797"/>
                      </a:cubicBezTo>
                      <a:cubicBezTo>
                        <a:pt x="1862" y="315"/>
                        <a:pt x="1475" y="1"/>
                        <a:pt x="1070" y="1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" name="Google Shape;1537;p21"/>
                <p:cNvSpPr/>
                <p:nvPr/>
              </p:nvSpPr>
              <p:spPr>
                <a:xfrm>
                  <a:off x="962300" y="2948450"/>
                  <a:ext cx="46475" cy="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9" h="1595" extrusionOk="0">
                      <a:moveTo>
                        <a:pt x="1061" y="142"/>
                      </a:moveTo>
                      <a:cubicBezTo>
                        <a:pt x="1430" y="142"/>
                        <a:pt x="1715" y="427"/>
                        <a:pt x="1727" y="797"/>
                      </a:cubicBezTo>
                      <a:cubicBezTo>
                        <a:pt x="1727" y="1192"/>
                        <a:pt x="1400" y="1456"/>
                        <a:pt x="1059" y="1456"/>
                      </a:cubicBezTo>
                      <a:cubicBezTo>
                        <a:pt x="896" y="1456"/>
                        <a:pt x="731" y="1395"/>
                        <a:pt x="596" y="1261"/>
                      </a:cubicBezTo>
                      <a:cubicBezTo>
                        <a:pt x="180" y="844"/>
                        <a:pt x="477" y="142"/>
                        <a:pt x="1061" y="142"/>
                      </a:cubicBezTo>
                      <a:close/>
                      <a:moveTo>
                        <a:pt x="1061" y="1"/>
                      </a:moveTo>
                      <a:cubicBezTo>
                        <a:pt x="865" y="1"/>
                        <a:pt x="664" y="74"/>
                        <a:pt x="501" y="237"/>
                      </a:cubicBezTo>
                      <a:cubicBezTo>
                        <a:pt x="1" y="737"/>
                        <a:pt x="358" y="1594"/>
                        <a:pt x="1061" y="1594"/>
                      </a:cubicBezTo>
                      <a:cubicBezTo>
                        <a:pt x="1501" y="1582"/>
                        <a:pt x="1858" y="1237"/>
                        <a:pt x="1858" y="797"/>
                      </a:cubicBezTo>
                      <a:cubicBezTo>
                        <a:pt x="1858" y="315"/>
                        <a:pt x="1468" y="1"/>
                        <a:pt x="1061" y="1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" name="Google Shape;1538;p21"/>
                <p:cNvSpPr/>
                <p:nvPr/>
              </p:nvSpPr>
              <p:spPr>
                <a:xfrm>
                  <a:off x="1088525" y="2948450"/>
                  <a:ext cx="46750" cy="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595" extrusionOk="0">
                      <a:moveTo>
                        <a:pt x="1072" y="142"/>
                      </a:moveTo>
                      <a:cubicBezTo>
                        <a:pt x="1429" y="142"/>
                        <a:pt x="1727" y="427"/>
                        <a:pt x="1727" y="797"/>
                      </a:cubicBezTo>
                      <a:cubicBezTo>
                        <a:pt x="1727" y="1192"/>
                        <a:pt x="1405" y="1456"/>
                        <a:pt x="1067" y="1456"/>
                      </a:cubicBezTo>
                      <a:cubicBezTo>
                        <a:pt x="906" y="1456"/>
                        <a:pt x="742" y="1395"/>
                        <a:pt x="607" y="1261"/>
                      </a:cubicBezTo>
                      <a:cubicBezTo>
                        <a:pt x="191" y="844"/>
                        <a:pt x="488" y="142"/>
                        <a:pt x="1072" y="142"/>
                      </a:cubicBezTo>
                      <a:close/>
                      <a:moveTo>
                        <a:pt x="1070" y="1"/>
                      </a:moveTo>
                      <a:cubicBezTo>
                        <a:pt x="874" y="1"/>
                        <a:pt x="675" y="74"/>
                        <a:pt x="512" y="237"/>
                      </a:cubicBezTo>
                      <a:cubicBezTo>
                        <a:pt x="0" y="737"/>
                        <a:pt x="357" y="1594"/>
                        <a:pt x="1072" y="1594"/>
                      </a:cubicBezTo>
                      <a:cubicBezTo>
                        <a:pt x="1512" y="1582"/>
                        <a:pt x="1858" y="1237"/>
                        <a:pt x="1869" y="797"/>
                      </a:cubicBezTo>
                      <a:cubicBezTo>
                        <a:pt x="1861" y="315"/>
                        <a:pt x="1474" y="1"/>
                        <a:pt x="1070" y="1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" name="Google Shape;1539;p21"/>
                <p:cNvSpPr/>
                <p:nvPr/>
              </p:nvSpPr>
              <p:spPr>
                <a:xfrm>
                  <a:off x="1215025" y="2948450"/>
                  <a:ext cx="46450" cy="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8" h="1595" extrusionOk="0">
                      <a:moveTo>
                        <a:pt x="1060" y="142"/>
                      </a:moveTo>
                      <a:cubicBezTo>
                        <a:pt x="1429" y="142"/>
                        <a:pt x="1715" y="427"/>
                        <a:pt x="1727" y="797"/>
                      </a:cubicBezTo>
                      <a:cubicBezTo>
                        <a:pt x="1727" y="1192"/>
                        <a:pt x="1399" y="1456"/>
                        <a:pt x="1058" y="1456"/>
                      </a:cubicBezTo>
                      <a:cubicBezTo>
                        <a:pt x="896" y="1456"/>
                        <a:pt x="730" y="1395"/>
                        <a:pt x="596" y="1261"/>
                      </a:cubicBezTo>
                      <a:cubicBezTo>
                        <a:pt x="179" y="844"/>
                        <a:pt x="477" y="142"/>
                        <a:pt x="1060" y="142"/>
                      </a:cubicBezTo>
                      <a:close/>
                      <a:moveTo>
                        <a:pt x="1061" y="1"/>
                      </a:moveTo>
                      <a:cubicBezTo>
                        <a:pt x="864" y="1"/>
                        <a:pt x="663" y="74"/>
                        <a:pt x="500" y="237"/>
                      </a:cubicBezTo>
                      <a:cubicBezTo>
                        <a:pt x="0" y="737"/>
                        <a:pt x="358" y="1594"/>
                        <a:pt x="1060" y="1594"/>
                      </a:cubicBezTo>
                      <a:cubicBezTo>
                        <a:pt x="1501" y="1582"/>
                        <a:pt x="1858" y="1237"/>
                        <a:pt x="1858" y="797"/>
                      </a:cubicBezTo>
                      <a:cubicBezTo>
                        <a:pt x="1858" y="315"/>
                        <a:pt x="1468" y="1"/>
                        <a:pt x="1061" y="1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0" name="Google Shape;1540;p21"/>
                <p:cNvSpPr/>
                <p:nvPr/>
              </p:nvSpPr>
              <p:spPr>
                <a:xfrm>
                  <a:off x="1341225" y="2948450"/>
                  <a:ext cx="46750" cy="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595" extrusionOk="0">
                      <a:moveTo>
                        <a:pt x="1072" y="142"/>
                      </a:moveTo>
                      <a:cubicBezTo>
                        <a:pt x="1429" y="142"/>
                        <a:pt x="1727" y="427"/>
                        <a:pt x="1727" y="797"/>
                      </a:cubicBezTo>
                      <a:cubicBezTo>
                        <a:pt x="1727" y="1192"/>
                        <a:pt x="1405" y="1456"/>
                        <a:pt x="1068" y="1456"/>
                      </a:cubicBezTo>
                      <a:cubicBezTo>
                        <a:pt x="907" y="1456"/>
                        <a:pt x="742" y="1395"/>
                        <a:pt x="608" y="1261"/>
                      </a:cubicBezTo>
                      <a:cubicBezTo>
                        <a:pt x="191" y="844"/>
                        <a:pt x="489" y="142"/>
                        <a:pt x="1072" y="142"/>
                      </a:cubicBezTo>
                      <a:close/>
                      <a:moveTo>
                        <a:pt x="1070" y="1"/>
                      </a:moveTo>
                      <a:cubicBezTo>
                        <a:pt x="875" y="1"/>
                        <a:pt x="675" y="74"/>
                        <a:pt x="513" y="237"/>
                      </a:cubicBezTo>
                      <a:cubicBezTo>
                        <a:pt x="1" y="737"/>
                        <a:pt x="358" y="1594"/>
                        <a:pt x="1072" y="1594"/>
                      </a:cubicBezTo>
                      <a:cubicBezTo>
                        <a:pt x="1513" y="1582"/>
                        <a:pt x="1858" y="1237"/>
                        <a:pt x="1870" y="797"/>
                      </a:cubicBezTo>
                      <a:cubicBezTo>
                        <a:pt x="1862" y="315"/>
                        <a:pt x="1475" y="1"/>
                        <a:pt x="1070" y="1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1" name="Google Shape;1541;p21"/>
                <p:cNvSpPr/>
                <p:nvPr/>
              </p:nvSpPr>
              <p:spPr>
                <a:xfrm>
                  <a:off x="583100" y="3067100"/>
                  <a:ext cx="46750" cy="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599" extrusionOk="0">
                      <a:moveTo>
                        <a:pt x="1072" y="146"/>
                      </a:moveTo>
                      <a:cubicBezTo>
                        <a:pt x="1429" y="146"/>
                        <a:pt x="1727" y="432"/>
                        <a:pt x="1727" y="801"/>
                      </a:cubicBezTo>
                      <a:cubicBezTo>
                        <a:pt x="1727" y="1196"/>
                        <a:pt x="1399" y="1460"/>
                        <a:pt x="1062" y="1460"/>
                      </a:cubicBezTo>
                      <a:cubicBezTo>
                        <a:pt x="901" y="1460"/>
                        <a:pt x="738" y="1400"/>
                        <a:pt x="608" y="1265"/>
                      </a:cubicBezTo>
                      <a:cubicBezTo>
                        <a:pt x="191" y="849"/>
                        <a:pt x="489" y="146"/>
                        <a:pt x="1072" y="146"/>
                      </a:cubicBezTo>
                      <a:close/>
                      <a:moveTo>
                        <a:pt x="1073" y="0"/>
                      </a:moveTo>
                      <a:cubicBezTo>
                        <a:pt x="876" y="0"/>
                        <a:pt x="675" y="75"/>
                        <a:pt x="512" y="242"/>
                      </a:cubicBezTo>
                      <a:cubicBezTo>
                        <a:pt x="0" y="742"/>
                        <a:pt x="358" y="1599"/>
                        <a:pt x="1072" y="1599"/>
                      </a:cubicBezTo>
                      <a:cubicBezTo>
                        <a:pt x="1512" y="1587"/>
                        <a:pt x="1858" y="1242"/>
                        <a:pt x="1870" y="801"/>
                      </a:cubicBezTo>
                      <a:cubicBezTo>
                        <a:pt x="1870" y="320"/>
                        <a:pt x="1480" y="0"/>
                        <a:pt x="1073" y="0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2" name="Google Shape;1542;p21"/>
                <p:cNvSpPr/>
                <p:nvPr/>
              </p:nvSpPr>
              <p:spPr>
                <a:xfrm>
                  <a:off x="709600" y="3067100"/>
                  <a:ext cx="46450" cy="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8" h="1599" extrusionOk="0">
                      <a:moveTo>
                        <a:pt x="1060" y="146"/>
                      </a:moveTo>
                      <a:cubicBezTo>
                        <a:pt x="1429" y="146"/>
                        <a:pt x="1727" y="432"/>
                        <a:pt x="1727" y="801"/>
                      </a:cubicBezTo>
                      <a:cubicBezTo>
                        <a:pt x="1719" y="1196"/>
                        <a:pt x="1394" y="1460"/>
                        <a:pt x="1056" y="1460"/>
                      </a:cubicBezTo>
                      <a:cubicBezTo>
                        <a:pt x="895" y="1460"/>
                        <a:pt x="730" y="1400"/>
                        <a:pt x="596" y="1265"/>
                      </a:cubicBezTo>
                      <a:cubicBezTo>
                        <a:pt x="179" y="849"/>
                        <a:pt x="477" y="146"/>
                        <a:pt x="1060" y="146"/>
                      </a:cubicBezTo>
                      <a:close/>
                      <a:moveTo>
                        <a:pt x="1061" y="0"/>
                      </a:moveTo>
                      <a:cubicBezTo>
                        <a:pt x="864" y="0"/>
                        <a:pt x="663" y="75"/>
                        <a:pt x="501" y="242"/>
                      </a:cubicBezTo>
                      <a:cubicBezTo>
                        <a:pt x="1" y="742"/>
                        <a:pt x="358" y="1599"/>
                        <a:pt x="1060" y="1599"/>
                      </a:cubicBezTo>
                      <a:cubicBezTo>
                        <a:pt x="1501" y="1587"/>
                        <a:pt x="1858" y="1242"/>
                        <a:pt x="1858" y="801"/>
                      </a:cubicBezTo>
                      <a:cubicBezTo>
                        <a:pt x="1858" y="320"/>
                        <a:pt x="1468" y="0"/>
                        <a:pt x="1061" y="0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3" name="Google Shape;1543;p21"/>
                <p:cNvSpPr/>
                <p:nvPr/>
              </p:nvSpPr>
              <p:spPr>
                <a:xfrm>
                  <a:off x="835800" y="3067100"/>
                  <a:ext cx="46775" cy="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1" h="1599" extrusionOk="0">
                      <a:moveTo>
                        <a:pt x="1072" y="146"/>
                      </a:moveTo>
                      <a:cubicBezTo>
                        <a:pt x="1430" y="146"/>
                        <a:pt x="1727" y="432"/>
                        <a:pt x="1727" y="801"/>
                      </a:cubicBezTo>
                      <a:cubicBezTo>
                        <a:pt x="1727" y="1196"/>
                        <a:pt x="1400" y="1460"/>
                        <a:pt x="1063" y="1460"/>
                      </a:cubicBezTo>
                      <a:cubicBezTo>
                        <a:pt x="902" y="1460"/>
                        <a:pt x="739" y="1400"/>
                        <a:pt x="608" y="1265"/>
                      </a:cubicBezTo>
                      <a:cubicBezTo>
                        <a:pt x="191" y="849"/>
                        <a:pt x="489" y="146"/>
                        <a:pt x="1072" y="146"/>
                      </a:cubicBezTo>
                      <a:close/>
                      <a:moveTo>
                        <a:pt x="1073" y="0"/>
                      </a:moveTo>
                      <a:cubicBezTo>
                        <a:pt x="876" y="0"/>
                        <a:pt x="676" y="75"/>
                        <a:pt x="513" y="242"/>
                      </a:cubicBezTo>
                      <a:cubicBezTo>
                        <a:pt x="1" y="742"/>
                        <a:pt x="358" y="1599"/>
                        <a:pt x="1072" y="1599"/>
                      </a:cubicBezTo>
                      <a:cubicBezTo>
                        <a:pt x="1513" y="1587"/>
                        <a:pt x="1858" y="1242"/>
                        <a:pt x="1870" y="801"/>
                      </a:cubicBezTo>
                      <a:cubicBezTo>
                        <a:pt x="1870" y="320"/>
                        <a:pt x="1480" y="0"/>
                        <a:pt x="1073" y="0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4" name="Google Shape;1544;p21"/>
                <p:cNvSpPr/>
                <p:nvPr/>
              </p:nvSpPr>
              <p:spPr>
                <a:xfrm>
                  <a:off x="962300" y="3067100"/>
                  <a:ext cx="46475" cy="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9" h="1599" extrusionOk="0">
                      <a:moveTo>
                        <a:pt x="1061" y="146"/>
                      </a:moveTo>
                      <a:cubicBezTo>
                        <a:pt x="1430" y="146"/>
                        <a:pt x="1727" y="432"/>
                        <a:pt x="1727" y="801"/>
                      </a:cubicBezTo>
                      <a:cubicBezTo>
                        <a:pt x="1719" y="1196"/>
                        <a:pt x="1395" y="1460"/>
                        <a:pt x="1056" y="1460"/>
                      </a:cubicBezTo>
                      <a:cubicBezTo>
                        <a:pt x="895" y="1460"/>
                        <a:pt x="731" y="1400"/>
                        <a:pt x="596" y="1265"/>
                      </a:cubicBezTo>
                      <a:cubicBezTo>
                        <a:pt x="180" y="849"/>
                        <a:pt x="477" y="146"/>
                        <a:pt x="1061" y="146"/>
                      </a:cubicBezTo>
                      <a:close/>
                      <a:moveTo>
                        <a:pt x="1061" y="0"/>
                      </a:moveTo>
                      <a:cubicBezTo>
                        <a:pt x="865" y="0"/>
                        <a:pt x="664" y="75"/>
                        <a:pt x="501" y="242"/>
                      </a:cubicBezTo>
                      <a:cubicBezTo>
                        <a:pt x="1" y="742"/>
                        <a:pt x="358" y="1599"/>
                        <a:pt x="1061" y="1599"/>
                      </a:cubicBezTo>
                      <a:cubicBezTo>
                        <a:pt x="1501" y="1587"/>
                        <a:pt x="1858" y="1242"/>
                        <a:pt x="1858" y="801"/>
                      </a:cubicBezTo>
                      <a:cubicBezTo>
                        <a:pt x="1858" y="320"/>
                        <a:pt x="1469" y="0"/>
                        <a:pt x="1061" y="0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5" name="Google Shape;1545;p21"/>
                <p:cNvSpPr/>
                <p:nvPr/>
              </p:nvSpPr>
              <p:spPr>
                <a:xfrm>
                  <a:off x="1088525" y="3067100"/>
                  <a:ext cx="46750" cy="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599" extrusionOk="0">
                      <a:moveTo>
                        <a:pt x="1072" y="146"/>
                      </a:moveTo>
                      <a:cubicBezTo>
                        <a:pt x="1429" y="146"/>
                        <a:pt x="1727" y="432"/>
                        <a:pt x="1727" y="801"/>
                      </a:cubicBezTo>
                      <a:cubicBezTo>
                        <a:pt x="1727" y="1196"/>
                        <a:pt x="1399" y="1460"/>
                        <a:pt x="1062" y="1460"/>
                      </a:cubicBezTo>
                      <a:cubicBezTo>
                        <a:pt x="901" y="1460"/>
                        <a:pt x="738" y="1400"/>
                        <a:pt x="607" y="1265"/>
                      </a:cubicBezTo>
                      <a:cubicBezTo>
                        <a:pt x="191" y="849"/>
                        <a:pt x="488" y="146"/>
                        <a:pt x="1072" y="146"/>
                      </a:cubicBezTo>
                      <a:close/>
                      <a:moveTo>
                        <a:pt x="1073" y="0"/>
                      </a:moveTo>
                      <a:cubicBezTo>
                        <a:pt x="876" y="0"/>
                        <a:pt x="675" y="75"/>
                        <a:pt x="512" y="242"/>
                      </a:cubicBezTo>
                      <a:cubicBezTo>
                        <a:pt x="0" y="742"/>
                        <a:pt x="357" y="1599"/>
                        <a:pt x="1072" y="1599"/>
                      </a:cubicBezTo>
                      <a:cubicBezTo>
                        <a:pt x="1512" y="1587"/>
                        <a:pt x="1858" y="1242"/>
                        <a:pt x="1869" y="801"/>
                      </a:cubicBezTo>
                      <a:cubicBezTo>
                        <a:pt x="1869" y="320"/>
                        <a:pt x="1480" y="0"/>
                        <a:pt x="1073" y="0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" name="Google Shape;1546;p21"/>
                <p:cNvSpPr/>
                <p:nvPr/>
              </p:nvSpPr>
              <p:spPr>
                <a:xfrm>
                  <a:off x="1215025" y="3067100"/>
                  <a:ext cx="46450" cy="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8" h="1599" extrusionOk="0">
                      <a:moveTo>
                        <a:pt x="1060" y="146"/>
                      </a:moveTo>
                      <a:cubicBezTo>
                        <a:pt x="1429" y="146"/>
                        <a:pt x="1727" y="432"/>
                        <a:pt x="1727" y="801"/>
                      </a:cubicBezTo>
                      <a:cubicBezTo>
                        <a:pt x="1719" y="1196"/>
                        <a:pt x="1394" y="1460"/>
                        <a:pt x="1056" y="1460"/>
                      </a:cubicBezTo>
                      <a:cubicBezTo>
                        <a:pt x="895" y="1460"/>
                        <a:pt x="730" y="1400"/>
                        <a:pt x="596" y="1265"/>
                      </a:cubicBezTo>
                      <a:cubicBezTo>
                        <a:pt x="179" y="849"/>
                        <a:pt x="477" y="146"/>
                        <a:pt x="1060" y="146"/>
                      </a:cubicBezTo>
                      <a:close/>
                      <a:moveTo>
                        <a:pt x="1061" y="0"/>
                      </a:moveTo>
                      <a:cubicBezTo>
                        <a:pt x="864" y="0"/>
                        <a:pt x="663" y="75"/>
                        <a:pt x="500" y="242"/>
                      </a:cubicBezTo>
                      <a:cubicBezTo>
                        <a:pt x="0" y="742"/>
                        <a:pt x="358" y="1599"/>
                        <a:pt x="1060" y="1599"/>
                      </a:cubicBezTo>
                      <a:cubicBezTo>
                        <a:pt x="1501" y="1587"/>
                        <a:pt x="1858" y="1242"/>
                        <a:pt x="1858" y="801"/>
                      </a:cubicBezTo>
                      <a:cubicBezTo>
                        <a:pt x="1858" y="320"/>
                        <a:pt x="1468" y="0"/>
                        <a:pt x="1061" y="0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7" name="Google Shape;1547;p21"/>
                <p:cNvSpPr/>
                <p:nvPr/>
              </p:nvSpPr>
              <p:spPr>
                <a:xfrm>
                  <a:off x="1341225" y="3067100"/>
                  <a:ext cx="46750" cy="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599" extrusionOk="0">
                      <a:moveTo>
                        <a:pt x="1072" y="146"/>
                      </a:moveTo>
                      <a:cubicBezTo>
                        <a:pt x="1429" y="146"/>
                        <a:pt x="1727" y="432"/>
                        <a:pt x="1727" y="801"/>
                      </a:cubicBezTo>
                      <a:cubicBezTo>
                        <a:pt x="1727" y="1196"/>
                        <a:pt x="1400" y="1460"/>
                        <a:pt x="1062" y="1460"/>
                      </a:cubicBezTo>
                      <a:cubicBezTo>
                        <a:pt x="902" y="1460"/>
                        <a:pt x="739" y="1400"/>
                        <a:pt x="608" y="1265"/>
                      </a:cubicBezTo>
                      <a:cubicBezTo>
                        <a:pt x="191" y="849"/>
                        <a:pt x="489" y="146"/>
                        <a:pt x="1072" y="146"/>
                      </a:cubicBezTo>
                      <a:close/>
                      <a:moveTo>
                        <a:pt x="1073" y="0"/>
                      </a:moveTo>
                      <a:cubicBezTo>
                        <a:pt x="876" y="0"/>
                        <a:pt x="675" y="75"/>
                        <a:pt x="513" y="242"/>
                      </a:cubicBezTo>
                      <a:cubicBezTo>
                        <a:pt x="1" y="742"/>
                        <a:pt x="358" y="1599"/>
                        <a:pt x="1072" y="1599"/>
                      </a:cubicBezTo>
                      <a:cubicBezTo>
                        <a:pt x="1513" y="1587"/>
                        <a:pt x="1858" y="1242"/>
                        <a:pt x="1870" y="801"/>
                      </a:cubicBezTo>
                      <a:cubicBezTo>
                        <a:pt x="1870" y="320"/>
                        <a:pt x="1480" y="0"/>
                        <a:pt x="1073" y="0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8" name="Google Shape;1548;p21"/>
                <p:cNvSpPr/>
                <p:nvPr/>
              </p:nvSpPr>
              <p:spPr>
                <a:xfrm>
                  <a:off x="583100" y="3185850"/>
                  <a:ext cx="46750" cy="4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600" extrusionOk="0">
                      <a:moveTo>
                        <a:pt x="1072" y="147"/>
                      </a:moveTo>
                      <a:cubicBezTo>
                        <a:pt x="1429" y="147"/>
                        <a:pt x="1727" y="433"/>
                        <a:pt x="1727" y="802"/>
                      </a:cubicBezTo>
                      <a:cubicBezTo>
                        <a:pt x="1727" y="1197"/>
                        <a:pt x="1405" y="1461"/>
                        <a:pt x="1067" y="1461"/>
                      </a:cubicBezTo>
                      <a:cubicBezTo>
                        <a:pt x="907" y="1461"/>
                        <a:pt x="742" y="1401"/>
                        <a:pt x="608" y="1266"/>
                      </a:cubicBezTo>
                      <a:cubicBezTo>
                        <a:pt x="191" y="849"/>
                        <a:pt x="489" y="147"/>
                        <a:pt x="1072" y="147"/>
                      </a:cubicBezTo>
                      <a:close/>
                      <a:moveTo>
                        <a:pt x="1070" y="1"/>
                      </a:moveTo>
                      <a:cubicBezTo>
                        <a:pt x="875" y="1"/>
                        <a:pt x="675" y="75"/>
                        <a:pt x="512" y="242"/>
                      </a:cubicBezTo>
                      <a:cubicBezTo>
                        <a:pt x="0" y="742"/>
                        <a:pt x="358" y="1599"/>
                        <a:pt x="1072" y="1599"/>
                      </a:cubicBezTo>
                      <a:cubicBezTo>
                        <a:pt x="1512" y="1588"/>
                        <a:pt x="1858" y="1242"/>
                        <a:pt x="1870" y="802"/>
                      </a:cubicBezTo>
                      <a:cubicBezTo>
                        <a:pt x="1862" y="320"/>
                        <a:pt x="1475" y="1"/>
                        <a:pt x="1070" y="1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9" name="Google Shape;1549;p21"/>
                <p:cNvSpPr/>
                <p:nvPr/>
              </p:nvSpPr>
              <p:spPr>
                <a:xfrm>
                  <a:off x="709600" y="3185850"/>
                  <a:ext cx="46450" cy="4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8" h="1600" extrusionOk="0">
                      <a:moveTo>
                        <a:pt x="1060" y="147"/>
                      </a:moveTo>
                      <a:cubicBezTo>
                        <a:pt x="1429" y="147"/>
                        <a:pt x="1715" y="433"/>
                        <a:pt x="1727" y="802"/>
                      </a:cubicBezTo>
                      <a:cubicBezTo>
                        <a:pt x="1727" y="1197"/>
                        <a:pt x="1399" y="1461"/>
                        <a:pt x="1059" y="1461"/>
                      </a:cubicBezTo>
                      <a:cubicBezTo>
                        <a:pt x="896" y="1461"/>
                        <a:pt x="730" y="1401"/>
                        <a:pt x="596" y="1266"/>
                      </a:cubicBezTo>
                      <a:cubicBezTo>
                        <a:pt x="179" y="849"/>
                        <a:pt x="477" y="147"/>
                        <a:pt x="1060" y="147"/>
                      </a:cubicBezTo>
                      <a:close/>
                      <a:moveTo>
                        <a:pt x="1061" y="1"/>
                      </a:moveTo>
                      <a:cubicBezTo>
                        <a:pt x="864" y="1"/>
                        <a:pt x="663" y="75"/>
                        <a:pt x="501" y="242"/>
                      </a:cubicBezTo>
                      <a:cubicBezTo>
                        <a:pt x="1" y="742"/>
                        <a:pt x="358" y="1599"/>
                        <a:pt x="1060" y="1599"/>
                      </a:cubicBezTo>
                      <a:cubicBezTo>
                        <a:pt x="1501" y="1588"/>
                        <a:pt x="1858" y="1242"/>
                        <a:pt x="1858" y="802"/>
                      </a:cubicBezTo>
                      <a:cubicBezTo>
                        <a:pt x="1858" y="320"/>
                        <a:pt x="1468" y="1"/>
                        <a:pt x="1061" y="1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0" name="Google Shape;1550;p21"/>
                <p:cNvSpPr/>
                <p:nvPr/>
              </p:nvSpPr>
              <p:spPr>
                <a:xfrm>
                  <a:off x="835800" y="3185850"/>
                  <a:ext cx="46775" cy="4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1" h="1600" extrusionOk="0">
                      <a:moveTo>
                        <a:pt x="1072" y="147"/>
                      </a:moveTo>
                      <a:cubicBezTo>
                        <a:pt x="1430" y="147"/>
                        <a:pt x="1727" y="433"/>
                        <a:pt x="1727" y="802"/>
                      </a:cubicBezTo>
                      <a:cubicBezTo>
                        <a:pt x="1727" y="1197"/>
                        <a:pt x="1405" y="1461"/>
                        <a:pt x="1068" y="1461"/>
                      </a:cubicBezTo>
                      <a:cubicBezTo>
                        <a:pt x="907" y="1461"/>
                        <a:pt x="743" y="1401"/>
                        <a:pt x="608" y="1266"/>
                      </a:cubicBezTo>
                      <a:cubicBezTo>
                        <a:pt x="191" y="849"/>
                        <a:pt x="489" y="147"/>
                        <a:pt x="1072" y="147"/>
                      </a:cubicBezTo>
                      <a:close/>
                      <a:moveTo>
                        <a:pt x="1071" y="1"/>
                      </a:moveTo>
                      <a:cubicBezTo>
                        <a:pt x="875" y="1"/>
                        <a:pt x="676" y="75"/>
                        <a:pt x="513" y="242"/>
                      </a:cubicBezTo>
                      <a:cubicBezTo>
                        <a:pt x="1" y="742"/>
                        <a:pt x="358" y="1599"/>
                        <a:pt x="1072" y="1599"/>
                      </a:cubicBezTo>
                      <a:cubicBezTo>
                        <a:pt x="1513" y="1588"/>
                        <a:pt x="1858" y="1242"/>
                        <a:pt x="1870" y="802"/>
                      </a:cubicBezTo>
                      <a:cubicBezTo>
                        <a:pt x="1862" y="320"/>
                        <a:pt x="1475" y="1"/>
                        <a:pt x="1071" y="1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1" name="Google Shape;1551;p21"/>
                <p:cNvSpPr/>
                <p:nvPr/>
              </p:nvSpPr>
              <p:spPr>
                <a:xfrm>
                  <a:off x="962300" y="3185850"/>
                  <a:ext cx="46475" cy="4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9" h="1600" extrusionOk="0">
                      <a:moveTo>
                        <a:pt x="1061" y="147"/>
                      </a:moveTo>
                      <a:cubicBezTo>
                        <a:pt x="1430" y="147"/>
                        <a:pt x="1715" y="433"/>
                        <a:pt x="1727" y="802"/>
                      </a:cubicBezTo>
                      <a:cubicBezTo>
                        <a:pt x="1727" y="1197"/>
                        <a:pt x="1400" y="1461"/>
                        <a:pt x="1059" y="1461"/>
                      </a:cubicBezTo>
                      <a:cubicBezTo>
                        <a:pt x="896" y="1461"/>
                        <a:pt x="731" y="1401"/>
                        <a:pt x="596" y="1266"/>
                      </a:cubicBezTo>
                      <a:cubicBezTo>
                        <a:pt x="180" y="849"/>
                        <a:pt x="477" y="147"/>
                        <a:pt x="1061" y="147"/>
                      </a:cubicBezTo>
                      <a:close/>
                      <a:moveTo>
                        <a:pt x="1061" y="1"/>
                      </a:moveTo>
                      <a:cubicBezTo>
                        <a:pt x="865" y="1"/>
                        <a:pt x="664" y="75"/>
                        <a:pt x="501" y="242"/>
                      </a:cubicBezTo>
                      <a:cubicBezTo>
                        <a:pt x="1" y="742"/>
                        <a:pt x="358" y="1599"/>
                        <a:pt x="1061" y="1599"/>
                      </a:cubicBezTo>
                      <a:cubicBezTo>
                        <a:pt x="1501" y="1588"/>
                        <a:pt x="1858" y="1242"/>
                        <a:pt x="1858" y="802"/>
                      </a:cubicBezTo>
                      <a:cubicBezTo>
                        <a:pt x="1858" y="320"/>
                        <a:pt x="1469" y="1"/>
                        <a:pt x="1061" y="1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2" name="Google Shape;1552;p21"/>
                <p:cNvSpPr/>
                <p:nvPr/>
              </p:nvSpPr>
              <p:spPr>
                <a:xfrm>
                  <a:off x="1088525" y="3185850"/>
                  <a:ext cx="46750" cy="4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600" extrusionOk="0">
                      <a:moveTo>
                        <a:pt x="1072" y="147"/>
                      </a:moveTo>
                      <a:cubicBezTo>
                        <a:pt x="1429" y="147"/>
                        <a:pt x="1727" y="433"/>
                        <a:pt x="1727" y="802"/>
                      </a:cubicBezTo>
                      <a:cubicBezTo>
                        <a:pt x="1727" y="1197"/>
                        <a:pt x="1405" y="1461"/>
                        <a:pt x="1067" y="1461"/>
                      </a:cubicBezTo>
                      <a:cubicBezTo>
                        <a:pt x="906" y="1461"/>
                        <a:pt x="742" y="1401"/>
                        <a:pt x="607" y="1266"/>
                      </a:cubicBezTo>
                      <a:cubicBezTo>
                        <a:pt x="191" y="849"/>
                        <a:pt x="488" y="147"/>
                        <a:pt x="1072" y="147"/>
                      </a:cubicBezTo>
                      <a:close/>
                      <a:moveTo>
                        <a:pt x="1070" y="1"/>
                      </a:moveTo>
                      <a:cubicBezTo>
                        <a:pt x="875" y="1"/>
                        <a:pt x="675" y="75"/>
                        <a:pt x="512" y="242"/>
                      </a:cubicBezTo>
                      <a:cubicBezTo>
                        <a:pt x="0" y="742"/>
                        <a:pt x="357" y="1599"/>
                        <a:pt x="1072" y="1599"/>
                      </a:cubicBezTo>
                      <a:cubicBezTo>
                        <a:pt x="1512" y="1588"/>
                        <a:pt x="1858" y="1242"/>
                        <a:pt x="1869" y="802"/>
                      </a:cubicBezTo>
                      <a:cubicBezTo>
                        <a:pt x="1861" y="320"/>
                        <a:pt x="1475" y="1"/>
                        <a:pt x="1070" y="1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3" name="Google Shape;1553;p21"/>
                <p:cNvSpPr/>
                <p:nvPr/>
              </p:nvSpPr>
              <p:spPr>
                <a:xfrm>
                  <a:off x="1215025" y="3185850"/>
                  <a:ext cx="46450" cy="4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8" h="1600" extrusionOk="0">
                      <a:moveTo>
                        <a:pt x="1060" y="147"/>
                      </a:moveTo>
                      <a:cubicBezTo>
                        <a:pt x="1429" y="147"/>
                        <a:pt x="1715" y="433"/>
                        <a:pt x="1727" y="802"/>
                      </a:cubicBezTo>
                      <a:cubicBezTo>
                        <a:pt x="1727" y="1197"/>
                        <a:pt x="1399" y="1461"/>
                        <a:pt x="1058" y="1461"/>
                      </a:cubicBezTo>
                      <a:cubicBezTo>
                        <a:pt x="896" y="1461"/>
                        <a:pt x="730" y="1401"/>
                        <a:pt x="596" y="1266"/>
                      </a:cubicBezTo>
                      <a:cubicBezTo>
                        <a:pt x="179" y="849"/>
                        <a:pt x="477" y="147"/>
                        <a:pt x="1060" y="147"/>
                      </a:cubicBezTo>
                      <a:close/>
                      <a:moveTo>
                        <a:pt x="1061" y="1"/>
                      </a:moveTo>
                      <a:cubicBezTo>
                        <a:pt x="864" y="1"/>
                        <a:pt x="663" y="75"/>
                        <a:pt x="500" y="242"/>
                      </a:cubicBezTo>
                      <a:cubicBezTo>
                        <a:pt x="0" y="742"/>
                        <a:pt x="358" y="1599"/>
                        <a:pt x="1060" y="1599"/>
                      </a:cubicBezTo>
                      <a:cubicBezTo>
                        <a:pt x="1501" y="1588"/>
                        <a:pt x="1858" y="1242"/>
                        <a:pt x="1858" y="802"/>
                      </a:cubicBezTo>
                      <a:cubicBezTo>
                        <a:pt x="1858" y="320"/>
                        <a:pt x="1468" y="1"/>
                        <a:pt x="1061" y="1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4" name="Google Shape;1554;p21"/>
                <p:cNvSpPr/>
                <p:nvPr/>
              </p:nvSpPr>
              <p:spPr>
                <a:xfrm>
                  <a:off x="1341225" y="3185850"/>
                  <a:ext cx="46750" cy="4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600" extrusionOk="0">
                      <a:moveTo>
                        <a:pt x="1072" y="147"/>
                      </a:moveTo>
                      <a:cubicBezTo>
                        <a:pt x="1429" y="147"/>
                        <a:pt x="1727" y="433"/>
                        <a:pt x="1727" y="802"/>
                      </a:cubicBezTo>
                      <a:cubicBezTo>
                        <a:pt x="1727" y="1197"/>
                        <a:pt x="1405" y="1461"/>
                        <a:pt x="1068" y="1461"/>
                      </a:cubicBezTo>
                      <a:cubicBezTo>
                        <a:pt x="907" y="1461"/>
                        <a:pt x="742" y="1401"/>
                        <a:pt x="608" y="1266"/>
                      </a:cubicBezTo>
                      <a:cubicBezTo>
                        <a:pt x="191" y="849"/>
                        <a:pt x="489" y="147"/>
                        <a:pt x="1072" y="147"/>
                      </a:cubicBezTo>
                      <a:close/>
                      <a:moveTo>
                        <a:pt x="1070" y="1"/>
                      </a:moveTo>
                      <a:cubicBezTo>
                        <a:pt x="875" y="1"/>
                        <a:pt x="675" y="75"/>
                        <a:pt x="513" y="242"/>
                      </a:cubicBezTo>
                      <a:cubicBezTo>
                        <a:pt x="1" y="742"/>
                        <a:pt x="358" y="1599"/>
                        <a:pt x="1072" y="1599"/>
                      </a:cubicBezTo>
                      <a:cubicBezTo>
                        <a:pt x="1513" y="1588"/>
                        <a:pt x="1858" y="1242"/>
                        <a:pt x="1870" y="802"/>
                      </a:cubicBezTo>
                      <a:cubicBezTo>
                        <a:pt x="1862" y="320"/>
                        <a:pt x="1475" y="1"/>
                        <a:pt x="1070" y="1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5" name="Google Shape;1555;p21"/>
                <p:cNvSpPr/>
                <p:nvPr/>
              </p:nvSpPr>
              <p:spPr>
                <a:xfrm>
                  <a:off x="583100" y="3304525"/>
                  <a:ext cx="46750" cy="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592" extrusionOk="0">
                      <a:moveTo>
                        <a:pt x="1058" y="150"/>
                      </a:moveTo>
                      <a:cubicBezTo>
                        <a:pt x="1062" y="150"/>
                        <a:pt x="1067" y="150"/>
                        <a:pt x="1072" y="150"/>
                      </a:cubicBezTo>
                      <a:cubicBezTo>
                        <a:pt x="1429" y="150"/>
                        <a:pt x="1727" y="436"/>
                        <a:pt x="1727" y="805"/>
                      </a:cubicBezTo>
                      <a:cubicBezTo>
                        <a:pt x="1727" y="1200"/>
                        <a:pt x="1399" y="1464"/>
                        <a:pt x="1062" y="1464"/>
                      </a:cubicBezTo>
                      <a:cubicBezTo>
                        <a:pt x="901" y="1464"/>
                        <a:pt x="738" y="1404"/>
                        <a:pt x="608" y="1270"/>
                      </a:cubicBezTo>
                      <a:cubicBezTo>
                        <a:pt x="194" y="856"/>
                        <a:pt x="484" y="150"/>
                        <a:pt x="1058" y="150"/>
                      </a:cubicBezTo>
                      <a:close/>
                      <a:moveTo>
                        <a:pt x="1066" y="1"/>
                      </a:moveTo>
                      <a:cubicBezTo>
                        <a:pt x="871" y="1"/>
                        <a:pt x="673" y="73"/>
                        <a:pt x="512" y="234"/>
                      </a:cubicBezTo>
                      <a:cubicBezTo>
                        <a:pt x="0" y="746"/>
                        <a:pt x="358" y="1591"/>
                        <a:pt x="1072" y="1591"/>
                      </a:cubicBezTo>
                      <a:cubicBezTo>
                        <a:pt x="1512" y="1591"/>
                        <a:pt x="1858" y="1246"/>
                        <a:pt x="1870" y="805"/>
                      </a:cubicBezTo>
                      <a:cubicBezTo>
                        <a:pt x="1870" y="321"/>
                        <a:pt x="1475" y="1"/>
                        <a:pt x="1066" y="1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6" name="Google Shape;1556;p21"/>
                <p:cNvSpPr/>
                <p:nvPr/>
              </p:nvSpPr>
              <p:spPr>
                <a:xfrm>
                  <a:off x="709600" y="3304525"/>
                  <a:ext cx="46450" cy="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8" h="1592" extrusionOk="0">
                      <a:moveTo>
                        <a:pt x="1046" y="150"/>
                      </a:moveTo>
                      <a:cubicBezTo>
                        <a:pt x="1051" y="150"/>
                        <a:pt x="1055" y="150"/>
                        <a:pt x="1060" y="150"/>
                      </a:cubicBezTo>
                      <a:cubicBezTo>
                        <a:pt x="1429" y="150"/>
                        <a:pt x="1727" y="436"/>
                        <a:pt x="1727" y="805"/>
                      </a:cubicBezTo>
                      <a:cubicBezTo>
                        <a:pt x="1719" y="1200"/>
                        <a:pt x="1394" y="1464"/>
                        <a:pt x="1056" y="1464"/>
                      </a:cubicBezTo>
                      <a:cubicBezTo>
                        <a:pt x="895" y="1464"/>
                        <a:pt x="730" y="1404"/>
                        <a:pt x="596" y="1270"/>
                      </a:cubicBezTo>
                      <a:cubicBezTo>
                        <a:pt x="183" y="856"/>
                        <a:pt x="472" y="150"/>
                        <a:pt x="1046" y="150"/>
                      </a:cubicBezTo>
                      <a:close/>
                      <a:moveTo>
                        <a:pt x="1054" y="1"/>
                      </a:moveTo>
                      <a:cubicBezTo>
                        <a:pt x="859" y="1"/>
                        <a:pt x="662" y="73"/>
                        <a:pt x="501" y="234"/>
                      </a:cubicBezTo>
                      <a:cubicBezTo>
                        <a:pt x="1" y="734"/>
                        <a:pt x="358" y="1591"/>
                        <a:pt x="1060" y="1591"/>
                      </a:cubicBezTo>
                      <a:cubicBezTo>
                        <a:pt x="1501" y="1591"/>
                        <a:pt x="1858" y="1246"/>
                        <a:pt x="1858" y="805"/>
                      </a:cubicBezTo>
                      <a:cubicBezTo>
                        <a:pt x="1858" y="321"/>
                        <a:pt x="1464" y="1"/>
                        <a:pt x="1054" y="1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7" name="Google Shape;1557;p21"/>
                <p:cNvSpPr/>
                <p:nvPr/>
              </p:nvSpPr>
              <p:spPr>
                <a:xfrm>
                  <a:off x="835800" y="3304525"/>
                  <a:ext cx="46775" cy="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1" h="1592" extrusionOk="0">
                      <a:moveTo>
                        <a:pt x="1058" y="150"/>
                      </a:moveTo>
                      <a:cubicBezTo>
                        <a:pt x="1063" y="150"/>
                        <a:pt x="1068" y="150"/>
                        <a:pt x="1072" y="150"/>
                      </a:cubicBezTo>
                      <a:cubicBezTo>
                        <a:pt x="1430" y="150"/>
                        <a:pt x="1727" y="436"/>
                        <a:pt x="1727" y="805"/>
                      </a:cubicBezTo>
                      <a:cubicBezTo>
                        <a:pt x="1727" y="1200"/>
                        <a:pt x="1400" y="1464"/>
                        <a:pt x="1063" y="1464"/>
                      </a:cubicBezTo>
                      <a:cubicBezTo>
                        <a:pt x="902" y="1464"/>
                        <a:pt x="739" y="1404"/>
                        <a:pt x="608" y="1270"/>
                      </a:cubicBezTo>
                      <a:cubicBezTo>
                        <a:pt x="195" y="856"/>
                        <a:pt x="484" y="150"/>
                        <a:pt x="1058" y="150"/>
                      </a:cubicBezTo>
                      <a:close/>
                      <a:moveTo>
                        <a:pt x="1066" y="1"/>
                      </a:moveTo>
                      <a:cubicBezTo>
                        <a:pt x="872" y="1"/>
                        <a:pt x="674" y="73"/>
                        <a:pt x="513" y="234"/>
                      </a:cubicBezTo>
                      <a:cubicBezTo>
                        <a:pt x="1" y="746"/>
                        <a:pt x="358" y="1591"/>
                        <a:pt x="1072" y="1591"/>
                      </a:cubicBezTo>
                      <a:cubicBezTo>
                        <a:pt x="1513" y="1591"/>
                        <a:pt x="1858" y="1246"/>
                        <a:pt x="1870" y="805"/>
                      </a:cubicBezTo>
                      <a:cubicBezTo>
                        <a:pt x="1870" y="321"/>
                        <a:pt x="1476" y="1"/>
                        <a:pt x="1066" y="1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8" name="Google Shape;1558;p21"/>
                <p:cNvSpPr/>
                <p:nvPr/>
              </p:nvSpPr>
              <p:spPr>
                <a:xfrm>
                  <a:off x="962300" y="3304525"/>
                  <a:ext cx="46475" cy="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9" h="1592" extrusionOk="0">
                      <a:moveTo>
                        <a:pt x="1046" y="150"/>
                      </a:moveTo>
                      <a:cubicBezTo>
                        <a:pt x="1051" y="150"/>
                        <a:pt x="1056" y="150"/>
                        <a:pt x="1061" y="150"/>
                      </a:cubicBezTo>
                      <a:cubicBezTo>
                        <a:pt x="1430" y="150"/>
                        <a:pt x="1727" y="436"/>
                        <a:pt x="1727" y="805"/>
                      </a:cubicBezTo>
                      <a:cubicBezTo>
                        <a:pt x="1719" y="1200"/>
                        <a:pt x="1395" y="1464"/>
                        <a:pt x="1056" y="1464"/>
                      </a:cubicBezTo>
                      <a:cubicBezTo>
                        <a:pt x="895" y="1464"/>
                        <a:pt x="731" y="1404"/>
                        <a:pt x="596" y="1270"/>
                      </a:cubicBezTo>
                      <a:cubicBezTo>
                        <a:pt x="183" y="856"/>
                        <a:pt x="472" y="150"/>
                        <a:pt x="1046" y="150"/>
                      </a:cubicBezTo>
                      <a:close/>
                      <a:moveTo>
                        <a:pt x="1054" y="1"/>
                      </a:moveTo>
                      <a:cubicBezTo>
                        <a:pt x="860" y="1"/>
                        <a:pt x="662" y="73"/>
                        <a:pt x="501" y="234"/>
                      </a:cubicBezTo>
                      <a:cubicBezTo>
                        <a:pt x="1" y="746"/>
                        <a:pt x="358" y="1591"/>
                        <a:pt x="1061" y="1591"/>
                      </a:cubicBezTo>
                      <a:cubicBezTo>
                        <a:pt x="1501" y="1591"/>
                        <a:pt x="1858" y="1246"/>
                        <a:pt x="1858" y="805"/>
                      </a:cubicBezTo>
                      <a:cubicBezTo>
                        <a:pt x="1858" y="321"/>
                        <a:pt x="1464" y="1"/>
                        <a:pt x="1054" y="1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9" name="Google Shape;1559;p21"/>
                <p:cNvSpPr/>
                <p:nvPr/>
              </p:nvSpPr>
              <p:spPr>
                <a:xfrm>
                  <a:off x="1088525" y="3304525"/>
                  <a:ext cx="46750" cy="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592" extrusionOk="0">
                      <a:moveTo>
                        <a:pt x="1057" y="150"/>
                      </a:moveTo>
                      <a:cubicBezTo>
                        <a:pt x="1062" y="150"/>
                        <a:pt x="1067" y="150"/>
                        <a:pt x="1072" y="150"/>
                      </a:cubicBezTo>
                      <a:cubicBezTo>
                        <a:pt x="1429" y="150"/>
                        <a:pt x="1727" y="436"/>
                        <a:pt x="1727" y="805"/>
                      </a:cubicBezTo>
                      <a:cubicBezTo>
                        <a:pt x="1727" y="1200"/>
                        <a:pt x="1399" y="1464"/>
                        <a:pt x="1062" y="1464"/>
                      </a:cubicBezTo>
                      <a:cubicBezTo>
                        <a:pt x="901" y="1464"/>
                        <a:pt x="738" y="1404"/>
                        <a:pt x="607" y="1270"/>
                      </a:cubicBezTo>
                      <a:cubicBezTo>
                        <a:pt x="194" y="856"/>
                        <a:pt x="483" y="150"/>
                        <a:pt x="1057" y="150"/>
                      </a:cubicBezTo>
                      <a:close/>
                      <a:moveTo>
                        <a:pt x="1066" y="1"/>
                      </a:moveTo>
                      <a:cubicBezTo>
                        <a:pt x="871" y="1"/>
                        <a:pt x="673" y="73"/>
                        <a:pt x="512" y="234"/>
                      </a:cubicBezTo>
                      <a:cubicBezTo>
                        <a:pt x="0" y="746"/>
                        <a:pt x="357" y="1591"/>
                        <a:pt x="1072" y="1591"/>
                      </a:cubicBezTo>
                      <a:cubicBezTo>
                        <a:pt x="1512" y="1591"/>
                        <a:pt x="1858" y="1246"/>
                        <a:pt x="1869" y="805"/>
                      </a:cubicBezTo>
                      <a:cubicBezTo>
                        <a:pt x="1869" y="321"/>
                        <a:pt x="1475" y="1"/>
                        <a:pt x="1066" y="1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0" name="Google Shape;1560;p21"/>
                <p:cNvSpPr/>
                <p:nvPr/>
              </p:nvSpPr>
              <p:spPr>
                <a:xfrm>
                  <a:off x="1214800" y="3304625"/>
                  <a:ext cx="46675" cy="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7" h="1588" extrusionOk="0">
                      <a:moveTo>
                        <a:pt x="1055" y="146"/>
                      </a:moveTo>
                      <a:cubicBezTo>
                        <a:pt x="1059" y="146"/>
                        <a:pt x="1064" y="146"/>
                        <a:pt x="1069" y="146"/>
                      </a:cubicBezTo>
                      <a:cubicBezTo>
                        <a:pt x="1438" y="146"/>
                        <a:pt x="1736" y="432"/>
                        <a:pt x="1736" y="801"/>
                      </a:cubicBezTo>
                      <a:cubicBezTo>
                        <a:pt x="1728" y="1196"/>
                        <a:pt x="1403" y="1460"/>
                        <a:pt x="1065" y="1460"/>
                      </a:cubicBezTo>
                      <a:cubicBezTo>
                        <a:pt x="904" y="1460"/>
                        <a:pt x="739" y="1400"/>
                        <a:pt x="605" y="1266"/>
                      </a:cubicBezTo>
                      <a:cubicBezTo>
                        <a:pt x="191" y="852"/>
                        <a:pt x="481" y="146"/>
                        <a:pt x="1055" y="146"/>
                      </a:cubicBezTo>
                      <a:close/>
                      <a:moveTo>
                        <a:pt x="1066" y="0"/>
                      </a:moveTo>
                      <a:cubicBezTo>
                        <a:pt x="868" y="0"/>
                        <a:pt x="664" y="75"/>
                        <a:pt x="497" y="242"/>
                      </a:cubicBezTo>
                      <a:cubicBezTo>
                        <a:pt x="1" y="738"/>
                        <a:pt x="361" y="1587"/>
                        <a:pt x="1055" y="1587"/>
                      </a:cubicBezTo>
                      <a:cubicBezTo>
                        <a:pt x="1059" y="1587"/>
                        <a:pt x="1064" y="1587"/>
                        <a:pt x="1069" y="1587"/>
                      </a:cubicBezTo>
                      <a:cubicBezTo>
                        <a:pt x="1510" y="1587"/>
                        <a:pt x="1855" y="1230"/>
                        <a:pt x="1867" y="801"/>
                      </a:cubicBezTo>
                      <a:cubicBezTo>
                        <a:pt x="1867" y="320"/>
                        <a:pt x="1477" y="0"/>
                        <a:pt x="1066" y="0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1" name="Google Shape;1561;p21"/>
                <p:cNvSpPr/>
                <p:nvPr/>
              </p:nvSpPr>
              <p:spPr>
                <a:xfrm>
                  <a:off x="1341225" y="3304525"/>
                  <a:ext cx="46750" cy="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592" extrusionOk="0">
                      <a:moveTo>
                        <a:pt x="1058" y="150"/>
                      </a:moveTo>
                      <a:cubicBezTo>
                        <a:pt x="1063" y="150"/>
                        <a:pt x="1067" y="150"/>
                        <a:pt x="1072" y="150"/>
                      </a:cubicBezTo>
                      <a:cubicBezTo>
                        <a:pt x="1429" y="150"/>
                        <a:pt x="1727" y="436"/>
                        <a:pt x="1727" y="805"/>
                      </a:cubicBezTo>
                      <a:cubicBezTo>
                        <a:pt x="1727" y="1200"/>
                        <a:pt x="1400" y="1464"/>
                        <a:pt x="1062" y="1464"/>
                      </a:cubicBezTo>
                      <a:cubicBezTo>
                        <a:pt x="902" y="1464"/>
                        <a:pt x="739" y="1404"/>
                        <a:pt x="608" y="1270"/>
                      </a:cubicBezTo>
                      <a:cubicBezTo>
                        <a:pt x="195" y="856"/>
                        <a:pt x="484" y="150"/>
                        <a:pt x="1058" y="150"/>
                      </a:cubicBezTo>
                      <a:close/>
                      <a:moveTo>
                        <a:pt x="1066" y="1"/>
                      </a:moveTo>
                      <a:cubicBezTo>
                        <a:pt x="871" y="1"/>
                        <a:pt x="673" y="73"/>
                        <a:pt x="513" y="234"/>
                      </a:cubicBezTo>
                      <a:cubicBezTo>
                        <a:pt x="1" y="734"/>
                        <a:pt x="358" y="1591"/>
                        <a:pt x="1072" y="1591"/>
                      </a:cubicBezTo>
                      <a:cubicBezTo>
                        <a:pt x="1513" y="1591"/>
                        <a:pt x="1858" y="1246"/>
                        <a:pt x="1870" y="805"/>
                      </a:cubicBezTo>
                      <a:cubicBezTo>
                        <a:pt x="1870" y="321"/>
                        <a:pt x="1476" y="1"/>
                        <a:pt x="1066" y="1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562" name="Google Shape;1562;p21"/>
            <p:cNvSpPr/>
            <p:nvPr/>
          </p:nvSpPr>
          <p:spPr>
            <a:xfrm rot="2152776">
              <a:off x="8492097" y="-466228"/>
              <a:ext cx="980357" cy="1960194"/>
            </a:xfrm>
            <a:custGeom>
              <a:avLst/>
              <a:gdLst/>
              <a:ahLst/>
              <a:cxnLst/>
              <a:rect l="l" t="t" r="r" b="b"/>
              <a:pathLst>
                <a:path w="20111" h="40208" extrusionOk="0">
                  <a:moveTo>
                    <a:pt x="20111" y="0"/>
                  </a:moveTo>
                  <a:lnTo>
                    <a:pt x="1" y="20110"/>
                  </a:lnTo>
                  <a:lnTo>
                    <a:pt x="20111" y="40208"/>
                  </a:lnTo>
                  <a:lnTo>
                    <a:pt x="20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1"/>
            <p:cNvSpPr/>
            <p:nvPr/>
          </p:nvSpPr>
          <p:spPr>
            <a:xfrm rot="3388570">
              <a:off x="8491897" y="-291527"/>
              <a:ext cx="980454" cy="1960225"/>
            </a:xfrm>
            <a:custGeom>
              <a:avLst/>
              <a:gdLst/>
              <a:ahLst/>
              <a:cxnLst/>
              <a:rect l="l" t="t" r="r" b="b"/>
              <a:pathLst>
                <a:path w="20111" h="40208" extrusionOk="0">
                  <a:moveTo>
                    <a:pt x="20111" y="0"/>
                  </a:moveTo>
                  <a:lnTo>
                    <a:pt x="1" y="20110"/>
                  </a:lnTo>
                  <a:lnTo>
                    <a:pt x="20111" y="40208"/>
                  </a:lnTo>
                  <a:lnTo>
                    <a:pt x="201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4" name="Google Shape;1564;p21"/>
          <p:cNvSpPr txBox="1">
            <a:spLocks noGrp="1"/>
          </p:cNvSpPr>
          <p:nvPr>
            <p:ph type="subTitle" idx="1"/>
          </p:nvPr>
        </p:nvSpPr>
        <p:spPr>
          <a:xfrm>
            <a:off x="1249850" y="2270375"/>
            <a:ext cx="28827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21"/>
          <p:cNvSpPr txBox="1">
            <a:spLocks noGrp="1"/>
          </p:cNvSpPr>
          <p:nvPr>
            <p:ph type="subTitle" idx="2"/>
          </p:nvPr>
        </p:nvSpPr>
        <p:spPr>
          <a:xfrm>
            <a:off x="1249891" y="2030250"/>
            <a:ext cx="2882700" cy="3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highlight>
                  <a:schemeClr val="accent5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1566" name="Google Shape;1566;p21"/>
          <p:cNvSpPr txBox="1">
            <a:spLocks noGrp="1"/>
          </p:cNvSpPr>
          <p:nvPr>
            <p:ph type="subTitle" idx="3"/>
          </p:nvPr>
        </p:nvSpPr>
        <p:spPr>
          <a:xfrm>
            <a:off x="1012100" y="3276300"/>
            <a:ext cx="3358200" cy="3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7" name="Google Shape;1567;p21"/>
          <p:cNvSpPr txBox="1">
            <a:spLocks noGrp="1"/>
          </p:cNvSpPr>
          <p:nvPr>
            <p:ph type="title"/>
          </p:nvPr>
        </p:nvSpPr>
        <p:spPr>
          <a:xfrm>
            <a:off x="1445425" y="476172"/>
            <a:ext cx="6253200" cy="44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568" name="Google Shape;1568;p21"/>
          <p:cNvSpPr/>
          <p:nvPr/>
        </p:nvSpPr>
        <p:spPr>
          <a:xfrm rot="-5400000">
            <a:off x="-411000" y="3660658"/>
            <a:ext cx="402900" cy="205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Google Shape;1569;p21"/>
          <p:cNvSpPr/>
          <p:nvPr/>
        </p:nvSpPr>
        <p:spPr>
          <a:xfrm>
            <a:off x="-419452" y="338888"/>
            <a:ext cx="696059" cy="668953"/>
          </a:xfrm>
          <a:custGeom>
            <a:avLst/>
            <a:gdLst/>
            <a:ahLst/>
            <a:cxnLst/>
            <a:rect l="l" t="t" r="r" b="b"/>
            <a:pathLst>
              <a:path w="21647" h="20804" extrusionOk="0">
                <a:moveTo>
                  <a:pt x="4732" y="1"/>
                </a:moveTo>
                <a:cubicBezTo>
                  <a:pt x="3629" y="1"/>
                  <a:pt x="2525" y="420"/>
                  <a:pt x="1680" y="1260"/>
                </a:cubicBezTo>
                <a:cubicBezTo>
                  <a:pt x="1" y="2951"/>
                  <a:pt x="1" y="5677"/>
                  <a:pt x="1680" y="7356"/>
                </a:cubicBezTo>
                <a:lnTo>
                  <a:pt x="4728" y="10404"/>
                </a:lnTo>
                <a:lnTo>
                  <a:pt x="1680" y="13452"/>
                </a:lnTo>
                <a:cubicBezTo>
                  <a:pt x="1" y="15131"/>
                  <a:pt x="1" y="17857"/>
                  <a:pt x="1680" y="19536"/>
                </a:cubicBezTo>
                <a:cubicBezTo>
                  <a:pt x="2525" y="20375"/>
                  <a:pt x="3629" y="20795"/>
                  <a:pt x="4732" y="20795"/>
                </a:cubicBezTo>
                <a:cubicBezTo>
                  <a:pt x="5835" y="20795"/>
                  <a:pt x="6936" y="20375"/>
                  <a:pt x="7776" y="19536"/>
                </a:cubicBezTo>
                <a:lnTo>
                  <a:pt x="10824" y="16500"/>
                </a:lnTo>
                <a:lnTo>
                  <a:pt x="13872" y="19536"/>
                </a:lnTo>
                <a:cubicBezTo>
                  <a:pt x="14711" y="20381"/>
                  <a:pt x="15812" y="20804"/>
                  <a:pt x="16914" y="20804"/>
                </a:cubicBezTo>
                <a:cubicBezTo>
                  <a:pt x="18015" y="20804"/>
                  <a:pt x="19116" y="20381"/>
                  <a:pt x="19956" y="19536"/>
                </a:cubicBezTo>
                <a:cubicBezTo>
                  <a:pt x="21647" y="17857"/>
                  <a:pt x="21647" y="15131"/>
                  <a:pt x="19956" y="13452"/>
                </a:cubicBezTo>
                <a:lnTo>
                  <a:pt x="16920" y="10404"/>
                </a:lnTo>
                <a:lnTo>
                  <a:pt x="19956" y="7356"/>
                </a:lnTo>
                <a:cubicBezTo>
                  <a:pt x="21635" y="5677"/>
                  <a:pt x="21635" y="2951"/>
                  <a:pt x="19956" y="1260"/>
                </a:cubicBezTo>
                <a:cubicBezTo>
                  <a:pt x="19116" y="420"/>
                  <a:pt x="18015" y="1"/>
                  <a:pt x="16914" y="1"/>
                </a:cubicBezTo>
                <a:cubicBezTo>
                  <a:pt x="15812" y="1"/>
                  <a:pt x="14711" y="420"/>
                  <a:pt x="13872" y="1260"/>
                </a:cubicBezTo>
                <a:lnTo>
                  <a:pt x="10824" y="4308"/>
                </a:lnTo>
                <a:lnTo>
                  <a:pt x="7776" y="1260"/>
                </a:lnTo>
                <a:cubicBezTo>
                  <a:pt x="6936" y="420"/>
                  <a:pt x="5835" y="1"/>
                  <a:pt x="47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0" name="Google Shape;1570;p21"/>
          <p:cNvSpPr/>
          <p:nvPr/>
        </p:nvSpPr>
        <p:spPr>
          <a:xfrm>
            <a:off x="-419452" y="387013"/>
            <a:ext cx="696059" cy="668953"/>
          </a:xfrm>
          <a:custGeom>
            <a:avLst/>
            <a:gdLst/>
            <a:ahLst/>
            <a:cxnLst/>
            <a:rect l="l" t="t" r="r" b="b"/>
            <a:pathLst>
              <a:path w="21647" h="20804" extrusionOk="0">
                <a:moveTo>
                  <a:pt x="4732" y="1"/>
                </a:moveTo>
                <a:cubicBezTo>
                  <a:pt x="3629" y="1"/>
                  <a:pt x="2525" y="420"/>
                  <a:pt x="1680" y="1260"/>
                </a:cubicBezTo>
                <a:cubicBezTo>
                  <a:pt x="1" y="2951"/>
                  <a:pt x="1" y="5677"/>
                  <a:pt x="1680" y="7356"/>
                </a:cubicBezTo>
                <a:lnTo>
                  <a:pt x="4728" y="10404"/>
                </a:lnTo>
                <a:lnTo>
                  <a:pt x="1680" y="13452"/>
                </a:lnTo>
                <a:cubicBezTo>
                  <a:pt x="1" y="15131"/>
                  <a:pt x="1" y="17857"/>
                  <a:pt x="1680" y="19536"/>
                </a:cubicBezTo>
                <a:cubicBezTo>
                  <a:pt x="2525" y="20375"/>
                  <a:pt x="3629" y="20795"/>
                  <a:pt x="4732" y="20795"/>
                </a:cubicBezTo>
                <a:cubicBezTo>
                  <a:pt x="5835" y="20795"/>
                  <a:pt x="6936" y="20375"/>
                  <a:pt x="7776" y="19536"/>
                </a:cubicBezTo>
                <a:lnTo>
                  <a:pt x="10824" y="16500"/>
                </a:lnTo>
                <a:lnTo>
                  <a:pt x="13872" y="19536"/>
                </a:lnTo>
                <a:cubicBezTo>
                  <a:pt x="14711" y="20381"/>
                  <a:pt x="15812" y="20804"/>
                  <a:pt x="16914" y="20804"/>
                </a:cubicBezTo>
                <a:cubicBezTo>
                  <a:pt x="18015" y="20804"/>
                  <a:pt x="19116" y="20381"/>
                  <a:pt x="19956" y="19536"/>
                </a:cubicBezTo>
                <a:cubicBezTo>
                  <a:pt x="21647" y="17857"/>
                  <a:pt x="21647" y="15131"/>
                  <a:pt x="19956" y="13452"/>
                </a:cubicBezTo>
                <a:lnTo>
                  <a:pt x="16920" y="10404"/>
                </a:lnTo>
                <a:lnTo>
                  <a:pt x="19956" y="7356"/>
                </a:lnTo>
                <a:cubicBezTo>
                  <a:pt x="21635" y="5677"/>
                  <a:pt x="21635" y="2951"/>
                  <a:pt x="19956" y="1260"/>
                </a:cubicBezTo>
                <a:cubicBezTo>
                  <a:pt x="19116" y="420"/>
                  <a:pt x="18015" y="1"/>
                  <a:pt x="16914" y="1"/>
                </a:cubicBezTo>
                <a:cubicBezTo>
                  <a:pt x="15812" y="1"/>
                  <a:pt x="14711" y="420"/>
                  <a:pt x="13872" y="1260"/>
                </a:cubicBezTo>
                <a:lnTo>
                  <a:pt x="10824" y="4308"/>
                </a:lnTo>
                <a:lnTo>
                  <a:pt x="7776" y="1260"/>
                </a:lnTo>
                <a:cubicBezTo>
                  <a:pt x="6936" y="420"/>
                  <a:pt x="5835" y="1"/>
                  <a:pt x="4732" y="1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1" name="Google Shape;1571;p21"/>
          <p:cNvGrpSpPr/>
          <p:nvPr/>
        </p:nvGrpSpPr>
        <p:grpSpPr>
          <a:xfrm>
            <a:off x="-570550" y="4291675"/>
            <a:ext cx="804875" cy="395875"/>
            <a:chOff x="583100" y="2948450"/>
            <a:chExt cx="804875" cy="395875"/>
          </a:xfrm>
        </p:grpSpPr>
        <p:sp>
          <p:nvSpPr>
            <p:cNvPr id="1572" name="Google Shape;1572;p21"/>
            <p:cNvSpPr/>
            <p:nvPr/>
          </p:nvSpPr>
          <p:spPr>
            <a:xfrm>
              <a:off x="583100" y="2948450"/>
              <a:ext cx="46750" cy="39875"/>
            </a:xfrm>
            <a:custGeom>
              <a:avLst/>
              <a:gdLst/>
              <a:ahLst/>
              <a:cxnLst/>
              <a:rect l="l" t="t" r="r" b="b"/>
              <a:pathLst>
                <a:path w="1870" h="1595" extrusionOk="0">
                  <a:moveTo>
                    <a:pt x="1072" y="142"/>
                  </a:moveTo>
                  <a:cubicBezTo>
                    <a:pt x="1429" y="142"/>
                    <a:pt x="1727" y="427"/>
                    <a:pt x="1727" y="797"/>
                  </a:cubicBezTo>
                  <a:cubicBezTo>
                    <a:pt x="1727" y="1192"/>
                    <a:pt x="1405" y="1456"/>
                    <a:pt x="1067" y="1456"/>
                  </a:cubicBezTo>
                  <a:cubicBezTo>
                    <a:pt x="907" y="1456"/>
                    <a:pt x="742" y="1395"/>
                    <a:pt x="608" y="1261"/>
                  </a:cubicBezTo>
                  <a:cubicBezTo>
                    <a:pt x="191" y="844"/>
                    <a:pt x="489" y="142"/>
                    <a:pt x="1072" y="142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4"/>
                    <a:pt x="512" y="237"/>
                  </a:cubicBezTo>
                  <a:cubicBezTo>
                    <a:pt x="0" y="737"/>
                    <a:pt x="358" y="1594"/>
                    <a:pt x="1072" y="1594"/>
                  </a:cubicBezTo>
                  <a:cubicBezTo>
                    <a:pt x="1512" y="1582"/>
                    <a:pt x="1858" y="1237"/>
                    <a:pt x="1870" y="797"/>
                  </a:cubicBezTo>
                  <a:cubicBezTo>
                    <a:pt x="1862" y="315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1"/>
            <p:cNvSpPr/>
            <p:nvPr/>
          </p:nvSpPr>
          <p:spPr>
            <a:xfrm>
              <a:off x="709600" y="2948450"/>
              <a:ext cx="46450" cy="39875"/>
            </a:xfrm>
            <a:custGeom>
              <a:avLst/>
              <a:gdLst/>
              <a:ahLst/>
              <a:cxnLst/>
              <a:rect l="l" t="t" r="r" b="b"/>
              <a:pathLst>
                <a:path w="1858" h="1595" extrusionOk="0">
                  <a:moveTo>
                    <a:pt x="1060" y="142"/>
                  </a:moveTo>
                  <a:cubicBezTo>
                    <a:pt x="1429" y="142"/>
                    <a:pt x="1715" y="427"/>
                    <a:pt x="1727" y="797"/>
                  </a:cubicBezTo>
                  <a:cubicBezTo>
                    <a:pt x="1727" y="1192"/>
                    <a:pt x="1399" y="1456"/>
                    <a:pt x="1059" y="1456"/>
                  </a:cubicBezTo>
                  <a:cubicBezTo>
                    <a:pt x="896" y="1456"/>
                    <a:pt x="730" y="1395"/>
                    <a:pt x="596" y="1261"/>
                  </a:cubicBezTo>
                  <a:cubicBezTo>
                    <a:pt x="179" y="844"/>
                    <a:pt x="477" y="142"/>
                    <a:pt x="1060" y="142"/>
                  </a:cubicBezTo>
                  <a:close/>
                  <a:moveTo>
                    <a:pt x="1061" y="1"/>
                  </a:moveTo>
                  <a:cubicBezTo>
                    <a:pt x="864" y="1"/>
                    <a:pt x="663" y="74"/>
                    <a:pt x="501" y="237"/>
                  </a:cubicBezTo>
                  <a:cubicBezTo>
                    <a:pt x="1" y="737"/>
                    <a:pt x="358" y="1594"/>
                    <a:pt x="1060" y="1594"/>
                  </a:cubicBezTo>
                  <a:cubicBezTo>
                    <a:pt x="1501" y="1582"/>
                    <a:pt x="1858" y="1237"/>
                    <a:pt x="1858" y="797"/>
                  </a:cubicBezTo>
                  <a:cubicBezTo>
                    <a:pt x="1858" y="315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1"/>
            <p:cNvSpPr/>
            <p:nvPr/>
          </p:nvSpPr>
          <p:spPr>
            <a:xfrm>
              <a:off x="835800" y="2948450"/>
              <a:ext cx="46775" cy="39875"/>
            </a:xfrm>
            <a:custGeom>
              <a:avLst/>
              <a:gdLst/>
              <a:ahLst/>
              <a:cxnLst/>
              <a:rect l="l" t="t" r="r" b="b"/>
              <a:pathLst>
                <a:path w="1871" h="1595" extrusionOk="0">
                  <a:moveTo>
                    <a:pt x="1072" y="142"/>
                  </a:moveTo>
                  <a:cubicBezTo>
                    <a:pt x="1430" y="142"/>
                    <a:pt x="1727" y="427"/>
                    <a:pt x="1727" y="797"/>
                  </a:cubicBezTo>
                  <a:cubicBezTo>
                    <a:pt x="1727" y="1192"/>
                    <a:pt x="1405" y="1456"/>
                    <a:pt x="1068" y="1456"/>
                  </a:cubicBezTo>
                  <a:cubicBezTo>
                    <a:pt x="907" y="1456"/>
                    <a:pt x="743" y="1395"/>
                    <a:pt x="608" y="1261"/>
                  </a:cubicBezTo>
                  <a:cubicBezTo>
                    <a:pt x="191" y="844"/>
                    <a:pt x="489" y="142"/>
                    <a:pt x="1072" y="142"/>
                  </a:cubicBezTo>
                  <a:close/>
                  <a:moveTo>
                    <a:pt x="1070" y="1"/>
                  </a:moveTo>
                  <a:cubicBezTo>
                    <a:pt x="875" y="1"/>
                    <a:pt x="676" y="74"/>
                    <a:pt x="513" y="237"/>
                  </a:cubicBezTo>
                  <a:cubicBezTo>
                    <a:pt x="1" y="737"/>
                    <a:pt x="358" y="1594"/>
                    <a:pt x="1072" y="1594"/>
                  </a:cubicBezTo>
                  <a:cubicBezTo>
                    <a:pt x="1513" y="1582"/>
                    <a:pt x="1858" y="1237"/>
                    <a:pt x="1870" y="797"/>
                  </a:cubicBezTo>
                  <a:cubicBezTo>
                    <a:pt x="1862" y="315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1"/>
            <p:cNvSpPr/>
            <p:nvPr/>
          </p:nvSpPr>
          <p:spPr>
            <a:xfrm>
              <a:off x="962300" y="2948450"/>
              <a:ext cx="46475" cy="39875"/>
            </a:xfrm>
            <a:custGeom>
              <a:avLst/>
              <a:gdLst/>
              <a:ahLst/>
              <a:cxnLst/>
              <a:rect l="l" t="t" r="r" b="b"/>
              <a:pathLst>
                <a:path w="1859" h="1595" extrusionOk="0">
                  <a:moveTo>
                    <a:pt x="1061" y="142"/>
                  </a:moveTo>
                  <a:cubicBezTo>
                    <a:pt x="1430" y="142"/>
                    <a:pt x="1715" y="427"/>
                    <a:pt x="1727" y="797"/>
                  </a:cubicBezTo>
                  <a:cubicBezTo>
                    <a:pt x="1727" y="1192"/>
                    <a:pt x="1400" y="1456"/>
                    <a:pt x="1059" y="1456"/>
                  </a:cubicBezTo>
                  <a:cubicBezTo>
                    <a:pt x="896" y="1456"/>
                    <a:pt x="731" y="1395"/>
                    <a:pt x="596" y="1261"/>
                  </a:cubicBezTo>
                  <a:cubicBezTo>
                    <a:pt x="180" y="844"/>
                    <a:pt x="477" y="142"/>
                    <a:pt x="1061" y="142"/>
                  </a:cubicBezTo>
                  <a:close/>
                  <a:moveTo>
                    <a:pt x="1061" y="1"/>
                  </a:moveTo>
                  <a:cubicBezTo>
                    <a:pt x="865" y="1"/>
                    <a:pt x="664" y="74"/>
                    <a:pt x="501" y="237"/>
                  </a:cubicBezTo>
                  <a:cubicBezTo>
                    <a:pt x="1" y="737"/>
                    <a:pt x="358" y="1594"/>
                    <a:pt x="1061" y="1594"/>
                  </a:cubicBezTo>
                  <a:cubicBezTo>
                    <a:pt x="1501" y="1582"/>
                    <a:pt x="1858" y="1237"/>
                    <a:pt x="1858" y="797"/>
                  </a:cubicBezTo>
                  <a:cubicBezTo>
                    <a:pt x="1858" y="315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1"/>
            <p:cNvSpPr/>
            <p:nvPr/>
          </p:nvSpPr>
          <p:spPr>
            <a:xfrm>
              <a:off x="1088525" y="2948450"/>
              <a:ext cx="46750" cy="39875"/>
            </a:xfrm>
            <a:custGeom>
              <a:avLst/>
              <a:gdLst/>
              <a:ahLst/>
              <a:cxnLst/>
              <a:rect l="l" t="t" r="r" b="b"/>
              <a:pathLst>
                <a:path w="1870" h="1595" extrusionOk="0">
                  <a:moveTo>
                    <a:pt x="1072" y="142"/>
                  </a:moveTo>
                  <a:cubicBezTo>
                    <a:pt x="1429" y="142"/>
                    <a:pt x="1727" y="427"/>
                    <a:pt x="1727" y="797"/>
                  </a:cubicBezTo>
                  <a:cubicBezTo>
                    <a:pt x="1727" y="1192"/>
                    <a:pt x="1405" y="1456"/>
                    <a:pt x="1067" y="1456"/>
                  </a:cubicBezTo>
                  <a:cubicBezTo>
                    <a:pt x="906" y="1456"/>
                    <a:pt x="742" y="1395"/>
                    <a:pt x="607" y="1261"/>
                  </a:cubicBezTo>
                  <a:cubicBezTo>
                    <a:pt x="191" y="844"/>
                    <a:pt x="488" y="142"/>
                    <a:pt x="1072" y="142"/>
                  </a:cubicBezTo>
                  <a:close/>
                  <a:moveTo>
                    <a:pt x="1070" y="1"/>
                  </a:moveTo>
                  <a:cubicBezTo>
                    <a:pt x="874" y="1"/>
                    <a:pt x="675" y="74"/>
                    <a:pt x="512" y="237"/>
                  </a:cubicBezTo>
                  <a:cubicBezTo>
                    <a:pt x="0" y="737"/>
                    <a:pt x="357" y="1594"/>
                    <a:pt x="1072" y="1594"/>
                  </a:cubicBezTo>
                  <a:cubicBezTo>
                    <a:pt x="1512" y="1582"/>
                    <a:pt x="1858" y="1237"/>
                    <a:pt x="1869" y="797"/>
                  </a:cubicBezTo>
                  <a:cubicBezTo>
                    <a:pt x="1861" y="315"/>
                    <a:pt x="1474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1"/>
            <p:cNvSpPr/>
            <p:nvPr/>
          </p:nvSpPr>
          <p:spPr>
            <a:xfrm>
              <a:off x="1215025" y="2948450"/>
              <a:ext cx="46450" cy="39875"/>
            </a:xfrm>
            <a:custGeom>
              <a:avLst/>
              <a:gdLst/>
              <a:ahLst/>
              <a:cxnLst/>
              <a:rect l="l" t="t" r="r" b="b"/>
              <a:pathLst>
                <a:path w="1858" h="1595" extrusionOk="0">
                  <a:moveTo>
                    <a:pt x="1060" y="142"/>
                  </a:moveTo>
                  <a:cubicBezTo>
                    <a:pt x="1429" y="142"/>
                    <a:pt x="1715" y="427"/>
                    <a:pt x="1727" y="797"/>
                  </a:cubicBezTo>
                  <a:cubicBezTo>
                    <a:pt x="1727" y="1192"/>
                    <a:pt x="1399" y="1456"/>
                    <a:pt x="1058" y="1456"/>
                  </a:cubicBezTo>
                  <a:cubicBezTo>
                    <a:pt x="896" y="1456"/>
                    <a:pt x="730" y="1395"/>
                    <a:pt x="596" y="1261"/>
                  </a:cubicBezTo>
                  <a:cubicBezTo>
                    <a:pt x="179" y="844"/>
                    <a:pt x="477" y="142"/>
                    <a:pt x="1060" y="142"/>
                  </a:cubicBezTo>
                  <a:close/>
                  <a:moveTo>
                    <a:pt x="1061" y="1"/>
                  </a:moveTo>
                  <a:cubicBezTo>
                    <a:pt x="864" y="1"/>
                    <a:pt x="663" y="74"/>
                    <a:pt x="500" y="237"/>
                  </a:cubicBezTo>
                  <a:cubicBezTo>
                    <a:pt x="0" y="737"/>
                    <a:pt x="358" y="1594"/>
                    <a:pt x="1060" y="1594"/>
                  </a:cubicBezTo>
                  <a:cubicBezTo>
                    <a:pt x="1501" y="1582"/>
                    <a:pt x="1858" y="1237"/>
                    <a:pt x="1858" y="797"/>
                  </a:cubicBezTo>
                  <a:cubicBezTo>
                    <a:pt x="1858" y="315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1"/>
            <p:cNvSpPr/>
            <p:nvPr/>
          </p:nvSpPr>
          <p:spPr>
            <a:xfrm>
              <a:off x="1341225" y="2948450"/>
              <a:ext cx="46750" cy="39875"/>
            </a:xfrm>
            <a:custGeom>
              <a:avLst/>
              <a:gdLst/>
              <a:ahLst/>
              <a:cxnLst/>
              <a:rect l="l" t="t" r="r" b="b"/>
              <a:pathLst>
                <a:path w="1870" h="1595" extrusionOk="0">
                  <a:moveTo>
                    <a:pt x="1072" y="142"/>
                  </a:moveTo>
                  <a:cubicBezTo>
                    <a:pt x="1429" y="142"/>
                    <a:pt x="1727" y="427"/>
                    <a:pt x="1727" y="797"/>
                  </a:cubicBezTo>
                  <a:cubicBezTo>
                    <a:pt x="1727" y="1192"/>
                    <a:pt x="1405" y="1456"/>
                    <a:pt x="1068" y="1456"/>
                  </a:cubicBezTo>
                  <a:cubicBezTo>
                    <a:pt x="907" y="1456"/>
                    <a:pt x="742" y="1395"/>
                    <a:pt x="608" y="1261"/>
                  </a:cubicBezTo>
                  <a:cubicBezTo>
                    <a:pt x="191" y="844"/>
                    <a:pt x="489" y="142"/>
                    <a:pt x="1072" y="142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4"/>
                    <a:pt x="513" y="237"/>
                  </a:cubicBezTo>
                  <a:cubicBezTo>
                    <a:pt x="1" y="737"/>
                    <a:pt x="358" y="1594"/>
                    <a:pt x="1072" y="1594"/>
                  </a:cubicBezTo>
                  <a:cubicBezTo>
                    <a:pt x="1513" y="1582"/>
                    <a:pt x="1858" y="1237"/>
                    <a:pt x="1870" y="797"/>
                  </a:cubicBezTo>
                  <a:cubicBezTo>
                    <a:pt x="1862" y="315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1"/>
            <p:cNvSpPr/>
            <p:nvPr/>
          </p:nvSpPr>
          <p:spPr>
            <a:xfrm>
              <a:off x="583100" y="3067100"/>
              <a:ext cx="46750" cy="39975"/>
            </a:xfrm>
            <a:custGeom>
              <a:avLst/>
              <a:gdLst/>
              <a:ahLst/>
              <a:cxnLst/>
              <a:rect l="l" t="t" r="r" b="b"/>
              <a:pathLst>
                <a:path w="1870" h="1599" extrusionOk="0">
                  <a:moveTo>
                    <a:pt x="1072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27" y="1196"/>
                    <a:pt x="1399" y="1460"/>
                    <a:pt x="1062" y="1460"/>
                  </a:cubicBezTo>
                  <a:cubicBezTo>
                    <a:pt x="901" y="1460"/>
                    <a:pt x="738" y="1400"/>
                    <a:pt x="608" y="1265"/>
                  </a:cubicBezTo>
                  <a:cubicBezTo>
                    <a:pt x="191" y="849"/>
                    <a:pt x="489" y="146"/>
                    <a:pt x="1072" y="146"/>
                  </a:cubicBezTo>
                  <a:close/>
                  <a:moveTo>
                    <a:pt x="1073" y="0"/>
                  </a:moveTo>
                  <a:cubicBezTo>
                    <a:pt x="876" y="0"/>
                    <a:pt x="675" y="75"/>
                    <a:pt x="512" y="242"/>
                  </a:cubicBezTo>
                  <a:cubicBezTo>
                    <a:pt x="0" y="742"/>
                    <a:pt x="358" y="1599"/>
                    <a:pt x="1072" y="1599"/>
                  </a:cubicBezTo>
                  <a:cubicBezTo>
                    <a:pt x="1512" y="1587"/>
                    <a:pt x="1858" y="1242"/>
                    <a:pt x="1870" y="801"/>
                  </a:cubicBezTo>
                  <a:cubicBezTo>
                    <a:pt x="1870" y="320"/>
                    <a:pt x="1480" y="0"/>
                    <a:pt x="107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1"/>
            <p:cNvSpPr/>
            <p:nvPr/>
          </p:nvSpPr>
          <p:spPr>
            <a:xfrm>
              <a:off x="709600" y="3067100"/>
              <a:ext cx="46450" cy="39975"/>
            </a:xfrm>
            <a:custGeom>
              <a:avLst/>
              <a:gdLst/>
              <a:ahLst/>
              <a:cxnLst/>
              <a:rect l="l" t="t" r="r" b="b"/>
              <a:pathLst>
                <a:path w="1858" h="1599" extrusionOk="0">
                  <a:moveTo>
                    <a:pt x="1060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19" y="1196"/>
                    <a:pt x="1394" y="1460"/>
                    <a:pt x="1056" y="1460"/>
                  </a:cubicBezTo>
                  <a:cubicBezTo>
                    <a:pt x="895" y="1460"/>
                    <a:pt x="730" y="1400"/>
                    <a:pt x="596" y="1265"/>
                  </a:cubicBezTo>
                  <a:cubicBezTo>
                    <a:pt x="179" y="849"/>
                    <a:pt x="477" y="146"/>
                    <a:pt x="1060" y="146"/>
                  </a:cubicBezTo>
                  <a:close/>
                  <a:moveTo>
                    <a:pt x="1061" y="0"/>
                  </a:moveTo>
                  <a:cubicBezTo>
                    <a:pt x="864" y="0"/>
                    <a:pt x="663" y="75"/>
                    <a:pt x="501" y="242"/>
                  </a:cubicBezTo>
                  <a:cubicBezTo>
                    <a:pt x="1" y="742"/>
                    <a:pt x="358" y="1599"/>
                    <a:pt x="1060" y="1599"/>
                  </a:cubicBezTo>
                  <a:cubicBezTo>
                    <a:pt x="1501" y="1587"/>
                    <a:pt x="1858" y="1242"/>
                    <a:pt x="1858" y="801"/>
                  </a:cubicBezTo>
                  <a:cubicBezTo>
                    <a:pt x="1858" y="320"/>
                    <a:pt x="1468" y="0"/>
                    <a:pt x="1061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1"/>
            <p:cNvSpPr/>
            <p:nvPr/>
          </p:nvSpPr>
          <p:spPr>
            <a:xfrm>
              <a:off x="835800" y="3067100"/>
              <a:ext cx="46775" cy="39975"/>
            </a:xfrm>
            <a:custGeom>
              <a:avLst/>
              <a:gdLst/>
              <a:ahLst/>
              <a:cxnLst/>
              <a:rect l="l" t="t" r="r" b="b"/>
              <a:pathLst>
                <a:path w="1871" h="1599" extrusionOk="0">
                  <a:moveTo>
                    <a:pt x="1072" y="146"/>
                  </a:moveTo>
                  <a:cubicBezTo>
                    <a:pt x="1430" y="146"/>
                    <a:pt x="1727" y="432"/>
                    <a:pt x="1727" y="801"/>
                  </a:cubicBezTo>
                  <a:cubicBezTo>
                    <a:pt x="1727" y="1196"/>
                    <a:pt x="1400" y="1460"/>
                    <a:pt x="1063" y="1460"/>
                  </a:cubicBezTo>
                  <a:cubicBezTo>
                    <a:pt x="902" y="1460"/>
                    <a:pt x="739" y="1400"/>
                    <a:pt x="608" y="1265"/>
                  </a:cubicBezTo>
                  <a:cubicBezTo>
                    <a:pt x="191" y="849"/>
                    <a:pt x="489" y="146"/>
                    <a:pt x="1072" y="146"/>
                  </a:cubicBezTo>
                  <a:close/>
                  <a:moveTo>
                    <a:pt x="1073" y="0"/>
                  </a:moveTo>
                  <a:cubicBezTo>
                    <a:pt x="876" y="0"/>
                    <a:pt x="676" y="75"/>
                    <a:pt x="513" y="242"/>
                  </a:cubicBezTo>
                  <a:cubicBezTo>
                    <a:pt x="1" y="742"/>
                    <a:pt x="358" y="1599"/>
                    <a:pt x="1072" y="1599"/>
                  </a:cubicBezTo>
                  <a:cubicBezTo>
                    <a:pt x="1513" y="1587"/>
                    <a:pt x="1858" y="1242"/>
                    <a:pt x="1870" y="801"/>
                  </a:cubicBezTo>
                  <a:cubicBezTo>
                    <a:pt x="1870" y="320"/>
                    <a:pt x="1480" y="0"/>
                    <a:pt x="107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1"/>
            <p:cNvSpPr/>
            <p:nvPr/>
          </p:nvSpPr>
          <p:spPr>
            <a:xfrm>
              <a:off x="962300" y="3067100"/>
              <a:ext cx="46475" cy="39975"/>
            </a:xfrm>
            <a:custGeom>
              <a:avLst/>
              <a:gdLst/>
              <a:ahLst/>
              <a:cxnLst/>
              <a:rect l="l" t="t" r="r" b="b"/>
              <a:pathLst>
                <a:path w="1859" h="1599" extrusionOk="0">
                  <a:moveTo>
                    <a:pt x="1061" y="146"/>
                  </a:moveTo>
                  <a:cubicBezTo>
                    <a:pt x="1430" y="146"/>
                    <a:pt x="1727" y="432"/>
                    <a:pt x="1727" y="801"/>
                  </a:cubicBezTo>
                  <a:cubicBezTo>
                    <a:pt x="1719" y="1196"/>
                    <a:pt x="1395" y="1460"/>
                    <a:pt x="1056" y="1460"/>
                  </a:cubicBezTo>
                  <a:cubicBezTo>
                    <a:pt x="895" y="1460"/>
                    <a:pt x="731" y="1400"/>
                    <a:pt x="596" y="1265"/>
                  </a:cubicBezTo>
                  <a:cubicBezTo>
                    <a:pt x="180" y="849"/>
                    <a:pt x="477" y="146"/>
                    <a:pt x="1061" y="146"/>
                  </a:cubicBezTo>
                  <a:close/>
                  <a:moveTo>
                    <a:pt x="1061" y="0"/>
                  </a:moveTo>
                  <a:cubicBezTo>
                    <a:pt x="865" y="0"/>
                    <a:pt x="664" y="75"/>
                    <a:pt x="501" y="242"/>
                  </a:cubicBezTo>
                  <a:cubicBezTo>
                    <a:pt x="1" y="742"/>
                    <a:pt x="358" y="1599"/>
                    <a:pt x="1061" y="1599"/>
                  </a:cubicBezTo>
                  <a:cubicBezTo>
                    <a:pt x="1501" y="1587"/>
                    <a:pt x="1858" y="1242"/>
                    <a:pt x="1858" y="801"/>
                  </a:cubicBezTo>
                  <a:cubicBezTo>
                    <a:pt x="1858" y="320"/>
                    <a:pt x="1469" y="0"/>
                    <a:pt x="1061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1"/>
            <p:cNvSpPr/>
            <p:nvPr/>
          </p:nvSpPr>
          <p:spPr>
            <a:xfrm>
              <a:off x="1088525" y="3067100"/>
              <a:ext cx="46750" cy="39975"/>
            </a:xfrm>
            <a:custGeom>
              <a:avLst/>
              <a:gdLst/>
              <a:ahLst/>
              <a:cxnLst/>
              <a:rect l="l" t="t" r="r" b="b"/>
              <a:pathLst>
                <a:path w="1870" h="1599" extrusionOk="0">
                  <a:moveTo>
                    <a:pt x="1072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27" y="1196"/>
                    <a:pt x="1399" y="1460"/>
                    <a:pt x="1062" y="1460"/>
                  </a:cubicBezTo>
                  <a:cubicBezTo>
                    <a:pt x="901" y="1460"/>
                    <a:pt x="738" y="1400"/>
                    <a:pt x="607" y="1265"/>
                  </a:cubicBezTo>
                  <a:cubicBezTo>
                    <a:pt x="191" y="849"/>
                    <a:pt x="488" y="146"/>
                    <a:pt x="1072" y="146"/>
                  </a:cubicBezTo>
                  <a:close/>
                  <a:moveTo>
                    <a:pt x="1073" y="0"/>
                  </a:moveTo>
                  <a:cubicBezTo>
                    <a:pt x="876" y="0"/>
                    <a:pt x="675" y="75"/>
                    <a:pt x="512" y="242"/>
                  </a:cubicBezTo>
                  <a:cubicBezTo>
                    <a:pt x="0" y="742"/>
                    <a:pt x="357" y="1599"/>
                    <a:pt x="1072" y="1599"/>
                  </a:cubicBezTo>
                  <a:cubicBezTo>
                    <a:pt x="1512" y="1587"/>
                    <a:pt x="1858" y="1242"/>
                    <a:pt x="1869" y="801"/>
                  </a:cubicBezTo>
                  <a:cubicBezTo>
                    <a:pt x="1869" y="320"/>
                    <a:pt x="1480" y="0"/>
                    <a:pt x="107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1"/>
            <p:cNvSpPr/>
            <p:nvPr/>
          </p:nvSpPr>
          <p:spPr>
            <a:xfrm>
              <a:off x="1215025" y="3067100"/>
              <a:ext cx="46450" cy="39975"/>
            </a:xfrm>
            <a:custGeom>
              <a:avLst/>
              <a:gdLst/>
              <a:ahLst/>
              <a:cxnLst/>
              <a:rect l="l" t="t" r="r" b="b"/>
              <a:pathLst>
                <a:path w="1858" h="1599" extrusionOk="0">
                  <a:moveTo>
                    <a:pt x="1060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19" y="1196"/>
                    <a:pt x="1394" y="1460"/>
                    <a:pt x="1056" y="1460"/>
                  </a:cubicBezTo>
                  <a:cubicBezTo>
                    <a:pt x="895" y="1460"/>
                    <a:pt x="730" y="1400"/>
                    <a:pt x="596" y="1265"/>
                  </a:cubicBezTo>
                  <a:cubicBezTo>
                    <a:pt x="179" y="849"/>
                    <a:pt x="477" y="146"/>
                    <a:pt x="1060" y="146"/>
                  </a:cubicBezTo>
                  <a:close/>
                  <a:moveTo>
                    <a:pt x="1061" y="0"/>
                  </a:moveTo>
                  <a:cubicBezTo>
                    <a:pt x="864" y="0"/>
                    <a:pt x="663" y="75"/>
                    <a:pt x="500" y="242"/>
                  </a:cubicBezTo>
                  <a:cubicBezTo>
                    <a:pt x="0" y="742"/>
                    <a:pt x="358" y="1599"/>
                    <a:pt x="1060" y="1599"/>
                  </a:cubicBezTo>
                  <a:cubicBezTo>
                    <a:pt x="1501" y="1587"/>
                    <a:pt x="1858" y="1242"/>
                    <a:pt x="1858" y="801"/>
                  </a:cubicBezTo>
                  <a:cubicBezTo>
                    <a:pt x="1858" y="320"/>
                    <a:pt x="1468" y="0"/>
                    <a:pt x="1061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1"/>
            <p:cNvSpPr/>
            <p:nvPr/>
          </p:nvSpPr>
          <p:spPr>
            <a:xfrm>
              <a:off x="1341225" y="3067100"/>
              <a:ext cx="46750" cy="39975"/>
            </a:xfrm>
            <a:custGeom>
              <a:avLst/>
              <a:gdLst/>
              <a:ahLst/>
              <a:cxnLst/>
              <a:rect l="l" t="t" r="r" b="b"/>
              <a:pathLst>
                <a:path w="1870" h="1599" extrusionOk="0">
                  <a:moveTo>
                    <a:pt x="1072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27" y="1196"/>
                    <a:pt x="1400" y="1460"/>
                    <a:pt x="1062" y="1460"/>
                  </a:cubicBezTo>
                  <a:cubicBezTo>
                    <a:pt x="902" y="1460"/>
                    <a:pt x="739" y="1400"/>
                    <a:pt x="608" y="1265"/>
                  </a:cubicBezTo>
                  <a:cubicBezTo>
                    <a:pt x="191" y="849"/>
                    <a:pt x="489" y="146"/>
                    <a:pt x="1072" y="146"/>
                  </a:cubicBezTo>
                  <a:close/>
                  <a:moveTo>
                    <a:pt x="1073" y="0"/>
                  </a:moveTo>
                  <a:cubicBezTo>
                    <a:pt x="876" y="0"/>
                    <a:pt x="675" y="75"/>
                    <a:pt x="513" y="242"/>
                  </a:cubicBezTo>
                  <a:cubicBezTo>
                    <a:pt x="1" y="742"/>
                    <a:pt x="358" y="1599"/>
                    <a:pt x="1072" y="1599"/>
                  </a:cubicBezTo>
                  <a:cubicBezTo>
                    <a:pt x="1513" y="1587"/>
                    <a:pt x="1858" y="1242"/>
                    <a:pt x="1870" y="801"/>
                  </a:cubicBezTo>
                  <a:cubicBezTo>
                    <a:pt x="1870" y="320"/>
                    <a:pt x="1480" y="0"/>
                    <a:pt x="107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1"/>
            <p:cNvSpPr/>
            <p:nvPr/>
          </p:nvSpPr>
          <p:spPr>
            <a:xfrm>
              <a:off x="583100" y="3185850"/>
              <a:ext cx="46750" cy="40000"/>
            </a:xfrm>
            <a:custGeom>
              <a:avLst/>
              <a:gdLst/>
              <a:ahLst/>
              <a:cxnLst/>
              <a:rect l="l" t="t" r="r" b="b"/>
              <a:pathLst>
                <a:path w="1870" h="1600" extrusionOk="0">
                  <a:moveTo>
                    <a:pt x="1072" y="147"/>
                  </a:moveTo>
                  <a:cubicBezTo>
                    <a:pt x="1429" y="147"/>
                    <a:pt x="1727" y="433"/>
                    <a:pt x="1727" y="802"/>
                  </a:cubicBezTo>
                  <a:cubicBezTo>
                    <a:pt x="1727" y="1197"/>
                    <a:pt x="1405" y="1461"/>
                    <a:pt x="1067" y="1461"/>
                  </a:cubicBezTo>
                  <a:cubicBezTo>
                    <a:pt x="907" y="1461"/>
                    <a:pt x="742" y="1401"/>
                    <a:pt x="608" y="1266"/>
                  </a:cubicBezTo>
                  <a:cubicBezTo>
                    <a:pt x="191" y="849"/>
                    <a:pt x="489" y="147"/>
                    <a:pt x="1072" y="147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5"/>
                    <a:pt x="512" y="242"/>
                  </a:cubicBezTo>
                  <a:cubicBezTo>
                    <a:pt x="0" y="742"/>
                    <a:pt x="358" y="1599"/>
                    <a:pt x="1072" y="1599"/>
                  </a:cubicBezTo>
                  <a:cubicBezTo>
                    <a:pt x="1512" y="1588"/>
                    <a:pt x="1858" y="1242"/>
                    <a:pt x="1870" y="802"/>
                  </a:cubicBezTo>
                  <a:cubicBezTo>
                    <a:pt x="1862" y="320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1"/>
            <p:cNvSpPr/>
            <p:nvPr/>
          </p:nvSpPr>
          <p:spPr>
            <a:xfrm>
              <a:off x="709600" y="3185850"/>
              <a:ext cx="46450" cy="40000"/>
            </a:xfrm>
            <a:custGeom>
              <a:avLst/>
              <a:gdLst/>
              <a:ahLst/>
              <a:cxnLst/>
              <a:rect l="l" t="t" r="r" b="b"/>
              <a:pathLst>
                <a:path w="1858" h="1600" extrusionOk="0">
                  <a:moveTo>
                    <a:pt x="1060" y="147"/>
                  </a:moveTo>
                  <a:cubicBezTo>
                    <a:pt x="1429" y="147"/>
                    <a:pt x="1715" y="433"/>
                    <a:pt x="1727" y="802"/>
                  </a:cubicBezTo>
                  <a:cubicBezTo>
                    <a:pt x="1727" y="1197"/>
                    <a:pt x="1399" y="1461"/>
                    <a:pt x="1059" y="1461"/>
                  </a:cubicBezTo>
                  <a:cubicBezTo>
                    <a:pt x="896" y="1461"/>
                    <a:pt x="730" y="1401"/>
                    <a:pt x="596" y="1266"/>
                  </a:cubicBezTo>
                  <a:cubicBezTo>
                    <a:pt x="179" y="849"/>
                    <a:pt x="477" y="147"/>
                    <a:pt x="1060" y="147"/>
                  </a:cubicBezTo>
                  <a:close/>
                  <a:moveTo>
                    <a:pt x="1061" y="1"/>
                  </a:moveTo>
                  <a:cubicBezTo>
                    <a:pt x="864" y="1"/>
                    <a:pt x="663" y="75"/>
                    <a:pt x="501" y="242"/>
                  </a:cubicBezTo>
                  <a:cubicBezTo>
                    <a:pt x="1" y="742"/>
                    <a:pt x="358" y="1599"/>
                    <a:pt x="1060" y="1599"/>
                  </a:cubicBezTo>
                  <a:cubicBezTo>
                    <a:pt x="1501" y="1588"/>
                    <a:pt x="1858" y="1242"/>
                    <a:pt x="1858" y="802"/>
                  </a:cubicBezTo>
                  <a:cubicBezTo>
                    <a:pt x="1858" y="320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1"/>
            <p:cNvSpPr/>
            <p:nvPr/>
          </p:nvSpPr>
          <p:spPr>
            <a:xfrm>
              <a:off x="835800" y="3185850"/>
              <a:ext cx="46775" cy="40000"/>
            </a:xfrm>
            <a:custGeom>
              <a:avLst/>
              <a:gdLst/>
              <a:ahLst/>
              <a:cxnLst/>
              <a:rect l="l" t="t" r="r" b="b"/>
              <a:pathLst>
                <a:path w="1871" h="1600" extrusionOk="0">
                  <a:moveTo>
                    <a:pt x="1072" y="147"/>
                  </a:moveTo>
                  <a:cubicBezTo>
                    <a:pt x="1430" y="147"/>
                    <a:pt x="1727" y="433"/>
                    <a:pt x="1727" y="802"/>
                  </a:cubicBezTo>
                  <a:cubicBezTo>
                    <a:pt x="1727" y="1197"/>
                    <a:pt x="1405" y="1461"/>
                    <a:pt x="1068" y="1461"/>
                  </a:cubicBezTo>
                  <a:cubicBezTo>
                    <a:pt x="907" y="1461"/>
                    <a:pt x="743" y="1401"/>
                    <a:pt x="608" y="1266"/>
                  </a:cubicBezTo>
                  <a:cubicBezTo>
                    <a:pt x="191" y="849"/>
                    <a:pt x="489" y="147"/>
                    <a:pt x="1072" y="147"/>
                  </a:cubicBezTo>
                  <a:close/>
                  <a:moveTo>
                    <a:pt x="1071" y="1"/>
                  </a:moveTo>
                  <a:cubicBezTo>
                    <a:pt x="875" y="1"/>
                    <a:pt x="676" y="75"/>
                    <a:pt x="513" y="242"/>
                  </a:cubicBezTo>
                  <a:cubicBezTo>
                    <a:pt x="1" y="742"/>
                    <a:pt x="358" y="1599"/>
                    <a:pt x="1072" y="1599"/>
                  </a:cubicBezTo>
                  <a:cubicBezTo>
                    <a:pt x="1513" y="1588"/>
                    <a:pt x="1858" y="1242"/>
                    <a:pt x="1870" y="802"/>
                  </a:cubicBezTo>
                  <a:cubicBezTo>
                    <a:pt x="1862" y="320"/>
                    <a:pt x="1475" y="1"/>
                    <a:pt x="107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1"/>
            <p:cNvSpPr/>
            <p:nvPr/>
          </p:nvSpPr>
          <p:spPr>
            <a:xfrm>
              <a:off x="962300" y="3185850"/>
              <a:ext cx="46475" cy="40000"/>
            </a:xfrm>
            <a:custGeom>
              <a:avLst/>
              <a:gdLst/>
              <a:ahLst/>
              <a:cxnLst/>
              <a:rect l="l" t="t" r="r" b="b"/>
              <a:pathLst>
                <a:path w="1859" h="1600" extrusionOk="0">
                  <a:moveTo>
                    <a:pt x="1061" y="147"/>
                  </a:moveTo>
                  <a:cubicBezTo>
                    <a:pt x="1430" y="147"/>
                    <a:pt x="1715" y="433"/>
                    <a:pt x="1727" y="802"/>
                  </a:cubicBezTo>
                  <a:cubicBezTo>
                    <a:pt x="1727" y="1197"/>
                    <a:pt x="1400" y="1461"/>
                    <a:pt x="1059" y="1461"/>
                  </a:cubicBezTo>
                  <a:cubicBezTo>
                    <a:pt x="896" y="1461"/>
                    <a:pt x="731" y="1401"/>
                    <a:pt x="596" y="1266"/>
                  </a:cubicBezTo>
                  <a:cubicBezTo>
                    <a:pt x="180" y="849"/>
                    <a:pt x="477" y="147"/>
                    <a:pt x="1061" y="147"/>
                  </a:cubicBezTo>
                  <a:close/>
                  <a:moveTo>
                    <a:pt x="1061" y="1"/>
                  </a:moveTo>
                  <a:cubicBezTo>
                    <a:pt x="865" y="1"/>
                    <a:pt x="664" y="75"/>
                    <a:pt x="501" y="242"/>
                  </a:cubicBezTo>
                  <a:cubicBezTo>
                    <a:pt x="1" y="742"/>
                    <a:pt x="358" y="1599"/>
                    <a:pt x="1061" y="1599"/>
                  </a:cubicBezTo>
                  <a:cubicBezTo>
                    <a:pt x="1501" y="1588"/>
                    <a:pt x="1858" y="1242"/>
                    <a:pt x="1858" y="802"/>
                  </a:cubicBezTo>
                  <a:cubicBezTo>
                    <a:pt x="1858" y="320"/>
                    <a:pt x="1469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1"/>
            <p:cNvSpPr/>
            <p:nvPr/>
          </p:nvSpPr>
          <p:spPr>
            <a:xfrm>
              <a:off x="1088525" y="3185850"/>
              <a:ext cx="46750" cy="40000"/>
            </a:xfrm>
            <a:custGeom>
              <a:avLst/>
              <a:gdLst/>
              <a:ahLst/>
              <a:cxnLst/>
              <a:rect l="l" t="t" r="r" b="b"/>
              <a:pathLst>
                <a:path w="1870" h="1600" extrusionOk="0">
                  <a:moveTo>
                    <a:pt x="1072" y="147"/>
                  </a:moveTo>
                  <a:cubicBezTo>
                    <a:pt x="1429" y="147"/>
                    <a:pt x="1727" y="433"/>
                    <a:pt x="1727" y="802"/>
                  </a:cubicBezTo>
                  <a:cubicBezTo>
                    <a:pt x="1727" y="1197"/>
                    <a:pt x="1405" y="1461"/>
                    <a:pt x="1067" y="1461"/>
                  </a:cubicBezTo>
                  <a:cubicBezTo>
                    <a:pt x="906" y="1461"/>
                    <a:pt x="742" y="1401"/>
                    <a:pt x="607" y="1266"/>
                  </a:cubicBezTo>
                  <a:cubicBezTo>
                    <a:pt x="191" y="849"/>
                    <a:pt x="488" y="147"/>
                    <a:pt x="1072" y="147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5"/>
                    <a:pt x="512" y="242"/>
                  </a:cubicBezTo>
                  <a:cubicBezTo>
                    <a:pt x="0" y="742"/>
                    <a:pt x="357" y="1599"/>
                    <a:pt x="1072" y="1599"/>
                  </a:cubicBezTo>
                  <a:cubicBezTo>
                    <a:pt x="1512" y="1588"/>
                    <a:pt x="1858" y="1242"/>
                    <a:pt x="1869" y="802"/>
                  </a:cubicBezTo>
                  <a:cubicBezTo>
                    <a:pt x="1861" y="320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1"/>
            <p:cNvSpPr/>
            <p:nvPr/>
          </p:nvSpPr>
          <p:spPr>
            <a:xfrm>
              <a:off x="1215025" y="3185850"/>
              <a:ext cx="46450" cy="40000"/>
            </a:xfrm>
            <a:custGeom>
              <a:avLst/>
              <a:gdLst/>
              <a:ahLst/>
              <a:cxnLst/>
              <a:rect l="l" t="t" r="r" b="b"/>
              <a:pathLst>
                <a:path w="1858" h="1600" extrusionOk="0">
                  <a:moveTo>
                    <a:pt x="1060" y="147"/>
                  </a:moveTo>
                  <a:cubicBezTo>
                    <a:pt x="1429" y="147"/>
                    <a:pt x="1715" y="433"/>
                    <a:pt x="1727" y="802"/>
                  </a:cubicBezTo>
                  <a:cubicBezTo>
                    <a:pt x="1727" y="1197"/>
                    <a:pt x="1399" y="1461"/>
                    <a:pt x="1058" y="1461"/>
                  </a:cubicBezTo>
                  <a:cubicBezTo>
                    <a:pt x="896" y="1461"/>
                    <a:pt x="730" y="1401"/>
                    <a:pt x="596" y="1266"/>
                  </a:cubicBezTo>
                  <a:cubicBezTo>
                    <a:pt x="179" y="849"/>
                    <a:pt x="477" y="147"/>
                    <a:pt x="1060" y="147"/>
                  </a:cubicBezTo>
                  <a:close/>
                  <a:moveTo>
                    <a:pt x="1061" y="1"/>
                  </a:moveTo>
                  <a:cubicBezTo>
                    <a:pt x="864" y="1"/>
                    <a:pt x="663" y="75"/>
                    <a:pt x="500" y="242"/>
                  </a:cubicBezTo>
                  <a:cubicBezTo>
                    <a:pt x="0" y="742"/>
                    <a:pt x="358" y="1599"/>
                    <a:pt x="1060" y="1599"/>
                  </a:cubicBezTo>
                  <a:cubicBezTo>
                    <a:pt x="1501" y="1588"/>
                    <a:pt x="1858" y="1242"/>
                    <a:pt x="1858" y="802"/>
                  </a:cubicBezTo>
                  <a:cubicBezTo>
                    <a:pt x="1858" y="320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1"/>
            <p:cNvSpPr/>
            <p:nvPr/>
          </p:nvSpPr>
          <p:spPr>
            <a:xfrm>
              <a:off x="1341225" y="3185850"/>
              <a:ext cx="46750" cy="40000"/>
            </a:xfrm>
            <a:custGeom>
              <a:avLst/>
              <a:gdLst/>
              <a:ahLst/>
              <a:cxnLst/>
              <a:rect l="l" t="t" r="r" b="b"/>
              <a:pathLst>
                <a:path w="1870" h="1600" extrusionOk="0">
                  <a:moveTo>
                    <a:pt x="1072" y="147"/>
                  </a:moveTo>
                  <a:cubicBezTo>
                    <a:pt x="1429" y="147"/>
                    <a:pt x="1727" y="433"/>
                    <a:pt x="1727" y="802"/>
                  </a:cubicBezTo>
                  <a:cubicBezTo>
                    <a:pt x="1727" y="1197"/>
                    <a:pt x="1405" y="1461"/>
                    <a:pt x="1068" y="1461"/>
                  </a:cubicBezTo>
                  <a:cubicBezTo>
                    <a:pt x="907" y="1461"/>
                    <a:pt x="742" y="1401"/>
                    <a:pt x="608" y="1266"/>
                  </a:cubicBezTo>
                  <a:cubicBezTo>
                    <a:pt x="191" y="849"/>
                    <a:pt x="489" y="147"/>
                    <a:pt x="1072" y="147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5"/>
                    <a:pt x="513" y="242"/>
                  </a:cubicBezTo>
                  <a:cubicBezTo>
                    <a:pt x="1" y="742"/>
                    <a:pt x="358" y="1599"/>
                    <a:pt x="1072" y="1599"/>
                  </a:cubicBezTo>
                  <a:cubicBezTo>
                    <a:pt x="1513" y="1588"/>
                    <a:pt x="1858" y="1242"/>
                    <a:pt x="1870" y="802"/>
                  </a:cubicBezTo>
                  <a:cubicBezTo>
                    <a:pt x="1862" y="320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1"/>
            <p:cNvSpPr/>
            <p:nvPr/>
          </p:nvSpPr>
          <p:spPr>
            <a:xfrm>
              <a:off x="583100" y="3304525"/>
              <a:ext cx="46750" cy="39800"/>
            </a:xfrm>
            <a:custGeom>
              <a:avLst/>
              <a:gdLst/>
              <a:ahLst/>
              <a:cxnLst/>
              <a:rect l="l" t="t" r="r" b="b"/>
              <a:pathLst>
                <a:path w="1870" h="1592" extrusionOk="0">
                  <a:moveTo>
                    <a:pt x="1058" y="150"/>
                  </a:moveTo>
                  <a:cubicBezTo>
                    <a:pt x="1062" y="150"/>
                    <a:pt x="1067" y="150"/>
                    <a:pt x="1072" y="150"/>
                  </a:cubicBezTo>
                  <a:cubicBezTo>
                    <a:pt x="1429" y="150"/>
                    <a:pt x="1727" y="436"/>
                    <a:pt x="1727" y="805"/>
                  </a:cubicBezTo>
                  <a:cubicBezTo>
                    <a:pt x="1727" y="1200"/>
                    <a:pt x="1399" y="1464"/>
                    <a:pt x="1062" y="1464"/>
                  </a:cubicBezTo>
                  <a:cubicBezTo>
                    <a:pt x="901" y="1464"/>
                    <a:pt x="738" y="1404"/>
                    <a:pt x="608" y="1270"/>
                  </a:cubicBezTo>
                  <a:cubicBezTo>
                    <a:pt x="194" y="856"/>
                    <a:pt x="484" y="150"/>
                    <a:pt x="1058" y="150"/>
                  </a:cubicBezTo>
                  <a:close/>
                  <a:moveTo>
                    <a:pt x="1066" y="1"/>
                  </a:moveTo>
                  <a:cubicBezTo>
                    <a:pt x="871" y="1"/>
                    <a:pt x="673" y="73"/>
                    <a:pt x="512" y="234"/>
                  </a:cubicBezTo>
                  <a:cubicBezTo>
                    <a:pt x="0" y="746"/>
                    <a:pt x="358" y="1591"/>
                    <a:pt x="1072" y="1591"/>
                  </a:cubicBezTo>
                  <a:cubicBezTo>
                    <a:pt x="1512" y="1591"/>
                    <a:pt x="1858" y="1246"/>
                    <a:pt x="1870" y="805"/>
                  </a:cubicBezTo>
                  <a:cubicBezTo>
                    <a:pt x="1870" y="321"/>
                    <a:pt x="1475" y="1"/>
                    <a:pt x="1066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1"/>
            <p:cNvSpPr/>
            <p:nvPr/>
          </p:nvSpPr>
          <p:spPr>
            <a:xfrm>
              <a:off x="709600" y="3304525"/>
              <a:ext cx="46450" cy="39800"/>
            </a:xfrm>
            <a:custGeom>
              <a:avLst/>
              <a:gdLst/>
              <a:ahLst/>
              <a:cxnLst/>
              <a:rect l="l" t="t" r="r" b="b"/>
              <a:pathLst>
                <a:path w="1858" h="1592" extrusionOk="0">
                  <a:moveTo>
                    <a:pt x="1046" y="150"/>
                  </a:moveTo>
                  <a:cubicBezTo>
                    <a:pt x="1051" y="150"/>
                    <a:pt x="1055" y="150"/>
                    <a:pt x="1060" y="150"/>
                  </a:cubicBezTo>
                  <a:cubicBezTo>
                    <a:pt x="1429" y="150"/>
                    <a:pt x="1727" y="436"/>
                    <a:pt x="1727" y="805"/>
                  </a:cubicBezTo>
                  <a:cubicBezTo>
                    <a:pt x="1719" y="1200"/>
                    <a:pt x="1394" y="1464"/>
                    <a:pt x="1056" y="1464"/>
                  </a:cubicBezTo>
                  <a:cubicBezTo>
                    <a:pt x="895" y="1464"/>
                    <a:pt x="730" y="1404"/>
                    <a:pt x="596" y="1270"/>
                  </a:cubicBezTo>
                  <a:cubicBezTo>
                    <a:pt x="183" y="856"/>
                    <a:pt x="472" y="150"/>
                    <a:pt x="1046" y="150"/>
                  </a:cubicBezTo>
                  <a:close/>
                  <a:moveTo>
                    <a:pt x="1054" y="1"/>
                  </a:moveTo>
                  <a:cubicBezTo>
                    <a:pt x="859" y="1"/>
                    <a:pt x="662" y="73"/>
                    <a:pt x="501" y="234"/>
                  </a:cubicBezTo>
                  <a:cubicBezTo>
                    <a:pt x="1" y="734"/>
                    <a:pt x="358" y="1591"/>
                    <a:pt x="1060" y="1591"/>
                  </a:cubicBezTo>
                  <a:cubicBezTo>
                    <a:pt x="1501" y="1591"/>
                    <a:pt x="1858" y="1246"/>
                    <a:pt x="1858" y="805"/>
                  </a:cubicBezTo>
                  <a:cubicBezTo>
                    <a:pt x="1858" y="321"/>
                    <a:pt x="1464" y="1"/>
                    <a:pt x="1054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1"/>
            <p:cNvSpPr/>
            <p:nvPr/>
          </p:nvSpPr>
          <p:spPr>
            <a:xfrm>
              <a:off x="835800" y="3304525"/>
              <a:ext cx="46775" cy="39800"/>
            </a:xfrm>
            <a:custGeom>
              <a:avLst/>
              <a:gdLst/>
              <a:ahLst/>
              <a:cxnLst/>
              <a:rect l="l" t="t" r="r" b="b"/>
              <a:pathLst>
                <a:path w="1871" h="1592" extrusionOk="0">
                  <a:moveTo>
                    <a:pt x="1058" y="150"/>
                  </a:moveTo>
                  <a:cubicBezTo>
                    <a:pt x="1063" y="150"/>
                    <a:pt x="1068" y="150"/>
                    <a:pt x="1072" y="150"/>
                  </a:cubicBezTo>
                  <a:cubicBezTo>
                    <a:pt x="1430" y="150"/>
                    <a:pt x="1727" y="436"/>
                    <a:pt x="1727" y="805"/>
                  </a:cubicBezTo>
                  <a:cubicBezTo>
                    <a:pt x="1727" y="1200"/>
                    <a:pt x="1400" y="1464"/>
                    <a:pt x="1063" y="1464"/>
                  </a:cubicBezTo>
                  <a:cubicBezTo>
                    <a:pt x="902" y="1464"/>
                    <a:pt x="739" y="1404"/>
                    <a:pt x="608" y="1270"/>
                  </a:cubicBezTo>
                  <a:cubicBezTo>
                    <a:pt x="195" y="856"/>
                    <a:pt x="484" y="150"/>
                    <a:pt x="1058" y="150"/>
                  </a:cubicBezTo>
                  <a:close/>
                  <a:moveTo>
                    <a:pt x="1066" y="1"/>
                  </a:moveTo>
                  <a:cubicBezTo>
                    <a:pt x="872" y="1"/>
                    <a:pt x="674" y="73"/>
                    <a:pt x="513" y="234"/>
                  </a:cubicBezTo>
                  <a:cubicBezTo>
                    <a:pt x="1" y="746"/>
                    <a:pt x="358" y="1591"/>
                    <a:pt x="1072" y="1591"/>
                  </a:cubicBezTo>
                  <a:cubicBezTo>
                    <a:pt x="1513" y="1591"/>
                    <a:pt x="1858" y="1246"/>
                    <a:pt x="1870" y="805"/>
                  </a:cubicBezTo>
                  <a:cubicBezTo>
                    <a:pt x="1870" y="321"/>
                    <a:pt x="1476" y="1"/>
                    <a:pt x="1066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1"/>
            <p:cNvSpPr/>
            <p:nvPr/>
          </p:nvSpPr>
          <p:spPr>
            <a:xfrm>
              <a:off x="962300" y="3304525"/>
              <a:ext cx="46475" cy="39800"/>
            </a:xfrm>
            <a:custGeom>
              <a:avLst/>
              <a:gdLst/>
              <a:ahLst/>
              <a:cxnLst/>
              <a:rect l="l" t="t" r="r" b="b"/>
              <a:pathLst>
                <a:path w="1859" h="1592" extrusionOk="0">
                  <a:moveTo>
                    <a:pt x="1046" y="150"/>
                  </a:moveTo>
                  <a:cubicBezTo>
                    <a:pt x="1051" y="150"/>
                    <a:pt x="1056" y="150"/>
                    <a:pt x="1061" y="150"/>
                  </a:cubicBezTo>
                  <a:cubicBezTo>
                    <a:pt x="1430" y="150"/>
                    <a:pt x="1727" y="436"/>
                    <a:pt x="1727" y="805"/>
                  </a:cubicBezTo>
                  <a:cubicBezTo>
                    <a:pt x="1719" y="1200"/>
                    <a:pt x="1395" y="1464"/>
                    <a:pt x="1056" y="1464"/>
                  </a:cubicBezTo>
                  <a:cubicBezTo>
                    <a:pt x="895" y="1464"/>
                    <a:pt x="731" y="1404"/>
                    <a:pt x="596" y="1270"/>
                  </a:cubicBezTo>
                  <a:cubicBezTo>
                    <a:pt x="183" y="856"/>
                    <a:pt x="472" y="150"/>
                    <a:pt x="1046" y="150"/>
                  </a:cubicBezTo>
                  <a:close/>
                  <a:moveTo>
                    <a:pt x="1054" y="1"/>
                  </a:moveTo>
                  <a:cubicBezTo>
                    <a:pt x="860" y="1"/>
                    <a:pt x="662" y="73"/>
                    <a:pt x="501" y="234"/>
                  </a:cubicBezTo>
                  <a:cubicBezTo>
                    <a:pt x="1" y="746"/>
                    <a:pt x="358" y="1591"/>
                    <a:pt x="1061" y="1591"/>
                  </a:cubicBezTo>
                  <a:cubicBezTo>
                    <a:pt x="1501" y="1591"/>
                    <a:pt x="1858" y="1246"/>
                    <a:pt x="1858" y="805"/>
                  </a:cubicBezTo>
                  <a:cubicBezTo>
                    <a:pt x="1858" y="321"/>
                    <a:pt x="1464" y="1"/>
                    <a:pt x="1054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1"/>
            <p:cNvSpPr/>
            <p:nvPr/>
          </p:nvSpPr>
          <p:spPr>
            <a:xfrm>
              <a:off x="1088525" y="3304525"/>
              <a:ext cx="46750" cy="39800"/>
            </a:xfrm>
            <a:custGeom>
              <a:avLst/>
              <a:gdLst/>
              <a:ahLst/>
              <a:cxnLst/>
              <a:rect l="l" t="t" r="r" b="b"/>
              <a:pathLst>
                <a:path w="1870" h="1592" extrusionOk="0">
                  <a:moveTo>
                    <a:pt x="1057" y="150"/>
                  </a:moveTo>
                  <a:cubicBezTo>
                    <a:pt x="1062" y="150"/>
                    <a:pt x="1067" y="150"/>
                    <a:pt x="1072" y="150"/>
                  </a:cubicBezTo>
                  <a:cubicBezTo>
                    <a:pt x="1429" y="150"/>
                    <a:pt x="1727" y="436"/>
                    <a:pt x="1727" y="805"/>
                  </a:cubicBezTo>
                  <a:cubicBezTo>
                    <a:pt x="1727" y="1200"/>
                    <a:pt x="1399" y="1464"/>
                    <a:pt x="1062" y="1464"/>
                  </a:cubicBezTo>
                  <a:cubicBezTo>
                    <a:pt x="901" y="1464"/>
                    <a:pt x="738" y="1404"/>
                    <a:pt x="607" y="1270"/>
                  </a:cubicBezTo>
                  <a:cubicBezTo>
                    <a:pt x="194" y="856"/>
                    <a:pt x="483" y="150"/>
                    <a:pt x="1057" y="150"/>
                  </a:cubicBezTo>
                  <a:close/>
                  <a:moveTo>
                    <a:pt x="1066" y="1"/>
                  </a:moveTo>
                  <a:cubicBezTo>
                    <a:pt x="871" y="1"/>
                    <a:pt x="673" y="73"/>
                    <a:pt x="512" y="234"/>
                  </a:cubicBezTo>
                  <a:cubicBezTo>
                    <a:pt x="0" y="746"/>
                    <a:pt x="357" y="1591"/>
                    <a:pt x="1072" y="1591"/>
                  </a:cubicBezTo>
                  <a:cubicBezTo>
                    <a:pt x="1512" y="1591"/>
                    <a:pt x="1858" y="1246"/>
                    <a:pt x="1869" y="805"/>
                  </a:cubicBezTo>
                  <a:cubicBezTo>
                    <a:pt x="1869" y="321"/>
                    <a:pt x="1475" y="1"/>
                    <a:pt x="1066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1"/>
            <p:cNvSpPr/>
            <p:nvPr/>
          </p:nvSpPr>
          <p:spPr>
            <a:xfrm>
              <a:off x="1214800" y="3304625"/>
              <a:ext cx="46675" cy="39700"/>
            </a:xfrm>
            <a:custGeom>
              <a:avLst/>
              <a:gdLst/>
              <a:ahLst/>
              <a:cxnLst/>
              <a:rect l="l" t="t" r="r" b="b"/>
              <a:pathLst>
                <a:path w="1867" h="1588" extrusionOk="0">
                  <a:moveTo>
                    <a:pt x="1055" y="146"/>
                  </a:moveTo>
                  <a:cubicBezTo>
                    <a:pt x="1059" y="146"/>
                    <a:pt x="1064" y="146"/>
                    <a:pt x="1069" y="146"/>
                  </a:cubicBezTo>
                  <a:cubicBezTo>
                    <a:pt x="1438" y="146"/>
                    <a:pt x="1736" y="432"/>
                    <a:pt x="1736" y="801"/>
                  </a:cubicBezTo>
                  <a:cubicBezTo>
                    <a:pt x="1728" y="1196"/>
                    <a:pt x="1403" y="1460"/>
                    <a:pt x="1065" y="1460"/>
                  </a:cubicBezTo>
                  <a:cubicBezTo>
                    <a:pt x="904" y="1460"/>
                    <a:pt x="739" y="1400"/>
                    <a:pt x="605" y="1266"/>
                  </a:cubicBezTo>
                  <a:cubicBezTo>
                    <a:pt x="191" y="852"/>
                    <a:pt x="481" y="146"/>
                    <a:pt x="1055" y="146"/>
                  </a:cubicBezTo>
                  <a:close/>
                  <a:moveTo>
                    <a:pt x="1066" y="0"/>
                  </a:moveTo>
                  <a:cubicBezTo>
                    <a:pt x="868" y="0"/>
                    <a:pt x="664" y="75"/>
                    <a:pt x="497" y="242"/>
                  </a:cubicBezTo>
                  <a:cubicBezTo>
                    <a:pt x="1" y="738"/>
                    <a:pt x="361" y="1587"/>
                    <a:pt x="1055" y="1587"/>
                  </a:cubicBezTo>
                  <a:cubicBezTo>
                    <a:pt x="1059" y="1587"/>
                    <a:pt x="1064" y="1587"/>
                    <a:pt x="1069" y="1587"/>
                  </a:cubicBezTo>
                  <a:cubicBezTo>
                    <a:pt x="1510" y="1587"/>
                    <a:pt x="1855" y="1230"/>
                    <a:pt x="1867" y="801"/>
                  </a:cubicBezTo>
                  <a:cubicBezTo>
                    <a:pt x="1867" y="320"/>
                    <a:pt x="1477" y="0"/>
                    <a:pt x="1066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1"/>
            <p:cNvSpPr/>
            <p:nvPr/>
          </p:nvSpPr>
          <p:spPr>
            <a:xfrm>
              <a:off x="1341225" y="3304525"/>
              <a:ext cx="46750" cy="39800"/>
            </a:xfrm>
            <a:custGeom>
              <a:avLst/>
              <a:gdLst/>
              <a:ahLst/>
              <a:cxnLst/>
              <a:rect l="l" t="t" r="r" b="b"/>
              <a:pathLst>
                <a:path w="1870" h="1592" extrusionOk="0">
                  <a:moveTo>
                    <a:pt x="1058" y="150"/>
                  </a:moveTo>
                  <a:cubicBezTo>
                    <a:pt x="1063" y="150"/>
                    <a:pt x="1067" y="150"/>
                    <a:pt x="1072" y="150"/>
                  </a:cubicBezTo>
                  <a:cubicBezTo>
                    <a:pt x="1429" y="150"/>
                    <a:pt x="1727" y="436"/>
                    <a:pt x="1727" y="805"/>
                  </a:cubicBezTo>
                  <a:cubicBezTo>
                    <a:pt x="1727" y="1200"/>
                    <a:pt x="1400" y="1464"/>
                    <a:pt x="1062" y="1464"/>
                  </a:cubicBezTo>
                  <a:cubicBezTo>
                    <a:pt x="902" y="1464"/>
                    <a:pt x="739" y="1404"/>
                    <a:pt x="608" y="1270"/>
                  </a:cubicBezTo>
                  <a:cubicBezTo>
                    <a:pt x="195" y="856"/>
                    <a:pt x="484" y="150"/>
                    <a:pt x="1058" y="150"/>
                  </a:cubicBezTo>
                  <a:close/>
                  <a:moveTo>
                    <a:pt x="1066" y="1"/>
                  </a:moveTo>
                  <a:cubicBezTo>
                    <a:pt x="871" y="1"/>
                    <a:pt x="673" y="73"/>
                    <a:pt x="513" y="234"/>
                  </a:cubicBezTo>
                  <a:cubicBezTo>
                    <a:pt x="1" y="734"/>
                    <a:pt x="358" y="1591"/>
                    <a:pt x="1072" y="1591"/>
                  </a:cubicBezTo>
                  <a:cubicBezTo>
                    <a:pt x="1513" y="1591"/>
                    <a:pt x="1858" y="1246"/>
                    <a:pt x="1870" y="805"/>
                  </a:cubicBezTo>
                  <a:cubicBezTo>
                    <a:pt x="1870" y="321"/>
                    <a:pt x="1476" y="1"/>
                    <a:pt x="1066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text 1">
  <p:cSld name="CUSTOM_3_1"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4" name="Google Shape;2064;p25"/>
          <p:cNvGrpSpPr/>
          <p:nvPr/>
        </p:nvGrpSpPr>
        <p:grpSpPr>
          <a:xfrm>
            <a:off x="-739350" y="-112252"/>
            <a:ext cx="10581472" cy="5378697"/>
            <a:chOff x="-739350" y="-112252"/>
            <a:chExt cx="10581472" cy="5378697"/>
          </a:xfrm>
        </p:grpSpPr>
        <p:sp>
          <p:nvSpPr>
            <p:cNvPr id="2065" name="Google Shape;2065;p25"/>
            <p:cNvSpPr/>
            <p:nvPr/>
          </p:nvSpPr>
          <p:spPr>
            <a:xfrm rot="5400000">
              <a:off x="597598" y="-156800"/>
              <a:ext cx="367200" cy="161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6" name="Google Shape;2066;p25"/>
            <p:cNvGrpSpPr/>
            <p:nvPr/>
          </p:nvGrpSpPr>
          <p:grpSpPr>
            <a:xfrm rot="10800000">
              <a:off x="622908" y="261687"/>
              <a:ext cx="746602" cy="367214"/>
              <a:chOff x="583100" y="2948450"/>
              <a:chExt cx="804875" cy="395875"/>
            </a:xfrm>
          </p:grpSpPr>
          <p:sp>
            <p:nvSpPr>
              <p:cNvPr id="2067" name="Google Shape;2067;p25"/>
              <p:cNvSpPr/>
              <p:nvPr/>
            </p:nvSpPr>
            <p:spPr>
              <a:xfrm>
                <a:off x="583100" y="2948450"/>
                <a:ext cx="467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5" extrusionOk="0">
                    <a:moveTo>
                      <a:pt x="1072" y="142"/>
                    </a:moveTo>
                    <a:cubicBezTo>
                      <a:pt x="1429" y="142"/>
                      <a:pt x="1727" y="427"/>
                      <a:pt x="1727" y="797"/>
                    </a:cubicBezTo>
                    <a:cubicBezTo>
                      <a:pt x="1727" y="1192"/>
                      <a:pt x="1405" y="1456"/>
                      <a:pt x="1067" y="1456"/>
                    </a:cubicBezTo>
                    <a:cubicBezTo>
                      <a:pt x="907" y="1456"/>
                      <a:pt x="742" y="1395"/>
                      <a:pt x="608" y="1261"/>
                    </a:cubicBezTo>
                    <a:cubicBezTo>
                      <a:pt x="191" y="844"/>
                      <a:pt x="489" y="142"/>
                      <a:pt x="1072" y="142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4"/>
                      <a:pt x="512" y="237"/>
                    </a:cubicBezTo>
                    <a:cubicBezTo>
                      <a:pt x="0" y="737"/>
                      <a:pt x="358" y="1594"/>
                      <a:pt x="1072" y="1594"/>
                    </a:cubicBezTo>
                    <a:cubicBezTo>
                      <a:pt x="1512" y="1582"/>
                      <a:pt x="1858" y="1237"/>
                      <a:pt x="1870" y="797"/>
                    </a:cubicBezTo>
                    <a:cubicBezTo>
                      <a:pt x="1862" y="315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25"/>
              <p:cNvSpPr/>
              <p:nvPr/>
            </p:nvSpPr>
            <p:spPr>
              <a:xfrm>
                <a:off x="709600" y="2948450"/>
                <a:ext cx="464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5" extrusionOk="0">
                    <a:moveTo>
                      <a:pt x="1060" y="142"/>
                    </a:moveTo>
                    <a:cubicBezTo>
                      <a:pt x="1429" y="142"/>
                      <a:pt x="1715" y="427"/>
                      <a:pt x="1727" y="797"/>
                    </a:cubicBezTo>
                    <a:cubicBezTo>
                      <a:pt x="1727" y="1192"/>
                      <a:pt x="1399" y="1456"/>
                      <a:pt x="1059" y="1456"/>
                    </a:cubicBezTo>
                    <a:cubicBezTo>
                      <a:pt x="896" y="1456"/>
                      <a:pt x="730" y="1395"/>
                      <a:pt x="596" y="1261"/>
                    </a:cubicBezTo>
                    <a:cubicBezTo>
                      <a:pt x="179" y="844"/>
                      <a:pt x="477" y="142"/>
                      <a:pt x="1060" y="142"/>
                    </a:cubicBezTo>
                    <a:close/>
                    <a:moveTo>
                      <a:pt x="1061" y="1"/>
                    </a:moveTo>
                    <a:cubicBezTo>
                      <a:pt x="864" y="1"/>
                      <a:pt x="663" y="74"/>
                      <a:pt x="501" y="237"/>
                    </a:cubicBezTo>
                    <a:cubicBezTo>
                      <a:pt x="1" y="737"/>
                      <a:pt x="358" y="1594"/>
                      <a:pt x="1060" y="1594"/>
                    </a:cubicBezTo>
                    <a:cubicBezTo>
                      <a:pt x="1501" y="1582"/>
                      <a:pt x="1858" y="1237"/>
                      <a:pt x="1858" y="797"/>
                    </a:cubicBezTo>
                    <a:cubicBezTo>
                      <a:pt x="1858" y="315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25"/>
              <p:cNvSpPr/>
              <p:nvPr/>
            </p:nvSpPr>
            <p:spPr>
              <a:xfrm>
                <a:off x="835800" y="2948450"/>
                <a:ext cx="46775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595" extrusionOk="0">
                    <a:moveTo>
                      <a:pt x="1072" y="142"/>
                    </a:moveTo>
                    <a:cubicBezTo>
                      <a:pt x="1430" y="142"/>
                      <a:pt x="1727" y="427"/>
                      <a:pt x="1727" y="797"/>
                    </a:cubicBezTo>
                    <a:cubicBezTo>
                      <a:pt x="1727" y="1192"/>
                      <a:pt x="1405" y="1456"/>
                      <a:pt x="1068" y="1456"/>
                    </a:cubicBezTo>
                    <a:cubicBezTo>
                      <a:pt x="907" y="1456"/>
                      <a:pt x="743" y="1395"/>
                      <a:pt x="608" y="1261"/>
                    </a:cubicBezTo>
                    <a:cubicBezTo>
                      <a:pt x="191" y="844"/>
                      <a:pt x="489" y="142"/>
                      <a:pt x="1072" y="142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6" y="74"/>
                      <a:pt x="513" y="237"/>
                    </a:cubicBezTo>
                    <a:cubicBezTo>
                      <a:pt x="1" y="737"/>
                      <a:pt x="358" y="1594"/>
                      <a:pt x="1072" y="1594"/>
                    </a:cubicBezTo>
                    <a:cubicBezTo>
                      <a:pt x="1513" y="1582"/>
                      <a:pt x="1858" y="1237"/>
                      <a:pt x="1870" y="797"/>
                    </a:cubicBezTo>
                    <a:cubicBezTo>
                      <a:pt x="1862" y="315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25"/>
              <p:cNvSpPr/>
              <p:nvPr/>
            </p:nvSpPr>
            <p:spPr>
              <a:xfrm>
                <a:off x="962300" y="2948450"/>
                <a:ext cx="46475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595" extrusionOk="0">
                    <a:moveTo>
                      <a:pt x="1061" y="142"/>
                    </a:moveTo>
                    <a:cubicBezTo>
                      <a:pt x="1430" y="142"/>
                      <a:pt x="1715" y="427"/>
                      <a:pt x="1727" y="797"/>
                    </a:cubicBezTo>
                    <a:cubicBezTo>
                      <a:pt x="1727" y="1192"/>
                      <a:pt x="1400" y="1456"/>
                      <a:pt x="1059" y="1456"/>
                    </a:cubicBezTo>
                    <a:cubicBezTo>
                      <a:pt x="896" y="1456"/>
                      <a:pt x="731" y="1395"/>
                      <a:pt x="596" y="1261"/>
                    </a:cubicBezTo>
                    <a:cubicBezTo>
                      <a:pt x="180" y="844"/>
                      <a:pt x="477" y="142"/>
                      <a:pt x="1061" y="142"/>
                    </a:cubicBezTo>
                    <a:close/>
                    <a:moveTo>
                      <a:pt x="1061" y="1"/>
                    </a:moveTo>
                    <a:cubicBezTo>
                      <a:pt x="865" y="1"/>
                      <a:pt x="664" y="74"/>
                      <a:pt x="501" y="237"/>
                    </a:cubicBezTo>
                    <a:cubicBezTo>
                      <a:pt x="1" y="737"/>
                      <a:pt x="358" y="1594"/>
                      <a:pt x="1061" y="1594"/>
                    </a:cubicBezTo>
                    <a:cubicBezTo>
                      <a:pt x="1501" y="1582"/>
                      <a:pt x="1858" y="1237"/>
                      <a:pt x="1858" y="797"/>
                    </a:cubicBezTo>
                    <a:cubicBezTo>
                      <a:pt x="1858" y="315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25"/>
              <p:cNvSpPr/>
              <p:nvPr/>
            </p:nvSpPr>
            <p:spPr>
              <a:xfrm>
                <a:off x="1088525" y="2948450"/>
                <a:ext cx="467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5" extrusionOk="0">
                    <a:moveTo>
                      <a:pt x="1072" y="142"/>
                    </a:moveTo>
                    <a:cubicBezTo>
                      <a:pt x="1429" y="142"/>
                      <a:pt x="1727" y="427"/>
                      <a:pt x="1727" y="797"/>
                    </a:cubicBezTo>
                    <a:cubicBezTo>
                      <a:pt x="1727" y="1192"/>
                      <a:pt x="1405" y="1456"/>
                      <a:pt x="1067" y="1456"/>
                    </a:cubicBezTo>
                    <a:cubicBezTo>
                      <a:pt x="906" y="1456"/>
                      <a:pt x="742" y="1395"/>
                      <a:pt x="607" y="1261"/>
                    </a:cubicBezTo>
                    <a:cubicBezTo>
                      <a:pt x="191" y="844"/>
                      <a:pt x="488" y="142"/>
                      <a:pt x="1072" y="142"/>
                    </a:cubicBezTo>
                    <a:close/>
                    <a:moveTo>
                      <a:pt x="1070" y="1"/>
                    </a:moveTo>
                    <a:cubicBezTo>
                      <a:pt x="874" y="1"/>
                      <a:pt x="675" y="74"/>
                      <a:pt x="512" y="237"/>
                    </a:cubicBezTo>
                    <a:cubicBezTo>
                      <a:pt x="0" y="737"/>
                      <a:pt x="357" y="1594"/>
                      <a:pt x="1072" y="1594"/>
                    </a:cubicBezTo>
                    <a:cubicBezTo>
                      <a:pt x="1512" y="1582"/>
                      <a:pt x="1858" y="1237"/>
                      <a:pt x="1869" y="797"/>
                    </a:cubicBezTo>
                    <a:cubicBezTo>
                      <a:pt x="1861" y="315"/>
                      <a:pt x="1474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25"/>
              <p:cNvSpPr/>
              <p:nvPr/>
            </p:nvSpPr>
            <p:spPr>
              <a:xfrm>
                <a:off x="1215025" y="2948450"/>
                <a:ext cx="464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5" extrusionOk="0">
                    <a:moveTo>
                      <a:pt x="1060" y="142"/>
                    </a:moveTo>
                    <a:cubicBezTo>
                      <a:pt x="1429" y="142"/>
                      <a:pt x="1715" y="427"/>
                      <a:pt x="1727" y="797"/>
                    </a:cubicBezTo>
                    <a:cubicBezTo>
                      <a:pt x="1727" y="1192"/>
                      <a:pt x="1399" y="1456"/>
                      <a:pt x="1058" y="1456"/>
                    </a:cubicBezTo>
                    <a:cubicBezTo>
                      <a:pt x="896" y="1456"/>
                      <a:pt x="730" y="1395"/>
                      <a:pt x="596" y="1261"/>
                    </a:cubicBezTo>
                    <a:cubicBezTo>
                      <a:pt x="179" y="844"/>
                      <a:pt x="477" y="142"/>
                      <a:pt x="1060" y="142"/>
                    </a:cubicBezTo>
                    <a:close/>
                    <a:moveTo>
                      <a:pt x="1061" y="1"/>
                    </a:moveTo>
                    <a:cubicBezTo>
                      <a:pt x="864" y="1"/>
                      <a:pt x="663" y="74"/>
                      <a:pt x="500" y="237"/>
                    </a:cubicBezTo>
                    <a:cubicBezTo>
                      <a:pt x="0" y="737"/>
                      <a:pt x="358" y="1594"/>
                      <a:pt x="1060" y="1594"/>
                    </a:cubicBezTo>
                    <a:cubicBezTo>
                      <a:pt x="1501" y="1582"/>
                      <a:pt x="1858" y="1237"/>
                      <a:pt x="1858" y="797"/>
                    </a:cubicBezTo>
                    <a:cubicBezTo>
                      <a:pt x="1858" y="315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25"/>
              <p:cNvSpPr/>
              <p:nvPr/>
            </p:nvSpPr>
            <p:spPr>
              <a:xfrm>
                <a:off x="1341225" y="2948450"/>
                <a:ext cx="467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5" extrusionOk="0">
                    <a:moveTo>
                      <a:pt x="1072" y="142"/>
                    </a:moveTo>
                    <a:cubicBezTo>
                      <a:pt x="1429" y="142"/>
                      <a:pt x="1727" y="427"/>
                      <a:pt x="1727" y="797"/>
                    </a:cubicBezTo>
                    <a:cubicBezTo>
                      <a:pt x="1727" y="1192"/>
                      <a:pt x="1405" y="1456"/>
                      <a:pt x="1068" y="1456"/>
                    </a:cubicBezTo>
                    <a:cubicBezTo>
                      <a:pt x="907" y="1456"/>
                      <a:pt x="742" y="1395"/>
                      <a:pt x="608" y="1261"/>
                    </a:cubicBezTo>
                    <a:cubicBezTo>
                      <a:pt x="191" y="844"/>
                      <a:pt x="489" y="142"/>
                      <a:pt x="1072" y="142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4"/>
                      <a:pt x="513" y="237"/>
                    </a:cubicBezTo>
                    <a:cubicBezTo>
                      <a:pt x="1" y="737"/>
                      <a:pt x="358" y="1594"/>
                      <a:pt x="1072" y="1594"/>
                    </a:cubicBezTo>
                    <a:cubicBezTo>
                      <a:pt x="1513" y="1582"/>
                      <a:pt x="1858" y="1237"/>
                      <a:pt x="1870" y="797"/>
                    </a:cubicBezTo>
                    <a:cubicBezTo>
                      <a:pt x="1862" y="315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25"/>
              <p:cNvSpPr/>
              <p:nvPr/>
            </p:nvSpPr>
            <p:spPr>
              <a:xfrm>
                <a:off x="583100" y="3067100"/>
                <a:ext cx="467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9" extrusionOk="0">
                    <a:moveTo>
                      <a:pt x="1072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27" y="1196"/>
                      <a:pt x="1399" y="1460"/>
                      <a:pt x="1062" y="1460"/>
                    </a:cubicBezTo>
                    <a:cubicBezTo>
                      <a:pt x="901" y="1460"/>
                      <a:pt x="738" y="1400"/>
                      <a:pt x="608" y="1265"/>
                    </a:cubicBezTo>
                    <a:cubicBezTo>
                      <a:pt x="191" y="849"/>
                      <a:pt x="489" y="146"/>
                      <a:pt x="1072" y="146"/>
                    </a:cubicBezTo>
                    <a:close/>
                    <a:moveTo>
                      <a:pt x="1073" y="0"/>
                    </a:moveTo>
                    <a:cubicBezTo>
                      <a:pt x="876" y="0"/>
                      <a:pt x="675" y="75"/>
                      <a:pt x="512" y="242"/>
                    </a:cubicBezTo>
                    <a:cubicBezTo>
                      <a:pt x="0" y="742"/>
                      <a:pt x="358" y="1599"/>
                      <a:pt x="1072" y="1599"/>
                    </a:cubicBezTo>
                    <a:cubicBezTo>
                      <a:pt x="1512" y="1587"/>
                      <a:pt x="1858" y="1242"/>
                      <a:pt x="1870" y="801"/>
                    </a:cubicBezTo>
                    <a:cubicBezTo>
                      <a:pt x="1870" y="320"/>
                      <a:pt x="1480" y="0"/>
                      <a:pt x="1073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25"/>
              <p:cNvSpPr/>
              <p:nvPr/>
            </p:nvSpPr>
            <p:spPr>
              <a:xfrm>
                <a:off x="709600" y="3067100"/>
                <a:ext cx="464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9" extrusionOk="0">
                    <a:moveTo>
                      <a:pt x="1060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19" y="1196"/>
                      <a:pt x="1394" y="1460"/>
                      <a:pt x="1056" y="1460"/>
                    </a:cubicBezTo>
                    <a:cubicBezTo>
                      <a:pt x="895" y="1460"/>
                      <a:pt x="730" y="1400"/>
                      <a:pt x="596" y="1265"/>
                    </a:cubicBezTo>
                    <a:cubicBezTo>
                      <a:pt x="179" y="849"/>
                      <a:pt x="477" y="146"/>
                      <a:pt x="1060" y="146"/>
                    </a:cubicBezTo>
                    <a:close/>
                    <a:moveTo>
                      <a:pt x="1061" y="0"/>
                    </a:moveTo>
                    <a:cubicBezTo>
                      <a:pt x="864" y="0"/>
                      <a:pt x="663" y="75"/>
                      <a:pt x="501" y="242"/>
                    </a:cubicBezTo>
                    <a:cubicBezTo>
                      <a:pt x="1" y="742"/>
                      <a:pt x="358" y="1599"/>
                      <a:pt x="1060" y="1599"/>
                    </a:cubicBezTo>
                    <a:cubicBezTo>
                      <a:pt x="1501" y="1587"/>
                      <a:pt x="1858" y="1242"/>
                      <a:pt x="1858" y="801"/>
                    </a:cubicBezTo>
                    <a:cubicBezTo>
                      <a:pt x="1858" y="320"/>
                      <a:pt x="1468" y="0"/>
                      <a:pt x="1061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25"/>
              <p:cNvSpPr/>
              <p:nvPr/>
            </p:nvSpPr>
            <p:spPr>
              <a:xfrm>
                <a:off x="835800" y="3067100"/>
                <a:ext cx="46775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599" extrusionOk="0">
                    <a:moveTo>
                      <a:pt x="1072" y="146"/>
                    </a:moveTo>
                    <a:cubicBezTo>
                      <a:pt x="1430" y="146"/>
                      <a:pt x="1727" y="432"/>
                      <a:pt x="1727" y="801"/>
                    </a:cubicBezTo>
                    <a:cubicBezTo>
                      <a:pt x="1727" y="1196"/>
                      <a:pt x="1400" y="1460"/>
                      <a:pt x="1063" y="1460"/>
                    </a:cubicBezTo>
                    <a:cubicBezTo>
                      <a:pt x="902" y="1460"/>
                      <a:pt x="739" y="1400"/>
                      <a:pt x="608" y="1265"/>
                    </a:cubicBezTo>
                    <a:cubicBezTo>
                      <a:pt x="191" y="849"/>
                      <a:pt x="489" y="146"/>
                      <a:pt x="1072" y="146"/>
                    </a:cubicBezTo>
                    <a:close/>
                    <a:moveTo>
                      <a:pt x="1073" y="0"/>
                    </a:moveTo>
                    <a:cubicBezTo>
                      <a:pt x="876" y="0"/>
                      <a:pt x="676" y="75"/>
                      <a:pt x="513" y="242"/>
                    </a:cubicBezTo>
                    <a:cubicBezTo>
                      <a:pt x="1" y="742"/>
                      <a:pt x="358" y="1599"/>
                      <a:pt x="1072" y="1599"/>
                    </a:cubicBezTo>
                    <a:cubicBezTo>
                      <a:pt x="1513" y="1587"/>
                      <a:pt x="1858" y="1242"/>
                      <a:pt x="1870" y="801"/>
                    </a:cubicBezTo>
                    <a:cubicBezTo>
                      <a:pt x="1870" y="320"/>
                      <a:pt x="1480" y="0"/>
                      <a:pt x="1073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25"/>
              <p:cNvSpPr/>
              <p:nvPr/>
            </p:nvSpPr>
            <p:spPr>
              <a:xfrm>
                <a:off x="962300" y="3067100"/>
                <a:ext cx="46475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599" extrusionOk="0">
                    <a:moveTo>
                      <a:pt x="1061" y="146"/>
                    </a:moveTo>
                    <a:cubicBezTo>
                      <a:pt x="1430" y="146"/>
                      <a:pt x="1727" y="432"/>
                      <a:pt x="1727" y="801"/>
                    </a:cubicBezTo>
                    <a:cubicBezTo>
                      <a:pt x="1719" y="1196"/>
                      <a:pt x="1395" y="1460"/>
                      <a:pt x="1056" y="1460"/>
                    </a:cubicBezTo>
                    <a:cubicBezTo>
                      <a:pt x="895" y="1460"/>
                      <a:pt x="731" y="1400"/>
                      <a:pt x="596" y="1265"/>
                    </a:cubicBezTo>
                    <a:cubicBezTo>
                      <a:pt x="180" y="849"/>
                      <a:pt x="477" y="146"/>
                      <a:pt x="1061" y="146"/>
                    </a:cubicBezTo>
                    <a:close/>
                    <a:moveTo>
                      <a:pt x="1061" y="0"/>
                    </a:moveTo>
                    <a:cubicBezTo>
                      <a:pt x="865" y="0"/>
                      <a:pt x="664" y="75"/>
                      <a:pt x="501" y="242"/>
                    </a:cubicBezTo>
                    <a:cubicBezTo>
                      <a:pt x="1" y="742"/>
                      <a:pt x="358" y="1599"/>
                      <a:pt x="1061" y="1599"/>
                    </a:cubicBezTo>
                    <a:cubicBezTo>
                      <a:pt x="1501" y="1587"/>
                      <a:pt x="1858" y="1242"/>
                      <a:pt x="1858" y="801"/>
                    </a:cubicBezTo>
                    <a:cubicBezTo>
                      <a:pt x="1858" y="320"/>
                      <a:pt x="1469" y="0"/>
                      <a:pt x="1061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25"/>
              <p:cNvSpPr/>
              <p:nvPr/>
            </p:nvSpPr>
            <p:spPr>
              <a:xfrm>
                <a:off x="1088525" y="3067100"/>
                <a:ext cx="467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9" extrusionOk="0">
                    <a:moveTo>
                      <a:pt x="1072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27" y="1196"/>
                      <a:pt x="1399" y="1460"/>
                      <a:pt x="1062" y="1460"/>
                    </a:cubicBezTo>
                    <a:cubicBezTo>
                      <a:pt x="901" y="1460"/>
                      <a:pt x="738" y="1400"/>
                      <a:pt x="607" y="1265"/>
                    </a:cubicBezTo>
                    <a:cubicBezTo>
                      <a:pt x="191" y="849"/>
                      <a:pt x="488" y="146"/>
                      <a:pt x="1072" y="146"/>
                    </a:cubicBezTo>
                    <a:close/>
                    <a:moveTo>
                      <a:pt x="1073" y="0"/>
                    </a:moveTo>
                    <a:cubicBezTo>
                      <a:pt x="876" y="0"/>
                      <a:pt x="675" y="75"/>
                      <a:pt x="512" y="242"/>
                    </a:cubicBezTo>
                    <a:cubicBezTo>
                      <a:pt x="0" y="742"/>
                      <a:pt x="357" y="1599"/>
                      <a:pt x="1072" y="1599"/>
                    </a:cubicBezTo>
                    <a:cubicBezTo>
                      <a:pt x="1512" y="1587"/>
                      <a:pt x="1858" y="1242"/>
                      <a:pt x="1869" y="801"/>
                    </a:cubicBezTo>
                    <a:cubicBezTo>
                      <a:pt x="1869" y="320"/>
                      <a:pt x="1480" y="0"/>
                      <a:pt x="1073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25"/>
              <p:cNvSpPr/>
              <p:nvPr/>
            </p:nvSpPr>
            <p:spPr>
              <a:xfrm>
                <a:off x="1215025" y="3067100"/>
                <a:ext cx="464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9" extrusionOk="0">
                    <a:moveTo>
                      <a:pt x="1060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19" y="1196"/>
                      <a:pt x="1394" y="1460"/>
                      <a:pt x="1056" y="1460"/>
                    </a:cubicBezTo>
                    <a:cubicBezTo>
                      <a:pt x="895" y="1460"/>
                      <a:pt x="730" y="1400"/>
                      <a:pt x="596" y="1265"/>
                    </a:cubicBezTo>
                    <a:cubicBezTo>
                      <a:pt x="179" y="849"/>
                      <a:pt x="477" y="146"/>
                      <a:pt x="1060" y="146"/>
                    </a:cubicBezTo>
                    <a:close/>
                    <a:moveTo>
                      <a:pt x="1061" y="0"/>
                    </a:moveTo>
                    <a:cubicBezTo>
                      <a:pt x="864" y="0"/>
                      <a:pt x="663" y="75"/>
                      <a:pt x="500" y="242"/>
                    </a:cubicBezTo>
                    <a:cubicBezTo>
                      <a:pt x="0" y="742"/>
                      <a:pt x="358" y="1599"/>
                      <a:pt x="1060" y="1599"/>
                    </a:cubicBezTo>
                    <a:cubicBezTo>
                      <a:pt x="1501" y="1587"/>
                      <a:pt x="1858" y="1242"/>
                      <a:pt x="1858" y="801"/>
                    </a:cubicBezTo>
                    <a:cubicBezTo>
                      <a:pt x="1858" y="320"/>
                      <a:pt x="1468" y="0"/>
                      <a:pt x="1061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25"/>
              <p:cNvSpPr/>
              <p:nvPr/>
            </p:nvSpPr>
            <p:spPr>
              <a:xfrm>
                <a:off x="1341225" y="3067100"/>
                <a:ext cx="467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9" extrusionOk="0">
                    <a:moveTo>
                      <a:pt x="1072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27" y="1196"/>
                      <a:pt x="1400" y="1460"/>
                      <a:pt x="1062" y="1460"/>
                    </a:cubicBezTo>
                    <a:cubicBezTo>
                      <a:pt x="902" y="1460"/>
                      <a:pt x="739" y="1400"/>
                      <a:pt x="608" y="1265"/>
                    </a:cubicBezTo>
                    <a:cubicBezTo>
                      <a:pt x="191" y="849"/>
                      <a:pt x="489" y="146"/>
                      <a:pt x="1072" y="146"/>
                    </a:cubicBezTo>
                    <a:close/>
                    <a:moveTo>
                      <a:pt x="1073" y="0"/>
                    </a:moveTo>
                    <a:cubicBezTo>
                      <a:pt x="876" y="0"/>
                      <a:pt x="675" y="75"/>
                      <a:pt x="513" y="242"/>
                    </a:cubicBezTo>
                    <a:cubicBezTo>
                      <a:pt x="1" y="742"/>
                      <a:pt x="358" y="1599"/>
                      <a:pt x="1072" y="1599"/>
                    </a:cubicBezTo>
                    <a:cubicBezTo>
                      <a:pt x="1513" y="1587"/>
                      <a:pt x="1858" y="1242"/>
                      <a:pt x="1870" y="801"/>
                    </a:cubicBezTo>
                    <a:cubicBezTo>
                      <a:pt x="1870" y="320"/>
                      <a:pt x="1480" y="0"/>
                      <a:pt x="1073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25"/>
              <p:cNvSpPr/>
              <p:nvPr/>
            </p:nvSpPr>
            <p:spPr>
              <a:xfrm>
                <a:off x="583100" y="3185850"/>
                <a:ext cx="467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600" extrusionOk="0">
                    <a:moveTo>
                      <a:pt x="1072" y="147"/>
                    </a:moveTo>
                    <a:cubicBezTo>
                      <a:pt x="1429" y="147"/>
                      <a:pt x="1727" y="433"/>
                      <a:pt x="1727" y="802"/>
                    </a:cubicBezTo>
                    <a:cubicBezTo>
                      <a:pt x="1727" y="1197"/>
                      <a:pt x="1405" y="1461"/>
                      <a:pt x="1067" y="1461"/>
                    </a:cubicBezTo>
                    <a:cubicBezTo>
                      <a:pt x="907" y="1461"/>
                      <a:pt x="742" y="1401"/>
                      <a:pt x="608" y="1266"/>
                    </a:cubicBezTo>
                    <a:cubicBezTo>
                      <a:pt x="191" y="849"/>
                      <a:pt x="489" y="147"/>
                      <a:pt x="1072" y="147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5"/>
                      <a:pt x="512" y="242"/>
                    </a:cubicBezTo>
                    <a:cubicBezTo>
                      <a:pt x="0" y="742"/>
                      <a:pt x="358" y="1599"/>
                      <a:pt x="1072" y="1599"/>
                    </a:cubicBezTo>
                    <a:cubicBezTo>
                      <a:pt x="1512" y="1588"/>
                      <a:pt x="1858" y="1242"/>
                      <a:pt x="1870" y="802"/>
                    </a:cubicBezTo>
                    <a:cubicBezTo>
                      <a:pt x="1862" y="320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25"/>
              <p:cNvSpPr/>
              <p:nvPr/>
            </p:nvSpPr>
            <p:spPr>
              <a:xfrm>
                <a:off x="709600" y="3185850"/>
                <a:ext cx="464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600" extrusionOk="0">
                    <a:moveTo>
                      <a:pt x="1060" y="147"/>
                    </a:moveTo>
                    <a:cubicBezTo>
                      <a:pt x="1429" y="147"/>
                      <a:pt x="1715" y="433"/>
                      <a:pt x="1727" y="802"/>
                    </a:cubicBezTo>
                    <a:cubicBezTo>
                      <a:pt x="1727" y="1197"/>
                      <a:pt x="1399" y="1461"/>
                      <a:pt x="1059" y="1461"/>
                    </a:cubicBezTo>
                    <a:cubicBezTo>
                      <a:pt x="896" y="1461"/>
                      <a:pt x="730" y="1401"/>
                      <a:pt x="596" y="1266"/>
                    </a:cubicBezTo>
                    <a:cubicBezTo>
                      <a:pt x="179" y="849"/>
                      <a:pt x="477" y="147"/>
                      <a:pt x="1060" y="147"/>
                    </a:cubicBezTo>
                    <a:close/>
                    <a:moveTo>
                      <a:pt x="1061" y="1"/>
                    </a:moveTo>
                    <a:cubicBezTo>
                      <a:pt x="864" y="1"/>
                      <a:pt x="663" y="75"/>
                      <a:pt x="501" y="242"/>
                    </a:cubicBezTo>
                    <a:cubicBezTo>
                      <a:pt x="1" y="742"/>
                      <a:pt x="358" y="1599"/>
                      <a:pt x="1060" y="1599"/>
                    </a:cubicBezTo>
                    <a:cubicBezTo>
                      <a:pt x="1501" y="1588"/>
                      <a:pt x="1858" y="1242"/>
                      <a:pt x="1858" y="802"/>
                    </a:cubicBezTo>
                    <a:cubicBezTo>
                      <a:pt x="1858" y="320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25"/>
              <p:cNvSpPr/>
              <p:nvPr/>
            </p:nvSpPr>
            <p:spPr>
              <a:xfrm>
                <a:off x="835800" y="3185850"/>
                <a:ext cx="46775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600" extrusionOk="0">
                    <a:moveTo>
                      <a:pt x="1072" y="147"/>
                    </a:moveTo>
                    <a:cubicBezTo>
                      <a:pt x="1430" y="147"/>
                      <a:pt x="1727" y="433"/>
                      <a:pt x="1727" y="802"/>
                    </a:cubicBezTo>
                    <a:cubicBezTo>
                      <a:pt x="1727" y="1197"/>
                      <a:pt x="1405" y="1461"/>
                      <a:pt x="1068" y="1461"/>
                    </a:cubicBezTo>
                    <a:cubicBezTo>
                      <a:pt x="907" y="1461"/>
                      <a:pt x="743" y="1401"/>
                      <a:pt x="608" y="1266"/>
                    </a:cubicBezTo>
                    <a:cubicBezTo>
                      <a:pt x="191" y="849"/>
                      <a:pt x="489" y="147"/>
                      <a:pt x="1072" y="147"/>
                    </a:cubicBezTo>
                    <a:close/>
                    <a:moveTo>
                      <a:pt x="1071" y="1"/>
                    </a:moveTo>
                    <a:cubicBezTo>
                      <a:pt x="875" y="1"/>
                      <a:pt x="676" y="75"/>
                      <a:pt x="513" y="242"/>
                    </a:cubicBezTo>
                    <a:cubicBezTo>
                      <a:pt x="1" y="742"/>
                      <a:pt x="358" y="1599"/>
                      <a:pt x="1072" y="1599"/>
                    </a:cubicBezTo>
                    <a:cubicBezTo>
                      <a:pt x="1513" y="1588"/>
                      <a:pt x="1858" y="1242"/>
                      <a:pt x="1870" y="802"/>
                    </a:cubicBezTo>
                    <a:cubicBezTo>
                      <a:pt x="1862" y="320"/>
                      <a:pt x="1475" y="1"/>
                      <a:pt x="107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25"/>
              <p:cNvSpPr/>
              <p:nvPr/>
            </p:nvSpPr>
            <p:spPr>
              <a:xfrm>
                <a:off x="962300" y="3185850"/>
                <a:ext cx="46475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600" extrusionOk="0">
                    <a:moveTo>
                      <a:pt x="1061" y="147"/>
                    </a:moveTo>
                    <a:cubicBezTo>
                      <a:pt x="1430" y="147"/>
                      <a:pt x="1715" y="433"/>
                      <a:pt x="1727" y="802"/>
                    </a:cubicBezTo>
                    <a:cubicBezTo>
                      <a:pt x="1727" y="1197"/>
                      <a:pt x="1400" y="1461"/>
                      <a:pt x="1059" y="1461"/>
                    </a:cubicBezTo>
                    <a:cubicBezTo>
                      <a:pt x="896" y="1461"/>
                      <a:pt x="731" y="1401"/>
                      <a:pt x="596" y="1266"/>
                    </a:cubicBezTo>
                    <a:cubicBezTo>
                      <a:pt x="180" y="849"/>
                      <a:pt x="477" y="147"/>
                      <a:pt x="1061" y="147"/>
                    </a:cubicBezTo>
                    <a:close/>
                    <a:moveTo>
                      <a:pt x="1061" y="1"/>
                    </a:moveTo>
                    <a:cubicBezTo>
                      <a:pt x="865" y="1"/>
                      <a:pt x="664" y="75"/>
                      <a:pt x="501" y="242"/>
                    </a:cubicBezTo>
                    <a:cubicBezTo>
                      <a:pt x="1" y="742"/>
                      <a:pt x="358" y="1599"/>
                      <a:pt x="1061" y="1599"/>
                    </a:cubicBezTo>
                    <a:cubicBezTo>
                      <a:pt x="1501" y="1588"/>
                      <a:pt x="1858" y="1242"/>
                      <a:pt x="1858" y="802"/>
                    </a:cubicBezTo>
                    <a:cubicBezTo>
                      <a:pt x="1858" y="320"/>
                      <a:pt x="1469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25"/>
              <p:cNvSpPr/>
              <p:nvPr/>
            </p:nvSpPr>
            <p:spPr>
              <a:xfrm>
                <a:off x="1088525" y="3185850"/>
                <a:ext cx="467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600" extrusionOk="0">
                    <a:moveTo>
                      <a:pt x="1072" y="147"/>
                    </a:moveTo>
                    <a:cubicBezTo>
                      <a:pt x="1429" y="147"/>
                      <a:pt x="1727" y="433"/>
                      <a:pt x="1727" y="802"/>
                    </a:cubicBezTo>
                    <a:cubicBezTo>
                      <a:pt x="1727" y="1197"/>
                      <a:pt x="1405" y="1461"/>
                      <a:pt x="1067" y="1461"/>
                    </a:cubicBezTo>
                    <a:cubicBezTo>
                      <a:pt x="906" y="1461"/>
                      <a:pt x="742" y="1401"/>
                      <a:pt x="607" y="1266"/>
                    </a:cubicBezTo>
                    <a:cubicBezTo>
                      <a:pt x="191" y="849"/>
                      <a:pt x="488" y="147"/>
                      <a:pt x="1072" y="147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5"/>
                      <a:pt x="512" y="242"/>
                    </a:cubicBezTo>
                    <a:cubicBezTo>
                      <a:pt x="0" y="742"/>
                      <a:pt x="357" y="1599"/>
                      <a:pt x="1072" y="1599"/>
                    </a:cubicBezTo>
                    <a:cubicBezTo>
                      <a:pt x="1512" y="1588"/>
                      <a:pt x="1858" y="1242"/>
                      <a:pt x="1869" y="802"/>
                    </a:cubicBezTo>
                    <a:cubicBezTo>
                      <a:pt x="1861" y="320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25"/>
              <p:cNvSpPr/>
              <p:nvPr/>
            </p:nvSpPr>
            <p:spPr>
              <a:xfrm>
                <a:off x="1215025" y="3185850"/>
                <a:ext cx="464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600" extrusionOk="0">
                    <a:moveTo>
                      <a:pt x="1060" y="147"/>
                    </a:moveTo>
                    <a:cubicBezTo>
                      <a:pt x="1429" y="147"/>
                      <a:pt x="1715" y="433"/>
                      <a:pt x="1727" y="802"/>
                    </a:cubicBezTo>
                    <a:cubicBezTo>
                      <a:pt x="1727" y="1197"/>
                      <a:pt x="1399" y="1461"/>
                      <a:pt x="1058" y="1461"/>
                    </a:cubicBezTo>
                    <a:cubicBezTo>
                      <a:pt x="896" y="1461"/>
                      <a:pt x="730" y="1401"/>
                      <a:pt x="596" y="1266"/>
                    </a:cubicBezTo>
                    <a:cubicBezTo>
                      <a:pt x="179" y="849"/>
                      <a:pt x="477" y="147"/>
                      <a:pt x="1060" y="147"/>
                    </a:cubicBezTo>
                    <a:close/>
                    <a:moveTo>
                      <a:pt x="1061" y="1"/>
                    </a:moveTo>
                    <a:cubicBezTo>
                      <a:pt x="864" y="1"/>
                      <a:pt x="663" y="75"/>
                      <a:pt x="500" y="242"/>
                    </a:cubicBezTo>
                    <a:cubicBezTo>
                      <a:pt x="0" y="742"/>
                      <a:pt x="358" y="1599"/>
                      <a:pt x="1060" y="1599"/>
                    </a:cubicBezTo>
                    <a:cubicBezTo>
                      <a:pt x="1501" y="1588"/>
                      <a:pt x="1858" y="1242"/>
                      <a:pt x="1858" y="802"/>
                    </a:cubicBezTo>
                    <a:cubicBezTo>
                      <a:pt x="1858" y="320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25"/>
              <p:cNvSpPr/>
              <p:nvPr/>
            </p:nvSpPr>
            <p:spPr>
              <a:xfrm>
                <a:off x="1341225" y="3185850"/>
                <a:ext cx="467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600" extrusionOk="0">
                    <a:moveTo>
                      <a:pt x="1072" y="147"/>
                    </a:moveTo>
                    <a:cubicBezTo>
                      <a:pt x="1429" y="147"/>
                      <a:pt x="1727" y="433"/>
                      <a:pt x="1727" y="802"/>
                    </a:cubicBezTo>
                    <a:cubicBezTo>
                      <a:pt x="1727" y="1197"/>
                      <a:pt x="1405" y="1461"/>
                      <a:pt x="1068" y="1461"/>
                    </a:cubicBezTo>
                    <a:cubicBezTo>
                      <a:pt x="907" y="1461"/>
                      <a:pt x="742" y="1401"/>
                      <a:pt x="608" y="1266"/>
                    </a:cubicBezTo>
                    <a:cubicBezTo>
                      <a:pt x="191" y="849"/>
                      <a:pt x="489" y="147"/>
                      <a:pt x="1072" y="147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5"/>
                      <a:pt x="513" y="242"/>
                    </a:cubicBezTo>
                    <a:cubicBezTo>
                      <a:pt x="1" y="742"/>
                      <a:pt x="358" y="1599"/>
                      <a:pt x="1072" y="1599"/>
                    </a:cubicBezTo>
                    <a:cubicBezTo>
                      <a:pt x="1513" y="1588"/>
                      <a:pt x="1858" y="1242"/>
                      <a:pt x="1870" y="802"/>
                    </a:cubicBezTo>
                    <a:cubicBezTo>
                      <a:pt x="1862" y="320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25"/>
              <p:cNvSpPr/>
              <p:nvPr/>
            </p:nvSpPr>
            <p:spPr>
              <a:xfrm>
                <a:off x="583100" y="3304525"/>
                <a:ext cx="467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2" extrusionOk="0">
                    <a:moveTo>
                      <a:pt x="1058" y="150"/>
                    </a:moveTo>
                    <a:cubicBezTo>
                      <a:pt x="1062" y="150"/>
                      <a:pt x="1067" y="150"/>
                      <a:pt x="1072" y="150"/>
                    </a:cubicBezTo>
                    <a:cubicBezTo>
                      <a:pt x="1429" y="150"/>
                      <a:pt x="1727" y="436"/>
                      <a:pt x="1727" y="805"/>
                    </a:cubicBezTo>
                    <a:cubicBezTo>
                      <a:pt x="1727" y="1200"/>
                      <a:pt x="1399" y="1464"/>
                      <a:pt x="1062" y="1464"/>
                    </a:cubicBezTo>
                    <a:cubicBezTo>
                      <a:pt x="901" y="1464"/>
                      <a:pt x="738" y="1404"/>
                      <a:pt x="608" y="1270"/>
                    </a:cubicBezTo>
                    <a:cubicBezTo>
                      <a:pt x="194" y="856"/>
                      <a:pt x="484" y="150"/>
                      <a:pt x="1058" y="150"/>
                    </a:cubicBezTo>
                    <a:close/>
                    <a:moveTo>
                      <a:pt x="1066" y="1"/>
                    </a:moveTo>
                    <a:cubicBezTo>
                      <a:pt x="871" y="1"/>
                      <a:pt x="673" y="73"/>
                      <a:pt x="512" y="234"/>
                    </a:cubicBezTo>
                    <a:cubicBezTo>
                      <a:pt x="0" y="746"/>
                      <a:pt x="358" y="1591"/>
                      <a:pt x="1072" y="1591"/>
                    </a:cubicBezTo>
                    <a:cubicBezTo>
                      <a:pt x="1512" y="1591"/>
                      <a:pt x="1858" y="1246"/>
                      <a:pt x="1870" y="805"/>
                    </a:cubicBezTo>
                    <a:cubicBezTo>
                      <a:pt x="1870" y="321"/>
                      <a:pt x="1475" y="1"/>
                      <a:pt x="1066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25"/>
              <p:cNvSpPr/>
              <p:nvPr/>
            </p:nvSpPr>
            <p:spPr>
              <a:xfrm>
                <a:off x="709600" y="3304525"/>
                <a:ext cx="464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2" extrusionOk="0">
                    <a:moveTo>
                      <a:pt x="1046" y="150"/>
                    </a:moveTo>
                    <a:cubicBezTo>
                      <a:pt x="1051" y="150"/>
                      <a:pt x="1055" y="150"/>
                      <a:pt x="1060" y="150"/>
                    </a:cubicBezTo>
                    <a:cubicBezTo>
                      <a:pt x="1429" y="150"/>
                      <a:pt x="1727" y="436"/>
                      <a:pt x="1727" y="805"/>
                    </a:cubicBezTo>
                    <a:cubicBezTo>
                      <a:pt x="1719" y="1200"/>
                      <a:pt x="1394" y="1464"/>
                      <a:pt x="1056" y="1464"/>
                    </a:cubicBezTo>
                    <a:cubicBezTo>
                      <a:pt x="895" y="1464"/>
                      <a:pt x="730" y="1404"/>
                      <a:pt x="596" y="1270"/>
                    </a:cubicBezTo>
                    <a:cubicBezTo>
                      <a:pt x="183" y="856"/>
                      <a:pt x="472" y="150"/>
                      <a:pt x="1046" y="150"/>
                    </a:cubicBezTo>
                    <a:close/>
                    <a:moveTo>
                      <a:pt x="1054" y="1"/>
                    </a:moveTo>
                    <a:cubicBezTo>
                      <a:pt x="859" y="1"/>
                      <a:pt x="662" y="73"/>
                      <a:pt x="501" y="234"/>
                    </a:cubicBezTo>
                    <a:cubicBezTo>
                      <a:pt x="1" y="734"/>
                      <a:pt x="358" y="1591"/>
                      <a:pt x="1060" y="1591"/>
                    </a:cubicBezTo>
                    <a:cubicBezTo>
                      <a:pt x="1501" y="1591"/>
                      <a:pt x="1858" y="1246"/>
                      <a:pt x="1858" y="805"/>
                    </a:cubicBezTo>
                    <a:cubicBezTo>
                      <a:pt x="1858" y="321"/>
                      <a:pt x="1464" y="1"/>
                      <a:pt x="1054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25"/>
              <p:cNvSpPr/>
              <p:nvPr/>
            </p:nvSpPr>
            <p:spPr>
              <a:xfrm>
                <a:off x="835800" y="3304525"/>
                <a:ext cx="46775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592" extrusionOk="0">
                    <a:moveTo>
                      <a:pt x="1058" y="150"/>
                    </a:moveTo>
                    <a:cubicBezTo>
                      <a:pt x="1063" y="150"/>
                      <a:pt x="1068" y="150"/>
                      <a:pt x="1072" y="150"/>
                    </a:cubicBezTo>
                    <a:cubicBezTo>
                      <a:pt x="1430" y="150"/>
                      <a:pt x="1727" y="436"/>
                      <a:pt x="1727" y="805"/>
                    </a:cubicBezTo>
                    <a:cubicBezTo>
                      <a:pt x="1727" y="1200"/>
                      <a:pt x="1400" y="1464"/>
                      <a:pt x="1063" y="1464"/>
                    </a:cubicBezTo>
                    <a:cubicBezTo>
                      <a:pt x="902" y="1464"/>
                      <a:pt x="739" y="1404"/>
                      <a:pt x="608" y="1270"/>
                    </a:cubicBezTo>
                    <a:cubicBezTo>
                      <a:pt x="195" y="856"/>
                      <a:pt x="484" y="150"/>
                      <a:pt x="1058" y="150"/>
                    </a:cubicBezTo>
                    <a:close/>
                    <a:moveTo>
                      <a:pt x="1066" y="1"/>
                    </a:moveTo>
                    <a:cubicBezTo>
                      <a:pt x="872" y="1"/>
                      <a:pt x="674" y="73"/>
                      <a:pt x="513" y="234"/>
                    </a:cubicBezTo>
                    <a:cubicBezTo>
                      <a:pt x="1" y="746"/>
                      <a:pt x="358" y="1591"/>
                      <a:pt x="1072" y="1591"/>
                    </a:cubicBezTo>
                    <a:cubicBezTo>
                      <a:pt x="1513" y="1591"/>
                      <a:pt x="1858" y="1246"/>
                      <a:pt x="1870" y="805"/>
                    </a:cubicBezTo>
                    <a:cubicBezTo>
                      <a:pt x="1870" y="321"/>
                      <a:pt x="1476" y="1"/>
                      <a:pt x="1066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25"/>
              <p:cNvSpPr/>
              <p:nvPr/>
            </p:nvSpPr>
            <p:spPr>
              <a:xfrm>
                <a:off x="962300" y="3304525"/>
                <a:ext cx="46475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592" extrusionOk="0">
                    <a:moveTo>
                      <a:pt x="1046" y="150"/>
                    </a:moveTo>
                    <a:cubicBezTo>
                      <a:pt x="1051" y="150"/>
                      <a:pt x="1056" y="150"/>
                      <a:pt x="1061" y="150"/>
                    </a:cubicBezTo>
                    <a:cubicBezTo>
                      <a:pt x="1430" y="150"/>
                      <a:pt x="1727" y="436"/>
                      <a:pt x="1727" y="805"/>
                    </a:cubicBezTo>
                    <a:cubicBezTo>
                      <a:pt x="1719" y="1200"/>
                      <a:pt x="1395" y="1464"/>
                      <a:pt x="1056" y="1464"/>
                    </a:cubicBezTo>
                    <a:cubicBezTo>
                      <a:pt x="895" y="1464"/>
                      <a:pt x="731" y="1404"/>
                      <a:pt x="596" y="1270"/>
                    </a:cubicBezTo>
                    <a:cubicBezTo>
                      <a:pt x="183" y="856"/>
                      <a:pt x="472" y="150"/>
                      <a:pt x="1046" y="150"/>
                    </a:cubicBezTo>
                    <a:close/>
                    <a:moveTo>
                      <a:pt x="1054" y="1"/>
                    </a:moveTo>
                    <a:cubicBezTo>
                      <a:pt x="860" y="1"/>
                      <a:pt x="662" y="73"/>
                      <a:pt x="501" y="234"/>
                    </a:cubicBezTo>
                    <a:cubicBezTo>
                      <a:pt x="1" y="746"/>
                      <a:pt x="358" y="1591"/>
                      <a:pt x="1061" y="1591"/>
                    </a:cubicBezTo>
                    <a:cubicBezTo>
                      <a:pt x="1501" y="1591"/>
                      <a:pt x="1858" y="1246"/>
                      <a:pt x="1858" y="805"/>
                    </a:cubicBezTo>
                    <a:cubicBezTo>
                      <a:pt x="1858" y="321"/>
                      <a:pt x="1464" y="1"/>
                      <a:pt x="1054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25"/>
              <p:cNvSpPr/>
              <p:nvPr/>
            </p:nvSpPr>
            <p:spPr>
              <a:xfrm>
                <a:off x="1088525" y="3304525"/>
                <a:ext cx="467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2" extrusionOk="0">
                    <a:moveTo>
                      <a:pt x="1057" y="150"/>
                    </a:moveTo>
                    <a:cubicBezTo>
                      <a:pt x="1062" y="150"/>
                      <a:pt x="1067" y="150"/>
                      <a:pt x="1072" y="150"/>
                    </a:cubicBezTo>
                    <a:cubicBezTo>
                      <a:pt x="1429" y="150"/>
                      <a:pt x="1727" y="436"/>
                      <a:pt x="1727" y="805"/>
                    </a:cubicBezTo>
                    <a:cubicBezTo>
                      <a:pt x="1727" y="1200"/>
                      <a:pt x="1399" y="1464"/>
                      <a:pt x="1062" y="1464"/>
                    </a:cubicBezTo>
                    <a:cubicBezTo>
                      <a:pt x="901" y="1464"/>
                      <a:pt x="738" y="1404"/>
                      <a:pt x="607" y="1270"/>
                    </a:cubicBezTo>
                    <a:cubicBezTo>
                      <a:pt x="194" y="856"/>
                      <a:pt x="483" y="150"/>
                      <a:pt x="1057" y="150"/>
                    </a:cubicBezTo>
                    <a:close/>
                    <a:moveTo>
                      <a:pt x="1066" y="1"/>
                    </a:moveTo>
                    <a:cubicBezTo>
                      <a:pt x="871" y="1"/>
                      <a:pt x="673" y="73"/>
                      <a:pt x="512" y="234"/>
                    </a:cubicBezTo>
                    <a:cubicBezTo>
                      <a:pt x="0" y="746"/>
                      <a:pt x="357" y="1591"/>
                      <a:pt x="1072" y="1591"/>
                    </a:cubicBezTo>
                    <a:cubicBezTo>
                      <a:pt x="1512" y="1591"/>
                      <a:pt x="1858" y="1246"/>
                      <a:pt x="1869" y="805"/>
                    </a:cubicBezTo>
                    <a:cubicBezTo>
                      <a:pt x="1869" y="321"/>
                      <a:pt x="1475" y="1"/>
                      <a:pt x="1066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25"/>
              <p:cNvSpPr/>
              <p:nvPr/>
            </p:nvSpPr>
            <p:spPr>
              <a:xfrm>
                <a:off x="1214800" y="3304625"/>
                <a:ext cx="46675" cy="39700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588" extrusionOk="0">
                    <a:moveTo>
                      <a:pt x="1055" y="146"/>
                    </a:moveTo>
                    <a:cubicBezTo>
                      <a:pt x="1059" y="146"/>
                      <a:pt x="1064" y="146"/>
                      <a:pt x="1069" y="146"/>
                    </a:cubicBezTo>
                    <a:cubicBezTo>
                      <a:pt x="1438" y="146"/>
                      <a:pt x="1736" y="432"/>
                      <a:pt x="1736" y="801"/>
                    </a:cubicBezTo>
                    <a:cubicBezTo>
                      <a:pt x="1728" y="1196"/>
                      <a:pt x="1403" y="1460"/>
                      <a:pt x="1065" y="1460"/>
                    </a:cubicBezTo>
                    <a:cubicBezTo>
                      <a:pt x="904" y="1460"/>
                      <a:pt x="739" y="1400"/>
                      <a:pt x="605" y="1266"/>
                    </a:cubicBezTo>
                    <a:cubicBezTo>
                      <a:pt x="191" y="852"/>
                      <a:pt x="481" y="146"/>
                      <a:pt x="1055" y="146"/>
                    </a:cubicBezTo>
                    <a:close/>
                    <a:moveTo>
                      <a:pt x="1066" y="0"/>
                    </a:moveTo>
                    <a:cubicBezTo>
                      <a:pt x="868" y="0"/>
                      <a:pt x="664" y="75"/>
                      <a:pt x="497" y="242"/>
                    </a:cubicBezTo>
                    <a:cubicBezTo>
                      <a:pt x="1" y="738"/>
                      <a:pt x="361" y="1587"/>
                      <a:pt x="1055" y="1587"/>
                    </a:cubicBezTo>
                    <a:cubicBezTo>
                      <a:pt x="1059" y="1587"/>
                      <a:pt x="1064" y="1587"/>
                      <a:pt x="1069" y="1587"/>
                    </a:cubicBezTo>
                    <a:cubicBezTo>
                      <a:pt x="1510" y="1587"/>
                      <a:pt x="1855" y="1230"/>
                      <a:pt x="1867" y="801"/>
                    </a:cubicBezTo>
                    <a:cubicBezTo>
                      <a:pt x="1867" y="320"/>
                      <a:pt x="1477" y="0"/>
                      <a:pt x="1066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25"/>
              <p:cNvSpPr/>
              <p:nvPr/>
            </p:nvSpPr>
            <p:spPr>
              <a:xfrm>
                <a:off x="1341225" y="3304525"/>
                <a:ext cx="467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2" extrusionOk="0">
                    <a:moveTo>
                      <a:pt x="1058" y="150"/>
                    </a:moveTo>
                    <a:cubicBezTo>
                      <a:pt x="1063" y="150"/>
                      <a:pt x="1067" y="150"/>
                      <a:pt x="1072" y="150"/>
                    </a:cubicBezTo>
                    <a:cubicBezTo>
                      <a:pt x="1429" y="150"/>
                      <a:pt x="1727" y="436"/>
                      <a:pt x="1727" y="805"/>
                    </a:cubicBezTo>
                    <a:cubicBezTo>
                      <a:pt x="1727" y="1200"/>
                      <a:pt x="1400" y="1464"/>
                      <a:pt x="1062" y="1464"/>
                    </a:cubicBezTo>
                    <a:cubicBezTo>
                      <a:pt x="902" y="1464"/>
                      <a:pt x="739" y="1404"/>
                      <a:pt x="608" y="1270"/>
                    </a:cubicBezTo>
                    <a:cubicBezTo>
                      <a:pt x="195" y="856"/>
                      <a:pt x="484" y="150"/>
                      <a:pt x="1058" y="150"/>
                    </a:cubicBezTo>
                    <a:close/>
                    <a:moveTo>
                      <a:pt x="1066" y="1"/>
                    </a:moveTo>
                    <a:cubicBezTo>
                      <a:pt x="871" y="1"/>
                      <a:pt x="673" y="73"/>
                      <a:pt x="513" y="234"/>
                    </a:cubicBezTo>
                    <a:cubicBezTo>
                      <a:pt x="1" y="734"/>
                      <a:pt x="358" y="1591"/>
                      <a:pt x="1072" y="1591"/>
                    </a:cubicBezTo>
                    <a:cubicBezTo>
                      <a:pt x="1513" y="1591"/>
                      <a:pt x="1858" y="1246"/>
                      <a:pt x="1870" y="805"/>
                    </a:cubicBezTo>
                    <a:cubicBezTo>
                      <a:pt x="1870" y="321"/>
                      <a:pt x="1476" y="1"/>
                      <a:pt x="1066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5" name="Google Shape;2095;p25"/>
            <p:cNvGrpSpPr/>
            <p:nvPr/>
          </p:nvGrpSpPr>
          <p:grpSpPr>
            <a:xfrm>
              <a:off x="-739350" y="4698675"/>
              <a:ext cx="1541875" cy="301175"/>
              <a:chOff x="8177200" y="4623825"/>
              <a:chExt cx="1541875" cy="301175"/>
            </a:xfrm>
          </p:grpSpPr>
          <p:sp>
            <p:nvSpPr>
              <p:cNvPr id="2096" name="Google Shape;2096;p25"/>
              <p:cNvSpPr/>
              <p:nvPr/>
            </p:nvSpPr>
            <p:spPr>
              <a:xfrm>
                <a:off x="8177200" y="4813050"/>
                <a:ext cx="1541875" cy="111950"/>
              </a:xfrm>
              <a:custGeom>
                <a:avLst/>
                <a:gdLst/>
                <a:ahLst/>
                <a:cxnLst/>
                <a:rect l="l" t="t" r="r" b="b"/>
                <a:pathLst>
                  <a:path w="61675" h="4478" fill="none" extrusionOk="0">
                    <a:moveTo>
                      <a:pt x="0" y="1858"/>
                    </a:moveTo>
                    <a:cubicBezTo>
                      <a:pt x="2929" y="12"/>
                      <a:pt x="6727" y="310"/>
                      <a:pt x="9335" y="2608"/>
                    </a:cubicBezTo>
                    <a:cubicBezTo>
                      <a:pt x="11466" y="4477"/>
                      <a:pt x="14657" y="4477"/>
                      <a:pt x="16788" y="2608"/>
                    </a:cubicBezTo>
                    <a:cubicBezTo>
                      <a:pt x="19741" y="0"/>
                      <a:pt x="24158" y="0"/>
                      <a:pt x="27111" y="2608"/>
                    </a:cubicBezTo>
                    <a:cubicBezTo>
                      <a:pt x="29242" y="4477"/>
                      <a:pt x="32433" y="4477"/>
                      <a:pt x="34564" y="2608"/>
                    </a:cubicBezTo>
                    <a:cubicBezTo>
                      <a:pt x="37517" y="0"/>
                      <a:pt x="41934" y="0"/>
                      <a:pt x="44887" y="2608"/>
                    </a:cubicBezTo>
                    <a:cubicBezTo>
                      <a:pt x="47018" y="4477"/>
                      <a:pt x="50209" y="4477"/>
                      <a:pt x="52352" y="2608"/>
                    </a:cubicBezTo>
                    <a:cubicBezTo>
                      <a:pt x="54948" y="310"/>
                      <a:pt x="58746" y="12"/>
                      <a:pt x="61675" y="1858"/>
                    </a:cubicBezTo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25"/>
              <p:cNvSpPr/>
              <p:nvPr/>
            </p:nvSpPr>
            <p:spPr>
              <a:xfrm>
                <a:off x="8177200" y="4718438"/>
                <a:ext cx="1541875" cy="111950"/>
              </a:xfrm>
              <a:custGeom>
                <a:avLst/>
                <a:gdLst/>
                <a:ahLst/>
                <a:cxnLst/>
                <a:rect l="l" t="t" r="r" b="b"/>
                <a:pathLst>
                  <a:path w="61675" h="4478" fill="none" extrusionOk="0">
                    <a:moveTo>
                      <a:pt x="0" y="1858"/>
                    </a:moveTo>
                    <a:cubicBezTo>
                      <a:pt x="2929" y="12"/>
                      <a:pt x="6727" y="310"/>
                      <a:pt x="9335" y="2608"/>
                    </a:cubicBezTo>
                    <a:cubicBezTo>
                      <a:pt x="11466" y="4477"/>
                      <a:pt x="14657" y="4477"/>
                      <a:pt x="16788" y="2608"/>
                    </a:cubicBezTo>
                    <a:cubicBezTo>
                      <a:pt x="19741" y="0"/>
                      <a:pt x="24158" y="0"/>
                      <a:pt x="27111" y="2608"/>
                    </a:cubicBezTo>
                    <a:cubicBezTo>
                      <a:pt x="29242" y="4477"/>
                      <a:pt x="32433" y="4477"/>
                      <a:pt x="34564" y="2608"/>
                    </a:cubicBezTo>
                    <a:cubicBezTo>
                      <a:pt x="37517" y="0"/>
                      <a:pt x="41934" y="0"/>
                      <a:pt x="44887" y="2608"/>
                    </a:cubicBezTo>
                    <a:cubicBezTo>
                      <a:pt x="47018" y="4477"/>
                      <a:pt x="50209" y="4477"/>
                      <a:pt x="52352" y="2608"/>
                    </a:cubicBezTo>
                    <a:cubicBezTo>
                      <a:pt x="54948" y="310"/>
                      <a:pt x="58746" y="12"/>
                      <a:pt x="61675" y="1858"/>
                    </a:cubicBezTo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25"/>
              <p:cNvSpPr/>
              <p:nvPr/>
            </p:nvSpPr>
            <p:spPr>
              <a:xfrm>
                <a:off x="8177200" y="4623825"/>
                <a:ext cx="1541875" cy="111950"/>
              </a:xfrm>
              <a:custGeom>
                <a:avLst/>
                <a:gdLst/>
                <a:ahLst/>
                <a:cxnLst/>
                <a:rect l="l" t="t" r="r" b="b"/>
                <a:pathLst>
                  <a:path w="61675" h="4478" fill="none" extrusionOk="0">
                    <a:moveTo>
                      <a:pt x="0" y="1858"/>
                    </a:moveTo>
                    <a:cubicBezTo>
                      <a:pt x="2929" y="12"/>
                      <a:pt x="6727" y="310"/>
                      <a:pt x="9335" y="2608"/>
                    </a:cubicBezTo>
                    <a:cubicBezTo>
                      <a:pt x="11466" y="4477"/>
                      <a:pt x="14657" y="4477"/>
                      <a:pt x="16788" y="2608"/>
                    </a:cubicBezTo>
                    <a:cubicBezTo>
                      <a:pt x="19741" y="0"/>
                      <a:pt x="24158" y="0"/>
                      <a:pt x="27111" y="2608"/>
                    </a:cubicBezTo>
                    <a:cubicBezTo>
                      <a:pt x="29242" y="4477"/>
                      <a:pt x="32433" y="4477"/>
                      <a:pt x="34564" y="2608"/>
                    </a:cubicBezTo>
                    <a:cubicBezTo>
                      <a:pt x="37517" y="0"/>
                      <a:pt x="41934" y="0"/>
                      <a:pt x="44887" y="2608"/>
                    </a:cubicBezTo>
                    <a:cubicBezTo>
                      <a:pt x="47018" y="4477"/>
                      <a:pt x="50209" y="4477"/>
                      <a:pt x="52352" y="2608"/>
                    </a:cubicBezTo>
                    <a:cubicBezTo>
                      <a:pt x="54948" y="310"/>
                      <a:pt x="58746" y="12"/>
                      <a:pt x="61675" y="1858"/>
                    </a:cubicBezTo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9" name="Google Shape;2099;p25"/>
            <p:cNvGrpSpPr/>
            <p:nvPr/>
          </p:nvGrpSpPr>
          <p:grpSpPr>
            <a:xfrm>
              <a:off x="8163063" y="3603626"/>
              <a:ext cx="1679059" cy="1662819"/>
              <a:chOff x="468200" y="1667900"/>
              <a:chExt cx="1085575" cy="1075075"/>
            </a:xfrm>
          </p:grpSpPr>
          <p:sp>
            <p:nvSpPr>
              <p:cNvPr id="2100" name="Google Shape;2100;p25"/>
              <p:cNvSpPr/>
              <p:nvPr/>
            </p:nvSpPr>
            <p:spPr>
              <a:xfrm>
                <a:off x="989100" y="1667900"/>
                <a:ext cx="521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9" extrusionOk="0">
                    <a:moveTo>
                      <a:pt x="997" y="1"/>
                    </a:moveTo>
                    <a:cubicBezTo>
                      <a:pt x="489" y="1"/>
                      <a:pt x="0" y="398"/>
                      <a:pt x="0" y="1000"/>
                    </a:cubicBezTo>
                    <a:cubicBezTo>
                      <a:pt x="0" y="1595"/>
                      <a:pt x="488" y="1988"/>
                      <a:pt x="995" y="1988"/>
                    </a:cubicBezTo>
                    <a:cubicBezTo>
                      <a:pt x="1240" y="1988"/>
                      <a:pt x="1490" y="1896"/>
                      <a:pt x="1691" y="1691"/>
                    </a:cubicBezTo>
                    <a:cubicBezTo>
                      <a:pt x="2084" y="1310"/>
                      <a:pt x="2084" y="679"/>
                      <a:pt x="1691" y="298"/>
                    </a:cubicBezTo>
                    <a:cubicBezTo>
                      <a:pt x="1490" y="93"/>
                      <a:pt x="1241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25"/>
              <p:cNvSpPr/>
              <p:nvPr/>
            </p:nvSpPr>
            <p:spPr>
              <a:xfrm>
                <a:off x="1062325" y="1741025"/>
                <a:ext cx="51825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90" extrusionOk="0">
                    <a:moveTo>
                      <a:pt x="997" y="1"/>
                    </a:moveTo>
                    <a:cubicBezTo>
                      <a:pt x="487" y="1"/>
                      <a:pt x="0" y="396"/>
                      <a:pt x="0" y="992"/>
                    </a:cubicBezTo>
                    <a:cubicBezTo>
                      <a:pt x="0" y="1589"/>
                      <a:pt x="487" y="1989"/>
                      <a:pt x="996" y="1989"/>
                    </a:cubicBezTo>
                    <a:cubicBezTo>
                      <a:pt x="1239" y="1989"/>
                      <a:pt x="1487" y="1899"/>
                      <a:pt x="1691" y="1695"/>
                    </a:cubicBezTo>
                    <a:cubicBezTo>
                      <a:pt x="2072" y="1314"/>
                      <a:pt x="2072" y="683"/>
                      <a:pt x="1691" y="290"/>
                    </a:cubicBezTo>
                    <a:cubicBezTo>
                      <a:pt x="1488" y="90"/>
                      <a:pt x="1239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25"/>
              <p:cNvSpPr/>
              <p:nvPr/>
            </p:nvSpPr>
            <p:spPr>
              <a:xfrm>
                <a:off x="907550" y="1741125"/>
                <a:ext cx="66400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1986" extrusionOk="0">
                    <a:moveTo>
                      <a:pt x="1334" y="0"/>
                    </a:moveTo>
                    <a:cubicBezTo>
                      <a:pt x="453" y="0"/>
                      <a:pt x="0" y="1072"/>
                      <a:pt x="631" y="1691"/>
                    </a:cubicBezTo>
                    <a:cubicBezTo>
                      <a:pt x="822" y="1887"/>
                      <a:pt x="1075" y="1986"/>
                      <a:pt x="1328" y="1986"/>
                    </a:cubicBezTo>
                    <a:cubicBezTo>
                      <a:pt x="1581" y="1986"/>
                      <a:pt x="1834" y="1887"/>
                      <a:pt x="2024" y="1691"/>
                    </a:cubicBezTo>
                    <a:cubicBezTo>
                      <a:pt x="2655" y="1072"/>
                      <a:pt x="2215" y="0"/>
                      <a:pt x="1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25"/>
              <p:cNvSpPr/>
              <p:nvPr/>
            </p:nvSpPr>
            <p:spPr>
              <a:xfrm>
                <a:off x="1135850" y="181455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1"/>
                    </a:moveTo>
                    <a:cubicBezTo>
                      <a:pt x="492" y="1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4"/>
                      <a:pt x="1691" y="1695"/>
                    </a:cubicBezTo>
                    <a:cubicBezTo>
                      <a:pt x="2084" y="1314"/>
                      <a:pt x="2084" y="683"/>
                      <a:pt x="1691" y="290"/>
                    </a:cubicBezTo>
                    <a:cubicBezTo>
                      <a:pt x="1491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25"/>
              <p:cNvSpPr/>
              <p:nvPr/>
            </p:nvSpPr>
            <p:spPr>
              <a:xfrm>
                <a:off x="1209075" y="188777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6" y="1"/>
                    </a:moveTo>
                    <a:cubicBezTo>
                      <a:pt x="487" y="1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6" y="1984"/>
                    </a:cubicBezTo>
                    <a:cubicBezTo>
                      <a:pt x="1239" y="1984"/>
                      <a:pt x="1487" y="1894"/>
                      <a:pt x="1691" y="1695"/>
                    </a:cubicBezTo>
                    <a:cubicBezTo>
                      <a:pt x="2072" y="1302"/>
                      <a:pt x="2072" y="683"/>
                      <a:pt x="1691" y="290"/>
                    </a:cubicBezTo>
                    <a:cubicBezTo>
                      <a:pt x="1487" y="90"/>
                      <a:pt x="1239" y="1"/>
                      <a:pt x="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25"/>
              <p:cNvSpPr/>
              <p:nvPr/>
            </p:nvSpPr>
            <p:spPr>
              <a:xfrm>
                <a:off x="1282300" y="1960875"/>
                <a:ext cx="51800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9" extrusionOk="0">
                    <a:moveTo>
                      <a:pt x="1001" y="0"/>
                    </a:moveTo>
                    <a:cubicBezTo>
                      <a:pt x="492" y="0"/>
                      <a:pt x="0" y="400"/>
                      <a:pt x="0" y="997"/>
                    </a:cubicBezTo>
                    <a:cubicBezTo>
                      <a:pt x="0" y="1594"/>
                      <a:pt x="492" y="1989"/>
                      <a:pt x="1002" y="1989"/>
                    </a:cubicBezTo>
                    <a:cubicBezTo>
                      <a:pt x="1244" y="1989"/>
                      <a:pt x="1491" y="1899"/>
                      <a:pt x="1691" y="1700"/>
                    </a:cubicBezTo>
                    <a:cubicBezTo>
                      <a:pt x="2072" y="1307"/>
                      <a:pt x="2072" y="676"/>
                      <a:pt x="1691" y="295"/>
                    </a:cubicBezTo>
                    <a:cubicBezTo>
                      <a:pt x="1491" y="91"/>
                      <a:pt x="1244" y="0"/>
                      <a:pt x="10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25"/>
              <p:cNvSpPr/>
              <p:nvPr/>
            </p:nvSpPr>
            <p:spPr>
              <a:xfrm>
                <a:off x="1355225" y="2034025"/>
                <a:ext cx="52100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8" extrusionOk="0">
                    <a:moveTo>
                      <a:pt x="996" y="1"/>
                    </a:moveTo>
                    <a:cubicBezTo>
                      <a:pt x="488" y="1"/>
                      <a:pt x="0" y="397"/>
                      <a:pt x="0" y="1000"/>
                    </a:cubicBezTo>
                    <a:cubicBezTo>
                      <a:pt x="0" y="1594"/>
                      <a:pt x="487" y="1988"/>
                      <a:pt x="995" y="1988"/>
                    </a:cubicBezTo>
                    <a:cubicBezTo>
                      <a:pt x="1240" y="1988"/>
                      <a:pt x="1489" y="1896"/>
                      <a:pt x="1691" y="1691"/>
                    </a:cubicBezTo>
                    <a:cubicBezTo>
                      <a:pt x="2084" y="1310"/>
                      <a:pt x="2084" y="679"/>
                      <a:pt x="1691" y="298"/>
                    </a:cubicBezTo>
                    <a:cubicBezTo>
                      <a:pt x="1490" y="93"/>
                      <a:pt x="1241" y="1"/>
                      <a:pt x="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25"/>
              <p:cNvSpPr/>
              <p:nvPr/>
            </p:nvSpPr>
            <p:spPr>
              <a:xfrm>
                <a:off x="1428750" y="2107550"/>
                <a:ext cx="5210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2" extrusionOk="0">
                    <a:moveTo>
                      <a:pt x="996" y="0"/>
                    </a:moveTo>
                    <a:cubicBezTo>
                      <a:pt x="488" y="0"/>
                      <a:pt x="0" y="397"/>
                      <a:pt x="0" y="1000"/>
                    </a:cubicBezTo>
                    <a:cubicBezTo>
                      <a:pt x="0" y="1597"/>
                      <a:pt x="492" y="1991"/>
                      <a:pt x="1002" y="1991"/>
                    </a:cubicBezTo>
                    <a:cubicBezTo>
                      <a:pt x="1244" y="1991"/>
                      <a:pt x="1491" y="1902"/>
                      <a:pt x="1691" y="1702"/>
                    </a:cubicBezTo>
                    <a:cubicBezTo>
                      <a:pt x="2084" y="1309"/>
                      <a:pt x="2084" y="678"/>
                      <a:pt x="1691" y="297"/>
                    </a:cubicBezTo>
                    <a:cubicBezTo>
                      <a:pt x="1490" y="92"/>
                      <a:pt x="1241" y="0"/>
                      <a:pt x="9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25"/>
              <p:cNvSpPr/>
              <p:nvPr/>
            </p:nvSpPr>
            <p:spPr>
              <a:xfrm>
                <a:off x="1501950" y="2180750"/>
                <a:ext cx="51825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6" extrusionOk="0">
                    <a:moveTo>
                      <a:pt x="990" y="1"/>
                    </a:moveTo>
                    <a:cubicBezTo>
                      <a:pt x="483" y="1"/>
                      <a:pt x="1" y="395"/>
                      <a:pt x="1" y="989"/>
                    </a:cubicBezTo>
                    <a:cubicBezTo>
                      <a:pt x="1" y="1586"/>
                      <a:pt x="487" y="1986"/>
                      <a:pt x="997" y="1986"/>
                    </a:cubicBezTo>
                    <a:cubicBezTo>
                      <a:pt x="1240" y="1986"/>
                      <a:pt x="1488" y="1895"/>
                      <a:pt x="1692" y="1691"/>
                    </a:cubicBezTo>
                    <a:cubicBezTo>
                      <a:pt x="2073" y="1310"/>
                      <a:pt x="2073" y="679"/>
                      <a:pt x="1692" y="298"/>
                    </a:cubicBezTo>
                    <a:cubicBezTo>
                      <a:pt x="1486" y="93"/>
                      <a:pt x="1235" y="1"/>
                      <a:pt x="9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25"/>
              <p:cNvSpPr/>
              <p:nvPr/>
            </p:nvSpPr>
            <p:spPr>
              <a:xfrm>
                <a:off x="989100" y="1814250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1"/>
                    </a:moveTo>
                    <a:cubicBezTo>
                      <a:pt x="492" y="1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5"/>
                      <a:pt x="1691" y="1695"/>
                    </a:cubicBezTo>
                    <a:cubicBezTo>
                      <a:pt x="2084" y="1302"/>
                      <a:pt x="2084" y="683"/>
                      <a:pt x="1691" y="290"/>
                    </a:cubicBezTo>
                    <a:cubicBezTo>
                      <a:pt x="1491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25"/>
              <p:cNvSpPr/>
              <p:nvPr/>
            </p:nvSpPr>
            <p:spPr>
              <a:xfrm>
                <a:off x="1062925" y="188777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7" y="1"/>
                    </a:moveTo>
                    <a:cubicBezTo>
                      <a:pt x="487" y="1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7" y="1894"/>
                      <a:pt x="1691" y="1695"/>
                    </a:cubicBezTo>
                    <a:cubicBezTo>
                      <a:pt x="2072" y="1302"/>
                      <a:pt x="2072" y="683"/>
                      <a:pt x="1691" y="290"/>
                    </a:cubicBezTo>
                    <a:cubicBezTo>
                      <a:pt x="1487" y="90"/>
                      <a:pt x="1239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25"/>
              <p:cNvSpPr/>
              <p:nvPr/>
            </p:nvSpPr>
            <p:spPr>
              <a:xfrm>
                <a:off x="1135850" y="196100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1"/>
                    </a:moveTo>
                    <a:cubicBezTo>
                      <a:pt x="492" y="1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4"/>
                      <a:pt x="1691" y="1695"/>
                    </a:cubicBezTo>
                    <a:cubicBezTo>
                      <a:pt x="2084" y="1302"/>
                      <a:pt x="2084" y="671"/>
                      <a:pt x="1691" y="290"/>
                    </a:cubicBezTo>
                    <a:cubicBezTo>
                      <a:pt x="1491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25"/>
              <p:cNvSpPr/>
              <p:nvPr/>
            </p:nvSpPr>
            <p:spPr>
              <a:xfrm>
                <a:off x="1209075" y="2034025"/>
                <a:ext cx="51800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8" extrusionOk="0">
                    <a:moveTo>
                      <a:pt x="991" y="1"/>
                    </a:moveTo>
                    <a:cubicBezTo>
                      <a:pt x="483" y="1"/>
                      <a:pt x="0" y="397"/>
                      <a:pt x="0" y="1000"/>
                    </a:cubicBezTo>
                    <a:cubicBezTo>
                      <a:pt x="0" y="1594"/>
                      <a:pt x="482" y="1988"/>
                      <a:pt x="989" y="1988"/>
                    </a:cubicBezTo>
                    <a:cubicBezTo>
                      <a:pt x="1234" y="1988"/>
                      <a:pt x="1485" y="1896"/>
                      <a:pt x="1691" y="1691"/>
                    </a:cubicBezTo>
                    <a:cubicBezTo>
                      <a:pt x="2072" y="1310"/>
                      <a:pt x="2072" y="679"/>
                      <a:pt x="1691" y="298"/>
                    </a:cubicBezTo>
                    <a:cubicBezTo>
                      <a:pt x="1486" y="93"/>
                      <a:pt x="1236" y="1"/>
                      <a:pt x="9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25"/>
              <p:cNvSpPr/>
              <p:nvPr/>
            </p:nvSpPr>
            <p:spPr>
              <a:xfrm>
                <a:off x="1282300" y="2107250"/>
                <a:ext cx="51800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8" extrusionOk="0">
                    <a:moveTo>
                      <a:pt x="995" y="0"/>
                    </a:moveTo>
                    <a:cubicBezTo>
                      <a:pt x="487" y="0"/>
                      <a:pt x="0" y="394"/>
                      <a:pt x="0" y="988"/>
                    </a:cubicBezTo>
                    <a:cubicBezTo>
                      <a:pt x="0" y="1591"/>
                      <a:pt x="488" y="1988"/>
                      <a:pt x="996" y="1988"/>
                    </a:cubicBezTo>
                    <a:cubicBezTo>
                      <a:pt x="1241" y="1988"/>
                      <a:pt x="1490" y="1896"/>
                      <a:pt x="1691" y="1691"/>
                    </a:cubicBezTo>
                    <a:cubicBezTo>
                      <a:pt x="2072" y="1310"/>
                      <a:pt x="2072" y="679"/>
                      <a:pt x="1691" y="298"/>
                    </a:cubicBezTo>
                    <a:cubicBezTo>
                      <a:pt x="1489" y="92"/>
                      <a:pt x="1240" y="0"/>
                      <a:pt x="9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25"/>
              <p:cNvSpPr/>
              <p:nvPr/>
            </p:nvSpPr>
            <p:spPr>
              <a:xfrm>
                <a:off x="1355525" y="2180750"/>
                <a:ext cx="52100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9" extrusionOk="0">
                    <a:moveTo>
                      <a:pt x="998" y="1"/>
                    </a:moveTo>
                    <a:cubicBezTo>
                      <a:pt x="487" y="1"/>
                      <a:pt x="0" y="395"/>
                      <a:pt x="0" y="989"/>
                    </a:cubicBezTo>
                    <a:cubicBezTo>
                      <a:pt x="0" y="1592"/>
                      <a:pt x="488" y="1988"/>
                      <a:pt x="1000" y="1988"/>
                    </a:cubicBezTo>
                    <a:cubicBezTo>
                      <a:pt x="1246" y="1988"/>
                      <a:pt x="1498" y="1896"/>
                      <a:pt x="1703" y="1691"/>
                    </a:cubicBezTo>
                    <a:cubicBezTo>
                      <a:pt x="2084" y="1310"/>
                      <a:pt x="2084" y="679"/>
                      <a:pt x="1703" y="298"/>
                    </a:cubicBezTo>
                    <a:cubicBezTo>
                      <a:pt x="1497" y="93"/>
                      <a:pt x="1245" y="1"/>
                      <a:pt x="9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25"/>
              <p:cNvSpPr/>
              <p:nvPr/>
            </p:nvSpPr>
            <p:spPr>
              <a:xfrm>
                <a:off x="1428750" y="225390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3"/>
                      <a:pt x="1002" y="1983"/>
                    </a:cubicBezTo>
                    <a:cubicBezTo>
                      <a:pt x="1244" y="1983"/>
                      <a:pt x="1491" y="1894"/>
                      <a:pt x="1691" y="1694"/>
                    </a:cubicBezTo>
                    <a:cubicBezTo>
                      <a:pt x="2084" y="1301"/>
                      <a:pt x="2084" y="682"/>
                      <a:pt x="1691" y="289"/>
                    </a:cubicBezTo>
                    <a:cubicBezTo>
                      <a:pt x="1491" y="90"/>
                      <a:pt x="1244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25"/>
              <p:cNvSpPr/>
              <p:nvPr/>
            </p:nvSpPr>
            <p:spPr>
              <a:xfrm>
                <a:off x="842650" y="181455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1"/>
                    </a:moveTo>
                    <a:cubicBezTo>
                      <a:pt x="487" y="1"/>
                      <a:pt x="1" y="395"/>
                      <a:pt x="1" y="992"/>
                    </a:cubicBezTo>
                    <a:cubicBezTo>
                      <a:pt x="1" y="1589"/>
                      <a:pt x="487" y="1984"/>
                      <a:pt x="997" y="1984"/>
                    </a:cubicBezTo>
                    <a:cubicBezTo>
                      <a:pt x="1240" y="1984"/>
                      <a:pt x="1488" y="1894"/>
                      <a:pt x="1691" y="1695"/>
                    </a:cubicBezTo>
                    <a:cubicBezTo>
                      <a:pt x="2072" y="1302"/>
                      <a:pt x="2072" y="671"/>
                      <a:pt x="1691" y="290"/>
                    </a:cubicBezTo>
                    <a:cubicBezTo>
                      <a:pt x="1488" y="90"/>
                      <a:pt x="1240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25"/>
              <p:cNvSpPr/>
              <p:nvPr/>
            </p:nvSpPr>
            <p:spPr>
              <a:xfrm>
                <a:off x="915575" y="1887575"/>
                <a:ext cx="497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1989" extrusionOk="0">
                    <a:moveTo>
                      <a:pt x="1001" y="0"/>
                    </a:moveTo>
                    <a:cubicBezTo>
                      <a:pt x="453" y="0"/>
                      <a:pt x="1" y="453"/>
                      <a:pt x="1" y="1000"/>
                    </a:cubicBezTo>
                    <a:cubicBezTo>
                      <a:pt x="1" y="1536"/>
                      <a:pt x="453" y="1988"/>
                      <a:pt x="1001" y="1988"/>
                    </a:cubicBezTo>
                    <a:cubicBezTo>
                      <a:pt x="1548" y="1988"/>
                      <a:pt x="1989" y="1536"/>
                      <a:pt x="1989" y="1000"/>
                    </a:cubicBezTo>
                    <a:cubicBezTo>
                      <a:pt x="1989" y="453"/>
                      <a:pt x="1548" y="0"/>
                      <a:pt x="10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25"/>
              <p:cNvSpPr/>
              <p:nvPr/>
            </p:nvSpPr>
            <p:spPr>
              <a:xfrm>
                <a:off x="761100" y="1887575"/>
                <a:ext cx="66400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1986" extrusionOk="0">
                    <a:moveTo>
                      <a:pt x="1322" y="0"/>
                    </a:moveTo>
                    <a:cubicBezTo>
                      <a:pt x="441" y="0"/>
                      <a:pt x="0" y="1072"/>
                      <a:pt x="619" y="1691"/>
                    </a:cubicBezTo>
                    <a:cubicBezTo>
                      <a:pt x="816" y="1887"/>
                      <a:pt x="1072" y="1985"/>
                      <a:pt x="1326" y="1985"/>
                    </a:cubicBezTo>
                    <a:cubicBezTo>
                      <a:pt x="1581" y="1985"/>
                      <a:pt x="1834" y="1887"/>
                      <a:pt x="2024" y="1691"/>
                    </a:cubicBezTo>
                    <a:cubicBezTo>
                      <a:pt x="2655" y="1072"/>
                      <a:pt x="2203" y="0"/>
                      <a:pt x="1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25"/>
              <p:cNvSpPr/>
              <p:nvPr/>
            </p:nvSpPr>
            <p:spPr>
              <a:xfrm>
                <a:off x="989400" y="196130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8" y="1894"/>
                      <a:pt x="1691" y="1694"/>
                    </a:cubicBezTo>
                    <a:cubicBezTo>
                      <a:pt x="2072" y="1302"/>
                      <a:pt x="2072" y="671"/>
                      <a:pt x="1691" y="290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25"/>
              <p:cNvSpPr/>
              <p:nvPr/>
            </p:nvSpPr>
            <p:spPr>
              <a:xfrm>
                <a:off x="1062625" y="2034325"/>
                <a:ext cx="51800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5" extrusionOk="0">
                    <a:moveTo>
                      <a:pt x="986" y="0"/>
                    </a:moveTo>
                    <a:cubicBezTo>
                      <a:pt x="482" y="0"/>
                      <a:pt x="0" y="394"/>
                      <a:pt x="0" y="988"/>
                    </a:cubicBezTo>
                    <a:cubicBezTo>
                      <a:pt x="0" y="1585"/>
                      <a:pt x="486" y="1985"/>
                      <a:pt x="993" y="1985"/>
                    </a:cubicBezTo>
                    <a:cubicBezTo>
                      <a:pt x="1234" y="1985"/>
                      <a:pt x="1479" y="1894"/>
                      <a:pt x="1679" y="1691"/>
                    </a:cubicBezTo>
                    <a:cubicBezTo>
                      <a:pt x="2072" y="1310"/>
                      <a:pt x="2072" y="678"/>
                      <a:pt x="1679" y="297"/>
                    </a:cubicBezTo>
                    <a:cubicBezTo>
                      <a:pt x="1477" y="92"/>
                      <a:pt x="1229" y="0"/>
                      <a:pt x="9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25"/>
              <p:cNvSpPr/>
              <p:nvPr/>
            </p:nvSpPr>
            <p:spPr>
              <a:xfrm>
                <a:off x="1135550" y="210745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4"/>
                      <a:pt x="1691" y="1694"/>
                    </a:cubicBezTo>
                    <a:cubicBezTo>
                      <a:pt x="2084" y="1313"/>
                      <a:pt x="2084" y="682"/>
                      <a:pt x="1691" y="290"/>
                    </a:cubicBezTo>
                    <a:cubicBezTo>
                      <a:pt x="1491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25"/>
              <p:cNvSpPr/>
              <p:nvPr/>
            </p:nvSpPr>
            <p:spPr>
              <a:xfrm>
                <a:off x="1208775" y="218067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7" y="1894"/>
                      <a:pt x="1691" y="1694"/>
                    </a:cubicBezTo>
                    <a:cubicBezTo>
                      <a:pt x="2072" y="1301"/>
                      <a:pt x="2072" y="682"/>
                      <a:pt x="1691" y="289"/>
                    </a:cubicBezTo>
                    <a:cubicBezTo>
                      <a:pt x="1487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25"/>
              <p:cNvSpPr/>
              <p:nvPr/>
            </p:nvSpPr>
            <p:spPr>
              <a:xfrm>
                <a:off x="1282300" y="225420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3"/>
                      <a:pt x="1002" y="1983"/>
                    </a:cubicBezTo>
                    <a:cubicBezTo>
                      <a:pt x="1244" y="1983"/>
                      <a:pt x="1491" y="1894"/>
                      <a:pt x="1691" y="1694"/>
                    </a:cubicBezTo>
                    <a:cubicBezTo>
                      <a:pt x="2084" y="1301"/>
                      <a:pt x="2084" y="682"/>
                      <a:pt x="1691" y="289"/>
                    </a:cubicBezTo>
                    <a:cubicBezTo>
                      <a:pt x="1491" y="90"/>
                      <a:pt x="1244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25"/>
              <p:cNvSpPr/>
              <p:nvPr/>
            </p:nvSpPr>
            <p:spPr>
              <a:xfrm>
                <a:off x="1355525" y="2327275"/>
                <a:ext cx="518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90" extrusionOk="0">
                    <a:moveTo>
                      <a:pt x="996" y="1"/>
                    </a:moveTo>
                    <a:cubicBezTo>
                      <a:pt x="486" y="1"/>
                      <a:pt x="0" y="401"/>
                      <a:pt x="0" y="998"/>
                    </a:cubicBezTo>
                    <a:cubicBezTo>
                      <a:pt x="0" y="1595"/>
                      <a:pt x="486" y="1989"/>
                      <a:pt x="996" y="1989"/>
                    </a:cubicBezTo>
                    <a:cubicBezTo>
                      <a:pt x="1239" y="1989"/>
                      <a:pt x="1487" y="1900"/>
                      <a:pt x="1691" y="1700"/>
                    </a:cubicBezTo>
                    <a:cubicBezTo>
                      <a:pt x="2072" y="1307"/>
                      <a:pt x="2072" y="676"/>
                      <a:pt x="1691" y="295"/>
                    </a:cubicBezTo>
                    <a:cubicBezTo>
                      <a:pt x="1487" y="92"/>
                      <a:pt x="1239" y="1"/>
                      <a:pt x="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25"/>
              <p:cNvSpPr/>
              <p:nvPr/>
            </p:nvSpPr>
            <p:spPr>
              <a:xfrm>
                <a:off x="842650" y="196070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1"/>
                    </a:moveTo>
                    <a:cubicBezTo>
                      <a:pt x="487" y="1"/>
                      <a:pt x="1" y="395"/>
                      <a:pt x="1" y="992"/>
                    </a:cubicBezTo>
                    <a:cubicBezTo>
                      <a:pt x="1" y="1589"/>
                      <a:pt x="487" y="1984"/>
                      <a:pt x="997" y="1984"/>
                    </a:cubicBezTo>
                    <a:cubicBezTo>
                      <a:pt x="1240" y="1984"/>
                      <a:pt x="1488" y="1894"/>
                      <a:pt x="1691" y="1695"/>
                    </a:cubicBezTo>
                    <a:cubicBezTo>
                      <a:pt x="2072" y="1314"/>
                      <a:pt x="2072" y="683"/>
                      <a:pt x="1691" y="290"/>
                    </a:cubicBezTo>
                    <a:cubicBezTo>
                      <a:pt x="1488" y="90"/>
                      <a:pt x="1240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25"/>
              <p:cNvSpPr/>
              <p:nvPr/>
            </p:nvSpPr>
            <p:spPr>
              <a:xfrm>
                <a:off x="916175" y="2034325"/>
                <a:ext cx="5182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5" extrusionOk="0">
                    <a:moveTo>
                      <a:pt x="990" y="0"/>
                    </a:moveTo>
                    <a:cubicBezTo>
                      <a:pt x="482" y="0"/>
                      <a:pt x="0" y="394"/>
                      <a:pt x="0" y="988"/>
                    </a:cubicBezTo>
                    <a:cubicBezTo>
                      <a:pt x="0" y="1585"/>
                      <a:pt x="487" y="1985"/>
                      <a:pt x="996" y="1985"/>
                    </a:cubicBezTo>
                    <a:cubicBezTo>
                      <a:pt x="1239" y="1985"/>
                      <a:pt x="1488" y="1894"/>
                      <a:pt x="1691" y="1691"/>
                    </a:cubicBezTo>
                    <a:cubicBezTo>
                      <a:pt x="2072" y="1310"/>
                      <a:pt x="2072" y="678"/>
                      <a:pt x="1691" y="297"/>
                    </a:cubicBezTo>
                    <a:cubicBezTo>
                      <a:pt x="1486" y="92"/>
                      <a:pt x="1235" y="0"/>
                      <a:pt x="9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25"/>
              <p:cNvSpPr/>
              <p:nvPr/>
            </p:nvSpPr>
            <p:spPr>
              <a:xfrm>
                <a:off x="989400" y="210745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8" y="1894"/>
                      <a:pt x="1691" y="1694"/>
                    </a:cubicBezTo>
                    <a:cubicBezTo>
                      <a:pt x="2072" y="1313"/>
                      <a:pt x="2072" y="682"/>
                      <a:pt x="1691" y="290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25"/>
              <p:cNvSpPr/>
              <p:nvPr/>
            </p:nvSpPr>
            <p:spPr>
              <a:xfrm>
                <a:off x="1062325" y="2180675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4"/>
                      <a:pt x="1691" y="1694"/>
                    </a:cubicBezTo>
                    <a:cubicBezTo>
                      <a:pt x="2084" y="1301"/>
                      <a:pt x="2084" y="670"/>
                      <a:pt x="1691" y="289"/>
                    </a:cubicBezTo>
                    <a:cubicBezTo>
                      <a:pt x="1491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25"/>
              <p:cNvSpPr/>
              <p:nvPr/>
            </p:nvSpPr>
            <p:spPr>
              <a:xfrm>
                <a:off x="1135550" y="2253700"/>
                <a:ext cx="5210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2" extrusionOk="0">
                    <a:moveTo>
                      <a:pt x="996" y="0"/>
                    </a:moveTo>
                    <a:cubicBezTo>
                      <a:pt x="489" y="0"/>
                      <a:pt x="0" y="397"/>
                      <a:pt x="0" y="1000"/>
                    </a:cubicBezTo>
                    <a:cubicBezTo>
                      <a:pt x="0" y="1597"/>
                      <a:pt x="492" y="1991"/>
                      <a:pt x="1002" y="1991"/>
                    </a:cubicBezTo>
                    <a:cubicBezTo>
                      <a:pt x="1245" y="1991"/>
                      <a:pt x="1491" y="1902"/>
                      <a:pt x="1691" y="1702"/>
                    </a:cubicBezTo>
                    <a:cubicBezTo>
                      <a:pt x="2084" y="1309"/>
                      <a:pt x="2084" y="678"/>
                      <a:pt x="1691" y="297"/>
                    </a:cubicBezTo>
                    <a:cubicBezTo>
                      <a:pt x="1490" y="92"/>
                      <a:pt x="1241" y="0"/>
                      <a:pt x="9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25"/>
              <p:cNvSpPr/>
              <p:nvPr/>
            </p:nvSpPr>
            <p:spPr>
              <a:xfrm>
                <a:off x="1209075" y="2327275"/>
                <a:ext cx="521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0" extrusionOk="0">
                    <a:moveTo>
                      <a:pt x="1001" y="1"/>
                    </a:moveTo>
                    <a:cubicBezTo>
                      <a:pt x="492" y="1"/>
                      <a:pt x="0" y="401"/>
                      <a:pt x="0" y="998"/>
                    </a:cubicBezTo>
                    <a:cubicBezTo>
                      <a:pt x="0" y="1595"/>
                      <a:pt x="492" y="1989"/>
                      <a:pt x="1002" y="1989"/>
                    </a:cubicBezTo>
                    <a:cubicBezTo>
                      <a:pt x="1244" y="1989"/>
                      <a:pt x="1491" y="1900"/>
                      <a:pt x="1691" y="1700"/>
                    </a:cubicBezTo>
                    <a:cubicBezTo>
                      <a:pt x="2084" y="1307"/>
                      <a:pt x="2084" y="676"/>
                      <a:pt x="1691" y="295"/>
                    </a:cubicBezTo>
                    <a:cubicBezTo>
                      <a:pt x="1491" y="92"/>
                      <a:pt x="1244" y="1"/>
                      <a:pt x="10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25"/>
              <p:cNvSpPr/>
              <p:nvPr/>
            </p:nvSpPr>
            <p:spPr>
              <a:xfrm>
                <a:off x="1282300" y="2400450"/>
                <a:ext cx="5180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92" extrusionOk="0">
                    <a:moveTo>
                      <a:pt x="996" y="0"/>
                    </a:moveTo>
                    <a:cubicBezTo>
                      <a:pt x="488" y="0"/>
                      <a:pt x="0" y="397"/>
                      <a:pt x="0" y="1000"/>
                    </a:cubicBezTo>
                    <a:cubicBezTo>
                      <a:pt x="0" y="1597"/>
                      <a:pt x="492" y="1991"/>
                      <a:pt x="1002" y="1991"/>
                    </a:cubicBezTo>
                    <a:cubicBezTo>
                      <a:pt x="1244" y="1991"/>
                      <a:pt x="1491" y="1902"/>
                      <a:pt x="1691" y="1702"/>
                    </a:cubicBezTo>
                    <a:cubicBezTo>
                      <a:pt x="2072" y="1309"/>
                      <a:pt x="2072" y="678"/>
                      <a:pt x="1691" y="297"/>
                    </a:cubicBezTo>
                    <a:cubicBezTo>
                      <a:pt x="1490" y="92"/>
                      <a:pt x="1241" y="0"/>
                      <a:pt x="9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25"/>
              <p:cNvSpPr/>
              <p:nvPr/>
            </p:nvSpPr>
            <p:spPr>
              <a:xfrm>
                <a:off x="696200" y="1960700"/>
                <a:ext cx="52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2" extrusionOk="0">
                    <a:moveTo>
                      <a:pt x="1002" y="1"/>
                    </a:moveTo>
                    <a:cubicBezTo>
                      <a:pt x="493" y="1"/>
                      <a:pt x="1" y="395"/>
                      <a:pt x="1" y="992"/>
                    </a:cubicBezTo>
                    <a:cubicBezTo>
                      <a:pt x="1" y="1595"/>
                      <a:pt x="489" y="1992"/>
                      <a:pt x="997" y="1992"/>
                    </a:cubicBezTo>
                    <a:cubicBezTo>
                      <a:pt x="1241" y="1992"/>
                      <a:pt x="1490" y="1900"/>
                      <a:pt x="1691" y="1695"/>
                    </a:cubicBezTo>
                    <a:cubicBezTo>
                      <a:pt x="2084" y="1314"/>
                      <a:pt x="2084" y="683"/>
                      <a:pt x="1691" y="290"/>
                    </a:cubicBezTo>
                    <a:cubicBezTo>
                      <a:pt x="1492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25"/>
              <p:cNvSpPr/>
              <p:nvPr/>
            </p:nvSpPr>
            <p:spPr>
              <a:xfrm>
                <a:off x="769425" y="2033925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1"/>
                    </a:moveTo>
                    <a:cubicBezTo>
                      <a:pt x="492" y="1"/>
                      <a:pt x="1" y="395"/>
                      <a:pt x="1" y="992"/>
                    </a:cubicBezTo>
                    <a:cubicBezTo>
                      <a:pt x="1" y="1589"/>
                      <a:pt x="492" y="1984"/>
                      <a:pt x="1002" y="1984"/>
                    </a:cubicBezTo>
                    <a:cubicBezTo>
                      <a:pt x="1245" y="1984"/>
                      <a:pt x="1492" y="1894"/>
                      <a:pt x="1691" y="1695"/>
                    </a:cubicBezTo>
                    <a:cubicBezTo>
                      <a:pt x="2084" y="1302"/>
                      <a:pt x="2084" y="683"/>
                      <a:pt x="1691" y="290"/>
                    </a:cubicBezTo>
                    <a:cubicBezTo>
                      <a:pt x="1492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25"/>
              <p:cNvSpPr/>
              <p:nvPr/>
            </p:nvSpPr>
            <p:spPr>
              <a:xfrm>
                <a:off x="614650" y="2034000"/>
                <a:ext cx="66400" cy="49450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1978" extrusionOk="0">
                    <a:moveTo>
                      <a:pt x="1334" y="1"/>
                    </a:moveTo>
                    <a:cubicBezTo>
                      <a:pt x="453" y="1"/>
                      <a:pt x="0" y="1061"/>
                      <a:pt x="631" y="1692"/>
                    </a:cubicBezTo>
                    <a:cubicBezTo>
                      <a:pt x="822" y="1882"/>
                      <a:pt x="1075" y="1977"/>
                      <a:pt x="1329" y="1977"/>
                    </a:cubicBezTo>
                    <a:cubicBezTo>
                      <a:pt x="1584" y="1977"/>
                      <a:pt x="1840" y="1882"/>
                      <a:pt x="2036" y="1692"/>
                    </a:cubicBezTo>
                    <a:cubicBezTo>
                      <a:pt x="2656" y="1061"/>
                      <a:pt x="2215" y="1"/>
                      <a:pt x="1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25"/>
              <p:cNvSpPr/>
              <p:nvPr/>
            </p:nvSpPr>
            <p:spPr>
              <a:xfrm>
                <a:off x="842950" y="2107450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4"/>
                      <a:pt x="1002" y="1984"/>
                    </a:cubicBezTo>
                    <a:cubicBezTo>
                      <a:pt x="1245" y="1984"/>
                      <a:pt x="1492" y="1894"/>
                      <a:pt x="1691" y="1694"/>
                    </a:cubicBezTo>
                    <a:cubicBezTo>
                      <a:pt x="2084" y="1302"/>
                      <a:pt x="2084" y="682"/>
                      <a:pt x="1691" y="290"/>
                    </a:cubicBezTo>
                    <a:cubicBezTo>
                      <a:pt x="1492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25"/>
              <p:cNvSpPr/>
              <p:nvPr/>
            </p:nvSpPr>
            <p:spPr>
              <a:xfrm>
                <a:off x="916175" y="2180675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8" y="1894"/>
                      <a:pt x="1691" y="1694"/>
                    </a:cubicBezTo>
                    <a:cubicBezTo>
                      <a:pt x="2072" y="1301"/>
                      <a:pt x="2072" y="670"/>
                      <a:pt x="1691" y="289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25"/>
              <p:cNvSpPr/>
              <p:nvPr/>
            </p:nvSpPr>
            <p:spPr>
              <a:xfrm>
                <a:off x="989400" y="2253700"/>
                <a:ext cx="518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92" extrusionOk="0">
                    <a:moveTo>
                      <a:pt x="991" y="0"/>
                    </a:moveTo>
                    <a:cubicBezTo>
                      <a:pt x="483" y="0"/>
                      <a:pt x="0" y="397"/>
                      <a:pt x="0" y="1000"/>
                    </a:cubicBezTo>
                    <a:cubicBezTo>
                      <a:pt x="0" y="1597"/>
                      <a:pt x="487" y="1991"/>
                      <a:pt x="997" y="1991"/>
                    </a:cubicBezTo>
                    <a:cubicBezTo>
                      <a:pt x="1239" y="1991"/>
                      <a:pt x="1488" y="1902"/>
                      <a:pt x="1691" y="1702"/>
                    </a:cubicBezTo>
                    <a:cubicBezTo>
                      <a:pt x="2072" y="1309"/>
                      <a:pt x="2072" y="678"/>
                      <a:pt x="1691" y="297"/>
                    </a:cubicBezTo>
                    <a:cubicBezTo>
                      <a:pt x="1486" y="92"/>
                      <a:pt x="1236" y="0"/>
                      <a:pt x="9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25"/>
              <p:cNvSpPr/>
              <p:nvPr/>
            </p:nvSpPr>
            <p:spPr>
              <a:xfrm>
                <a:off x="1062625" y="232682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3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3"/>
                      <a:pt x="993" y="1983"/>
                    </a:cubicBezTo>
                    <a:cubicBezTo>
                      <a:pt x="1234" y="1983"/>
                      <a:pt x="1479" y="1894"/>
                      <a:pt x="1679" y="1694"/>
                    </a:cubicBezTo>
                    <a:cubicBezTo>
                      <a:pt x="2072" y="1313"/>
                      <a:pt x="2072" y="682"/>
                      <a:pt x="1679" y="289"/>
                    </a:cubicBezTo>
                    <a:cubicBezTo>
                      <a:pt x="1479" y="90"/>
                      <a:pt x="1234" y="0"/>
                      <a:pt x="9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25"/>
              <p:cNvSpPr/>
              <p:nvPr/>
            </p:nvSpPr>
            <p:spPr>
              <a:xfrm>
                <a:off x="1135850" y="2400450"/>
                <a:ext cx="5210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2" extrusionOk="0">
                    <a:moveTo>
                      <a:pt x="1000" y="0"/>
                    </a:moveTo>
                    <a:cubicBezTo>
                      <a:pt x="489" y="0"/>
                      <a:pt x="0" y="397"/>
                      <a:pt x="0" y="1000"/>
                    </a:cubicBezTo>
                    <a:cubicBezTo>
                      <a:pt x="0" y="1597"/>
                      <a:pt x="492" y="1991"/>
                      <a:pt x="1006" y="1991"/>
                    </a:cubicBezTo>
                    <a:cubicBezTo>
                      <a:pt x="1250" y="1991"/>
                      <a:pt x="1499" y="1902"/>
                      <a:pt x="1703" y="1702"/>
                    </a:cubicBezTo>
                    <a:cubicBezTo>
                      <a:pt x="2084" y="1309"/>
                      <a:pt x="2084" y="678"/>
                      <a:pt x="1703" y="297"/>
                    </a:cubicBezTo>
                    <a:cubicBezTo>
                      <a:pt x="1498" y="92"/>
                      <a:pt x="1246" y="0"/>
                      <a:pt x="10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25"/>
              <p:cNvSpPr/>
              <p:nvPr/>
            </p:nvSpPr>
            <p:spPr>
              <a:xfrm>
                <a:off x="1209075" y="2473575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3"/>
                      <a:pt x="1002" y="1983"/>
                    </a:cubicBezTo>
                    <a:cubicBezTo>
                      <a:pt x="1244" y="1983"/>
                      <a:pt x="1491" y="1894"/>
                      <a:pt x="1691" y="1694"/>
                    </a:cubicBezTo>
                    <a:cubicBezTo>
                      <a:pt x="2084" y="1313"/>
                      <a:pt x="2084" y="682"/>
                      <a:pt x="1691" y="289"/>
                    </a:cubicBezTo>
                    <a:cubicBezTo>
                      <a:pt x="1491" y="89"/>
                      <a:pt x="1244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25"/>
              <p:cNvSpPr/>
              <p:nvPr/>
            </p:nvSpPr>
            <p:spPr>
              <a:xfrm>
                <a:off x="696200" y="2107025"/>
                <a:ext cx="521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9" extrusionOk="0">
                    <a:moveTo>
                      <a:pt x="1002" y="0"/>
                    </a:moveTo>
                    <a:cubicBezTo>
                      <a:pt x="492" y="0"/>
                      <a:pt x="1" y="400"/>
                      <a:pt x="1" y="997"/>
                    </a:cubicBezTo>
                    <a:cubicBezTo>
                      <a:pt x="1" y="1594"/>
                      <a:pt x="493" y="1989"/>
                      <a:pt x="1002" y="1989"/>
                    </a:cubicBezTo>
                    <a:cubicBezTo>
                      <a:pt x="1245" y="1989"/>
                      <a:pt x="1492" y="1899"/>
                      <a:pt x="1691" y="1700"/>
                    </a:cubicBezTo>
                    <a:cubicBezTo>
                      <a:pt x="2084" y="1307"/>
                      <a:pt x="2084" y="676"/>
                      <a:pt x="1691" y="295"/>
                    </a:cubicBezTo>
                    <a:cubicBezTo>
                      <a:pt x="1492" y="91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25"/>
              <p:cNvSpPr/>
              <p:nvPr/>
            </p:nvSpPr>
            <p:spPr>
              <a:xfrm>
                <a:off x="769725" y="2180675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6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4"/>
                      <a:pt x="1006" y="1984"/>
                    </a:cubicBezTo>
                    <a:cubicBezTo>
                      <a:pt x="1250" y="1984"/>
                      <a:pt x="1500" y="1894"/>
                      <a:pt x="1703" y="1694"/>
                    </a:cubicBezTo>
                    <a:cubicBezTo>
                      <a:pt x="2084" y="1301"/>
                      <a:pt x="2084" y="682"/>
                      <a:pt x="1703" y="289"/>
                    </a:cubicBezTo>
                    <a:cubicBezTo>
                      <a:pt x="1500" y="90"/>
                      <a:pt x="1250" y="0"/>
                      <a:pt x="10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25"/>
              <p:cNvSpPr/>
              <p:nvPr/>
            </p:nvSpPr>
            <p:spPr>
              <a:xfrm>
                <a:off x="842950" y="2253700"/>
                <a:ext cx="52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2" extrusionOk="0">
                    <a:moveTo>
                      <a:pt x="997" y="0"/>
                    </a:moveTo>
                    <a:cubicBezTo>
                      <a:pt x="489" y="0"/>
                      <a:pt x="1" y="397"/>
                      <a:pt x="1" y="1000"/>
                    </a:cubicBezTo>
                    <a:cubicBezTo>
                      <a:pt x="1" y="1597"/>
                      <a:pt x="492" y="1991"/>
                      <a:pt x="1002" y="1991"/>
                    </a:cubicBezTo>
                    <a:cubicBezTo>
                      <a:pt x="1245" y="1991"/>
                      <a:pt x="1492" y="1902"/>
                      <a:pt x="1691" y="1702"/>
                    </a:cubicBezTo>
                    <a:cubicBezTo>
                      <a:pt x="2084" y="1309"/>
                      <a:pt x="2084" y="678"/>
                      <a:pt x="1691" y="297"/>
                    </a:cubicBezTo>
                    <a:cubicBezTo>
                      <a:pt x="1490" y="92"/>
                      <a:pt x="1241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25"/>
              <p:cNvSpPr/>
              <p:nvPr/>
            </p:nvSpPr>
            <p:spPr>
              <a:xfrm>
                <a:off x="916175" y="2326825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3"/>
                      <a:pt x="997" y="1983"/>
                    </a:cubicBezTo>
                    <a:cubicBezTo>
                      <a:pt x="1239" y="1983"/>
                      <a:pt x="1488" y="1894"/>
                      <a:pt x="1691" y="1694"/>
                    </a:cubicBezTo>
                    <a:cubicBezTo>
                      <a:pt x="2072" y="1313"/>
                      <a:pt x="2072" y="682"/>
                      <a:pt x="1691" y="289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25"/>
              <p:cNvSpPr/>
              <p:nvPr/>
            </p:nvSpPr>
            <p:spPr>
              <a:xfrm>
                <a:off x="989400" y="240005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3"/>
                      <a:pt x="997" y="1983"/>
                    </a:cubicBezTo>
                    <a:cubicBezTo>
                      <a:pt x="1239" y="1983"/>
                      <a:pt x="1488" y="1894"/>
                      <a:pt x="1691" y="1694"/>
                    </a:cubicBezTo>
                    <a:cubicBezTo>
                      <a:pt x="2072" y="1301"/>
                      <a:pt x="2072" y="682"/>
                      <a:pt x="1691" y="289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25"/>
              <p:cNvSpPr/>
              <p:nvPr/>
            </p:nvSpPr>
            <p:spPr>
              <a:xfrm>
                <a:off x="1062925" y="247357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3"/>
                      <a:pt x="997" y="1983"/>
                    </a:cubicBezTo>
                    <a:cubicBezTo>
                      <a:pt x="1239" y="1983"/>
                      <a:pt x="1487" y="1894"/>
                      <a:pt x="1691" y="1694"/>
                    </a:cubicBezTo>
                    <a:cubicBezTo>
                      <a:pt x="2072" y="1313"/>
                      <a:pt x="2072" y="682"/>
                      <a:pt x="1691" y="289"/>
                    </a:cubicBezTo>
                    <a:cubicBezTo>
                      <a:pt x="1487" y="89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25"/>
              <p:cNvSpPr/>
              <p:nvPr/>
            </p:nvSpPr>
            <p:spPr>
              <a:xfrm>
                <a:off x="1136150" y="2546775"/>
                <a:ext cx="51800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5" extrusionOk="0">
                    <a:moveTo>
                      <a:pt x="996" y="1"/>
                    </a:moveTo>
                    <a:cubicBezTo>
                      <a:pt x="487" y="1"/>
                      <a:pt x="0" y="396"/>
                      <a:pt x="0" y="993"/>
                    </a:cubicBezTo>
                    <a:cubicBezTo>
                      <a:pt x="0" y="1589"/>
                      <a:pt x="487" y="1984"/>
                      <a:pt x="996" y="1984"/>
                    </a:cubicBezTo>
                    <a:cubicBezTo>
                      <a:pt x="1239" y="1984"/>
                      <a:pt x="1487" y="1895"/>
                      <a:pt x="1691" y="1695"/>
                    </a:cubicBezTo>
                    <a:cubicBezTo>
                      <a:pt x="2072" y="1302"/>
                      <a:pt x="2072" y="683"/>
                      <a:pt x="1691" y="290"/>
                    </a:cubicBezTo>
                    <a:cubicBezTo>
                      <a:pt x="1487" y="90"/>
                      <a:pt x="1239" y="1"/>
                      <a:pt x="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25"/>
              <p:cNvSpPr/>
              <p:nvPr/>
            </p:nvSpPr>
            <p:spPr>
              <a:xfrm>
                <a:off x="549750" y="2107250"/>
                <a:ext cx="52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2" extrusionOk="0">
                    <a:moveTo>
                      <a:pt x="997" y="1"/>
                    </a:moveTo>
                    <a:cubicBezTo>
                      <a:pt x="489" y="1"/>
                      <a:pt x="1" y="397"/>
                      <a:pt x="1" y="1000"/>
                    </a:cubicBezTo>
                    <a:cubicBezTo>
                      <a:pt x="1" y="1597"/>
                      <a:pt x="493" y="1992"/>
                      <a:pt x="1002" y="1992"/>
                    </a:cubicBezTo>
                    <a:cubicBezTo>
                      <a:pt x="1245" y="1992"/>
                      <a:pt x="1492" y="1902"/>
                      <a:pt x="1692" y="1702"/>
                    </a:cubicBezTo>
                    <a:cubicBezTo>
                      <a:pt x="2084" y="1310"/>
                      <a:pt x="2084" y="679"/>
                      <a:pt x="1692" y="298"/>
                    </a:cubicBezTo>
                    <a:cubicBezTo>
                      <a:pt x="1490" y="92"/>
                      <a:pt x="1241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25"/>
              <p:cNvSpPr/>
              <p:nvPr/>
            </p:nvSpPr>
            <p:spPr>
              <a:xfrm>
                <a:off x="622975" y="2180475"/>
                <a:ext cx="51825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8" extrusionOk="0">
                    <a:moveTo>
                      <a:pt x="990" y="0"/>
                    </a:moveTo>
                    <a:cubicBezTo>
                      <a:pt x="483" y="0"/>
                      <a:pt x="1" y="394"/>
                      <a:pt x="1" y="988"/>
                    </a:cubicBezTo>
                    <a:cubicBezTo>
                      <a:pt x="1" y="1591"/>
                      <a:pt x="484" y="1987"/>
                      <a:pt x="992" y="1987"/>
                    </a:cubicBezTo>
                    <a:cubicBezTo>
                      <a:pt x="1236" y="1987"/>
                      <a:pt x="1486" y="1896"/>
                      <a:pt x="1691" y="1690"/>
                    </a:cubicBezTo>
                    <a:cubicBezTo>
                      <a:pt x="2072" y="1309"/>
                      <a:pt x="2072" y="678"/>
                      <a:pt x="1691" y="297"/>
                    </a:cubicBezTo>
                    <a:cubicBezTo>
                      <a:pt x="1486" y="92"/>
                      <a:pt x="1235" y="0"/>
                      <a:pt x="9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25"/>
              <p:cNvSpPr/>
              <p:nvPr/>
            </p:nvSpPr>
            <p:spPr>
              <a:xfrm>
                <a:off x="468200" y="2180450"/>
                <a:ext cx="66400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1987" extrusionOk="0">
                    <a:moveTo>
                      <a:pt x="1322" y="1"/>
                    </a:moveTo>
                    <a:cubicBezTo>
                      <a:pt x="441" y="1"/>
                      <a:pt x="1" y="1072"/>
                      <a:pt x="632" y="1691"/>
                    </a:cubicBezTo>
                    <a:cubicBezTo>
                      <a:pt x="822" y="1888"/>
                      <a:pt x="1075" y="1986"/>
                      <a:pt x="1328" y="1986"/>
                    </a:cubicBezTo>
                    <a:cubicBezTo>
                      <a:pt x="1581" y="1986"/>
                      <a:pt x="1834" y="1888"/>
                      <a:pt x="2025" y="1691"/>
                    </a:cubicBezTo>
                    <a:cubicBezTo>
                      <a:pt x="2656" y="1072"/>
                      <a:pt x="2203" y="1"/>
                      <a:pt x="1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25"/>
              <p:cNvSpPr/>
              <p:nvPr/>
            </p:nvSpPr>
            <p:spPr>
              <a:xfrm>
                <a:off x="696500" y="2253975"/>
                <a:ext cx="518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9" extrusionOk="0">
                    <a:moveTo>
                      <a:pt x="990" y="1"/>
                    </a:moveTo>
                    <a:cubicBezTo>
                      <a:pt x="482" y="1"/>
                      <a:pt x="1" y="395"/>
                      <a:pt x="1" y="989"/>
                    </a:cubicBezTo>
                    <a:cubicBezTo>
                      <a:pt x="1" y="1592"/>
                      <a:pt x="484" y="1988"/>
                      <a:pt x="991" y="1988"/>
                    </a:cubicBezTo>
                    <a:cubicBezTo>
                      <a:pt x="1236" y="1988"/>
                      <a:pt x="1486" y="1896"/>
                      <a:pt x="1691" y="1691"/>
                    </a:cubicBezTo>
                    <a:cubicBezTo>
                      <a:pt x="2072" y="1310"/>
                      <a:pt x="2072" y="679"/>
                      <a:pt x="1691" y="298"/>
                    </a:cubicBezTo>
                    <a:cubicBezTo>
                      <a:pt x="1486" y="93"/>
                      <a:pt x="1235" y="1"/>
                      <a:pt x="9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25"/>
              <p:cNvSpPr/>
              <p:nvPr/>
            </p:nvSpPr>
            <p:spPr>
              <a:xfrm>
                <a:off x="769425" y="2327125"/>
                <a:ext cx="521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9" extrusionOk="0">
                    <a:moveTo>
                      <a:pt x="1006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9"/>
                      <a:pt x="1006" y="1989"/>
                    </a:cubicBezTo>
                    <a:cubicBezTo>
                      <a:pt x="1250" y="1989"/>
                      <a:pt x="1500" y="1898"/>
                      <a:pt x="1703" y="1694"/>
                    </a:cubicBezTo>
                    <a:cubicBezTo>
                      <a:pt x="2084" y="1313"/>
                      <a:pt x="2084" y="682"/>
                      <a:pt x="1703" y="289"/>
                    </a:cubicBezTo>
                    <a:cubicBezTo>
                      <a:pt x="1500" y="90"/>
                      <a:pt x="1250" y="0"/>
                      <a:pt x="10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25"/>
              <p:cNvSpPr/>
              <p:nvPr/>
            </p:nvSpPr>
            <p:spPr>
              <a:xfrm>
                <a:off x="842650" y="2400350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3"/>
                      <a:pt x="1002" y="1983"/>
                    </a:cubicBezTo>
                    <a:cubicBezTo>
                      <a:pt x="1245" y="1983"/>
                      <a:pt x="1492" y="1894"/>
                      <a:pt x="1691" y="1694"/>
                    </a:cubicBezTo>
                    <a:cubicBezTo>
                      <a:pt x="2084" y="1301"/>
                      <a:pt x="2084" y="682"/>
                      <a:pt x="1691" y="289"/>
                    </a:cubicBezTo>
                    <a:cubicBezTo>
                      <a:pt x="1492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25"/>
              <p:cNvSpPr/>
              <p:nvPr/>
            </p:nvSpPr>
            <p:spPr>
              <a:xfrm>
                <a:off x="915875" y="2473575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3"/>
                      <a:pt x="1002" y="1983"/>
                    </a:cubicBezTo>
                    <a:cubicBezTo>
                      <a:pt x="1245" y="1983"/>
                      <a:pt x="1492" y="1894"/>
                      <a:pt x="1691" y="1694"/>
                    </a:cubicBezTo>
                    <a:cubicBezTo>
                      <a:pt x="2084" y="1301"/>
                      <a:pt x="2084" y="670"/>
                      <a:pt x="1691" y="289"/>
                    </a:cubicBezTo>
                    <a:cubicBezTo>
                      <a:pt x="1492" y="89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25"/>
              <p:cNvSpPr/>
              <p:nvPr/>
            </p:nvSpPr>
            <p:spPr>
              <a:xfrm>
                <a:off x="989400" y="2546950"/>
                <a:ext cx="521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0" extrusionOk="0">
                    <a:moveTo>
                      <a:pt x="1002" y="1"/>
                    </a:moveTo>
                    <a:cubicBezTo>
                      <a:pt x="492" y="1"/>
                      <a:pt x="0" y="401"/>
                      <a:pt x="0" y="997"/>
                    </a:cubicBezTo>
                    <a:cubicBezTo>
                      <a:pt x="0" y="1594"/>
                      <a:pt x="492" y="1989"/>
                      <a:pt x="1002" y="1989"/>
                    </a:cubicBezTo>
                    <a:cubicBezTo>
                      <a:pt x="1245" y="1989"/>
                      <a:pt x="1491" y="1900"/>
                      <a:pt x="1691" y="1700"/>
                    </a:cubicBezTo>
                    <a:cubicBezTo>
                      <a:pt x="2084" y="1307"/>
                      <a:pt x="2084" y="676"/>
                      <a:pt x="1691" y="295"/>
                    </a:cubicBezTo>
                    <a:cubicBezTo>
                      <a:pt x="1491" y="91"/>
                      <a:pt x="1244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25"/>
              <p:cNvSpPr/>
              <p:nvPr/>
            </p:nvSpPr>
            <p:spPr>
              <a:xfrm>
                <a:off x="1062925" y="2620000"/>
                <a:ext cx="51800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5" extrusionOk="0">
                    <a:moveTo>
                      <a:pt x="997" y="1"/>
                    </a:moveTo>
                    <a:cubicBezTo>
                      <a:pt x="487" y="1"/>
                      <a:pt x="0" y="396"/>
                      <a:pt x="0" y="993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7" y="1895"/>
                      <a:pt x="1691" y="1695"/>
                    </a:cubicBezTo>
                    <a:cubicBezTo>
                      <a:pt x="2072" y="1314"/>
                      <a:pt x="2072" y="683"/>
                      <a:pt x="1691" y="290"/>
                    </a:cubicBezTo>
                    <a:cubicBezTo>
                      <a:pt x="1487" y="90"/>
                      <a:pt x="1239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25"/>
              <p:cNvSpPr/>
              <p:nvPr/>
            </p:nvSpPr>
            <p:spPr>
              <a:xfrm>
                <a:off x="549750" y="2253600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3" y="0"/>
                      <a:pt x="1" y="395"/>
                      <a:pt x="1" y="992"/>
                    </a:cubicBezTo>
                    <a:cubicBezTo>
                      <a:pt x="1" y="1589"/>
                      <a:pt x="493" y="1984"/>
                      <a:pt x="1002" y="1984"/>
                    </a:cubicBezTo>
                    <a:cubicBezTo>
                      <a:pt x="1245" y="1984"/>
                      <a:pt x="1492" y="1894"/>
                      <a:pt x="1692" y="1694"/>
                    </a:cubicBezTo>
                    <a:cubicBezTo>
                      <a:pt x="2084" y="1302"/>
                      <a:pt x="2084" y="682"/>
                      <a:pt x="1692" y="289"/>
                    </a:cubicBezTo>
                    <a:cubicBezTo>
                      <a:pt x="1492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25"/>
              <p:cNvSpPr/>
              <p:nvPr/>
            </p:nvSpPr>
            <p:spPr>
              <a:xfrm>
                <a:off x="623275" y="2327125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3" y="0"/>
                      <a:pt x="1" y="395"/>
                      <a:pt x="1" y="992"/>
                    </a:cubicBezTo>
                    <a:cubicBezTo>
                      <a:pt x="1" y="1589"/>
                      <a:pt x="493" y="1983"/>
                      <a:pt x="1002" y="1983"/>
                    </a:cubicBezTo>
                    <a:cubicBezTo>
                      <a:pt x="1245" y="1983"/>
                      <a:pt x="1492" y="1894"/>
                      <a:pt x="1691" y="1694"/>
                    </a:cubicBezTo>
                    <a:cubicBezTo>
                      <a:pt x="2084" y="1313"/>
                      <a:pt x="2084" y="682"/>
                      <a:pt x="1691" y="289"/>
                    </a:cubicBezTo>
                    <a:cubicBezTo>
                      <a:pt x="1492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25"/>
              <p:cNvSpPr/>
              <p:nvPr/>
            </p:nvSpPr>
            <p:spPr>
              <a:xfrm>
                <a:off x="696500" y="240035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1" y="395"/>
                      <a:pt x="1" y="992"/>
                    </a:cubicBezTo>
                    <a:cubicBezTo>
                      <a:pt x="1" y="1589"/>
                      <a:pt x="487" y="1983"/>
                      <a:pt x="997" y="1983"/>
                    </a:cubicBezTo>
                    <a:cubicBezTo>
                      <a:pt x="1240" y="1983"/>
                      <a:pt x="1488" y="1894"/>
                      <a:pt x="1691" y="1694"/>
                    </a:cubicBezTo>
                    <a:cubicBezTo>
                      <a:pt x="2072" y="1301"/>
                      <a:pt x="2072" y="682"/>
                      <a:pt x="1691" y="289"/>
                    </a:cubicBezTo>
                    <a:cubicBezTo>
                      <a:pt x="1488" y="90"/>
                      <a:pt x="1240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25"/>
              <p:cNvSpPr/>
              <p:nvPr/>
            </p:nvSpPr>
            <p:spPr>
              <a:xfrm>
                <a:off x="769425" y="2473375"/>
                <a:ext cx="52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2" extrusionOk="0">
                    <a:moveTo>
                      <a:pt x="1000" y="0"/>
                    </a:moveTo>
                    <a:cubicBezTo>
                      <a:pt x="489" y="0"/>
                      <a:pt x="1" y="397"/>
                      <a:pt x="1" y="1000"/>
                    </a:cubicBezTo>
                    <a:cubicBezTo>
                      <a:pt x="1" y="1597"/>
                      <a:pt x="492" y="1991"/>
                      <a:pt x="1006" y="1991"/>
                    </a:cubicBezTo>
                    <a:cubicBezTo>
                      <a:pt x="1250" y="1991"/>
                      <a:pt x="1500" y="1902"/>
                      <a:pt x="1703" y="1702"/>
                    </a:cubicBezTo>
                    <a:cubicBezTo>
                      <a:pt x="2084" y="1309"/>
                      <a:pt x="2084" y="678"/>
                      <a:pt x="1703" y="297"/>
                    </a:cubicBezTo>
                    <a:cubicBezTo>
                      <a:pt x="1498" y="92"/>
                      <a:pt x="1247" y="0"/>
                      <a:pt x="10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25"/>
              <p:cNvSpPr/>
              <p:nvPr/>
            </p:nvSpPr>
            <p:spPr>
              <a:xfrm>
                <a:off x="842650" y="2546575"/>
                <a:ext cx="521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9" extrusionOk="0">
                    <a:moveTo>
                      <a:pt x="995" y="1"/>
                    </a:moveTo>
                    <a:cubicBezTo>
                      <a:pt x="488" y="1"/>
                      <a:pt x="1" y="395"/>
                      <a:pt x="1" y="989"/>
                    </a:cubicBezTo>
                    <a:cubicBezTo>
                      <a:pt x="1" y="1591"/>
                      <a:pt x="489" y="1988"/>
                      <a:pt x="997" y="1988"/>
                    </a:cubicBezTo>
                    <a:cubicBezTo>
                      <a:pt x="1241" y="1988"/>
                      <a:pt x="1490" y="1896"/>
                      <a:pt x="1691" y="1691"/>
                    </a:cubicBezTo>
                    <a:cubicBezTo>
                      <a:pt x="2084" y="1310"/>
                      <a:pt x="2084" y="679"/>
                      <a:pt x="1691" y="298"/>
                    </a:cubicBezTo>
                    <a:cubicBezTo>
                      <a:pt x="1490" y="93"/>
                      <a:pt x="1240" y="1"/>
                      <a:pt x="9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25"/>
              <p:cNvSpPr/>
              <p:nvPr/>
            </p:nvSpPr>
            <p:spPr>
              <a:xfrm>
                <a:off x="916175" y="2620000"/>
                <a:ext cx="52125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0" extrusionOk="0">
                    <a:moveTo>
                      <a:pt x="1006" y="1"/>
                    </a:moveTo>
                    <a:cubicBezTo>
                      <a:pt x="492" y="1"/>
                      <a:pt x="0" y="396"/>
                      <a:pt x="0" y="993"/>
                    </a:cubicBezTo>
                    <a:cubicBezTo>
                      <a:pt x="0" y="1589"/>
                      <a:pt x="492" y="1989"/>
                      <a:pt x="1005" y="1989"/>
                    </a:cubicBezTo>
                    <a:cubicBezTo>
                      <a:pt x="1250" y="1989"/>
                      <a:pt x="1499" y="1899"/>
                      <a:pt x="1703" y="1695"/>
                    </a:cubicBezTo>
                    <a:cubicBezTo>
                      <a:pt x="2084" y="1314"/>
                      <a:pt x="2084" y="683"/>
                      <a:pt x="1703" y="290"/>
                    </a:cubicBezTo>
                    <a:cubicBezTo>
                      <a:pt x="1500" y="90"/>
                      <a:pt x="1250" y="1"/>
                      <a:pt x="10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25"/>
              <p:cNvSpPr/>
              <p:nvPr/>
            </p:nvSpPr>
            <p:spPr>
              <a:xfrm>
                <a:off x="989400" y="2693225"/>
                <a:ext cx="521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0" extrusionOk="0">
                    <a:moveTo>
                      <a:pt x="1002" y="1"/>
                    </a:moveTo>
                    <a:cubicBezTo>
                      <a:pt x="492" y="1"/>
                      <a:pt x="0" y="396"/>
                      <a:pt x="0" y="992"/>
                    </a:cubicBezTo>
                    <a:cubicBezTo>
                      <a:pt x="0" y="1589"/>
                      <a:pt x="492" y="1989"/>
                      <a:pt x="1002" y="1989"/>
                    </a:cubicBezTo>
                    <a:cubicBezTo>
                      <a:pt x="1244" y="1989"/>
                      <a:pt x="1491" y="1899"/>
                      <a:pt x="1691" y="1695"/>
                    </a:cubicBezTo>
                    <a:cubicBezTo>
                      <a:pt x="2084" y="1314"/>
                      <a:pt x="2084" y="683"/>
                      <a:pt x="1691" y="290"/>
                    </a:cubicBezTo>
                    <a:cubicBezTo>
                      <a:pt x="1491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64" name="Google Shape;2164;p25"/>
            <p:cNvGrpSpPr/>
            <p:nvPr/>
          </p:nvGrpSpPr>
          <p:grpSpPr>
            <a:xfrm>
              <a:off x="8131405" y="-112252"/>
              <a:ext cx="1368801" cy="1368801"/>
              <a:chOff x="1653302" y="685777"/>
              <a:chExt cx="824828" cy="824828"/>
            </a:xfrm>
          </p:grpSpPr>
          <p:sp>
            <p:nvSpPr>
              <p:cNvPr id="2165" name="Google Shape;2165;p25"/>
              <p:cNvSpPr/>
              <p:nvPr/>
            </p:nvSpPr>
            <p:spPr>
              <a:xfrm>
                <a:off x="1685230" y="717705"/>
                <a:ext cx="792900" cy="792900"/>
              </a:xfrm>
              <a:prstGeom prst="donut">
                <a:avLst>
                  <a:gd name="adj" fmla="val 22098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25"/>
              <p:cNvSpPr/>
              <p:nvPr/>
            </p:nvSpPr>
            <p:spPr>
              <a:xfrm>
                <a:off x="1653302" y="685777"/>
                <a:ext cx="792900" cy="792900"/>
              </a:xfrm>
              <a:prstGeom prst="donut">
                <a:avLst>
                  <a:gd name="adj" fmla="val 22098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67" name="Google Shape;2167;p25"/>
            <p:cNvGrpSpPr/>
            <p:nvPr/>
          </p:nvGrpSpPr>
          <p:grpSpPr>
            <a:xfrm>
              <a:off x="16" y="2398116"/>
              <a:ext cx="494831" cy="1412909"/>
              <a:chOff x="16" y="2398116"/>
              <a:chExt cx="494831" cy="1412909"/>
            </a:xfrm>
          </p:grpSpPr>
          <p:sp>
            <p:nvSpPr>
              <p:cNvPr id="2168" name="Google Shape;2168;p25"/>
              <p:cNvSpPr/>
              <p:nvPr/>
            </p:nvSpPr>
            <p:spPr>
              <a:xfrm rot="10800000">
                <a:off x="16" y="2398116"/>
                <a:ext cx="494831" cy="1412909"/>
              </a:xfrm>
              <a:custGeom>
                <a:avLst/>
                <a:gdLst/>
                <a:ahLst/>
                <a:cxnLst/>
                <a:rect l="l" t="t" r="r" b="b"/>
                <a:pathLst>
                  <a:path w="20111" h="40208" extrusionOk="0">
                    <a:moveTo>
                      <a:pt x="20111" y="0"/>
                    </a:moveTo>
                    <a:lnTo>
                      <a:pt x="1" y="20110"/>
                    </a:lnTo>
                    <a:lnTo>
                      <a:pt x="20111" y="40208"/>
                    </a:lnTo>
                    <a:lnTo>
                      <a:pt x="201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25"/>
              <p:cNvSpPr/>
              <p:nvPr/>
            </p:nvSpPr>
            <p:spPr>
              <a:xfrm rot="10800000">
                <a:off x="120370" y="3204713"/>
                <a:ext cx="254129" cy="217500"/>
              </a:xfrm>
              <a:custGeom>
                <a:avLst/>
                <a:gdLst/>
                <a:ahLst/>
                <a:cxnLst/>
                <a:rect l="l" t="t" r="r" b="b"/>
                <a:pathLst>
                  <a:path w="3478" h="2977" extrusionOk="0">
                    <a:moveTo>
                      <a:pt x="1989" y="584"/>
                    </a:moveTo>
                    <a:cubicBezTo>
                      <a:pt x="2489" y="584"/>
                      <a:pt x="2882" y="989"/>
                      <a:pt x="2882" y="1477"/>
                    </a:cubicBezTo>
                    <a:cubicBezTo>
                      <a:pt x="2882" y="2016"/>
                      <a:pt x="2441" y="2376"/>
                      <a:pt x="1983" y="2376"/>
                    </a:cubicBezTo>
                    <a:cubicBezTo>
                      <a:pt x="1763" y="2376"/>
                      <a:pt x="1539" y="2293"/>
                      <a:pt x="1358" y="2108"/>
                    </a:cubicBezTo>
                    <a:cubicBezTo>
                      <a:pt x="798" y="1548"/>
                      <a:pt x="1191" y="584"/>
                      <a:pt x="1989" y="584"/>
                    </a:cubicBezTo>
                    <a:close/>
                    <a:moveTo>
                      <a:pt x="1984" y="0"/>
                    </a:moveTo>
                    <a:cubicBezTo>
                      <a:pt x="1618" y="0"/>
                      <a:pt x="1245" y="136"/>
                      <a:pt x="941" y="441"/>
                    </a:cubicBezTo>
                    <a:cubicBezTo>
                      <a:pt x="1" y="1370"/>
                      <a:pt x="667" y="2977"/>
                      <a:pt x="1989" y="2977"/>
                    </a:cubicBezTo>
                    <a:cubicBezTo>
                      <a:pt x="2810" y="2977"/>
                      <a:pt x="3477" y="2310"/>
                      <a:pt x="3477" y="1489"/>
                    </a:cubicBezTo>
                    <a:cubicBezTo>
                      <a:pt x="3477" y="595"/>
                      <a:pt x="2747" y="0"/>
                      <a:pt x="19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70" name="Google Shape;2170;p25"/>
            <p:cNvSpPr/>
            <p:nvPr/>
          </p:nvSpPr>
          <p:spPr>
            <a:xfrm>
              <a:off x="6997325" y="4777575"/>
              <a:ext cx="466330" cy="448170"/>
            </a:xfrm>
            <a:custGeom>
              <a:avLst/>
              <a:gdLst/>
              <a:ahLst/>
              <a:cxnLst/>
              <a:rect l="l" t="t" r="r" b="b"/>
              <a:pathLst>
                <a:path w="21647" h="20804" extrusionOk="0">
                  <a:moveTo>
                    <a:pt x="4732" y="1"/>
                  </a:moveTo>
                  <a:cubicBezTo>
                    <a:pt x="3629" y="1"/>
                    <a:pt x="2525" y="420"/>
                    <a:pt x="1680" y="1260"/>
                  </a:cubicBezTo>
                  <a:cubicBezTo>
                    <a:pt x="1" y="2951"/>
                    <a:pt x="1" y="5677"/>
                    <a:pt x="1680" y="7356"/>
                  </a:cubicBezTo>
                  <a:lnTo>
                    <a:pt x="4728" y="10404"/>
                  </a:lnTo>
                  <a:lnTo>
                    <a:pt x="1680" y="13452"/>
                  </a:lnTo>
                  <a:cubicBezTo>
                    <a:pt x="1" y="15131"/>
                    <a:pt x="1" y="17857"/>
                    <a:pt x="1680" y="19536"/>
                  </a:cubicBezTo>
                  <a:cubicBezTo>
                    <a:pt x="2525" y="20375"/>
                    <a:pt x="3629" y="20795"/>
                    <a:pt x="4732" y="20795"/>
                  </a:cubicBezTo>
                  <a:cubicBezTo>
                    <a:pt x="5835" y="20795"/>
                    <a:pt x="6936" y="20375"/>
                    <a:pt x="7776" y="19536"/>
                  </a:cubicBezTo>
                  <a:lnTo>
                    <a:pt x="10824" y="16500"/>
                  </a:lnTo>
                  <a:lnTo>
                    <a:pt x="13872" y="19536"/>
                  </a:lnTo>
                  <a:cubicBezTo>
                    <a:pt x="14711" y="20381"/>
                    <a:pt x="15812" y="20804"/>
                    <a:pt x="16914" y="20804"/>
                  </a:cubicBezTo>
                  <a:cubicBezTo>
                    <a:pt x="18015" y="20804"/>
                    <a:pt x="19116" y="20381"/>
                    <a:pt x="19956" y="19536"/>
                  </a:cubicBezTo>
                  <a:cubicBezTo>
                    <a:pt x="21647" y="17857"/>
                    <a:pt x="21647" y="15131"/>
                    <a:pt x="19956" y="13452"/>
                  </a:cubicBezTo>
                  <a:lnTo>
                    <a:pt x="16920" y="10404"/>
                  </a:lnTo>
                  <a:lnTo>
                    <a:pt x="19956" y="7356"/>
                  </a:lnTo>
                  <a:cubicBezTo>
                    <a:pt x="21635" y="5677"/>
                    <a:pt x="21635" y="2951"/>
                    <a:pt x="19956" y="1260"/>
                  </a:cubicBezTo>
                  <a:cubicBezTo>
                    <a:pt x="19116" y="420"/>
                    <a:pt x="18015" y="1"/>
                    <a:pt x="16914" y="1"/>
                  </a:cubicBezTo>
                  <a:cubicBezTo>
                    <a:pt x="15812" y="1"/>
                    <a:pt x="14711" y="420"/>
                    <a:pt x="13872" y="1260"/>
                  </a:cubicBezTo>
                  <a:lnTo>
                    <a:pt x="10824" y="4308"/>
                  </a:lnTo>
                  <a:lnTo>
                    <a:pt x="7776" y="1260"/>
                  </a:lnTo>
                  <a:cubicBezTo>
                    <a:pt x="6936" y="420"/>
                    <a:pt x="5835" y="1"/>
                    <a:pt x="47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1" name="Google Shape;2171;p25"/>
          <p:cNvSpPr txBox="1">
            <a:spLocks noGrp="1"/>
          </p:cNvSpPr>
          <p:nvPr>
            <p:ph type="subTitle" idx="1"/>
          </p:nvPr>
        </p:nvSpPr>
        <p:spPr>
          <a:xfrm>
            <a:off x="1079000" y="1523600"/>
            <a:ext cx="5672700" cy="11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72" name="Google Shape;2172;p25"/>
          <p:cNvSpPr txBox="1">
            <a:spLocks noGrp="1"/>
          </p:cNvSpPr>
          <p:nvPr>
            <p:ph type="title"/>
          </p:nvPr>
        </p:nvSpPr>
        <p:spPr>
          <a:xfrm>
            <a:off x="1445425" y="476172"/>
            <a:ext cx="6253200" cy="44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173" name="Google Shape;2173;p25"/>
          <p:cNvSpPr txBox="1">
            <a:spLocks noGrp="1"/>
          </p:cNvSpPr>
          <p:nvPr>
            <p:ph type="subTitle" idx="2"/>
          </p:nvPr>
        </p:nvSpPr>
        <p:spPr>
          <a:xfrm>
            <a:off x="1079000" y="3261325"/>
            <a:ext cx="5672700" cy="11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74" name="Google Shape;2174;p25"/>
          <p:cNvSpPr txBox="1">
            <a:spLocks noGrp="1"/>
          </p:cNvSpPr>
          <p:nvPr>
            <p:ph type="subTitle" idx="3"/>
          </p:nvPr>
        </p:nvSpPr>
        <p:spPr>
          <a:xfrm>
            <a:off x="1079000" y="1267700"/>
            <a:ext cx="13758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highlight>
                  <a:schemeClr val="accent5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5" name="Google Shape;2175;p25"/>
          <p:cNvSpPr txBox="1">
            <a:spLocks noGrp="1"/>
          </p:cNvSpPr>
          <p:nvPr>
            <p:ph type="subTitle" idx="4"/>
          </p:nvPr>
        </p:nvSpPr>
        <p:spPr>
          <a:xfrm>
            <a:off x="1079000" y="3005425"/>
            <a:ext cx="13758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highlight>
                  <a:schemeClr val="accent5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9">
    <p:spTree>
      <p:nvGrpSpPr>
        <p:cNvPr id="1" name="Shape 2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7" name="Google Shape;2177;p26"/>
          <p:cNvSpPr txBox="1">
            <a:spLocks noGrp="1"/>
          </p:cNvSpPr>
          <p:nvPr>
            <p:ph type="ctrTitle"/>
          </p:nvPr>
        </p:nvSpPr>
        <p:spPr>
          <a:xfrm>
            <a:off x="2746800" y="570443"/>
            <a:ext cx="3650100" cy="11106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78" name="Google Shape;2178;p26"/>
          <p:cNvSpPr txBox="1">
            <a:spLocks noGrp="1"/>
          </p:cNvSpPr>
          <p:nvPr>
            <p:ph type="subTitle" idx="1"/>
          </p:nvPr>
        </p:nvSpPr>
        <p:spPr>
          <a:xfrm>
            <a:off x="2746800" y="1771943"/>
            <a:ext cx="3650100" cy="3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Varela Round"/>
              <a:buNone/>
              <a:defRPr sz="1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arela Round"/>
              <a:buNone/>
              <a:defRPr sz="2800" b="1"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arela Round"/>
              <a:buNone/>
              <a:defRPr sz="2800" b="1"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arela Round"/>
              <a:buNone/>
              <a:defRPr sz="2800" b="1"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arela Round"/>
              <a:buNone/>
              <a:defRPr sz="2800" b="1"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arela Round"/>
              <a:buNone/>
              <a:defRPr sz="2800" b="1"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arela Round"/>
              <a:buNone/>
              <a:defRPr sz="2800" b="1"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arela Round"/>
              <a:buNone/>
              <a:defRPr sz="2800" b="1"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arela Round"/>
              <a:buNone/>
              <a:defRPr sz="2800" b="1"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2179" name="Google Shape;2179;p26"/>
          <p:cNvSpPr txBox="1">
            <a:spLocks noGrp="1"/>
          </p:cNvSpPr>
          <p:nvPr>
            <p:ph type="subTitle" idx="2"/>
          </p:nvPr>
        </p:nvSpPr>
        <p:spPr>
          <a:xfrm>
            <a:off x="2746800" y="2230056"/>
            <a:ext cx="3650100" cy="6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Varela Rou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arela Round"/>
              <a:buNone/>
              <a:defRPr sz="2800"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arela Round"/>
              <a:buNone/>
              <a:defRPr sz="2800"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arela Round"/>
              <a:buNone/>
              <a:defRPr sz="2800"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arela Round"/>
              <a:buNone/>
              <a:defRPr sz="2800"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arela Round"/>
              <a:buNone/>
              <a:defRPr sz="2800"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arela Round"/>
              <a:buNone/>
              <a:defRPr sz="2800"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arela Round"/>
              <a:buNone/>
              <a:defRPr sz="2800"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arela Round"/>
              <a:buNone/>
              <a:defRPr sz="2800"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2180" name="Google Shape;2180;p26"/>
          <p:cNvSpPr txBox="1"/>
          <p:nvPr/>
        </p:nvSpPr>
        <p:spPr>
          <a:xfrm>
            <a:off x="2898300" y="3454625"/>
            <a:ext cx="3347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CREDITS: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1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181" name="Google Shape;2181;p26"/>
          <p:cNvGrpSpPr/>
          <p:nvPr/>
        </p:nvGrpSpPr>
        <p:grpSpPr>
          <a:xfrm rot="-2700000">
            <a:off x="7553057" y="1278899"/>
            <a:ext cx="933576" cy="924547"/>
            <a:chOff x="468200" y="1667900"/>
            <a:chExt cx="1085575" cy="1075075"/>
          </a:xfrm>
        </p:grpSpPr>
        <p:sp>
          <p:nvSpPr>
            <p:cNvPr id="2182" name="Google Shape;2182;p26"/>
            <p:cNvSpPr/>
            <p:nvPr/>
          </p:nvSpPr>
          <p:spPr>
            <a:xfrm>
              <a:off x="989100" y="1667900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7" y="1"/>
                  </a:moveTo>
                  <a:cubicBezTo>
                    <a:pt x="489" y="1"/>
                    <a:pt x="0" y="398"/>
                    <a:pt x="0" y="1000"/>
                  </a:cubicBezTo>
                  <a:cubicBezTo>
                    <a:pt x="0" y="1595"/>
                    <a:pt x="488" y="1988"/>
                    <a:pt x="995" y="1988"/>
                  </a:cubicBezTo>
                  <a:cubicBezTo>
                    <a:pt x="1240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6"/>
            <p:cNvSpPr/>
            <p:nvPr/>
          </p:nvSpPr>
          <p:spPr>
            <a:xfrm>
              <a:off x="1062325" y="1741025"/>
              <a:ext cx="51825" cy="49750"/>
            </a:xfrm>
            <a:custGeom>
              <a:avLst/>
              <a:gdLst/>
              <a:ahLst/>
              <a:cxnLst/>
              <a:rect l="l" t="t" r="r" b="b"/>
              <a:pathLst>
                <a:path w="2073" h="1990" extrusionOk="0">
                  <a:moveTo>
                    <a:pt x="997" y="1"/>
                  </a:moveTo>
                  <a:cubicBezTo>
                    <a:pt x="487" y="1"/>
                    <a:pt x="0" y="396"/>
                    <a:pt x="0" y="992"/>
                  </a:cubicBezTo>
                  <a:cubicBezTo>
                    <a:pt x="0" y="1589"/>
                    <a:pt x="487" y="1989"/>
                    <a:pt x="996" y="1989"/>
                  </a:cubicBezTo>
                  <a:cubicBezTo>
                    <a:pt x="1239" y="1989"/>
                    <a:pt x="1487" y="1899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6"/>
            <p:cNvSpPr/>
            <p:nvPr/>
          </p:nvSpPr>
          <p:spPr>
            <a:xfrm>
              <a:off x="907550" y="174112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34" y="0"/>
                  </a:moveTo>
                  <a:cubicBezTo>
                    <a:pt x="453" y="0"/>
                    <a:pt x="0" y="1072"/>
                    <a:pt x="631" y="1691"/>
                  </a:cubicBezTo>
                  <a:cubicBezTo>
                    <a:pt x="822" y="1887"/>
                    <a:pt x="1075" y="1986"/>
                    <a:pt x="1328" y="1986"/>
                  </a:cubicBezTo>
                  <a:cubicBezTo>
                    <a:pt x="1581" y="1986"/>
                    <a:pt x="1834" y="1887"/>
                    <a:pt x="2024" y="1691"/>
                  </a:cubicBezTo>
                  <a:cubicBezTo>
                    <a:pt x="2655" y="1072"/>
                    <a:pt x="2215" y="0"/>
                    <a:pt x="1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6"/>
            <p:cNvSpPr/>
            <p:nvPr/>
          </p:nvSpPr>
          <p:spPr>
            <a:xfrm>
              <a:off x="1135850" y="18145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6"/>
            <p:cNvSpPr/>
            <p:nvPr/>
          </p:nvSpPr>
          <p:spPr>
            <a:xfrm>
              <a:off x="120907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6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6"/>
            <p:cNvSpPr/>
            <p:nvPr/>
          </p:nvSpPr>
          <p:spPr>
            <a:xfrm>
              <a:off x="1282300" y="1960875"/>
              <a:ext cx="51800" cy="49725"/>
            </a:xfrm>
            <a:custGeom>
              <a:avLst/>
              <a:gdLst/>
              <a:ahLst/>
              <a:cxnLst/>
              <a:rect l="l" t="t" r="r" b="b"/>
              <a:pathLst>
                <a:path w="2072" h="1989" extrusionOk="0">
                  <a:moveTo>
                    <a:pt x="1001" y="0"/>
                  </a:moveTo>
                  <a:cubicBezTo>
                    <a:pt x="492" y="0"/>
                    <a:pt x="0" y="400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91" y="91"/>
                    <a:pt x="1244" y="0"/>
                    <a:pt x="1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6"/>
            <p:cNvSpPr/>
            <p:nvPr/>
          </p:nvSpPr>
          <p:spPr>
            <a:xfrm>
              <a:off x="1355225" y="2034025"/>
              <a:ext cx="52100" cy="49700"/>
            </a:xfrm>
            <a:custGeom>
              <a:avLst/>
              <a:gdLst/>
              <a:ahLst/>
              <a:cxnLst/>
              <a:rect l="l" t="t" r="r" b="b"/>
              <a:pathLst>
                <a:path w="2084" h="1988" extrusionOk="0">
                  <a:moveTo>
                    <a:pt x="996" y="1"/>
                  </a:moveTo>
                  <a:cubicBezTo>
                    <a:pt x="488" y="1"/>
                    <a:pt x="0" y="397"/>
                    <a:pt x="0" y="1000"/>
                  </a:cubicBezTo>
                  <a:cubicBezTo>
                    <a:pt x="0" y="1594"/>
                    <a:pt x="487" y="1988"/>
                    <a:pt x="995" y="1988"/>
                  </a:cubicBezTo>
                  <a:cubicBezTo>
                    <a:pt x="1240" y="1988"/>
                    <a:pt x="1489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6"/>
            <p:cNvSpPr/>
            <p:nvPr/>
          </p:nvSpPr>
          <p:spPr>
            <a:xfrm>
              <a:off x="1428750" y="21075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6"/>
            <p:cNvSpPr/>
            <p:nvPr/>
          </p:nvSpPr>
          <p:spPr>
            <a:xfrm>
              <a:off x="1501950" y="2180750"/>
              <a:ext cx="51825" cy="49650"/>
            </a:xfrm>
            <a:custGeom>
              <a:avLst/>
              <a:gdLst/>
              <a:ahLst/>
              <a:cxnLst/>
              <a:rect l="l" t="t" r="r" b="b"/>
              <a:pathLst>
                <a:path w="2073" h="1986" extrusionOk="0">
                  <a:moveTo>
                    <a:pt x="990" y="1"/>
                  </a:moveTo>
                  <a:cubicBezTo>
                    <a:pt x="483" y="1"/>
                    <a:pt x="1" y="395"/>
                    <a:pt x="1" y="989"/>
                  </a:cubicBezTo>
                  <a:cubicBezTo>
                    <a:pt x="1" y="1586"/>
                    <a:pt x="487" y="1986"/>
                    <a:pt x="997" y="1986"/>
                  </a:cubicBezTo>
                  <a:cubicBezTo>
                    <a:pt x="1240" y="1986"/>
                    <a:pt x="1488" y="1895"/>
                    <a:pt x="1692" y="1691"/>
                  </a:cubicBezTo>
                  <a:cubicBezTo>
                    <a:pt x="2073" y="1310"/>
                    <a:pt x="2073" y="679"/>
                    <a:pt x="1692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6"/>
            <p:cNvSpPr/>
            <p:nvPr/>
          </p:nvSpPr>
          <p:spPr>
            <a:xfrm>
              <a:off x="989100" y="18142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5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6"/>
            <p:cNvSpPr/>
            <p:nvPr/>
          </p:nvSpPr>
          <p:spPr>
            <a:xfrm>
              <a:off x="106292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6"/>
            <p:cNvSpPr/>
            <p:nvPr/>
          </p:nvSpPr>
          <p:spPr>
            <a:xfrm>
              <a:off x="1135850" y="19610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02"/>
                    <a:pt x="2084" y="671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6"/>
            <p:cNvSpPr/>
            <p:nvPr/>
          </p:nvSpPr>
          <p:spPr>
            <a:xfrm>
              <a:off x="1209075" y="2034025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1" y="1"/>
                  </a:moveTo>
                  <a:cubicBezTo>
                    <a:pt x="483" y="1"/>
                    <a:pt x="0" y="397"/>
                    <a:pt x="0" y="1000"/>
                  </a:cubicBezTo>
                  <a:cubicBezTo>
                    <a:pt x="0" y="1594"/>
                    <a:pt x="482" y="1988"/>
                    <a:pt x="989" y="1988"/>
                  </a:cubicBezTo>
                  <a:cubicBezTo>
                    <a:pt x="1234" y="1988"/>
                    <a:pt x="1485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6" y="1"/>
                    <a:pt x="9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6"/>
            <p:cNvSpPr/>
            <p:nvPr/>
          </p:nvSpPr>
          <p:spPr>
            <a:xfrm>
              <a:off x="1282300" y="2107250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5" y="0"/>
                  </a:moveTo>
                  <a:cubicBezTo>
                    <a:pt x="487" y="0"/>
                    <a:pt x="0" y="394"/>
                    <a:pt x="0" y="988"/>
                  </a:cubicBezTo>
                  <a:cubicBezTo>
                    <a:pt x="0" y="1591"/>
                    <a:pt x="488" y="1988"/>
                    <a:pt x="996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9" y="92"/>
                    <a:pt x="1240" y="0"/>
                    <a:pt x="9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6"/>
            <p:cNvSpPr/>
            <p:nvPr/>
          </p:nvSpPr>
          <p:spPr>
            <a:xfrm>
              <a:off x="1355525" y="2180750"/>
              <a:ext cx="52100" cy="49725"/>
            </a:xfrm>
            <a:custGeom>
              <a:avLst/>
              <a:gdLst/>
              <a:ahLst/>
              <a:cxnLst/>
              <a:rect l="l" t="t" r="r" b="b"/>
              <a:pathLst>
                <a:path w="2084" h="1989" extrusionOk="0">
                  <a:moveTo>
                    <a:pt x="998" y="1"/>
                  </a:moveTo>
                  <a:cubicBezTo>
                    <a:pt x="487" y="1"/>
                    <a:pt x="0" y="395"/>
                    <a:pt x="0" y="989"/>
                  </a:cubicBezTo>
                  <a:cubicBezTo>
                    <a:pt x="0" y="1592"/>
                    <a:pt x="488" y="1988"/>
                    <a:pt x="1000" y="1988"/>
                  </a:cubicBezTo>
                  <a:cubicBezTo>
                    <a:pt x="1246" y="1988"/>
                    <a:pt x="1498" y="1896"/>
                    <a:pt x="1703" y="1691"/>
                  </a:cubicBezTo>
                  <a:cubicBezTo>
                    <a:pt x="2084" y="1310"/>
                    <a:pt x="2084" y="679"/>
                    <a:pt x="1703" y="298"/>
                  </a:cubicBezTo>
                  <a:cubicBezTo>
                    <a:pt x="1497" y="93"/>
                    <a:pt x="1245" y="1"/>
                    <a:pt x="9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6"/>
            <p:cNvSpPr/>
            <p:nvPr/>
          </p:nvSpPr>
          <p:spPr>
            <a:xfrm>
              <a:off x="1428750" y="22539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6"/>
            <p:cNvSpPr/>
            <p:nvPr/>
          </p:nvSpPr>
          <p:spPr>
            <a:xfrm>
              <a:off x="842650" y="18145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6"/>
            <p:cNvSpPr/>
            <p:nvPr/>
          </p:nvSpPr>
          <p:spPr>
            <a:xfrm>
              <a:off x="915575" y="1887575"/>
              <a:ext cx="49725" cy="49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53" y="0"/>
                    <a:pt x="1" y="453"/>
                    <a:pt x="1" y="1000"/>
                  </a:cubicBezTo>
                  <a:cubicBezTo>
                    <a:pt x="1" y="1536"/>
                    <a:pt x="453" y="1988"/>
                    <a:pt x="1001" y="1988"/>
                  </a:cubicBezTo>
                  <a:cubicBezTo>
                    <a:pt x="1548" y="1988"/>
                    <a:pt x="1989" y="1536"/>
                    <a:pt x="1989" y="1000"/>
                  </a:cubicBezTo>
                  <a:cubicBezTo>
                    <a:pt x="1989" y="453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6"/>
            <p:cNvSpPr/>
            <p:nvPr/>
          </p:nvSpPr>
          <p:spPr>
            <a:xfrm>
              <a:off x="761100" y="188757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22" y="0"/>
                  </a:moveTo>
                  <a:cubicBezTo>
                    <a:pt x="441" y="0"/>
                    <a:pt x="0" y="1072"/>
                    <a:pt x="619" y="1691"/>
                  </a:cubicBezTo>
                  <a:cubicBezTo>
                    <a:pt x="816" y="1887"/>
                    <a:pt x="1072" y="1985"/>
                    <a:pt x="1326" y="1985"/>
                  </a:cubicBezTo>
                  <a:cubicBezTo>
                    <a:pt x="1581" y="1985"/>
                    <a:pt x="1834" y="1887"/>
                    <a:pt x="2024" y="1691"/>
                  </a:cubicBezTo>
                  <a:cubicBezTo>
                    <a:pt x="2655" y="1072"/>
                    <a:pt x="2203" y="0"/>
                    <a:pt x="1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6"/>
            <p:cNvSpPr/>
            <p:nvPr/>
          </p:nvSpPr>
          <p:spPr>
            <a:xfrm>
              <a:off x="989400" y="19613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6"/>
            <p:cNvSpPr/>
            <p:nvPr/>
          </p:nvSpPr>
          <p:spPr>
            <a:xfrm>
              <a:off x="1062625" y="203432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86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6" y="1985"/>
                    <a:pt x="993" y="1985"/>
                  </a:cubicBezTo>
                  <a:cubicBezTo>
                    <a:pt x="1234" y="1985"/>
                    <a:pt x="1479" y="1894"/>
                    <a:pt x="1679" y="1691"/>
                  </a:cubicBezTo>
                  <a:cubicBezTo>
                    <a:pt x="2072" y="1310"/>
                    <a:pt x="2072" y="678"/>
                    <a:pt x="1679" y="297"/>
                  </a:cubicBezTo>
                  <a:cubicBezTo>
                    <a:pt x="1477" y="92"/>
                    <a:pt x="1229" y="0"/>
                    <a:pt x="9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6"/>
            <p:cNvSpPr/>
            <p:nvPr/>
          </p:nvSpPr>
          <p:spPr>
            <a:xfrm>
              <a:off x="1135550" y="21074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90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6"/>
            <p:cNvSpPr/>
            <p:nvPr/>
          </p:nvSpPr>
          <p:spPr>
            <a:xfrm>
              <a:off x="1208775" y="21806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7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6"/>
            <p:cNvSpPr/>
            <p:nvPr/>
          </p:nvSpPr>
          <p:spPr>
            <a:xfrm>
              <a:off x="1282300" y="22542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6"/>
            <p:cNvSpPr/>
            <p:nvPr/>
          </p:nvSpPr>
          <p:spPr>
            <a:xfrm>
              <a:off x="1355525" y="2327275"/>
              <a:ext cx="51800" cy="49750"/>
            </a:xfrm>
            <a:custGeom>
              <a:avLst/>
              <a:gdLst/>
              <a:ahLst/>
              <a:cxnLst/>
              <a:rect l="l" t="t" r="r" b="b"/>
              <a:pathLst>
                <a:path w="2072" h="1990" extrusionOk="0">
                  <a:moveTo>
                    <a:pt x="996" y="1"/>
                  </a:moveTo>
                  <a:cubicBezTo>
                    <a:pt x="486" y="1"/>
                    <a:pt x="0" y="401"/>
                    <a:pt x="0" y="998"/>
                  </a:cubicBezTo>
                  <a:cubicBezTo>
                    <a:pt x="0" y="1595"/>
                    <a:pt x="486" y="1989"/>
                    <a:pt x="996" y="1989"/>
                  </a:cubicBezTo>
                  <a:cubicBezTo>
                    <a:pt x="1239" y="1989"/>
                    <a:pt x="1487" y="1900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87" y="92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6"/>
            <p:cNvSpPr/>
            <p:nvPr/>
          </p:nvSpPr>
          <p:spPr>
            <a:xfrm>
              <a:off x="842650" y="19607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6"/>
            <p:cNvSpPr/>
            <p:nvPr/>
          </p:nvSpPr>
          <p:spPr>
            <a:xfrm>
              <a:off x="916175" y="2034325"/>
              <a:ext cx="51825" cy="49625"/>
            </a:xfrm>
            <a:custGeom>
              <a:avLst/>
              <a:gdLst/>
              <a:ahLst/>
              <a:cxnLst/>
              <a:rect l="l" t="t" r="r" b="b"/>
              <a:pathLst>
                <a:path w="2073" h="1985" extrusionOk="0">
                  <a:moveTo>
                    <a:pt x="990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7" y="1985"/>
                    <a:pt x="996" y="1985"/>
                  </a:cubicBezTo>
                  <a:cubicBezTo>
                    <a:pt x="1239" y="1985"/>
                    <a:pt x="1488" y="1894"/>
                    <a:pt x="1691" y="1691"/>
                  </a:cubicBezTo>
                  <a:cubicBezTo>
                    <a:pt x="2072" y="1310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6"/>
            <p:cNvSpPr/>
            <p:nvPr/>
          </p:nvSpPr>
          <p:spPr>
            <a:xfrm>
              <a:off x="989400" y="21074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6"/>
            <p:cNvSpPr/>
            <p:nvPr/>
          </p:nvSpPr>
          <p:spPr>
            <a:xfrm>
              <a:off x="1062325" y="21806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6"/>
            <p:cNvSpPr/>
            <p:nvPr/>
          </p:nvSpPr>
          <p:spPr>
            <a:xfrm>
              <a:off x="1135550" y="225370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5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6"/>
            <p:cNvSpPr/>
            <p:nvPr/>
          </p:nvSpPr>
          <p:spPr>
            <a:xfrm>
              <a:off x="1209075" y="232727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1" y="1"/>
                  </a:moveTo>
                  <a:cubicBezTo>
                    <a:pt x="492" y="1"/>
                    <a:pt x="0" y="401"/>
                    <a:pt x="0" y="998"/>
                  </a:cubicBezTo>
                  <a:cubicBezTo>
                    <a:pt x="0" y="1595"/>
                    <a:pt x="492" y="1989"/>
                    <a:pt x="1002" y="1989"/>
                  </a:cubicBezTo>
                  <a:cubicBezTo>
                    <a:pt x="1244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2"/>
                    <a:pt x="1244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6"/>
            <p:cNvSpPr/>
            <p:nvPr/>
          </p:nvSpPr>
          <p:spPr>
            <a:xfrm>
              <a:off x="1282300" y="2400450"/>
              <a:ext cx="51800" cy="49800"/>
            </a:xfrm>
            <a:custGeom>
              <a:avLst/>
              <a:gdLst/>
              <a:ahLst/>
              <a:cxnLst/>
              <a:rect l="l" t="t" r="r" b="b"/>
              <a:pathLst>
                <a:path w="2072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6"/>
            <p:cNvSpPr/>
            <p:nvPr/>
          </p:nvSpPr>
          <p:spPr>
            <a:xfrm>
              <a:off x="696200" y="1960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2" y="1"/>
                  </a:moveTo>
                  <a:cubicBezTo>
                    <a:pt x="493" y="1"/>
                    <a:pt x="1" y="395"/>
                    <a:pt x="1" y="992"/>
                  </a:cubicBezTo>
                  <a:cubicBezTo>
                    <a:pt x="1" y="1595"/>
                    <a:pt x="489" y="1992"/>
                    <a:pt x="997" y="1992"/>
                  </a:cubicBezTo>
                  <a:cubicBezTo>
                    <a:pt x="1241" y="1992"/>
                    <a:pt x="1490" y="1900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6"/>
            <p:cNvSpPr/>
            <p:nvPr/>
          </p:nvSpPr>
          <p:spPr>
            <a:xfrm>
              <a:off x="769425" y="20339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6"/>
            <p:cNvSpPr/>
            <p:nvPr/>
          </p:nvSpPr>
          <p:spPr>
            <a:xfrm>
              <a:off x="614650" y="2034000"/>
              <a:ext cx="66400" cy="49450"/>
            </a:xfrm>
            <a:custGeom>
              <a:avLst/>
              <a:gdLst/>
              <a:ahLst/>
              <a:cxnLst/>
              <a:rect l="l" t="t" r="r" b="b"/>
              <a:pathLst>
                <a:path w="2656" h="1978" extrusionOk="0">
                  <a:moveTo>
                    <a:pt x="1334" y="1"/>
                  </a:moveTo>
                  <a:cubicBezTo>
                    <a:pt x="453" y="1"/>
                    <a:pt x="0" y="1061"/>
                    <a:pt x="631" y="1692"/>
                  </a:cubicBezTo>
                  <a:cubicBezTo>
                    <a:pt x="822" y="1882"/>
                    <a:pt x="1075" y="1977"/>
                    <a:pt x="1329" y="1977"/>
                  </a:cubicBezTo>
                  <a:cubicBezTo>
                    <a:pt x="1584" y="1977"/>
                    <a:pt x="1840" y="1882"/>
                    <a:pt x="2036" y="1692"/>
                  </a:cubicBezTo>
                  <a:cubicBezTo>
                    <a:pt x="2656" y="1061"/>
                    <a:pt x="2215" y="1"/>
                    <a:pt x="1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6"/>
            <p:cNvSpPr/>
            <p:nvPr/>
          </p:nvSpPr>
          <p:spPr>
            <a:xfrm>
              <a:off x="842950" y="21074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4"/>
                  </a:cubicBezTo>
                  <a:cubicBezTo>
                    <a:pt x="2084" y="1302"/>
                    <a:pt x="2084" y="682"/>
                    <a:pt x="1691" y="290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6"/>
            <p:cNvSpPr/>
            <p:nvPr/>
          </p:nvSpPr>
          <p:spPr>
            <a:xfrm>
              <a:off x="916175" y="218067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1"/>
                    <a:pt x="2072" y="670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6"/>
            <p:cNvSpPr/>
            <p:nvPr/>
          </p:nvSpPr>
          <p:spPr>
            <a:xfrm>
              <a:off x="989400" y="2253700"/>
              <a:ext cx="51825" cy="49800"/>
            </a:xfrm>
            <a:custGeom>
              <a:avLst/>
              <a:gdLst/>
              <a:ahLst/>
              <a:cxnLst/>
              <a:rect l="l" t="t" r="r" b="b"/>
              <a:pathLst>
                <a:path w="2073" h="1992" extrusionOk="0">
                  <a:moveTo>
                    <a:pt x="991" y="0"/>
                  </a:moveTo>
                  <a:cubicBezTo>
                    <a:pt x="483" y="0"/>
                    <a:pt x="0" y="397"/>
                    <a:pt x="0" y="1000"/>
                  </a:cubicBezTo>
                  <a:cubicBezTo>
                    <a:pt x="0" y="1597"/>
                    <a:pt x="487" y="1991"/>
                    <a:pt x="997" y="1991"/>
                  </a:cubicBezTo>
                  <a:cubicBezTo>
                    <a:pt x="1239" y="1991"/>
                    <a:pt x="1488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6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6"/>
            <p:cNvSpPr/>
            <p:nvPr/>
          </p:nvSpPr>
          <p:spPr>
            <a:xfrm>
              <a:off x="1062625" y="232682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3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3" y="1983"/>
                  </a:cubicBezTo>
                  <a:cubicBezTo>
                    <a:pt x="1234" y="1983"/>
                    <a:pt x="1479" y="1894"/>
                    <a:pt x="1679" y="1694"/>
                  </a:cubicBezTo>
                  <a:cubicBezTo>
                    <a:pt x="2072" y="1313"/>
                    <a:pt x="2072" y="682"/>
                    <a:pt x="1679" y="289"/>
                  </a:cubicBezTo>
                  <a:cubicBezTo>
                    <a:pt x="1479" y="90"/>
                    <a:pt x="1234" y="0"/>
                    <a:pt x="9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6"/>
            <p:cNvSpPr/>
            <p:nvPr/>
          </p:nvSpPr>
          <p:spPr>
            <a:xfrm>
              <a:off x="1135850" y="24004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1000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6" y="1991"/>
                  </a:cubicBezTo>
                  <a:cubicBezTo>
                    <a:pt x="1250" y="1991"/>
                    <a:pt x="1499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6" y="0"/>
                    <a:pt x="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6"/>
            <p:cNvSpPr/>
            <p:nvPr/>
          </p:nvSpPr>
          <p:spPr>
            <a:xfrm>
              <a:off x="1209075" y="24735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1" y="89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6"/>
            <p:cNvSpPr/>
            <p:nvPr/>
          </p:nvSpPr>
          <p:spPr>
            <a:xfrm>
              <a:off x="696200" y="21070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2" y="0"/>
                  </a:moveTo>
                  <a:cubicBezTo>
                    <a:pt x="492" y="0"/>
                    <a:pt x="1" y="400"/>
                    <a:pt x="1" y="997"/>
                  </a:cubicBezTo>
                  <a:cubicBezTo>
                    <a:pt x="1" y="1594"/>
                    <a:pt x="493" y="1989"/>
                    <a:pt x="1002" y="1989"/>
                  </a:cubicBezTo>
                  <a:cubicBezTo>
                    <a:pt x="1245" y="1989"/>
                    <a:pt x="1492" y="1899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2" y="91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6"/>
            <p:cNvSpPr/>
            <p:nvPr/>
          </p:nvSpPr>
          <p:spPr>
            <a:xfrm>
              <a:off x="769725" y="21806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6" y="1984"/>
                  </a:cubicBezTo>
                  <a:cubicBezTo>
                    <a:pt x="1250" y="1984"/>
                    <a:pt x="1500" y="1894"/>
                    <a:pt x="1703" y="1694"/>
                  </a:cubicBezTo>
                  <a:cubicBezTo>
                    <a:pt x="2084" y="1301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6"/>
            <p:cNvSpPr/>
            <p:nvPr/>
          </p:nvSpPr>
          <p:spPr>
            <a:xfrm>
              <a:off x="842950" y="2253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2" y="1991"/>
                  </a:cubicBezTo>
                  <a:cubicBezTo>
                    <a:pt x="1245" y="1991"/>
                    <a:pt x="1492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6"/>
            <p:cNvSpPr/>
            <p:nvPr/>
          </p:nvSpPr>
          <p:spPr>
            <a:xfrm>
              <a:off x="916175" y="232682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6"/>
            <p:cNvSpPr/>
            <p:nvPr/>
          </p:nvSpPr>
          <p:spPr>
            <a:xfrm>
              <a:off x="989400" y="24000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6"/>
            <p:cNvSpPr/>
            <p:nvPr/>
          </p:nvSpPr>
          <p:spPr>
            <a:xfrm>
              <a:off x="1062925" y="24735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7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7" y="89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6"/>
            <p:cNvSpPr/>
            <p:nvPr/>
          </p:nvSpPr>
          <p:spPr>
            <a:xfrm>
              <a:off x="1136150" y="254677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6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6"/>
            <p:cNvSpPr/>
            <p:nvPr/>
          </p:nvSpPr>
          <p:spPr>
            <a:xfrm>
              <a:off x="549750" y="210725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1"/>
                  </a:moveTo>
                  <a:cubicBezTo>
                    <a:pt x="489" y="1"/>
                    <a:pt x="1" y="397"/>
                    <a:pt x="1" y="1000"/>
                  </a:cubicBezTo>
                  <a:cubicBezTo>
                    <a:pt x="1" y="1597"/>
                    <a:pt x="493" y="1992"/>
                    <a:pt x="1002" y="1992"/>
                  </a:cubicBezTo>
                  <a:cubicBezTo>
                    <a:pt x="1245" y="1992"/>
                    <a:pt x="1492" y="1902"/>
                    <a:pt x="1692" y="1702"/>
                  </a:cubicBezTo>
                  <a:cubicBezTo>
                    <a:pt x="2084" y="1310"/>
                    <a:pt x="2084" y="679"/>
                    <a:pt x="1692" y="298"/>
                  </a:cubicBezTo>
                  <a:cubicBezTo>
                    <a:pt x="1490" y="92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6"/>
            <p:cNvSpPr/>
            <p:nvPr/>
          </p:nvSpPr>
          <p:spPr>
            <a:xfrm>
              <a:off x="622975" y="2180475"/>
              <a:ext cx="51825" cy="49700"/>
            </a:xfrm>
            <a:custGeom>
              <a:avLst/>
              <a:gdLst/>
              <a:ahLst/>
              <a:cxnLst/>
              <a:rect l="l" t="t" r="r" b="b"/>
              <a:pathLst>
                <a:path w="2073" h="1988" extrusionOk="0">
                  <a:moveTo>
                    <a:pt x="990" y="0"/>
                  </a:moveTo>
                  <a:cubicBezTo>
                    <a:pt x="483" y="0"/>
                    <a:pt x="1" y="394"/>
                    <a:pt x="1" y="988"/>
                  </a:cubicBezTo>
                  <a:cubicBezTo>
                    <a:pt x="1" y="1591"/>
                    <a:pt x="484" y="1987"/>
                    <a:pt x="992" y="1987"/>
                  </a:cubicBezTo>
                  <a:cubicBezTo>
                    <a:pt x="1236" y="1987"/>
                    <a:pt x="1486" y="1896"/>
                    <a:pt x="1691" y="1690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6"/>
            <p:cNvSpPr/>
            <p:nvPr/>
          </p:nvSpPr>
          <p:spPr>
            <a:xfrm>
              <a:off x="468200" y="2180450"/>
              <a:ext cx="66400" cy="49675"/>
            </a:xfrm>
            <a:custGeom>
              <a:avLst/>
              <a:gdLst/>
              <a:ahLst/>
              <a:cxnLst/>
              <a:rect l="l" t="t" r="r" b="b"/>
              <a:pathLst>
                <a:path w="2656" h="1987" extrusionOk="0">
                  <a:moveTo>
                    <a:pt x="1322" y="1"/>
                  </a:moveTo>
                  <a:cubicBezTo>
                    <a:pt x="441" y="1"/>
                    <a:pt x="1" y="1072"/>
                    <a:pt x="632" y="1691"/>
                  </a:cubicBezTo>
                  <a:cubicBezTo>
                    <a:pt x="822" y="1888"/>
                    <a:pt x="1075" y="1986"/>
                    <a:pt x="1328" y="1986"/>
                  </a:cubicBezTo>
                  <a:cubicBezTo>
                    <a:pt x="1581" y="1986"/>
                    <a:pt x="1834" y="1888"/>
                    <a:pt x="2025" y="1691"/>
                  </a:cubicBezTo>
                  <a:cubicBezTo>
                    <a:pt x="2656" y="1072"/>
                    <a:pt x="2203" y="1"/>
                    <a:pt x="1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6"/>
            <p:cNvSpPr/>
            <p:nvPr/>
          </p:nvSpPr>
          <p:spPr>
            <a:xfrm>
              <a:off x="696500" y="2253975"/>
              <a:ext cx="51825" cy="49725"/>
            </a:xfrm>
            <a:custGeom>
              <a:avLst/>
              <a:gdLst/>
              <a:ahLst/>
              <a:cxnLst/>
              <a:rect l="l" t="t" r="r" b="b"/>
              <a:pathLst>
                <a:path w="2073" h="1989" extrusionOk="0">
                  <a:moveTo>
                    <a:pt x="990" y="1"/>
                  </a:moveTo>
                  <a:cubicBezTo>
                    <a:pt x="482" y="1"/>
                    <a:pt x="1" y="395"/>
                    <a:pt x="1" y="989"/>
                  </a:cubicBezTo>
                  <a:cubicBezTo>
                    <a:pt x="1" y="1592"/>
                    <a:pt x="484" y="1988"/>
                    <a:pt x="991" y="1988"/>
                  </a:cubicBezTo>
                  <a:cubicBezTo>
                    <a:pt x="1236" y="1988"/>
                    <a:pt x="1486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6"/>
            <p:cNvSpPr/>
            <p:nvPr/>
          </p:nvSpPr>
          <p:spPr>
            <a:xfrm>
              <a:off x="769425" y="23271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9"/>
                    <a:pt x="1006" y="1989"/>
                  </a:cubicBezTo>
                  <a:cubicBezTo>
                    <a:pt x="1250" y="1989"/>
                    <a:pt x="1500" y="1898"/>
                    <a:pt x="1703" y="1694"/>
                  </a:cubicBezTo>
                  <a:cubicBezTo>
                    <a:pt x="2084" y="1313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6"/>
            <p:cNvSpPr/>
            <p:nvPr/>
          </p:nvSpPr>
          <p:spPr>
            <a:xfrm>
              <a:off x="842650" y="24003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6"/>
            <p:cNvSpPr/>
            <p:nvPr/>
          </p:nvSpPr>
          <p:spPr>
            <a:xfrm>
              <a:off x="915875" y="24735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2" y="89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6"/>
            <p:cNvSpPr/>
            <p:nvPr/>
          </p:nvSpPr>
          <p:spPr>
            <a:xfrm>
              <a:off x="989400" y="2546950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401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5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1"/>
                    <a:pt x="1244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6"/>
            <p:cNvSpPr/>
            <p:nvPr/>
          </p:nvSpPr>
          <p:spPr>
            <a:xfrm>
              <a:off x="1062925" y="2620000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7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6"/>
            <p:cNvSpPr/>
            <p:nvPr/>
          </p:nvSpPr>
          <p:spPr>
            <a:xfrm>
              <a:off x="549750" y="225360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4"/>
                    <a:pt x="1002" y="1984"/>
                  </a:cubicBezTo>
                  <a:cubicBezTo>
                    <a:pt x="1245" y="1984"/>
                    <a:pt x="1492" y="1894"/>
                    <a:pt x="1692" y="1694"/>
                  </a:cubicBezTo>
                  <a:cubicBezTo>
                    <a:pt x="2084" y="1302"/>
                    <a:pt x="2084" y="682"/>
                    <a:pt x="1692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6"/>
            <p:cNvSpPr/>
            <p:nvPr/>
          </p:nvSpPr>
          <p:spPr>
            <a:xfrm>
              <a:off x="623275" y="23271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6"/>
            <p:cNvSpPr/>
            <p:nvPr/>
          </p:nvSpPr>
          <p:spPr>
            <a:xfrm>
              <a:off x="696500" y="24003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1" y="395"/>
                    <a:pt x="1" y="992"/>
                  </a:cubicBezTo>
                  <a:cubicBezTo>
                    <a:pt x="1" y="1589"/>
                    <a:pt x="487" y="1983"/>
                    <a:pt x="997" y="1983"/>
                  </a:cubicBezTo>
                  <a:cubicBezTo>
                    <a:pt x="1240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40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6"/>
            <p:cNvSpPr/>
            <p:nvPr/>
          </p:nvSpPr>
          <p:spPr>
            <a:xfrm>
              <a:off x="769425" y="2473375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0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6" y="1991"/>
                  </a:cubicBezTo>
                  <a:cubicBezTo>
                    <a:pt x="1250" y="1991"/>
                    <a:pt x="1500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7" y="0"/>
                    <a:pt x="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6"/>
            <p:cNvSpPr/>
            <p:nvPr/>
          </p:nvSpPr>
          <p:spPr>
            <a:xfrm>
              <a:off x="842650" y="254657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5" y="1"/>
                  </a:moveTo>
                  <a:cubicBezTo>
                    <a:pt x="488" y="1"/>
                    <a:pt x="1" y="395"/>
                    <a:pt x="1" y="989"/>
                  </a:cubicBezTo>
                  <a:cubicBezTo>
                    <a:pt x="1" y="1591"/>
                    <a:pt x="489" y="1988"/>
                    <a:pt x="997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0" y="1"/>
                    <a:pt x="9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6"/>
            <p:cNvSpPr/>
            <p:nvPr/>
          </p:nvSpPr>
          <p:spPr>
            <a:xfrm>
              <a:off x="916175" y="2620000"/>
              <a:ext cx="52125" cy="49750"/>
            </a:xfrm>
            <a:custGeom>
              <a:avLst/>
              <a:gdLst/>
              <a:ahLst/>
              <a:cxnLst/>
              <a:rect l="l" t="t" r="r" b="b"/>
              <a:pathLst>
                <a:path w="2085" h="1990" extrusionOk="0">
                  <a:moveTo>
                    <a:pt x="1006" y="1"/>
                  </a:moveTo>
                  <a:cubicBezTo>
                    <a:pt x="492" y="1"/>
                    <a:pt x="0" y="396"/>
                    <a:pt x="0" y="993"/>
                  </a:cubicBezTo>
                  <a:cubicBezTo>
                    <a:pt x="0" y="1589"/>
                    <a:pt x="492" y="1989"/>
                    <a:pt x="1005" y="1989"/>
                  </a:cubicBezTo>
                  <a:cubicBezTo>
                    <a:pt x="1250" y="1989"/>
                    <a:pt x="1499" y="1899"/>
                    <a:pt x="1703" y="1695"/>
                  </a:cubicBezTo>
                  <a:cubicBezTo>
                    <a:pt x="2084" y="1314"/>
                    <a:pt x="2084" y="683"/>
                    <a:pt x="1703" y="290"/>
                  </a:cubicBezTo>
                  <a:cubicBezTo>
                    <a:pt x="1500" y="90"/>
                    <a:pt x="1250" y="1"/>
                    <a:pt x="1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6"/>
            <p:cNvSpPr/>
            <p:nvPr/>
          </p:nvSpPr>
          <p:spPr>
            <a:xfrm>
              <a:off x="989400" y="269322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396"/>
                    <a:pt x="0" y="992"/>
                  </a:cubicBezTo>
                  <a:cubicBezTo>
                    <a:pt x="0" y="1589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6" name="Google Shape;2246;p26"/>
          <p:cNvGrpSpPr/>
          <p:nvPr/>
        </p:nvGrpSpPr>
        <p:grpSpPr>
          <a:xfrm>
            <a:off x="-506208" y="2873730"/>
            <a:ext cx="1426663" cy="1412864"/>
            <a:chOff x="468200" y="1667900"/>
            <a:chExt cx="1085575" cy="1075075"/>
          </a:xfrm>
        </p:grpSpPr>
        <p:sp>
          <p:nvSpPr>
            <p:cNvPr id="2247" name="Google Shape;2247;p26"/>
            <p:cNvSpPr/>
            <p:nvPr/>
          </p:nvSpPr>
          <p:spPr>
            <a:xfrm>
              <a:off x="989100" y="1667900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7" y="1"/>
                  </a:moveTo>
                  <a:cubicBezTo>
                    <a:pt x="489" y="1"/>
                    <a:pt x="0" y="398"/>
                    <a:pt x="0" y="1000"/>
                  </a:cubicBezTo>
                  <a:cubicBezTo>
                    <a:pt x="0" y="1595"/>
                    <a:pt x="488" y="1988"/>
                    <a:pt x="995" y="1988"/>
                  </a:cubicBezTo>
                  <a:cubicBezTo>
                    <a:pt x="1240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6"/>
            <p:cNvSpPr/>
            <p:nvPr/>
          </p:nvSpPr>
          <p:spPr>
            <a:xfrm>
              <a:off x="1062325" y="1741025"/>
              <a:ext cx="51825" cy="49750"/>
            </a:xfrm>
            <a:custGeom>
              <a:avLst/>
              <a:gdLst/>
              <a:ahLst/>
              <a:cxnLst/>
              <a:rect l="l" t="t" r="r" b="b"/>
              <a:pathLst>
                <a:path w="2073" h="1990" extrusionOk="0">
                  <a:moveTo>
                    <a:pt x="997" y="1"/>
                  </a:moveTo>
                  <a:cubicBezTo>
                    <a:pt x="487" y="1"/>
                    <a:pt x="0" y="396"/>
                    <a:pt x="0" y="992"/>
                  </a:cubicBezTo>
                  <a:cubicBezTo>
                    <a:pt x="0" y="1589"/>
                    <a:pt x="487" y="1989"/>
                    <a:pt x="996" y="1989"/>
                  </a:cubicBezTo>
                  <a:cubicBezTo>
                    <a:pt x="1239" y="1989"/>
                    <a:pt x="1487" y="1899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6"/>
            <p:cNvSpPr/>
            <p:nvPr/>
          </p:nvSpPr>
          <p:spPr>
            <a:xfrm>
              <a:off x="907550" y="174112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34" y="0"/>
                  </a:moveTo>
                  <a:cubicBezTo>
                    <a:pt x="453" y="0"/>
                    <a:pt x="0" y="1072"/>
                    <a:pt x="631" y="1691"/>
                  </a:cubicBezTo>
                  <a:cubicBezTo>
                    <a:pt x="822" y="1887"/>
                    <a:pt x="1075" y="1986"/>
                    <a:pt x="1328" y="1986"/>
                  </a:cubicBezTo>
                  <a:cubicBezTo>
                    <a:pt x="1581" y="1986"/>
                    <a:pt x="1834" y="1887"/>
                    <a:pt x="2024" y="1691"/>
                  </a:cubicBezTo>
                  <a:cubicBezTo>
                    <a:pt x="2655" y="1072"/>
                    <a:pt x="2215" y="0"/>
                    <a:pt x="13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6"/>
            <p:cNvSpPr/>
            <p:nvPr/>
          </p:nvSpPr>
          <p:spPr>
            <a:xfrm>
              <a:off x="1135850" y="18145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6"/>
            <p:cNvSpPr/>
            <p:nvPr/>
          </p:nvSpPr>
          <p:spPr>
            <a:xfrm>
              <a:off x="120907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6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6"/>
            <p:cNvSpPr/>
            <p:nvPr/>
          </p:nvSpPr>
          <p:spPr>
            <a:xfrm>
              <a:off x="1282300" y="1960875"/>
              <a:ext cx="51800" cy="49725"/>
            </a:xfrm>
            <a:custGeom>
              <a:avLst/>
              <a:gdLst/>
              <a:ahLst/>
              <a:cxnLst/>
              <a:rect l="l" t="t" r="r" b="b"/>
              <a:pathLst>
                <a:path w="2072" h="1989" extrusionOk="0">
                  <a:moveTo>
                    <a:pt x="1001" y="0"/>
                  </a:moveTo>
                  <a:cubicBezTo>
                    <a:pt x="492" y="0"/>
                    <a:pt x="0" y="400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91" y="91"/>
                    <a:pt x="1244" y="0"/>
                    <a:pt x="1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6"/>
            <p:cNvSpPr/>
            <p:nvPr/>
          </p:nvSpPr>
          <p:spPr>
            <a:xfrm>
              <a:off x="1355225" y="2034025"/>
              <a:ext cx="52100" cy="49700"/>
            </a:xfrm>
            <a:custGeom>
              <a:avLst/>
              <a:gdLst/>
              <a:ahLst/>
              <a:cxnLst/>
              <a:rect l="l" t="t" r="r" b="b"/>
              <a:pathLst>
                <a:path w="2084" h="1988" extrusionOk="0">
                  <a:moveTo>
                    <a:pt x="996" y="1"/>
                  </a:moveTo>
                  <a:cubicBezTo>
                    <a:pt x="488" y="1"/>
                    <a:pt x="0" y="397"/>
                    <a:pt x="0" y="1000"/>
                  </a:cubicBezTo>
                  <a:cubicBezTo>
                    <a:pt x="0" y="1594"/>
                    <a:pt x="487" y="1988"/>
                    <a:pt x="995" y="1988"/>
                  </a:cubicBezTo>
                  <a:cubicBezTo>
                    <a:pt x="1240" y="1988"/>
                    <a:pt x="1489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6"/>
            <p:cNvSpPr/>
            <p:nvPr/>
          </p:nvSpPr>
          <p:spPr>
            <a:xfrm>
              <a:off x="1428750" y="21075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6"/>
            <p:cNvSpPr/>
            <p:nvPr/>
          </p:nvSpPr>
          <p:spPr>
            <a:xfrm>
              <a:off x="1501950" y="2180750"/>
              <a:ext cx="51825" cy="49650"/>
            </a:xfrm>
            <a:custGeom>
              <a:avLst/>
              <a:gdLst/>
              <a:ahLst/>
              <a:cxnLst/>
              <a:rect l="l" t="t" r="r" b="b"/>
              <a:pathLst>
                <a:path w="2073" h="1986" extrusionOk="0">
                  <a:moveTo>
                    <a:pt x="990" y="1"/>
                  </a:moveTo>
                  <a:cubicBezTo>
                    <a:pt x="483" y="1"/>
                    <a:pt x="1" y="395"/>
                    <a:pt x="1" y="989"/>
                  </a:cubicBezTo>
                  <a:cubicBezTo>
                    <a:pt x="1" y="1586"/>
                    <a:pt x="487" y="1986"/>
                    <a:pt x="997" y="1986"/>
                  </a:cubicBezTo>
                  <a:cubicBezTo>
                    <a:pt x="1240" y="1986"/>
                    <a:pt x="1488" y="1895"/>
                    <a:pt x="1692" y="1691"/>
                  </a:cubicBezTo>
                  <a:cubicBezTo>
                    <a:pt x="2073" y="1310"/>
                    <a:pt x="2073" y="679"/>
                    <a:pt x="1692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6"/>
            <p:cNvSpPr/>
            <p:nvPr/>
          </p:nvSpPr>
          <p:spPr>
            <a:xfrm>
              <a:off x="989100" y="18142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5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6"/>
            <p:cNvSpPr/>
            <p:nvPr/>
          </p:nvSpPr>
          <p:spPr>
            <a:xfrm>
              <a:off x="106292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6"/>
            <p:cNvSpPr/>
            <p:nvPr/>
          </p:nvSpPr>
          <p:spPr>
            <a:xfrm>
              <a:off x="1135850" y="19610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02"/>
                    <a:pt x="2084" y="671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6"/>
            <p:cNvSpPr/>
            <p:nvPr/>
          </p:nvSpPr>
          <p:spPr>
            <a:xfrm>
              <a:off x="1209075" y="2034025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1" y="1"/>
                  </a:moveTo>
                  <a:cubicBezTo>
                    <a:pt x="483" y="1"/>
                    <a:pt x="0" y="397"/>
                    <a:pt x="0" y="1000"/>
                  </a:cubicBezTo>
                  <a:cubicBezTo>
                    <a:pt x="0" y="1594"/>
                    <a:pt x="482" y="1988"/>
                    <a:pt x="989" y="1988"/>
                  </a:cubicBezTo>
                  <a:cubicBezTo>
                    <a:pt x="1234" y="1988"/>
                    <a:pt x="1485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6" y="1"/>
                    <a:pt x="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6"/>
            <p:cNvSpPr/>
            <p:nvPr/>
          </p:nvSpPr>
          <p:spPr>
            <a:xfrm>
              <a:off x="1282300" y="2107250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5" y="0"/>
                  </a:moveTo>
                  <a:cubicBezTo>
                    <a:pt x="487" y="0"/>
                    <a:pt x="0" y="394"/>
                    <a:pt x="0" y="988"/>
                  </a:cubicBezTo>
                  <a:cubicBezTo>
                    <a:pt x="0" y="1591"/>
                    <a:pt x="488" y="1988"/>
                    <a:pt x="996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9" y="92"/>
                    <a:pt x="1240" y="0"/>
                    <a:pt x="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6"/>
            <p:cNvSpPr/>
            <p:nvPr/>
          </p:nvSpPr>
          <p:spPr>
            <a:xfrm>
              <a:off x="1355525" y="2180750"/>
              <a:ext cx="52100" cy="49725"/>
            </a:xfrm>
            <a:custGeom>
              <a:avLst/>
              <a:gdLst/>
              <a:ahLst/>
              <a:cxnLst/>
              <a:rect l="l" t="t" r="r" b="b"/>
              <a:pathLst>
                <a:path w="2084" h="1989" extrusionOk="0">
                  <a:moveTo>
                    <a:pt x="998" y="1"/>
                  </a:moveTo>
                  <a:cubicBezTo>
                    <a:pt x="487" y="1"/>
                    <a:pt x="0" y="395"/>
                    <a:pt x="0" y="989"/>
                  </a:cubicBezTo>
                  <a:cubicBezTo>
                    <a:pt x="0" y="1592"/>
                    <a:pt x="488" y="1988"/>
                    <a:pt x="1000" y="1988"/>
                  </a:cubicBezTo>
                  <a:cubicBezTo>
                    <a:pt x="1246" y="1988"/>
                    <a:pt x="1498" y="1896"/>
                    <a:pt x="1703" y="1691"/>
                  </a:cubicBezTo>
                  <a:cubicBezTo>
                    <a:pt x="2084" y="1310"/>
                    <a:pt x="2084" y="679"/>
                    <a:pt x="1703" y="298"/>
                  </a:cubicBezTo>
                  <a:cubicBezTo>
                    <a:pt x="1497" y="93"/>
                    <a:pt x="1245" y="1"/>
                    <a:pt x="9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6"/>
            <p:cNvSpPr/>
            <p:nvPr/>
          </p:nvSpPr>
          <p:spPr>
            <a:xfrm>
              <a:off x="1428750" y="22539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6"/>
            <p:cNvSpPr/>
            <p:nvPr/>
          </p:nvSpPr>
          <p:spPr>
            <a:xfrm>
              <a:off x="842650" y="18145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6"/>
            <p:cNvSpPr/>
            <p:nvPr/>
          </p:nvSpPr>
          <p:spPr>
            <a:xfrm>
              <a:off x="915575" y="1887575"/>
              <a:ext cx="49725" cy="49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53" y="0"/>
                    <a:pt x="1" y="453"/>
                    <a:pt x="1" y="1000"/>
                  </a:cubicBezTo>
                  <a:cubicBezTo>
                    <a:pt x="1" y="1536"/>
                    <a:pt x="453" y="1988"/>
                    <a:pt x="1001" y="1988"/>
                  </a:cubicBezTo>
                  <a:cubicBezTo>
                    <a:pt x="1548" y="1988"/>
                    <a:pt x="1989" y="1536"/>
                    <a:pt x="1989" y="1000"/>
                  </a:cubicBezTo>
                  <a:cubicBezTo>
                    <a:pt x="1989" y="453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6"/>
            <p:cNvSpPr/>
            <p:nvPr/>
          </p:nvSpPr>
          <p:spPr>
            <a:xfrm>
              <a:off x="761100" y="188757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22" y="0"/>
                  </a:moveTo>
                  <a:cubicBezTo>
                    <a:pt x="441" y="0"/>
                    <a:pt x="0" y="1072"/>
                    <a:pt x="619" y="1691"/>
                  </a:cubicBezTo>
                  <a:cubicBezTo>
                    <a:pt x="816" y="1887"/>
                    <a:pt x="1072" y="1985"/>
                    <a:pt x="1326" y="1985"/>
                  </a:cubicBezTo>
                  <a:cubicBezTo>
                    <a:pt x="1581" y="1985"/>
                    <a:pt x="1834" y="1887"/>
                    <a:pt x="2024" y="1691"/>
                  </a:cubicBezTo>
                  <a:cubicBezTo>
                    <a:pt x="2655" y="1072"/>
                    <a:pt x="2203" y="0"/>
                    <a:pt x="1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6"/>
            <p:cNvSpPr/>
            <p:nvPr/>
          </p:nvSpPr>
          <p:spPr>
            <a:xfrm>
              <a:off x="989400" y="19613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6"/>
            <p:cNvSpPr/>
            <p:nvPr/>
          </p:nvSpPr>
          <p:spPr>
            <a:xfrm>
              <a:off x="1062625" y="203432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86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6" y="1985"/>
                    <a:pt x="993" y="1985"/>
                  </a:cubicBezTo>
                  <a:cubicBezTo>
                    <a:pt x="1234" y="1985"/>
                    <a:pt x="1479" y="1894"/>
                    <a:pt x="1679" y="1691"/>
                  </a:cubicBezTo>
                  <a:cubicBezTo>
                    <a:pt x="2072" y="1310"/>
                    <a:pt x="2072" y="678"/>
                    <a:pt x="1679" y="297"/>
                  </a:cubicBezTo>
                  <a:cubicBezTo>
                    <a:pt x="1477" y="92"/>
                    <a:pt x="1229" y="0"/>
                    <a:pt x="9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6"/>
            <p:cNvSpPr/>
            <p:nvPr/>
          </p:nvSpPr>
          <p:spPr>
            <a:xfrm>
              <a:off x="1135550" y="21074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90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6"/>
            <p:cNvSpPr/>
            <p:nvPr/>
          </p:nvSpPr>
          <p:spPr>
            <a:xfrm>
              <a:off x="1208775" y="21806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7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6"/>
            <p:cNvSpPr/>
            <p:nvPr/>
          </p:nvSpPr>
          <p:spPr>
            <a:xfrm>
              <a:off x="1282300" y="22542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6"/>
            <p:cNvSpPr/>
            <p:nvPr/>
          </p:nvSpPr>
          <p:spPr>
            <a:xfrm>
              <a:off x="1355525" y="2327275"/>
              <a:ext cx="51800" cy="49750"/>
            </a:xfrm>
            <a:custGeom>
              <a:avLst/>
              <a:gdLst/>
              <a:ahLst/>
              <a:cxnLst/>
              <a:rect l="l" t="t" r="r" b="b"/>
              <a:pathLst>
                <a:path w="2072" h="1990" extrusionOk="0">
                  <a:moveTo>
                    <a:pt x="996" y="1"/>
                  </a:moveTo>
                  <a:cubicBezTo>
                    <a:pt x="486" y="1"/>
                    <a:pt x="0" y="401"/>
                    <a:pt x="0" y="998"/>
                  </a:cubicBezTo>
                  <a:cubicBezTo>
                    <a:pt x="0" y="1595"/>
                    <a:pt x="486" y="1989"/>
                    <a:pt x="996" y="1989"/>
                  </a:cubicBezTo>
                  <a:cubicBezTo>
                    <a:pt x="1239" y="1989"/>
                    <a:pt x="1487" y="1900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87" y="92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6"/>
            <p:cNvSpPr/>
            <p:nvPr/>
          </p:nvSpPr>
          <p:spPr>
            <a:xfrm>
              <a:off x="842650" y="19607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6"/>
            <p:cNvSpPr/>
            <p:nvPr/>
          </p:nvSpPr>
          <p:spPr>
            <a:xfrm>
              <a:off x="916175" y="2034325"/>
              <a:ext cx="51825" cy="49625"/>
            </a:xfrm>
            <a:custGeom>
              <a:avLst/>
              <a:gdLst/>
              <a:ahLst/>
              <a:cxnLst/>
              <a:rect l="l" t="t" r="r" b="b"/>
              <a:pathLst>
                <a:path w="2073" h="1985" extrusionOk="0">
                  <a:moveTo>
                    <a:pt x="990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7" y="1985"/>
                    <a:pt x="996" y="1985"/>
                  </a:cubicBezTo>
                  <a:cubicBezTo>
                    <a:pt x="1239" y="1985"/>
                    <a:pt x="1488" y="1894"/>
                    <a:pt x="1691" y="1691"/>
                  </a:cubicBezTo>
                  <a:cubicBezTo>
                    <a:pt x="2072" y="1310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6"/>
            <p:cNvSpPr/>
            <p:nvPr/>
          </p:nvSpPr>
          <p:spPr>
            <a:xfrm>
              <a:off x="989400" y="21074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6"/>
            <p:cNvSpPr/>
            <p:nvPr/>
          </p:nvSpPr>
          <p:spPr>
            <a:xfrm>
              <a:off x="1062325" y="21806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6"/>
            <p:cNvSpPr/>
            <p:nvPr/>
          </p:nvSpPr>
          <p:spPr>
            <a:xfrm>
              <a:off x="1135550" y="225370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5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6"/>
            <p:cNvSpPr/>
            <p:nvPr/>
          </p:nvSpPr>
          <p:spPr>
            <a:xfrm>
              <a:off x="1209075" y="232727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1" y="1"/>
                  </a:moveTo>
                  <a:cubicBezTo>
                    <a:pt x="492" y="1"/>
                    <a:pt x="0" y="401"/>
                    <a:pt x="0" y="998"/>
                  </a:cubicBezTo>
                  <a:cubicBezTo>
                    <a:pt x="0" y="1595"/>
                    <a:pt x="492" y="1989"/>
                    <a:pt x="1002" y="1989"/>
                  </a:cubicBezTo>
                  <a:cubicBezTo>
                    <a:pt x="1244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2"/>
                    <a:pt x="1244" y="1"/>
                    <a:pt x="1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6"/>
            <p:cNvSpPr/>
            <p:nvPr/>
          </p:nvSpPr>
          <p:spPr>
            <a:xfrm>
              <a:off x="1282300" y="2400450"/>
              <a:ext cx="51800" cy="49800"/>
            </a:xfrm>
            <a:custGeom>
              <a:avLst/>
              <a:gdLst/>
              <a:ahLst/>
              <a:cxnLst/>
              <a:rect l="l" t="t" r="r" b="b"/>
              <a:pathLst>
                <a:path w="2072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6"/>
            <p:cNvSpPr/>
            <p:nvPr/>
          </p:nvSpPr>
          <p:spPr>
            <a:xfrm>
              <a:off x="696200" y="1960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2" y="1"/>
                  </a:moveTo>
                  <a:cubicBezTo>
                    <a:pt x="493" y="1"/>
                    <a:pt x="1" y="395"/>
                    <a:pt x="1" y="992"/>
                  </a:cubicBezTo>
                  <a:cubicBezTo>
                    <a:pt x="1" y="1595"/>
                    <a:pt x="489" y="1992"/>
                    <a:pt x="997" y="1992"/>
                  </a:cubicBezTo>
                  <a:cubicBezTo>
                    <a:pt x="1241" y="1992"/>
                    <a:pt x="1490" y="1900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6"/>
            <p:cNvSpPr/>
            <p:nvPr/>
          </p:nvSpPr>
          <p:spPr>
            <a:xfrm>
              <a:off x="769425" y="20339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6"/>
            <p:cNvSpPr/>
            <p:nvPr/>
          </p:nvSpPr>
          <p:spPr>
            <a:xfrm>
              <a:off x="614650" y="2034000"/>
              <a:ext cx="66400" cy="49450"/>
            </a:xfrm>
            <a:custGeom>
              <a:avLst/>
              <a:gdLst/>
              <a:ahLst/>
              <a:cxnLst/>
              <a:rect l="l" t="t" r="r" b="b"/>
              <a:pathLst>
                <a:path w="2656" h="1978" extrusionOk="0">
                  <a:moveTo>
                    <a:pt x="1334" y="1"/>
                  </a:moveTo>
                  <a:cubicBezTo>
                    <a:pt x="453" y="1"/>
                    <a:pt x="0" y="1061"/>
                    <a:pt x="631" y="1692"/>
                  </a:cubicBezTo>
                  <a:cubicBezTo>
                    <a:pt x="822" y="1882"/>
                    <a:pt x="1075" y="1977"/>
                    <a:pt x="1329" y="1977"/>
                  </a:cubicBezTo>
                  <a:cubicBezTo>
                    <a:pt x="1584" y="1977"/>
                    <a:pt x="1840" y="1882"/>
                    <a:pt x="2036" y="1692"/>
                  </a:cubicBezTo>
                  <a:cubicBezTo>
                    <a:pt x="2656" y="1061"/>
                    <a:pt x="2215" y="1"/>
                    <a:pt x="13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6"/>
            <p:cNvSpPr/>
            <p:nvPr/>
          </p:nvSpPr>
          <p:spPr>
            <a:xfrm>
              <a:off x="842950" y="21074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4"/>
                  </a:cubicBezTo>
                  <a:cubicBezTo>
                    <a:pt x="2084" y="1302"/>
                    <a:pt x="2084" y="682"/>
                    <a:pt x="1691" y="290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6"/>
            <p:cNvSpPr/>
            <p:nvPr/>
          </p:nvSpPr>
          <p:spPr>
            <a:xfrm>
              <a:off x="916175" y="218067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1"/>
                    <a:pt x="2072" y="670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6"/>
            <p:cNvSpPr/>
            <p:nvPr/>
          </p:nvSpPr>
          <p:spPr>
            <a:xfrm>
              <a:off x="989400" y="2253700"/>
              <a:ext cx="51825" cy="49800"/>
            </a:xfrm>
            <a:custGeom>
              <a:avLst/>
              <a:gdLst/>
              <a:ahLst/>
              <a:cxnLst/>
              <a:rect l="l" t="t" r="r" b="b"/>
              <a:pathLst>
                <a:path w="2073" h="1992" extrusionOk="0">
                  <a:moveTo>
                    <a:pt x="991" y="0"/>
                  </a:moveTo>
                  <a:cubicBezTo>
                    <a:pt x="483" y="0"/>
                    <a:pt x="0" y="397"/>
                    <a:pt x="0" y="1000"/>
                  </a:cubicBezTo>
                  <a:cubicBezTo>
                    <a:pt x="0" y="1597"/>
                    <a:pt x="487" y="1991"/>
                    <a:pt x="997" y="1991"/>
                  </a:cubicBezTo>
                  <a:cubicBezTo>
                    <a:pt x="1239" y="1991"/>
                    <a:pt x="1488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6" y="0"/>
                    <a:pt x="9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6"/>
            <p:cNvSpPr/>
            <p:nvPr/>
          </p:nvSpPr>
          <p:spPr>
            <a:xfrm>
              <a:off x="1062625" y="232682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3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3" y="1983"/>
                  </a:cubicBezTo>
                  <a:cubicBezTo>
                    <a:pt x="1234" y="1983"/>
                    <a:pt x="1479" y="1894"/>
                    <a:pt x="1679" y="1694"/>
                  </a:cubicBezTo>
                  <a:cubicBezTo>
                    <a:pt x="2072" y="1313"/>
                    <a:pt x="2072" y="682"/>
                    <a:pt x="1679" y="289"/>
                  </a:cubicBezTo>
                  <a:cubicBezTo>
                    <a:pt x="1479" y="90"/>
                    <a:pt x="1234" y="0"/>
                    <a:pt x="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6"/>
            <p:cNvSpPr/>
            <p:nvPr/>
          </p:nvSpPr>
          <p:spPr>
            <a:xfrm>
              <a:off x="1135850" y="24004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1000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6" y="1991"/>
                  </a:cubicBezTo>
                  <a:cubicBezTo>
                    <a:pt x="1250" y="1991"/>
                    <a:pt x="1499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6" y="0"/>
                    <a:pt x="1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6"/>
            <p:cNvSpPr/>
            <p:nvPr/>
          </p:nvSpPr>
          <p:spPr>
            <a:xfrm>
              <a:off x="1209075" y="24735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1" y="89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6"/>
            <p:cNvSpPr/>
            <p:nvPr/>
          </p:nvSpPr>
          <p:spPr>
            <a:xfrm>
              <a:off x="696200" y="21070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2" y="0"/>
                  </a:moveTo>
                  <a:cubicBezTo>
                    <a:pt x="492" y="0"/>
                    <a:pt x="1" y="400"/>
                    <a:pt x="1" y="997"/>
                  </a:cubicBezTo>
                  <a:cubicBezTo>
                    <a:pt x="1" y="1594"/>
                    <a:pt x="493" y="1989"/>
                    <a:pt x="1002" y="1989"/>
                  </a:cubicBezTo>
                  <a:cubicBezTo>
                    <a:pt x="1245" y="1989"/>
                    <a:pt x="1492" y="1899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2" y="91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6"/>
            <p:cNvSpPr/>
            <p:nvPr/>
          </p:nvSpPr>
          <p:spPr>
            <a:xfrm>
              <a:off x="769725" y="21806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6" y="1984"/>
                  </a:cubicBezTo>
                  <a:cubicBezTo>
                    <a:pt x="1250" y="1984"/>
                    <a:pt x="1500" y="1894"/>
                    <a:pt x="1703" y="1694"/>
                  </a:cubicBezTo>
                  <a:cubicBezTo>
                    <a:pt x="2084" y="1301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6"/>
            <p:cNvSpPr/>
            <p:nvPr/>
          </p:nvSpPr>
          <p:spPr>
            <a:xfrm>
              <a:off x="842950" y="2253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2" y="1991"/>
                  </a:cubicBezTo>
                  <a:cubicBezTo>
                    <a:pt x="1245" y="1991"/>
                    <a:pt x="1492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6"/>
            <p:cNvSpPr/>
            <p:nvPr/>
          </p:nvSpPr>
          <p:spPr>
            <a:xfrm>
              <a:off x="916175" y="232682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6"/>
            <p:cNvSpPr/>
            <p:nvPr/>
          </p:nvSpPr>
          <p:spPr>
            <a:xfrm>
              <a:off x="989400" y="24000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6"/>
            <p:cNvSpPr/>
            <p:nvPr/>
          </p:nvSpPr>
          <p:spPr>
            <a:xfrm>
              <a:off x="1062925" y="24735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7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7" y="89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6"/>
            <p:cNvSpPr/>
            <p:nvPr/>
          </p:nvSpPr>
          <p:spPr>
            <a:xfrm>
              <a:off x="1136150" y="254677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6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6"/>
            <p:cNvSpPr/>
            <p:nvPr/>
          </p:nvSpPr>
          <p:spPr>
            <a:xfrm>
              <a:off x="549750" y="210725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1"/>
                  </a:moveTo>
                  <a:cubicBezTo>
                    <a:pt x="489" y="1"/>
                    <a:pt x="1" y="397"/>
                    <a:pt x="1" y="1000"/>
                  </a:cubicBezTo>
                  <a:cubicBezTo>
                    <a:pt x="1" y="1597"/>
                    <a:pt x="493" y="1992"/>
                    <a:pt x="1002" y="1992"/>
                  </a:cubicBezTo>
                  <a:cubicBezTo>
                    <a:pt x="1245" y="1992"/>
                    <a:pt x="1492" y="1902"/>
                    <a:pt x="1692" y="1702"/>
                  </a:cubicBezTo>
                  <a:cubicBezTo>
                    <a:pt x="2084" y="1310"/>
                    <a:pt x="2084" y="679"/>
                    <a:pt x="1692" y="298"/>
                  </a:cubicBezTo>
                  <a:cubicBezTo>
                    <a:pt x="1490" y="92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6"/>
            <p:cNvSpPr/>
            <p:nvPr/>
          </p:nvSpPr>
          <p:spPr>
            <a:xfrm>
              <a:off x="622975" y="2180475"/>
              <a:ext cx="51825" cy="49700"/>
            </a:xfrm>
            <a:custGeom>
              <a:avLst/>
              <a:gdLst/>
              <a:ahLst/>
              <a:cxnLst/>
              <a:rect l="l" t="t" r="r" b="b"/>
              <a:pathLst>
                <a:path w="2073" h="1988" extrusionOk="0">
                  <a:moveTo>
                    <a:pt x="990" y="0"/>
                  </a:moveTo>
                  <a:cubicBezTo>
                    <a:pt x="483" y="0"/>
                    <a:pt x="1" y="394"/>
                    <a:pt x="1" y="988"/>
                  </a:cubicBezTo>
                  <a:cubicBezTo>
                    <a:pt x="1" y="1591"/>
                    <a:pt x="484" y="1987"/>
                    <a:pt x="992" y="1987"/>
                  </a:cubicBezTo>
                  <a:cubicBezTo>
                    <a:pt x="1236" y="1987"/>
                    <a:pt x="1486" y="1896"/>
                    <a:pt x="1691" y="1690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6"/>
            <p:cNvSpPr/>
            <p:nvPr/>
          </p:nvSpPr>
          <p:spPr>
            <a:xfrm>
              <a:off x="468200" y="2180450"/>
              <a:ext cx="66400" cy="49675"/>
            </a:xfrm>
            <a:custGeom>
              <a:avLst/>
              <a:gdLst/>
              <a:ahLst/>
              <a:cxnLst/>
              <a:rect l="l" t="t" r="r" b="b"/>
              <a:pathLst>
                <a:path w="2656" h="1987" extrusionOk="0">
                  <a:moveTo>
                    <a:pt x="1322" y="1"/>
                  </a:moveTo>
                  <a:cubicBezTo>
                    <a:pt x="441" y="1"/>
                    <a:pt x="1" y="1072"/>
                    <a:pt x="632" y="1691"/>
                  </a:cubicBezTo>
                  <a:cubicBezTo>
                    <a:pt x="822" y="1888"/>
                    <a:pt x="1075" y="1986"/>
                    <a:pt x="1328" y="1986"/>
                  </a:cubicBezTo>
                  <a:cubicBezTo>
                    <a:pt x="1581" y="1986"/>
                    <a:pt x="1834" y="1888"/>
                    <a:pt x="2025" y="1691"/>
                  </a:cubicBezTo>
                  <a:cubicBezTo>
                    <a:pt x="2656" y="1072"/>
                    <a:pt x="2203" y="1"/>
                    <a:pt x="1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6"/>
            <p:cNvSpPr/>
            <p:nvPr/>
          </p:nvSpPr>
          <p:spPr>
            <a:xfrm>
              <a:off x="696500" y="2253975"/>
              <a:ext cx="51825" cy="49725"/>
            </a:xfrm>
            <a:custGeom>
              <a:avLst/>
              <a:gdLst/>
              <a:ahLst/>
              <a:cxnLst/>
              <a:rect l="l" t="t" r="r" b="b"/>
              <a:pathLst>
                <a:path w="2073" h="1989" extrusionOk="0">
                  <a:moveTo>
                    <a:pt x="990" y="1"/>
                  </a:moveTo>
                  <a:cubicBezTo>
                    <a:pt x="482" y="1"/>
                    <a:pt x="1" y="395"/>
                    <a:pt x="1" y="989"/>
                  </a:cubicBezTo>
                  <a:cubicBezTo>
                    <a:pt x="1" y="1592"/>
                    <a:pt x="484" y="1988"/>
                    <a:pt x="991" y="1988"/>
                  </a:cubicBezTo>
                  <a:cubicBezTo>
                    <a:pt x="1236" y="1988"/>
                    <a:pt x="1486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6"/>
            <p:cNvSpPr/>
            <p:nvPr/>
          </p:nvSpPr>
          <p:spPr>
            <a:xfrm>
              <a:off x="769425" y="23271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9"/>
                    <a:pt x="1006" y="1989"/>
                  </a:cubicBezTo>
                  <a:cubicBezTo>
                    <a:pt x="1250" y="1989"/>
                    <a:pt x="1500" y="1898"/>
                    <a:pt x="1703" y="1694"/>
                  </a:cubicBezTo>
                  <a:cubicBezTo>
                    <a:pt x="2084" y="1313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6"/>
            <p:cNvSpPr/>
            <p:nvPr/>
          </p:nvSpPr>
          <p:spPr>
            <a:xfrm>
              <a:off x="842650" y="24003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6"/>
            <p:cNvSpPr/>
            <p:nvPr/>
          </p:nvSpPr>
          <p:spPr>
            <a:xfrm>
              <a:off x="915875" y="24735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2" y="89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6"/>
            <p:cNvSpPr/>
            <p:nvPr/>
          </p:nvSpPr>
          <p:spPr>
            <a:xfrm>
              <a:off x="989400" y="2546950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401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5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1"/>
                    <a:pt x="1244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6"/>
            <p:cNvSpPr/>
            <p:nvPr/>
          </p:nvSpPr>
          <p:spPr>
            <a:xfrm>
              <a:off x="1062925" y="2620000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7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6"/>
            <p:cNvSpPr/>
            <p:nvPr/>
          </p:nvSpPr>
          <p:spPr>
            <a:xfrm>
              <a:off x="549750" y="225360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4"/>
                    <a:pt x="1002" y="1984"/>
                  </a:cubicBezTo>
                  <a:cubicBezTo>
                    <a:pt x="1245" y="1984"/>
                    <a:pt x="1492" y="1894"/>
                    <a:pt x="1692" y="1694"/>
                  </a:cubicBezTo>
                  <a:cubicBezTo>
                    <a:pt x="2084" y="1302"/>
                    <a:pt x="2084" y="682"/>
                    <a:pt x="1692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6"/>
            <p:cNvSpPr/>
            <p:nvPr/>
          </p:nvSpPr>
          <p:spPr>
            <a:xfrm>
              <a:off x="623275" y="23271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6"/>
            <p:cNvSpPr/>
            <p:nvPr/>
          </p:nvSpPr>
          <p:spPr>
            <a:xfrm>
              <a:off x="696500" y="24003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1" y="395"/>
                    <a:pt x="1" y="992"/>
                  </a:cubicBezTo>
                  <a:cubicBezTo>
                    <a:pt x="1" y="1589"/>
                    <a:pt x="487" y="1983"/>
                    <a:pt x="997" y="1983"/>
                  </a:cubicBezTo>
                  <a:cubicBezTo>
                    <a:pt x="1240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40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6"/>
            <p:cNvSpPr/>
            <p:nvPr/>
          </p:nvSpPr>
          <p:spPr>
            <a:xfrm>
              <a:off x="769425" y="2473375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0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6" y="1991"/>
                  </a:cubicBezTo>
                  <a:cubicBezTo>
                    <a:pt x="1250" y="1991"/>
                    <a:pt x="1500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7" y="0"/>
                    <a:pt x="1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6"/>
            <p:cNvSpPr/>
            <p:nvPr/>
          </p:nvSpPr>
          <p:spPr>
            <a:xfrm>
              <a:off x="842650" y="254657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5" y="1"/>
                  </a:moveTo>
                  <a:cubicBezTo>
                    <a:pt x="488" y="1"/>
                    <a:pt x="1" y="395"/>
                    <a:pt x="1" y="989"/>
                  </a:cubicBezTo>
                  <a:cubicBezTo>
                    <a:pt x="1" y="1591"/>
                    <a:pt x="489" y="1988"/>
                    <a:pt x="997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0" y="1"/>
                    <a:pt x="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6"/>
            <p:cNvSpPr/>
            <p:nvPr/>
          </p:nvSpPr>
          <p:spPr>
            <a:xfrm>
              <a:off x="916175" y="2620000"/>
              <a:ext cx="52125" cy="49750"/>
            </a:xfrm>
            <a:custGeom>
              <a:avLst/>
              <a:gdLst/>
              <a:ahLst/>
              <a:cxnLst/>
              <a:rect l="l" t="t" r="r" b="b"/>
              <a:pathLst>
                <a:path w="2085" h="1990" extrusionOk="0">
                  <a:moveTo>
                    <a:pt x="1006" y="1"/>
                  </a:moveTo>
                  <a:cubicBezTo>
                    <a:pt x="492" y="1"/>
                    <a:pt x="0" y="396"/>
                    <a:pt x="0" y="993"/>
                  </a:cubicBezTo>
                  <a:cubicBezTo>
                    <a:pt x="0" y="1589"/>
                    <a:pt x="492" y="1989"/>
                    <a:pt x="1005" y="1989"/>
                  </a:cubicBezTo>
                  <a:cubicBezTo>
                    <a:pt x="1250" y="1989"/>
                    <a:pt x="1499" y="1899"/>
                    <a:pt x="1703" y="1695"/>
                  </a:cubicBezTo>
                  <a:cubicBezTo>
                    <a:pt x="2084" y="1314"/>
                    <a:pt x="2084" y="683"/>
                    <a:pt x="1703" y="290"/>
                  </a:cubicBezTo>
                  <a:cubicBezTo>
                    <a:pt x="1500" y="90"/>
                    <a:pt x="1250" y="1"/>
                    <a:pt x="10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6"/>
            <p:cNvSpPr/>
            <p:nvPr/>
          </p:nvSpPr>
          <p:spPr>
            <a:xfrm>
              <a:off x="989400" y="269322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396"/>
                    <a:pt x="0" y="992"/>
                  </a:cubicBezTo>
                  <a:cubicBezTo>
                    <a:pt x="0" y="1589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1" name="Google Shape;2311;p26"/>
          <p:cNvGrpSpPr/>
          <p:nvPr/>
        </p:nvGrpSpPr>
        <p:grpSpPr>
          <a:xfrm>
            <a:off x="-1360678" y="1245740"/>
            <a:ext cx="1826458" cy="526203"/>
            <a:chOff x="7908500" y="272200"/>
            <a:chExt cx="1374000" cy="395850"/>
          </a:xfrm>
        </p:grpSpPr>
        <p:sp>
          <p:nvSpPr>
            <p:cNvPr id="2312" name="Google Shape;2312;p26"/>
            <p:cNvSpPr/>
            <p:nvPr/>
          </p:nvSpPr>
          <p:spPr>
            <a:xfrm>
              <a:off x="7908800" y="272200"/>
              <a:ext cx="1373700" cy="120275"/>
            </a:xfrm>
            <a:custGeom>
              <a:avLst/>
              <a:gdLst/>
              <a:ahLst/>
              <a:cxnLst/>
              <a:rect l="l" t="t" r="r" b="b"/>
              <a:pathLst>
                <a:path w="54948" h="4811" extrusionOk="0">
                  <a:moveTo>
                    <a:pt x="4202" y="1"/>
                  </a:moveTo>
                  <a:cubicBezTo>
                    <a:pt x="2944" y="1"/>
                    <a:pt x="1680" y="349"/>
                    <a:pt x="560" y="1058"/>
                  </a:cubicBezTo>
                  <a:cubicBezTo>
                    <a:pt x="84" y="1367"/>
                    <a:pt x="0" y="2034"/>
                    <a:pt x="381" y="2462"/>
                  </a:cubicBezTo>
                  <a:cubicBezTo>
                    <a:pt x="567" y="2669"/>
                    <a:pt x="825" y="2778"/>
                    <a:pt x="1084" y="2778"/>
                  </a:cubicBezTo>
                  <a:cubicBezTo>
                    <a:pt x="1258" y="2778"/>
                    <a:pt x="1431" y="2729"/>
                    <a:pt x="1584" y="2629"/>
                  </a:cubicBezTo>
                  <a:cubicBezTo>
                    <a:pt x="2388" y="2126"/>
                    <a:pt x="3297" y="1878"/>
                    <a:pt x="4202" y="1878"/>
                  </a:cubicBezTo>
                  <a:cubicBezTo>
                    <a:pt x="5373" y="1878"/>
                    <a:pt x="6539" y="2293"/>
                    <a:pt x="7466" y="3105"/>
                  </a:cubicBezTo>
                  <a:cubicBezTo>
                    <a:pt x="8752" y="4242"/>
                    <a:pt x="10356" y="4811"/>
                    <a:pt x="11960" y="4811"/>
                  </a:cubicBezTo>
                  <a:cubicBezTo>
                    <a:pt x="13565" y="4811"/>
                    <a:pt x="15169" y="4242"/>
                    <a:pt x="16455" y="3105"/>
                  </a:cubicBezTo>
                  <a:cubicBezTo>
                    <a:pt x="17389" y="2290"/>
                    <a:pt x="18553" y="1882"/>
                    <a:pt x="19716" y="1882"/>
                  </a:cubicBezTo>
                  <a:cubicBezTo>
                    <a:pt x="20878" y="1882"/>
                    <a:pt x="22039" y="2290"/>
                    <a:pt x="22968" y="3105"/>
                  </a:cubicBezTo>
                  <a:cubicBezTo>
                    <a:pt x="24253" y="4242"/>
                    <a:pt x="25861" y="4811"/>
                    <a:pt x="27468" y="4811"/>
                  </a:cubicBezTo>
                  <a:cubicBezTo>
                    <a:pt x="29075" y="4811"/>
                    <a:pt x="30683" y="4242"/>
                    <a:pt x="31969" y="3105"/>
                  </a:cubicBezTo>
                  <a:cubicBezTo>
                    <a:pt x="32897" y="2290"/>
                    <a:pt x="34061" y="1882"/>
                    <a:pt x="35225" y="1882"/>
                  </a:cubicBezTo>
                  <a:cubicBezTo>
                    <a:pt x="36389" y="1882"/>
                    <a:pt x="37553" y="2290"/>
                    <a:pt x="38481" y="3105"/>
                  </a:cubicBezTo>
                  <a:cubicBezTo>
                    <a:pt x="39720" y="4201"/>
                    <a:pt x="41327" y="4808"/>
                    <a:pt x="42982" y="4808"/>
                  </a:cubicBezTo>
                  <a:cubicBezTo>
                    <a:pt x="44637" y="4808"/>
                    <a:pt x="46244" y="4201"/>
                    <a:pt x="47483" y="3105"/>
                  </a:cubicBezTo>
                  <a:cubicBezTo>
                    <a:pt x="48403" y="2293"/>
                    <a:pt x="49565" y="1878"/>
                    <a:pt x="50735" y="1878"/>
                  </a:cubicBezTo>
                  <a:cubicBezTo>
                    <a:pt x="51639" y="1878"/>
                    <a:pt x="52548" y="2126"/>
                    <a:pt x="53352" y="2629"/>
                  </a:cubicBezTo>
                  <a:cubicBezTo>
                    <a:pt x="53510" y="2729"/>
                    <a:pt x="53686" y="2778"/>
                    <a:pt x="53861" y="2778"/>
                  </a:cubicBezTo>
                  <a:cubicBezTo>
                    <a:pt x="54123" y="2778"/>
                    <a:pt x="54381" y="2669"/>
                    <a:pt x="54567" y="2462"/>
                  </a:cubicBezTo>
                  <a:cubicBezTo>
                    <a:pt x="54948" y="2034"/>
                    <a:pt x="54853" y="1367"/>
                    <a:pt x="54376" y="1058"/>
                  </a:cubicBezTo>
                  <a:cubicBezTo>
                    <a:pt x="53256" y="349"/>
                    <a:pt x="51992" y="1"/>
                    <a:pt x="50734" y="1"/>
                  </a:cubicBezTo>
                  <a:cubicBezTo>
                    <a:pt x="49118" y="1"/>
                    <a:pt x="47511" y="576"/>
                    <a:pt x="46232" y="1700"/>
                  </a:cubicBezTo>
                  <a:cubicBezTo>
                    <a:pt x="45304" y="2522"/>
                    <a:pt x="44143" y="2933"/>
                    <a:pt x="42982" y="2933"/>
                  </a:cubicBezTo>
                  <a:cubicBezTo>
                    <a:pt x="41821" y="2933"/>
                    <a:pt x="40660" y="2522"/>
                    <a:pt x="39732" y="1700"/>
                  </a:cubicBezTo>
                  <a:cubicBezTo>
                    <a:pt x="38440" y="569"/>
                    <a:pt x="36832" y="4"/>
                    <a:pt x="35227" y="4"/>
                  </a:cubicBezTo>
                  <a:cubicBezTo>
                    <a:pt x="33621" y="4"/>
                    <a:pt x="32016" y="569"/>
                    <a:pt x="30730" y="1700"/>
                  </a:cubicBezTo>
                  <a:cubicBezTo>
                    <a:pt x="29796" y="2522"/>
                    <a:pt x="28632" y="2933"/>
                    <a:pt x="27470" y="2933"/>
                  </a:cubicBezTo>
                  <a:cubicBezTo>
                    <a:pt x="26307" y="2933"/>
                    <a:pt x="25146" y="2522"/>
                    <a:pt x="24218" y="1700"/>
                  </a:cubicBezTo>
                  <a:cubicBezTo>
                    <a:pt x="22932" y="569"/>
                    <a:pt x="21325" y="4"/>
                    <a:pt x="19717" y="4"/>
                  </a:cubicBezTo>
                  <a:cubicBezTo>
                    <a:pt x="18110" y="4"/>
                    <a:pt x="16502" y="569"/>
                    <a:pt x="15217" y="1700"/>
                  </a:cubicBezTo>
                  <a:cubicBezTo>
                    <a:pt x="14288" y="2522"/>
                    <a:pt x="13124" y="2933"/>
                    <a:pt x="11960" y="2933"/>
                  </a:cubicBezTo>
                  <a:cubicBezTo>
                    <a:pt x="10796" y="2933"/>
                    <a:pt x="9633" y="2522"/>
                    <a:pt x="8704" y="1700"/>
                  </a:cubicBezTo>
                  <a:cubicBezTo>
                    <a:pt x="7425" y="576"/>
                    <a:pt x="5819" y="1"/>
                    <a:pt x="4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6"/>
            <p:cNvSpPr/>
            <p:nvPr/>
          </p:nvSpPr>
          <p:spPr>
            <a:xfrm>
              <a:off x="7908500" y="413300"/>
              <a:ext cx="1374000" cy="120500"/>
            </a:xfrm>
            <a:custGeom>
              <a:avLst/>
              <a:gdLst/>
              <a:ahLst/>
              <a:cxnLst/>
              <a:rect l="l" t="t" r="r" b="b"/>
              <a:pathLst>
                <a:path w="54960" h="4820" extrusionOk="0">
                  <a:moveTo>
                    <a:pt x="4214" y="0"/>
                  </a:moveTo>
                  <a:cubicBezTo>
                    <a:pt x="2956" y="0"/>
                    <a:pt x="1692" y="348"/>
                    <a:pt x="572" y="1057"/>
                  </a:cubicBezTo>
                  <a:cubicBezTo>
                    <a:pt x="96" y="1379"/>
                    <a:pt x="1" y="2045"/>
                    <a:pt x="393" y="2474"/>
                  </a:cubicBezTo>
                  <a:cubicBezTo>
                    <a:pt x="579" y="2681"/>
                    <a:pt x="837" y="2789"/>
                    <a:pt x="1096" y="2789"/>
                  </a:cubicBezTo>
                  <a:cubicBezTo>
                    <a:pt x="1270" y="2789"/>
                    <a:pt x="1443" y="2741"/>
                    <a:pt x="1596" y="2641"/>
                  </a:cubicBezTo>
                  <a:cubicBezTo>
                    <a:pt x="2400" y="2137"/>
                    <a:pt x="3309" y="1889"/>
                    <a:pt x="4214" y="1889"/>
                  </a:cubicBezTo>
                  <a:cubicBezTo>
                    <a:pt x="5385" y="1889"/>
                    <a:pt x="6551" y="2304"/>
                    <a:pt x="7478" y="3117"/>
                  </a:cubicBezTo>
                  <a:cubicBezTo>
                    <a:pt x="8764" y="4248"/>
                    <a:pt x="10368" y="4814"/>
                    <a:pt x="11972" y="4814"/>
                  </a:cubicBezTo>
                  <a:cubicBezTo>
                    <a:pt x="13577" y="4814"/>
                    <a:pt x="15181" y="4248"/>
                    <a:pt x="16467" y="3117"/>
                  </a:cubicBezTo>
                  <a:cubicBezTo>
                    <a:pt x="17401" y="2295"/>
                    <a:pt x="18565" y="1885"/>
                    <a:pt x="19728" y="1885"/>
                  </a:cubicBezTo>
                  <a:cubicBezTo>
                    <a:pt x="20890" y="1885"/>
                    <a:pt x="22051" y="2295"/>
                    <a:pt x="22980" y="3117"/>
                  </a:cubicBezTo>
                  <a:cubicBezTo>
                    <a:pt x="24265" y="4248"/>
                    <a:pt x="25873" y="4814"/>
                    <a:pt x="27480" y="4814"/>
                  </a:cubicBezTo>
                  <a:cubicBezTo>
                    <a:pt x="29087" y="4814"/>
                    <a:pt x="30695" y="4248"/>
                    <a:pt x="31981" y="3117"/>
                  </a:cubicBezTo>
                  <a:cubicBezTo>
                    <a:pt x="32909" y="2295"/>
                    <a:pt x="34073" y="1885"/>
                    <a:pt x="35237" y="1885"/>
                  </a:cubicBezTo>
                  <a:cubicBezTo>
                    <a:pt x="36401" y="1885"/>
                    <a:pt x="37565" y="2295"/>
                    <a:pt x="38493" y="3117"/>
                  </a:cubicBezTo>
                  <a:cubicBezTo>
                    <a:pt x="39732" y="4212"/>
                    <a:pt x="41339" y="4819"/>
                    <a:pt x="42994" y="4819"/>
                  </a:cubicBezTo>
                  <a:cubicBezTo>
                    <a:pt x="44649" y="4819"/>
                    <a:pt x="46256" y="4212"/>
                    <a:pt x="47495" y="3117"/>
                  </a:cubicBezTo>
                  <a:cubicBezTo>
                    <a:pt x="48416" y="2303"/>
                    <a:pt x="49580" y="1884"/>
                    <a:pt x="50752" y="1884"/>
                  </a:cubicBezTo>
                  <a:cubicBezTo>
                    <a:pt x="51655" y="1884"/>
                    <a:pt x="52561" y="2133"/>
                    <a:pt x="53364" y="2641"/>
                  </a:cubicBezTo>
                  <a:cubicBezTo>
                    <a:pt x="53523" y="2737"/>
                    <a:pt x="53701" y="2784"/>
                    <a:pt x="53877" y="2784"/>
                  </a:cubicBezTo>
                  <a:cubicBezTo>
                    <a:pt x="54137" y="2784"/>
                    <a:pt x="54394" y="2680"/>
                    <a:pt x="54579" y="2474"/>
                  </a:cubicBezTo>
                  <a:cubicBezTo>
                    <a:pt x="54960" y="2045"/>
                    <a:pt x="54865" y="1379"/>
                    <a:pt x="54388" y="1057"/>
                  </a:cubicBezTo>
                  <a:cubicBezTo>
                    <a:pt x="53268" y="348"/>
                    <a:pt x="52004" y="0"/>
                    <a:pt x="50746" y="0"/>
                  </a:cubicBezTo>
                  <a:cubicBezTo>
                    <a:pt x="49130" y="0"/>
                    <a:pt x="47523" y="575"/>
                    <a:pt x="46244" y="1700"/>
                  </a:cubicBezTo>
                  <a:cubicBezTo>
                    <a:pt x="45316" y="2522"/>
                    <a:pt x="44155" y="2932"/>
                    <a:pt x="42994" y="2932"/>
                  </a:cubicBezTo>
                  <a:cubicBezTo>
                    <a:pt x="41833" y="2932"/>
                    <a:pt x="40672" y="2522"/>
                    <a:pt x="39744" y="1700"/>
                  </a:cubicBezTo>
                  <a:cubicBezTo>
                    <a:pt x="38452" y="569"/>
                    <a:pt x="36844" y="3"/>
                    <a:pt x="35239" y="3"/>
                  </a:cubicBezTo>
                  <a:cubicBezTo>
                    <a:pt x="33633" y="3"/>
                    <a:pt x="32028" y="569"/>
                    <a:pt x="30742" y="1700"/>
                  </a:cubicBezTo>
                  <a:cubicBezTo>
                    <a:pt x="29808" y="2522"/>
                    <a:pt x="28644" y="2932"/>
                    <a:pt x="27482" y="2932"/>
                  </a:cubicBezTo>
                  <a:cubicBezTo>
                    <a:pt x="26319" y="2932"/>
                    <a:pt x="25158" y="2522"/>
                    <a:pt x="24230" y="1700"/>
                  </a:cubicBezTo>
                  <a:cubicBezTo>
                    <a:pt x="22944" y="569"/>
                    <a:pt x="21337" y="3"/>
                    <a:pt x="19729" y="3"/>
                  </a:cubicBezTo>
                  <a:cubicBezTo>
                    <a:pt x="18122" y="3"/>
                    <a:pt x="16514" y="569"/>
                    <a:pt x="15229" y="1700"/>
                  </a:cubicBezTo>
                  <a:cubicBezTo>
                    <a:pt x="14300" y="2522"/>
                    <a:pt x="13136" y="2932"/>
                    <a:pt x="11972" y="2932"/>
                  </a:cubicBezTo>
                  <a:cubicBezTo>
                    <a:pt x="10808" y="2932"/>
                    <a:pt x="9645" y="2522"/>
                    <a:pt x="8716" y="1700"/>
                  </a:cubicBezTo>
                  <a:cubicBezTo>
                    <a:pt x="7437" y="575"/>
                    <a:pt x="5831" y="0"/>
                    <a:pt x="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6"/>
            <p:cNvSpPr/>
            <p:nvPr/>
          </p:nvSpPr>
          <p:spPr>
            <a:xfrm>
              <a:off x="7908800" y="547825"/>
              <a:ext cx="1373700" cy="120225"/>
            </a:xfrm>
            <a:custGeom>
              <a:avLst/>
              <a:gdLst/>
              <a:ahLst/>
              <a:cxnLst/>
              <a:rect l="l" t="t" r="r" b="b"/>
              <a:pathLst>
                <a:path w="54948" h="4809" extrusionOk="0">
                  <a:moveTo>
                    <a:pt x="4202" y="1"/>
                  </a:moveTo>
                  <a:cubicBezTo>
                    <a:pt x="2944" y="1"/>
                    <a:pt x="1680" y="349"/>
                    <a:pt x="560" y="1058"/>
                  </a:cubicBezTo>
                  <a:cubicBezTo>
                    <a:pt x="84" y="1367"/>
                    <a:pt x="0" y="2034"/>
                    <a:pt x="381" y="2463"/>
                  </a:cubicBezTo>
                  <a:cubicBezTo>
                    <a:pt x="567" y="2670"/>
                    <a:pt x="825" y="2778"/>
                    <a:pt x="1084" y="2778"/>
                  </a:cubicBezTo>
                  <a:cubicBezTo>
                    <a:pt x="1258" y="2778"/>
                    <a:pt x="1431" y="2730"/>
                    <a:pt x="1584" y="2629"/>
                  </a:cubicBezTo>
                  <a:cubicBezTo>
                    <a:pt x="2388" y="2126"/>
                    <a:pt x="3297" y="1878"/>
                    <a:pt x="4202" y="1878"/>
                  </a:cubicBezTo>
                  <a:cubicBezTo>
                    <a:pt x="5373" y="1878"/>
                    <a:pt x="6539" y="2293"/>
                    <a:pt x="7466" y="3106"/>
                  </a:cubicBezTo>
                  <a:cubicBezTo>
                    <a:pt x="8752" y="4237"/>
                    <a:pt x="10356" y="4802"/>
                    <a:pt x="11960" y="4802"/>
                  </a:cubicBezTo>
                  <a:cubicBezTo>
                    <a:pt x="13565" y="4802"/>
                    <a:pt x="15169" y="4237"/>
                    <a:pt x="16455" y="3106"/>
                  </a:cubicBezTo>
                  <a:cubicBezTo>
                    <a:pt x="17389" y="2284"/>
                    <a:pt x="18553" y="1873"/>
                    <a:pt x="19716" y="1873"/>
                  </a:cubicBezTo>
                  <a:cubicBezTo>
                    <a:pt x="20878" y="1873"/>
                    <a:pt x="22039" y="2284"/>
                    <a:pt x="22968" y="3106"/>
                  </a:cubicBezTo>
                  <a:cubicBezTo>
                    <a:pt x="24253" y="4237"/>
                    <a:pt x="25861" y="4802"/>
                    <a:pt x="27468" y="4802"/>
                  </a:cubicBezTo>
                  <a:cubicBezTo>
                    <a:pt x="29075" y="4802"/>
                    <a:pt x="30683" y="4237"/>
                    <a:pt x="31969" y="3106"/>
                  </a:cubicBezTo>
                  <a:cubicBezTo>
                    <a:pt x="32897" y="2284"/>
                    <a:pt x="34061" y="1873"/>
                    <a:pt x="35225" y="1873"/>
                  </a:cubicBezTo>
                  <a:cubicBezTo>
                    <a:pt x="36389" y="1873"/>
                    <a:pt x="37553" y="2284"/>
                    <a:pt x="38481" y="3106"/>
                  </a:cubicBezTo>
                  <a:cubicBezTo>
                    <a:pt x="39720" y="4201"/>
                    <a:pt x="41327" y="4808"/>
                    <a:pt x="42982" y="4808"/>
                  </a:cubicBezTo>
                  <a:cubicBezTo>
                    <a:pt x="44637" y="4808"/>
                    <a:pt x="46244" y="4201"/>
                    <a:pt x="47483" y="3106"/>
                  </a:cubicBezTo>
                  <a:cubicBezTo>
                    <a:pt x="48403" y="2293"/>
                    <a:pt x="49565" y="1878"/>
                    <a:pt x="50735" y="1878"/>
                  </a:cubicBezTo>
                  <a:cubicBezTo>
                    <a:pt x="51639" y="1878"/>
                    <a:pt x="52548" y="2126"/>
                    <a:pt x="53352" y="2629"/>
                  </a:cubicBezTo>
                  <a:cubicBezTo>
                    <a:pt x="53510" y="2730"/>
                    <a:pt x="53686" y="2778"/>
                    <a:pt x="53861" y="2778"/>
                  </a:cubicBezTo>
                  <a:cubicBezTo>
                    <a:pt x="54123" y="2778"/>
                    <a:pt x="54381" y="2670"/>
                    <a:pt x="54567" y="2463"/>
                  </a:cubicBezTo>
                  <a:cubicBezTo>
                    <a:pt x="54948" y="2034"/>
                    <a:pt x="54853" y="1367"/>
                    <a:pt x="54376" y="1058"/>
                  </a:cubicBezTo>
                  <a:cubicBezTo>
                    <a:pt x="53256" y="349"/>
                    <a:pt x="51992" y="1"/>
                    <a:pt x="50734" y="1"/>
                  </a:cubicBezTo>
                  <a:cubicBezTo>
                    <a:pt x="49118" y="1"/>
                    <a:pt x="47511" y="576"/>
                    <a:pt x="46232" y="1701"/>
                  </a:cubicBezTo>
                  <a:cubicBezTo>
                    <a:pt x="45304" y="2522"/>
                    <a:pt x="44143" y="2933"/>
                    <a:pt x="42982" y="2933"/>
                  </a:cubicBezTo>
                  <a:cubicBezTo>
                    <a:pt x="41821" y="2933"/>
                    <a:pt x="40660" y="2522"/>
                    <a:pt x="39732" y="1701"/>
                  </a:cubicBezTo>
                  <a:cubicBezTo>
                    <a:pt x="38440" y="570"/>
                    <a:pt x="36832" y="4"/>
                    <a:pt x="35227" y="4"/>
                  </a:cubicBezTo>
                  <a:cubicBezTo>
                    <a:pt x="33621" y="4"/>
                    <a:pt x="32016" y="570"/>
                    <a:pt x="30730" y="1701"/>
                  </a:cubicBezTo>
                  <a:cubicBezTo>
                    <a:pt x="29796" y="2522"/>
                    <a:pt x="28632" y="2933"/>
                    <a:pt x="27470" y="2933"/>
                  </a:cubicBezTo>
                  <a:cubicBezTo>
                    <a:pt x="26307" y="2933"/>
                    <a:pt x="25146" y="2522"/>
                    <a:pt x="24218" y="1701"/>
                  </a:cubicBezTo>
                  <a:cubicBezTo>
                    <a:pt x="22932" y="570"/>
                    <a:pt x="21325" y="4"/>
                    <a:pt x="19717" y="4"/>
                  </a:cubicBezTo>
                  <a:cubicBezTo>
                    <a:pt x="18110" y="4"/>
                    <a:pt x="16502" y="570"/>
                    <a:pt x="15217" y="1701"/>
                  </a:cubicBezTo>
                  <a:cubicBezTo>
                    <a:pt x="14288" y="2522"/>
                    <a:pt x="13124" y="2933"/>
                    <a:pt x="11960" y="2933"/>
                  </a:cubicBezTo>
                  <a:cubicBezTo>
                    <a:pt x="10796" y="2933"/>
                    <a:pt x="9633" y="2522"/>
                    <a:pt x="8704" y="1701"/>
                  </a:cubicBezTo>
                  <a:cubicBezTo>
                    <a:pt x="7425" y="576"/>
                    <a:pt x="5819" y="1"/>
                    <a:pt x="4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26"/>
          <p:cNvGrpSpPr/>
          <p:nvPr/>
        </p:nvGrpSpPr>
        <p:grpSpPr>
          <a:xfrm>
            <a:off x="380275" y="-229262"/>
            <a:ext cx="1081431" cy="1081431"/>
            <a:chOff x="1653302" y="685777"/>
            <a:chExt cx="824828" cy="824828"/>
          </a:xfrm>
        </p:grpSpPr>
        <p:sp>
          <p:nvSpPr>
            <p:cNvPr id="2316" name="Google Shape;2316;p26"/>
            <p:cNvSpPr/>
            <p:nvPr/>
          </p:nvSpPr>
          <p:spPr>
            <a:xfrm>
              <a:off x="1685230" y="717705"/>
              <a:ext cx="792900" cy="792900"/>
            </a:xfrm>
            <a:prstGeom prst="donut">
              <a:avLst>
                <a:gd name="adj" fmla="val 2209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6"/>
            <p:cNvSpPr/>
            <p:nvPr/>
          </p:nvSpPr>
          <p:spPr>
            <a:xfrm>
              <a:off x="1653302" y="685777"/>
              <a:ext cx="792900" cy="792900"/>
            </a:xfrm>
            <a:prstGeom prst="donut">
              <a:avLst>
                <a:gd name="adj" fmla="val 22098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8" name="Google Shape;2318;p26"/>
          <p:cNvSpPr/>
          <p:nvPr/>
        </p:nvSpPr>
        <p:spPr>
          <a:xfrm>
            <a:off x="1426325" y="4166727"/>
            <a:ext cx="547507" cy="526185"/>
          </a:xfrm>
          <a:custGeom>
            <a:avLst/>
            <a:gdLst/>
            <a:ahLst/>
            <a:cxnLst/>
            <a:rect l="l" t="t" r="r" b="b"/>
            <a:pathLst>
              <a:path w="21647" h="20804" extrusionOk="0">
                <a:moveTo>
                  <a:pt x="4732" y="1"/>
                </a:moveTo>
                <a:cubicBezTo>
                  <a:pt x="3629" y="1"/>
                  <a:pt x="2525" y="420"/>
                  <a:pt x="1680" y="1260"/>
                </a:cubicBezTo>
                <a:cubicBezTo>
                  <a:pt x="1" y="2951"/>
                  <a:pt x="1" y="5677"/>
                  <a:pt x="1680" y="7356"/>
                </a:cubicBezTo>
                <a:lnTo>
                  <a:pt x="4728" y="10404"/>
                </a:lnTo>
                <a:lnTo>
                  <a:pt x="1680" y="13452"/>
                </a:lnTo>
                <a:cubicBezTo>
                  <a:pt x="1" y="15131"/>
                  <a:pt x="1" y="17857"/>
                  <a:pt x="1680" y="19536"/>
                </a:cubicBezTo>
                <a:cubicBezTo>
                  <a:pt x="2525" y="20375"/>
                  <a:pt x="3629" y="20795"/>
                  <a:pt x="4732" y="20795"/>
                </a:cubicBezTo>
                <a:cubicBezTo>
                  <a:pt x="5835" y="20795"/>
                  <a:pt x="6936" y="20375"/>
                  <a:pt x="7776" y="19536"/>
                </a:cubicBezTo>
                <a:lnTo>
                  <a:pt x="10824" y="16500"/>
                </a:lnTo>
                <a:lnTo>
                  <a:pt x="13872" y="19536"/>
                </a:lnTo>
                <a:cubicBezTo>
                  <a:pt x="14711" y="20381"/>
                  <a:pt x="15812" y="20804"/>
                  <a:pt x="16914" y="20804"/>
                </a:cubicBezTo>
                <a:cubicBezTo>
                  <a:pt x="18015" y="20804"/>
                  <a:pt x="19116" y="20381"/>
                  <a:pt x="19956" y="19536"/>
                </a:cubicBezTo>
                <a:cubicBezTo>
                  <a:pt x="21647" y="17857"/>
                  <a:pt x="21647" y="15131"/>
                  <a:pt x="19956" y="13452"/>
                </a:cubicBezTo>
                <a:lnTo>
                  <a:pt x="16920" y="10404"/>
                </a:lnTo>
                <a:lnTo>
                  <a:pt x="19956" y="7356"/>
                </a:lnTo>
                <a:cubicBezTo>
                  <a:pt x="21635" y="5677"/>
                  <a:pt x="21635" y="2951"/>
                  <a:pt x="19956" y="1260"/>
                </a:cubicBezTo>
                <a:cubicBezTo>
                  <a:pt x="19116" y="420"/>
                  <a:pt x="18015" y="1"/>
                  <a:pt x="16914" y="1"/>
                </a:cubicBezTo>
                <a:cubicBezTo>
                  <a:pt x="15812" y="1"/>
                  <a:pt x="14711" y="420"/>
                  <a:pt x="13872" y="1260"/>
                </a:cubicBezTo>
                <a:lnTo>
                  <a:pt x="10824" y="4308"/>
                </a:lnTo>
                <a:lnTo>
                  <a:pt x="7776" y="1260"/>
                </a:lnTo>
                <a:cubicBezTo>
                  <a:pt x="6936" y="420"/>
                  <a:pt x="5835" y="1"/>
                  <a:pt x="4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9" name="Google Shape;2319;p26"/>
          <p:cNvSpPr/>
          <p:nvPr/>
        </p:nvSpPr>
        <p:spPr>
          <a:xfrm>
            <a:off x="4396813" y="4823725"/>
            <a:ext cx="1178155" cy="1133603"/>
          </a:xfrm>
          <a:custGeom>
            <a:avLst/>
            <a:gdLst/>
            <a:ahLst/>
            <a:cxnLst/>
            <a:rect l="l" t="t" r="r" b="b"/>
            <a:pathLst>
              <a:path w="34695" h="33383" extrusionOk="0">
                <a:moveTo>
                  <a:pt x="18002" y="0"/>
                </a:moveTo>
                <a:cubicBezTo>
                  <a:pt x="11251" y="0"/>
                  <a:pt x="5167" y="4072"/>
                  <a:pt x="2584" y="10311"/>
                </a:cubicBezTo>
                <a:cubicBezTo>
                  <a:pt x="0" y="16538"/>
                  <a:pt x="1429" y="23717"/>
                  <a:pt x="6203" y="28492"/>
                </a:cubicBezTo>
                <a:cubicBezTo>
                  <a:pt x="9397" y="31686"/>
                  <a:pt x="13667" y="33382"/>
                  <a:pt x="18008" y="33382"/>
                </a:cubicBezTo>
                <a:cubicBezTo>
                  <a:pt x="20157" y="33382"/>
                  <a:pt x="22322" y="32967"/>
                  <a:pt x="24384" y="32111"/>
                </a:cubicBezTo>
                <a:cubicBezTo>
                  <a:pt x="30623" y="29528"/>
                  <a:pt x="34695" y="23444"/>
                  <a:pt x="34695" y="16693"/>
                </a:cubicBezTo>
                <a:cubicBezTo>
                  <a:pt x="34683" y="7477"/>
                  <a:pt x="27218" y="0"/>
                  <a:pt x="180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0" name="Google Shape;2320;p26"/>
          <p:cNvSpPr/>
          <p:nvPr/>
        </p:nvSpPr>
        <p:spPr>
          <a:xfrm>
            <a:off x="8437317" y="2398125"/>
            <a:ext cx="706701" cy="1412909"/>
          </a:xfrm>
          <a:custGeom>
            <a:avLst/>
            <a:gdLst/>
            <a:ahLst/>
            <a:cxnLst/>
            <a:rect l="l" t="t" r="r" b="b"/>
            <a:pathLst>
              <a:path w="20111" h="40208" extrusionOk="0">
                <a:moveTo>
                  <a:pt x="20111" y="0"/>
                </a:moveTo>
                <a:lnTo>
                  <a:pt x="1" y="20110"/>
                </a:lnTo>
                <a:lnTo>
                  <a:pt x="20111" y="40208"/>
                </a:lnTo>
                <a:lnTo>
                  <a:pt x="2011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26"/>
          <p:cNvSpPr/>
          <p:nvPr/>
        </p:nvSpPr>
        <p:spPr>
          <a:xfrm>
            <a:off x="8916790" y="3200984"/>
            <a:ext cx="122217" cy="104612"/>
          </a:xfrm>
          <a:custGeom>
            <a:avLst/>
            <a:gdLst/>
            <a:ahLst/>
            <a:cxnLst/>
            <a:rect l="l" t="t" r="r" b="b"/>
            <a:pathLst>
              <a:path w="3478" h="2977" extrusionOk="0">
                <a:moveTo>
                  <a:pt x="1989" y="584"/>
                </a:moveTo>
                <a:cubicBezTo>
                  <a:pt x="2489" y="584"/>
                  <a:pt x="2882" y="989"/>
                  <a:pt x="2882" y="1477"/>
                </a:cubicBezTo>
                <a:cubicBezTo>
                  <a:pt x="2882" y="2016"/>
                  <a:pt x="2441" y="2376"/>
                  <a:pt x="1983" y="2376"/>
                </a:cubicBezTo>
                <a:cubicBezTo>
                  <a:pt x="1763" y="2376"/>
                  <a:pt x="1539" y="2293"/>
                  <a:pt x="1358" y="2108"/>
                </a:cubicBezTo>
                <a:cubicBezTo>
                  <a:pt x="798" y="1548"/>
                  <a:pt x="1191" y="584"/>
                  <a:pt x="1989" y="584"/>
                </a:cubicBezTo>
                <a:close/>
                <a:moveTo>
                  <a:pt x="1984" y="0"/>
                </a:moveTo>
                <a:cubicBezTo>
                  <a:pt x="1618" y="0"/>
                  <a:pt x="1245" y="136"/>
                  <a:pt x="941" y="441"/>
                </a:cubicBezTo>
                <a:cubicBezTo>
                  <a:pt x="1" y="1370"/>
                  <a:pt x="667" y="2977"/>
                  <a:pt x="1989" y="2977"/>
                </a:cubicBezTo>
                <a:cubicBezTo>
                  <a:pt x="2810" y="2977"/>
                  <a:pt x="3477" y="2310"/>
                  <a:pt x="3477" y="1489"/>
                </a:cubicBezTo>
                <a:cubicBezTo>
                  <a:pt x="3477" y="595"/>
                  <a:pt x="2747" y="0"/>
                  <a:pt x="1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2" name="Google Shape;2322;p26"/>
          <p:cNvSpPr/>
          <p:nvPr/>
        </p:nvSpPr>
        <p:spPr>
          <a:xfrm rot="-5400000">
            <a:off x="8009850" y="-331625"/>
            <a:ext cx="367200" cy="190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23" name="Google Shape;2323;p26"/>
          <p:cNvGrpSpPr/>
          <p:nvPr/>
        </p:nvGrpSpPr>
        <p:grpSpPr>
          <a:xfrm>
            <a:off x="7168800" y="539425"/>
            <a:ext cx="804875" cy="395875"/>
            <a:chOff x="583100" y="2948450"/>
            <a:chExt cx="804875" cy="395875"/>
          </a:xfrm>
        </p:grpSpPr>
        <p:sp>
          <p:nvSpPr>
            <p:cNvPr id="2324" name="Google Shape;2324;p26"/>
            <p:cNvSpPr/>
            <p:nvPr/>
          </p:nvSpPr>
          <p:spPr>
            <a:xfrm>
              <a:off x="583100" y="2948450"/>
              <a:ext cx="46750" cy="39875"/>
            </a:xfrm>
            <a:custGeom>
              <a:avLst/>
              <a:gdLst/>
              <a:ahLst/>
              <a:cxnLst/>
              <a:rect l="l" t="t" r="r" b="b"/>
              <a:pathLst>
                <a:path w="1870" h="1595" extrusionOk="0">
                  <a:moveTo>
                    <a:pt x="1072" y="142"/>
                  </a:moveTo>
                  <a:cubicBezTo>
                    <a:pt x="1429" y="142"/>
                    <a:pt x="1727" y="427"/>
                    <a:pt x="1727" y="797"/>
                  </a:cubicBezTo>
                  <a:cubicBezTo>
                    <a:pt x="1727" y="1192"/>
                    <a:pt x="1405" y="1456"/>
                    <a:pt x="1067" y="1456"/>
                  </a:cubicBezTo>
                  <a:cubicBezTo>
                    <a:pt x="907" y="1456"/>
                    <a:pt x="742" y="1395"/>
                    <a:pt x="608" y="1261"/>
                  </a:cubicBezTo>
                  <a:cubicBezTo>
                    <a:pt x="191" y="844"/>
                    <a:pt x="489" y="142"/>
                    <a:pt x="1072" y="142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4"/>
                    <a:pt x="512" y="237"/>
                  </a:cubicBezTo>
                  <a:cubicBezTo>
                    <a:pt x="0" y="737"/>
                    <a:pt x="358" y="1594"/>
                    <a:pt x="1072" y="1594"/>
                  </a:cubicBezTo>
                  <a:cubicBezTo>
                    <a:pt x="1512" y="1582"/>
                    <a:pt x="1858" y="1237"/>
                    <a:pt x="1870" y="797"/>
                  </a:cubicBezTo>
                  <a:cubicBezTo>
                    <a:pt x="1862" y="315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6"/>
            <p:cNvSpPr/>
            <p:nvPr/>
          </p:nvSpPr>
          <p:spPr>
            <a:xfrm>
              <a:off x="709600" y="2948450"/>
              <a:ext cx="46450" cy="39875"/>
            </a:xfrm>
            <a:custGeom>
              <a:avLst/>
              <a:gdLst/>
              <a:ahLst/>
              <a:cxnLst/>
              <a:rect l="l" t="t" r="r" b="b"/>
              <a:pathLst>
                <a:path w="1858" h="1595" extrusionOk="0">
                  <a:moveTo>
                    <a:pt x="1060" y="142"/>
                  </a:moveTo>
                  <a:cubicBezTo>
                    <a:pt x="1429" y="142"/>
                    <a:pt x="1715" y="427"/>
                    <a:pt x="1727" y="797"/>
                  </a:cubicBezTo>
                  <a:cubicBezTo>
                    <a:pt x="1727" y="1192"/>
                    <a:pt x="1399" y="1456"/>
                    <a:pt x="1059" y="1456"/>
                  </a:cubicBezTo>
                  <a:cubicBezTo>
                    <a:pt x="896" y="1456"/>
                    <a:pt x="730" y="1395"/>
                    <a:pt x="596" y="1261"/>
                  </a:cubicBezTo>
                  <a:cubicBezTo>
                    <a:pt x="179" y="844"/>
                    <a:pt x="477" y="142"/>
                    <a:pt x="1060" y="142"/>
                  </a:cubicBezTo>
                  <a:close/>
                  <a:moveTo>
                    <a:pt x="1061" y="1"/>
                  </a:moveTo>
                  <a:cubicBezTo>
                    <a:pt x="864" y="1"/>
                    <a:pt x="663" y="74"/>
                    <a:pt x="501" y="237"/>
                  </a:cubicBezTo>
                  <a:cubicBezTo>
                    <a:pt x="1" y="737"/>
                    <a:pt x="358" y="1594"/>
                    <a:pt x="1060" y="1594"/>
                  </a:cubicBezTo>
                  <a:cubicBezTo>
                    <a:pt x="1501" y="1582"/>
                    <a:pt x="1858" y="1237"/>
                    <a:pt x="1858" y="797"/>
                  </a:cubicBezTo>
                  <a:cubicBezTo>
                    <a:pt x="1858" y="315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6"/>
            <p:cNvSpPr/>
            <p:nvPr/>
          </p:nvSpPr>
          <p:spPr>
            <a:xfrm>
              <a:off x="835800" y="2948450"/>
              <a:ext cx="46775" cy="39875"/>
            </a:xfrm>
            <a:custGeom>
              <a:avLst/>
              <a:gdLst/>
              <a:ahLst/>
              <a:cxnLst/>
              <a:rect l="l" t="t" r="r" b="b"/>
              <a:pathLst>
                <a:path w="1871" h="1595" extrusionOk="0">
                  <a:moveTo>
                    <a:pt x="1072" y="142"/>
                  </a:moveTo>
                  <a:cubicBezTo>
                    <a:pt x="1430" y="142"/>
                    <a:pt x="1727" y="427"/>
                    <a:pt x="1727" y="797"/>
                  </a:cubicBezTo>
                  <a:cubicBezTo>
                    <a:pt x="1727" y="1192"/>
                    <a:pt x="1405" y="1456"/>
                    <a:pt x="1068" y="1456"/>
                  </a:cubicBezTo>
                  <a:cubicBezTo>
                    <a:pt x="907" y="1456"/>
                    <a:pt x="743" y="1395"/>
                    <a:pt x="608" y="1261"/>
                  </a:cubicBezTo>
                  <a:cubicBezTo>
                    <a:pt x="191" y="844"/>
                    <a:pt x="489" y="142"/>
                    <a:pt x="1072" y="142"/>
                  </a:cubicBezTo>
                  <a:close/>
                  <a:moveTo>
                    <a:pt x="1070" y="1"/>
                  </a:moveTo>
                  <a:cubicBezTo>
                    <a:pt x="875" y="1"/>
                    <a:pt x="676" y="74"/>
                    <a:pt x="513" y="237"/>
                  </a:cubicBezTo>
                  <a:cubicBezTo>
                    <a:pt x="1" y="737"/>
                    <a:pt x="358" y="1594"/>
                    <a:pt x="1072" y="1594"/>
                  </a:cubicBezTo>
                  <a:cubicBezTo>
                    <a:pt x="1513" y="1582"/>
                    <a:pt x="1858" y="1237"/>
                    <a:pt x="1870" y="797"/>
                  </a:cubicBezTo>
                  <a:cubicBezTo>
                    <a:pt x="1862" y="315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6"/>
            <p:cNvSpPr/>
            <p:nvPr/>
          </p:nvSpPr>
          <p:spPr>
            <a:xfrm>
              <a:off x="962300" y="2948450"/>
              <a:ext cx="46475" cy="39875"/>
            </a:xfrm>
            <a:custGeom>
              <a:avLst/>
              <a:gdLst/>
              <a:ahLst/>
              <a:cxnLst/>
              <a:rect l="l" t="t" r="r" b="b"/>
              <a:pathLst>
                <a:path w="1859" h="1595" extrusionOk="0">
                  <a:moveTo>
                    <a:pt x="1061" y="142"/>
                  </a:moveTo>
                  <a:cubicBezTo>
                    <a:pt x="1430" y="142"/>
                    <a:pt x="1715" y="427"/>
                    <a:pt x="1727" y="797"/>
                  </a:cubicBezTo>
                  <a:cubicBezTo>
                    <a:pt x="1727" y="1192"/>
                    <a:pt x="1400" y="1456"/>
                    <a:pt x="1059" y="1456"/>
                  </a:cubicBezTo>
                  <a:cubicBezTo>
                    <a:pt x="896" y="1456"/>
                    <a:pt x="731" y="1395"/>
                    <a:pt x="596" y="1261"/>
                  </a:cubicBezTo>
                  <a:cubicBezTo>
                    <a:pt x="180" y="844"/>
                    <a:pt x="477" y="142"/>
                    <a:pt x="1061" y="142"/>
                  </a:cubicBezTo>
                  <a:close/>
                  <a:moveTo>
                    <a:pt x="1061" y="1"/>
                  </a:moveTo>
                  <a:cubicBezTo>
                    <a:pt x="865" y="1"/>
                    <a:pt x="664" y="74"/>
                    <a:pt x="501" y="237"/>
                  </a:cubicBezTo>
                  <a:cubicBezTo>
                    <a:pt x="1" y="737"/>
                    <a:pt x="358" y="1594"/>
                    <a:pt x="1061" y="1594"/>
                  </a:cubicBezTo>
                  <a:cubicBezTo>
                    <a:pt x="1501" y="1582"/>
                    <a:pt x="1858" y="1237"/>
                    <a:pt x="1858" y="797"/>
                  </a:cubicBezTo>
                  <a:cubicBezTo>
                    <a:pt x="1858" y="315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6"/>
            <p:cNvSpPr/>
            <p:nvPr/>
          </p:nvSpPr>
          <p:spPr>
            <a:xfrm>
              <a:off x="1088525" y="2948450"/>
              <a:ext cx="46750" cy="39875"/>
            </a:xfrm>
            <a:custGeom>
              <a:avLst/>
              <a:gdLst/>
              <a:ahLst/>
              <a:cxnLst/>
              <a:rect l="l" t="t" r="r" b="b"/>
              <a:pathLst>
                <a:path w="1870" h="1595" extrusionOk="0">
                  <a:moveTo>
                    <a:pt x="1072" y="142"/>
                  </a:moveTo>
                  <a:cubicBezTo>
                    <a:pt x="1429" y="142"/>
                    <a:pt x="1727" y="427"/>
                    <a:pt x="1727" y="797"/>
                  </a:cubicBezTo>
                  <a:cubicBezTo>
                    <a:pt x="1727" y="1192"/>
                    <a:pt x="1405" y="1456"/>
                    <a:pt x="1067" y="1456"/>
                  </a:cubicBezTo>
                  <a:cubicBezTo>
                    <a:pt x="906" y="1456"/>
                    <a:pt x="742" y="1395"/>
                    <a:pt x="607" y="1261"/>
                  </a:cubicBezTo>
                  <a:cubicBezTo>
                    <a:pt x="191" y="844"/>
                    <a:pt x="488" y="142"/>
                    <a:pt x="1072" y="142"/>
                  </a:cubicBezTo>
                  <a:close/>
                  <a:moveTo>
                    <a:pt x="1070" y="1"/>
                  </a:moveTo>
                  <a:cubicBezTo>
                    <a:pt x="874" y="1"/>
                    <a:pt x="675" y="74"/>
                    <a:pt x="512" y="237"/>
                  </a:cubicBezTo>
                  <a:cubicBezTo>
                    <a:pt x="0" y="737"/>
                    <a:pt x="357" y="1594"/>
                    <a:pt x="1072" y="1594"/>
                  </a:cubicBezTo>
                  <a:cubicBezTo>
                    <a:pt x="1512" y="1582"/>
                    <a:pt x="1858" y="1237"/>
                    <a:pt x="1869" y="797"/>
                  </a:cubicBezTo>
                  <a:cubicBezTo>
                    <a:pt x="1861" y="315"/>
                    <a:pt x="1474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6"/>
            <p:cNvSpPr/>
            <p:nvPr/>
          </p:nvSpPr>
          <p:spPr>
            <a:xfrm>
              <a:off x="1215025" y="2948450"/>
              <a:ext cx="46450" cy="39875"/>
            </a:xfrm>
            <a:custGeom>
              <a:avLst/>
              <a:gdLst/>
              <a:ahLst/>
              <a:cxnLst/>
              <a:rect l="l" t="t" r="r" b="b"/>
              <a:pathLst>
                <a:path w="1858" h="1595" extrusionOk="0">
                  <a:moveTo>
                    <a:pt x="1060" y="142"/>
                  </a:moveTo>
                  <a:cubicBezTo>
                    <a:pt x="1429" y="142"/>
                    <a:pt x="1715" y="427"/>
                    <a:pt x="1727" y="797"/>
                  </a:cubicBezTo>
                  <a:cubicBezTo>
                    <a:pt x="1727" y="1192"/>
                    <a:pt x="1399" y="1456"/>
                    <a:pt x="1058" y="1456"/>
                  </a:cubicBezTo>
                  <a:cubicBezTo>
                    <a:pt x="896" y="1456"/>
                    <a:pt x="730" y="1395"/>
                    <a:pt x="596" y="1261"/>
                  </a:cubicBezTo>
                  <a:cubicBezTo>
                    <a:pt x="179" y="844"/>
                    <a:pt x="477" y="142"/>
                    <a:pt x="1060" y="142"/>
                  </a:cubicBezTo>
                  <a:close/>
                  <a:moveTo>
                    <a:pt x="1061" y="1"/>
                  </a:moveTo>
                  <a:cubicBezTo>
                    <a:pt x="864" y="1"/>
                    <a:pt x="663" y="74"/>
                    <a:pt x="500" y="237"/>
                  </a:cubicBezTo>
                  <a:cubicBezTo>
                    <a:pt x="0" y="737"/>
                    <a:pt x="358" y="1594"/>
                    <a:pt x="1060" y="1594"/>
                  </a:cubicBezTo>
                  <a:cubicBezTo>
                    <a:pt x="1501" y="1582"/>
                    <a:pt x="1858" y="1237"/>
                    <a:pt x="1858" y="797"/>
                  </a:cubicBezTo>
                  <a:cubicBezTo>
                    <a:pt x="1858" y="315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6"/>
            <p:cNvSpPr/>
            <p:nvPr/>
          </p:nvSpPr>
          <p:spPr>
            <a:xfrm>
              <a:off x="1341225" y="2948450"/>
              <a:ext cx="46750" cy="39875"/>
            </a:xfrm>
            <a:custGeom>
              <a:avLst/>
              <a:gdLst/>
              <a:ahLst/>
              <a:cxnLst/>
              <a:rect l="l" t="t" r="r" b="b"/>
              <a:pathLst>
                <a:path w="1870" h="1595" extrusionOk="0">
                  <a:moveTo>
                    <a:pt x="1072" y="142"/>
                  </a:moveTo>
                  <a:cubicBezTo>
                    <a:pt x="1429" y="142"/>
                    <a:pt x="1727" y="427"/>
                    <a:pt x="1727" y="797"/>
                  </a:cubicBezTo>
                  <a:cubicBezTo>
                    <a:pt x="1727" y="1192"/>
                    <a:pt x="1405" y="1456"/>
                    <a:pt x="1068" y="1456"/>
                  </a:cubicBezTo>
                  <a:cubicBezTo>
                    <a:pt x="907" y="1456"/>
                    <a:pt x="742" y="1395"/>
                    <a:pt x="608" y="1261"/>
                  </a:cubicBezTo>
                  <a:cubicBezTo>
                    <a:pt x="191" y="844"/>
                    <a:pt x="489" y="142"/>
                    <a:pt x="1072" y="142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4"/>
                    <a:pt x="513" y="237"/>
                  </a:cubicBezTo>
                  <a:cubicBezTo>
                    <a:pt x="1" y="737"/>
                    <a:pt x="358" y="1594"/>
                    <a:pt x="1072" y="1594"/>
                  </a:cubicBezTo>
                  <a:cubicBezTo>
                    <a:pt x="1513" y="1582"/>
                    <a:pt x="1858" y="1237"/>
                    <a:pt x="1870" y="797"/>
                  </a:cubicBezTo>
                  <a:cubicBezTo>
                    <a:pt x="1862" y="315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6"/>
            <p:cNvSpPr/>
            <p:nvPr/>
          </p:nvSpPr>
          <p:spPr>
            <a:xfrm>
              <a:off x="583100" y="3067100"/>
              <a:ext cx="46750" cy="39975"/>
            </a:xfrm>
            <a:custGeom>
              <a:avLst/>
              <a:gdLst/>
              <a:ahLst/>
              <a:cxnLst/>
              <a:rect l="l" t="t" r="r" b="b"/>
              <a:pathLst>
                <a:path w="1870" h="1599" extrusionOk="0">
                  <a:moveTo>
                    <a:pt x="1072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27" y="1196"/>
                    <a:pt x="1399" y="1460"/>
                    <a:pt x="1062" y="1460"/>
                  </a:cubicBezTo>
                  <a:cubicBezTo>
                    <a:pt x="901" y="1460"/>
                    <a:pt x="738" y="1400"/>
                    <a:pt x="608" y="1265"/>
                  </a:cubicBezTo>
                  <a:cubicBezTo>
                    <a:pt x="191" y="849"/>
                    <a:pt x="489" y="146"/>
                    <a:pt x="1072" y="146"/>
                  </a:cubicBezTo>
                  <a:close/>
                  <a:moveTo>
                    <a:pt x="1073" y="0"/>
                  </a:moveTo>
                  <a:cubicBezTo>
                    <a:pt x="876" y="0"/>
                    <a:pt x="675" y="75"/>
                    <a:pt x="512" y="242"/>
                  </a:cubicBezTo>
                  <a:cubicBezTo>
                    <a:pt x="0" y="742"/>
                    <a:pt x="358" y="1599"/>
                    <a:pt x="1072" y="1599"/>
                  </a:cubicBezTo>
                  <a:cubicBezTo>
                    <a:pt x="1512" y="1587"/>
                    <a:pt x="1858" y="1242"/>
                    <a:pt x="1870" y="801"/>
                  </a:cubicBezTo>
                  <a:cubicBezTo>
                    <a:pt x="1870" y="320"/>
                    <a:pt x="1480" y="0"/>
                    <a:pt x="107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6"/>
            <p:cNvSpPr/>
            <p:nvPr/>
          </p:nvSpPr>
          <p:spPr>
            <a:xfrm>
              <a:off x="709600" y="3067100"/>
              <a:ext cx="46450" cy="39975"/>
            </a:xfrm>
            <a:custGeom>
              <a:avLst/>
              <a:gdLst/>
              <a:ahLst/>
              <a:cxnLst/>
              <a:rect l="l" t="t" r="r" b="b"/>
              <a:pathLst>
                <a:path w="1858" h="1599" extrusionOk="0">
                  <a:moveTo>
                    <a:pt x="1060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19" y="1196"/>
                    <a:pt x="1394" y="1460"/>
                    <a:pt x="1056" y="1460"/>
                  </a:cubicBezTo>
                  <a:cubicBezTo>
                    <a:pt x="895" y="1460"/>
                    <a:pt x="730" y="1400"/>
                    <a:pt x="596" y="1265"/>
                  </a:cubicBezTo>
                  <a:cubicBezTo>
                    <a:pt x="179" y="849"/>
                    <a:pt x="477" y="146"/>
                    <a:pt x="1060" y="146"/>
                  </a:cubicBezTo>
                  <a:close/>
                  <a:moveTo>
                    <a:pt x="1061" y="0"/>
                  </a:moveTo>
                  <a:cubicBezTo>
                    <a:pt x="864" y="0"/>
                    <a:pt x="663" y="75"/>
                    <a:pt x="501" y="242"/>
                  </a:cubicBezTo>
                  <a:cubicBezTo>
                    <a:pt x="1" y="742"/>
                    <a:pt x="358" y="1599"/>
                    <a:pt x="1060" y="1599"/>
                  </a:cubicBezTo>
                  <a:cubicBezTo>
                    <a:pt x="1501" y="1587"/>
                    <a:pt x="1858" y="1242"/>
                    <a:pt x="1858" y="801"/>
                  </a:cubicBezTo>
                  <a:cubicBezTo>
                    <a:pt x="1858" y="320"/>
                    <a:pt x="1468" y="0"/>
                    <a:pt x="1061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6"/>
            <p:cNvSpPr/>
            <p:nvPr/>
          </p:nvSpPr>
          <p:spPr>
            <a:xfrm>
              <a:off x="835800" y="3067100"/>
              <a:ext cx="46775" cy="39975"/>
            </a:xfrm>
            <a:custGeom>
              <a:avLst/>
              <a:gdLst/>
              <a:ahLst/>
              <a:cxnLst/>
              <a:rect l="l" t="t" r="r" b="b"/>
              <a:pathLst>
                <a:path w="1871" h="1599" extrusionOk="0">
                  <a:moveTo>
                    <a:pt x="1072" y="146"/>
                  </a:moveTo>
                  <a:cubicBezTo>
                    <a:pt x="1430" y="146"/>
                    <a:pt x="1727" y="432"/>
                    <a:pt x="1727" y="801"/>
                  </a:cubicBezTo>
                  <a:cubicBezTo>
                    <a:pt x="1727" y="1196"/>
                    <a:pt x="1400" y="1460"/>
                    <a:pt x="1063" y="1460"/>
                  </a:cubicBezTo>
                  <a:cubicBezTo>
                    <a:pt x="902" y="1460"/>
                    <a:pt x="739" y="1400"/>
                    <a:pt x="608" y="1265"/>
                  </a:cubicBezTo>
                  <a:cubicBezTo>
                    <a:pt x="191" y="849"/>
                    <a:pt x="489" y="146"/>
                    <a:pt x="1072" y="146"/>
                  </a:cubicBezTo>
                  <a:close/>
                  <a:moveTo>
                    <a:pt x="1073" y="0"/>
                  </a:moveTo>
                  <a:cubicBezTo>
                    <a:pt x="876" y="0"/>
                    <a:pt x="676" y="75"/>
                    <a:pt x="513" y="242"/>
                  </a:cubicBezTo>
                  <a:cubicBezTo>
                    <a:pt x="1" y="742"/>
                    <a:pt x="358" y="1599"/>
                    <a:pt x="1072" y="1599"/>
                  </a:cubicBezTo>
                  <a:cubicBezTo>
                    <a:pt x="1513" y="1587"/>
                    <a:pt x="1858" y="1242"/>
                    <a:pt x="1870" y="801"/>
                  </a:cubicBezTo>
                  <a:cubicBezTo>
                    <a:pt x="1870" y="320"/>
                    <a:pt x="1480" y="0"/>
                    <a:pt x="107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6"/>
            <p:cNvSpPr/>
            <p:nvPr/>
          </p:nvSpPr>
          <p:spPr>
            <a:xfrm>
              <a:off x="962300" y="3067100"/>
              <a:ext cx="46475" cy="39975"/>
            </a:xfrm>
            <a:custGeom>
              <a:avLst/>
              <a:gdLst/>
              <a:ahLst/>
              <a:cxnLst/>
              <a:rect l="l" t="t" r="r" b="b"/>
              <a:pathLst>
                <a:path w="1859" h="1599" extrusionOk="0">
                  <a:moveTo>
                    <a:pt x="1061" y="146"/>
                  </a:moveTo>
                  <a:cubicBezTo>
                    <a:pt x="1430" y="146"/>
                    <a:pt x="1727" y="432"/>
                    <a:pt x="1727" y="801"/>
                  </a:cubicBezTo>
                  <a:cubicBezTo>
                    <a:pt x="1719" y="1196"/>
                    <a:pt x="1395" y="1460"/>
                    <a:pt x="1056" y="1460"/>
                  </a:cubicBezTo>
                  <a:cubicBezTo>
                    <a:pt x="895" y="1460"/>
                    <a:pt x="731" y="1400"/>
                    <a:pt x="596" y="1265"/>
                  </a:cubicBezTo>
                  <a:cubicBezTo>
                    <a:pt x="180" y="849"/>
                    <a:pt x="477" y="146"/>
                    <a:pt x="1061" y="146"/>
                  </a:cubicBezTo>
                  <a:close/>
                  <a:moveTo>
                    <a:pt x="1061" y="0"/>
                  </a:moveTo>
                  <a:cubicBezTo>
                    <a:pt x="865" y="0"/>
                    <a:pt x="664" y="75"/>
                    <a:pt x="501" y="242"/>
                  </a:cubicBezTo>
                  <a:cubicBezTo>
                    <a:pt x="1" y="742"/>
                    <a:pt x="358" y="1599"/>
                    <a:pt x="1061" y="1599"/>
                  </a:cubicBezTo>
                  <a:cubicBezTo>
                    <a:pt x="1501" y="1587"/>
                    <a:pt x="1858" y="1242"/>
                    <a:pt x="1858" y="801"/>
                  </a:cubicBezTo>
                  <a:cubicBezTo>
                    <a:pt x="1858" y="320"/>
                    <a:pt x="1469" y="0"/>
                    <a:pt x="1061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6"/>
            <p:cNvSpPr/>
            <p:nvPr/>
          </p:nvSpPr>
          <p:spPr>
            <a:xfrm>
              <a:off x="1088525" y="3067100"/>
              <a:ext cx="46750" cy="39975"/>
            </a:xfrm>
            <a:custGeom>
              <a:avLst/>
              <a:gdLst/>
              <a:ahLst/>
              <a:cxnLst/>
              <a:rect l="l" t="t" r="r" b="b"/>
              <a:pathLst>
                <a:path w="1870" h="1599" extrusionOk="0">
                  <a:moveTo>
                    <a:pt x="1072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27" y="1196"/>
                    <a:pt x="1399" y="1460"/>
                    <a:pt x="1062" y="1460"/>
                  </a:cubicBezTo>
                  <a:cubicBezTo>
                    <a:pt x="901" y="1460"/>
                    <a:pt x="738" y="1400"/>
                    <a:pt x="607" y="1265"/>
                  </a:cubicBezTo>
                  <a:cubicBezTo>
                    <a:pt x="191" y="849"/>
                    <a:pt x="488" y="146"/>
                    <a:pt x="1072" y="146"/>
                  </a:cubicBezTo>
                  <a:close/>
                  <a:moveTo>
                    <a:pt x="1073" y="0"/>
                  </a:moveTo>
                  <a:cubicBezTo>
                    <a:pt x="876" y="0"/>
                    <a:pt x="675" y="75"/>
                    <a:pt x="512" y="242"/>
                  </a:cubicBezTo>
                  <a:cubicBezTo>
                    <a:pt x="0" y="742"/>
                    <a:pt x="357" y="1599"/>
                    <a:pt x="1072" y="1599"/>
                  </a:cubicBezTo>
                  <a:cubicBezTo>
                    <a:pt x="1512" y="1587"/>
                    <a:pt x="1858" y="1242"/>
                    <a:pt x="1869" y="801"/>
                  </a:cubicBezTo>
                  <a:cubicBezTo>
                    <a:pt x="1869" y="320"/>
                    <a:pt x="1480" y="0"/>
                    <a:pt x="107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6"/>
            <p:cNvSpPr/>
            <p:nvPr/>
          </p:nvSpPr>
          <p:spPr>
            <a:xfrm>
              <a:off x="1215025" y="3067100"/>
              <a:ext cx="46450" cy="39975"/>
            </a:xfrm>
            <a:custGeom>
              <a:avLst/>
              <a:gdLst/>
              <a:ahLst/>
              <a:cxnLst/>
              <a:rect l="l" t="t" r="r" b="b"/>
              <a:pathLst>
                <a:path w="1858" h="1599" extrusionOk="0">
                  <a:moveTo>
                    <a:pt x="1060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19" y="1196"/>
                    <a:pt x="1394" y="1460"/>
                    <a:pt x="1056" y="1460"/>
                  </a:cubicBezTo>
                  <a:cubicBezTo>
                    <a:pt x="895" y="1460"/>
                    <a:pt x="730" y="1400"/>
                    <a:pt x="596" y="1265"/>
                  </a:cubicBezTo>
                  <a:cubicBezTo>
                    <a:pt x="179" y="849"/>
                    <a:pt x="477" y="146"/>
                    <a:pt x="1060" y="146"/>
                  </a:cubicBezTo>
                  <a:close/>
                  <a:moveTo>
                    <a:pt x="1061" y="0"/>
                  </a:moveTo>
                  <a:cubicBezTo>
                    <a:pt x="864" y="0"/>
                    <a:pt x="663" y="75"/>
                    <a:pt x="500" y="242"/>
                  </a:cubicBezTo>
                  <a:cubicBezTo>
                    <a:pt x="0" y="742"/>
                    <a:pt x="358" y="1599"/>
                    <a:pt x="1060" y="1599"/>
                  </a:cubicBezTo>
                  <a:cubicBezTo>
                    <a:pt x="1501" y="1587"/>
                    <a:pt x="1858" y="1242"/>
                    <a:pt x="1858" y="801"/>
                  </a:cubicBezTo>
                  <a:cubicBezTo>
                    <a:pt x="1858" y="320"/>
                    <a:pt x="1468" y="0"/>
                    <a:pt x="1061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6"/>
            <p:cNvSpPr/>
            <p:nvPr/>
          </p:nvSpPr>
          <p:spPr>
            <a:xfrm>
              <a:off x="1341225" y="3067100"/>
              <a:ext cx="46750" cy="39975"/>
            </a:xfrm>
            <a:custGeom>
              <a:avLst/>
              <a:gdLst/>
              <a:ahLst/>
              <a:cxnLst/>
              <a:rect l="l" t="t" r="r" b="b"/>
              <a:pathLst>
                <a:path w="1870" h="1599" extrusionOk="0">
                  <a:moveTo>
                    <a:pt x="1072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27" y="1196"/>
                    <a:pt x="1400" y="1460"/>
                    <a:pt x="1062" y="1460"/>
                  </a:cubicBezTo>
                  <a:cubicBezTo>
                    <a:pt x="902" y="1460"/>
                    <a:pt x="739" y="1400"/>
                    <a:pt x="608" y="1265"/>
                  </a:cubicBezTo>
                  <a:cubicBezTo>
                    <a:pt x="191" y="849"/>
                    <a:pt x="489" y="146"/>
                    <a:pt x="1072" y="146"/>
                  </a:cubicBezTo>
                  <a:close/>
                  <a:moveTo>
                    <a:pt x="1073" y="0"/>
                  </a:moveTo>
                  <a:cubicBezTo>
                    <a:pt x="876" y="0"/>
                    <a:pt x="675" y="75"/>
                    <a:pt x="513" y="242"/>
                  </a:cubicBezTo>
                  <a:cubicBezTo>
                    <a:pt x="1" y="742"/>
                    <a:pt x="358" y="1599"/>
                    <a:pt x="1072" y="1599"/>
                  </a:cubicBezTo>
                  <a:cubicBezTo>
                    <a:pt x="1513" y="1587"/>
                    <a:pt x="1858" y="1242"/>
                    <a:pt x="1870" y="801"/>
                  </a:cubicBezTo>
                  <a:cubicBezTo>
                    <a:pt x="1870" y="320"/>
                    <a:pt x="1480" y="0"/>
                    <a:pt x="107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6"/>
            <p:cNvSpPr/>
            <p:nvPr/>
          </p:nvSpPr>
          <p:spPr>
            <a:xfrm>
              <a:off x="583100" y="3185850"/>
              <a:ext cx="46750" cy="40000"/>
            </a:xfrm>
            <a:custGeom>
              <a:avLst/>
              <a:gdLst/>
              <a:ahLst/>
              <a:cxnLst/>
              <a:rect l="l" t="t" r="r" b="b"/>
              <a:pathLst>
                <a:path w="1870" h="1600" extrusionOk="0">
                  <a:moveTo>
                    <a:pt x="1072" y="147"/>
                  </a:moveTo>
                  <a:cubicBezTo>
                    <a:pt x="1429" y="147"/>
                    <a:pt x="1727" y="433"/>
                    <a:pt x="1727" y="802"/>
                  </a:cubicBezTo>
                  <a:cubicBezTo>
                    <a:pt x="1727" y="1197"/>
                    <a:pt x="1405" y="1461"/>
                    <a:pt x="1067" y="1461"/>
                  </a:cubicBezTo>
                  <a:cubicBezTo>
                    <a:pt x="907" y="1461"/>
                    <a:pt x="742" y="1401"/>
                    <a:pt x="608" y="1266"/>
                  </a:cubicBezTo>
                  <a:cubicBezTo>
                    <a:pt x="191" y="849"/>
                    <a:pt x="489" y="147"/>
                    <a:pt x="1072" y="147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5"/>
                    <a:pt x="512" y="242"/>
                  </a:cubicBezTo>
                  <a:cubicBezTo>
                    <a:pt x="0" y="742"/>
                    <a:pt x="358" y="1599"/>
                    <a:pt x="1072" y="1599"/>
                  </a:cubicBezTo>
                  <a:cubicBezTo>
                    <a:pt x="1512" y="1588"/>
                    <a:pt x="1858" y="1242"/>
                    <a:pt x="1870" y="802"/>
                  </a:cubicBezTo>
                  <a:cubicBezTo>
                    <a:pt x="1862" y="320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6"/>
            <p:cNvSpPr/>
            <p:nvPr/>
          </p:nvSpPr>
          <p:spPr>
            <a:xfrm>
              <a:off x="709600" y="3185850"/>
              <a:ext cx="46450" cy="40000"/>
            </a:xfrm>
            <a:custGeom>
              <a:avLst/>
              <a:gdLst/>
              <a:ahLst/>
              <a:cxnLst/>
              <a:rect l="l" t="t" r="r" b="b"/>
              <a:pathLst>
                <a:path w="1858" h="1600" extrusionOk="0">
                  <a:moveTo>
                    <a:pt x="1060" y="147"/>
                  </a:moveTo>
                  <a:cubicBezTo>
                    <a:pt x="1429" y="147"/>
                    <a:pt x="1715" y="433"/>
                    <a:pt x="1727" y="802"/>
                  </a:cubicBezTo>
                  <a:cubicBezTo>
                    <a:pt x="1727" y="1197"/>
                    <a:pt x="1399" y="1461"/>
                    <a:pt x="1059" y="1461"/>
                  </a:cubicBezTo>
                  <a:cubicBezTo>
                    <a:pt x="896" y="1461"/>
                    <a:pt x="730" y="1401"/>
                    <a:pt x="596" y="1266"/>
                  </a:cubicBezTo>
                  <a:cubicBezTo>
                    <a:pt x="179" y="849"/>
                    <a:pt x="477" y="147"/>
                    <a:pt x="1060" y="147"/>
                  </a:cubicBezTo>
                  <a:close/>
                  <a:moveTo>
                    <a:pt x="1061" y="1"/>
                  </a:moveTo>
                  <a:cubicBezTo>
                    <a:pt x="864" y="1"/>
                    <a:pt x="663" y="75"/>
                    <a:pt x="501" y="242"/>
                  </a:cubicBezTo>
                  <a:cubicBezTo>
                    <a:pt x="1" y="742"/>
                    <a:pt x="358" y="1599"/>
                    <a:pt x="1060" y="1599"/>
                  </a:cubicBezTo>
                  <a:cubicBezTo>
                    <a:pt x="1501" y="1588"/>
                    <a:pt x="1858" y="1242"/>
                    <a:pt x="1858" y="802"/>
                  </a:cubicBezTo>
                  <a:cubicBezTo>
                    <a:pt x="1858" y="320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6"/>
            <p:cNvSpPr/>
            <p:nvPr/>
          </p:nvSpPr>
          <p:spPr>
            <a:xfrm>
              <a:off x="835800" y="3185850"/>
              <a:ext cx="46775" cy="40000"/>
            </a:xfrm>
            <a:custGeom>
              <a:avLst/>
              <a:gdLst/>
              <a:ahLst/>
              <a:cxnLst/>
              <a:rect l="l" t="t" r="r" b="b"/>
              <a:pathLst>
                <a:path w="1871" h="1600" extrusionOk="0">
                  <a:moveTo>
                    <a:pt x="1072" y="147"/>
                  </a:moveTo>
                  <a:cubicBezTo>
                    <a:pt x="1430" y="147"/>
                    <a:pt x="1727" y="433"/>
                    <a:pt x="1727" y="802"/>
                  </a:cubicBezTo>
                  <a:cubicBezTo>
                    <a:pt x="1727" y="1197"/>
                    <a:pt x="1405" y="1461"/>
                    <a:pt x="1068" y="1461"/>
                  </a:cubicBezTo>
                  <a:cubicBezTo>
                    <a:pt x="907" y="1461"/>
                    <a:pt x="743" y="1401"/>
                    <a:pt x="608" y="1266"/>
                  </a:cubicBezTo>
                  <a:cubicBezTo>
                    <a:pt x="191" y="849"/>
                    <a:pt x="489" y="147"/>
                    <a:pt x="1072" y="147"/>
                  </a:cubicBezTo>
                  <a:close/>
                  <a:moveTo>
                    <a:pt x="1071" y="1"/>
                  </a:moveTo>
                  <a:cubicBezTo>
                    <a:pt x="875" y="1"/>
                    <a:pt x="676" y="75"/>
                    <a:pt x="513" y="242"/>
                  </a:cubicBezTo>
                  <a:cubicBezTo>
                    <a:pt x="1" y="742"/>
                    <a:pt x="358" y="1599"/>
                    <a:pt x="1072" y="1599"/>
                  </a:cubicBezTo>
                  <a:cubicBezTo>
                    <a:pt x="1513" y="1588"/>
                    <a:pt x="1858" y="1242"/>
                    <a:pt x="1870" y="802"/>
                  </a:cubicBezTo>
                  <a:cubicBezTo>
                    <a:pt x="1862" y="320"/>
                    <a:pt x="1475" y="1"/>
                    <a:pt x="107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6"/>
            <p:cNvSpPr/>
            <p:nvPr/>
          </p:nvSpPr>
          <p:spPr>
            <a:xfrm>
              <a:off x="962300" y="3185850"/>
              <a:ext cx="46475" cy="40000"/>
            </a:xfrm>
            <a:custGeom>
              <a:avLst/>
              <a:gdLst/>
              <a:ahLst/>
              <a:cxnLst/>
              <a:rect l="l" t="t" r="r" b="b"/>
              <a:pathLst>
                <a:path w="1859" h="1600" extrusionOk="0">
                  <a:moveTo>
                    <a:pt x="1061" y="147"/>
                  </a:moveTo>
                  <a:cubicBezTo>
                    <a:pt x="1430" y="147"/>
                    <a:pt x="1715" y="433"/>
                    <a:pt x="1727" y="802"/>
                  </a:cubicBezTo>
                  <a:cubicBezTo>
                    <a:pt x="1727" y="1197"/>
                    <a:pt x="1400" y="1461"/>
                    <a:pt x="1059" y="1461"/>
                  </a:cubicBezTo>
                  <a:cubicBezTo>
                    <a:pt x="896" y="1461"/>
                    <a:pt x="731" y="1401"/>
                    <a:pt x="596" y="1266"/>
                  </a:cubicBezTo>
                  <a:cubicBezTo>
                    <a:pt x="180" y="849"/>
                    <a:pt x="477" y="147"/>
                    <a:pt x="1061" y="147"/>
                  </a:cubicBezTo>
                  <a:close/>
                  <a:moveTo>
                    <a:pt x="1061" y="1"/>
                  </a:moveTo>
                  <a:cubicBezTo>
                    <a:pt x="865" y="1"/>
                    <a:pt x="664" y="75"/>
                    <a:pt x="501" y="242"/>
                  </a:cubicBezTo>
                  <a:cubicBezTo>
                    <a:pt x="1" y="742"/>
                    <a:pt x="358" y="1599"/>
                    <a:pt x="1061" y="1599"/>
                  </a:cubicBezTo>
                  <a:cubicBezTo>
                    <a:pt x="1501" y="1588"/>
                    <a:pt x="1858" y="1242"/>
                    <a:pt x="1858" y="802"/>
                  </a:cubicBezTo>
                  <a:cubicBezTo>
                    <a:pt x="1858" y="320"/>
                    <a:pt x="1469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6"/>
            <p:cNvSpPr/>
            <p:nvPr/>
          </p:nvSpPr>
          <p:spPr>
            <a:xfrm>
              <a:off x="1088525" y="3185850"/>
              <a:ext cx="46750" cy="40000"/>
            </a:xfrm>
            <a:custGeom>
              <a:avLst/>
              <a:gdLst/>
              <a:ahLst/>
              <a:cxnLst/>
              <a:rect l="l" t="t" r="r" b="b"/>
              <a:pathLst>
                <a:path w="1870" h="1600" extrusionOk="0">
                  <a:moveTo>
                    <a:pt x="1072" y="147"/>
                  </a:moveTo>
                  <a:cubicBezTo>
                    <a:pt x="1429" y="147"/>
                    <a:pt x="1727" y="433"/>
                    <a:pt x="1727" y="802"/>
                  </a:cubicBezTo>
                  <a:cubicBezTo>
                    <a:pt x="1727" y="1197"/>
                    <a:pt x="1405" y="1461"/>
                    <a:pt x="1067" y="1461"/>
                  </a:cubicBezTo>
                  <a:cubicBezTo>
                    <a:pt x="906" y="1461"/>
                    <a:pt x="742" y="1401"/>
                    <a:pt x="607" y="1266"/>
                  </a:cubicBezTo>
                  <a:cubicBezTo>
                    <a:pt x="191" y="849"/>
                    <a:pt x="488" y="147"/>
                    <a:pt x="1072" y="147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5"/>
                    <a:pt x="512" y="242"/>
                  </a:cubicBezTo>
                  <a:cubicBezTo>
                    <a:pt x="0" y="742"/>
                    <a:pt x="357" y="1599"/>
                    <a:pt x="1072" y="1599"/>
                  </a:cubicBezTo>
                  <a:cubicBezTo>
                    <a:pt x="1512" y="1588"/>
                    <a:pt x="1858" y="1242"/>
                    <a:pt x="1869" y="802"/>
                  </a:cubicBezTo>
                  <a:cubicBezTo>
                    <a:pt x="1861" y="320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6"/>
            <p:cNvSpPr/>
            <p:nvPr/>
          </p:nvSpPr>
          <p:spPr>
            <a:xfrm>
              <a:off x="1215025" y="3185850"/>
              <a:ext cx="46450" cy="40000"/>
            </a:xfrm>
            <a:custGeom>
              <a:avLst/>
              <a:gdLst/>
              <a:ahLst/>
              <a:cxnLst/>
              <a:rect l="l" t="t" r="r" b="b"/>
              <a:pathLst>
                <a:path w="1858" h="1600" extrusionOk="0">
                  <a:moveTo>
                    <a:pt x="1060" y="147"/>
                  </a:moveTo>
                  <a:cubicBezTo>
                    <a:pt x="1429" y="147"/>
                    <a:pt x="1715" y="433"/>
                    <a:pt x="1727" y="802"/>
                  </a:cubicBezTo>
                  <a:cubicBezTo>
                    <a:pt x="1727" y="1197"/>
                    <a:pt x="1399" y="1461"/>
                    <a:pt x="1058" y="1461"/>
                  </a:cubicBezTo>
                  <a:cubicBezTo>
                    <a:pt x="896" y="1461"/>
                    <a:pt x="730" y="1401"/>
                    <a:pt x="596" y="1266"/>
                  </a:cubicBezTo>
                  <a:cubicBezTo>
                    <a:pt x="179" y="849"/>
                    <a:pt x="477" y="147"/>
                    <a:pt x="1060" y="147"/>
                  </a:cubicBezTo>
                  <a:close/>
                  <a:moveTo>
                    <a:pt x="1061" y="1"/>
                  </a:moveTo>
                  <a:cubicBezTo>
                    <a:pt x="864" y="1"/>
                    <a:pt x="663" y="75"/>
                    <a:pt x="500" y="242"/>
                  </a:cubicBezTo>
                  <a:cubicBezTo>
                    <a:pt x="0" y="742"/>
                    <a:pt x="358" y="1599"/>
                    <a:pt x="1060" y="1599"/>
                  </a:cubicBezTo>
                  <a:cubicBezTo>
                    <a:pt x="1501" y="1588"/>
                    <a:pt x="1858" y="1242"/>
                    <a:pt x="1858" y="802"/>
                  </a:cubicBezTo>
                  <a:cubicBezTo>
                    <a:pt x="1858" y="320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6"/>
            <p:cNvSpPr/>
            <p:nvPr/>
          </p:nvSpPr>
          <p:spPr>
            <a:xfrm>
              <a:off x="1341225" y="3185850"/>
              <a:ext cx="46750" cy="40000"/>
            </a:xfrm>
            <a:custGeom>
              <a:avLst/>
              <a:gdLst/>
              <a:ahLst/>
              <a:cxnLst/>
              <a:rect l="l" t="t" r="r" b="b"/>
              <a:pathLst>
                <a:path w="1870" h="1600" extrusionOk="0">
                  <a:moveTo>
                    <a:pt x="1072" y="147"/>
                  </a:moveTo>
                  <a:cubicBezTo>
                    <a:pt x="1429" y="147"/>
                    <a:pt x="1727" y="433"/>
                    <a:pt x="1727" y="802"/>
                  </a:cubicBezTo>
                  <a:cubicBezTo>
                    <a:pt x="1727" y="1197"/>
                    <a:pt x="1405" y="1461"/>
                    <a:pt x="1068" y="1461"/>
                  </a:cubicBezTo>
                  <a:cubicBezTo>
                    <a:pt x="907" y="1461"/>
                    <a:pt x="742" y="1401"/>
                    <a:pt x="608" y="1266"/>
                  </a:cubicBezTo>
                  <a:cubicBezTo>
                    <a:pt x="191" y="849"/>
                    <a:pt x="489" y="147"/>
                    <a:pt x="1072" y="147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5"/>
                    <a:pt x="513" y="242"/>
                  </a:cubicBezTo>
                  <a:cubicBezTo>
                    <a:pt x="1" y="742"/>
                    <a:pt x="358" y="1599"/>
                    <a:pt x="1072" y="1599"/>
                  </a:cubicBezTo>
                  <a:cubicBezTo>
                    <a:pt x="1513" y="1588"/>
                    <a:pt x="1858" y="1242"/>
                    <a:pt x="1870" y="802"/>
                  </a:cubicBezTo>
                  <a:cubicBezTo>
                    <a:pt x="1862" y="320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6"/>
            <p:cNvSpPr/>
            <p:nvPr/>
          </p:nvSpPr>
          <p:spPr>
            <a:xfrm>
              <a:off x="583100" y="3304525"/>
              <a:ext cx="46750" cy="39800"/>
            </a:xfrm>
            <a:custGeom>
              <a:avLst/>
              <a:gdLst/>
              <a:ahLst/>
              <a:cxnLst/>
              <a:rect l="l" t="t" r="r" b="b"/>
              <a:pathLst>
                <a:path w="1870" h="1592" extrusionOk="0">
                  <a:moveTo>
                    <a:pt x="1058" y="150"/>
                  </a:moveTo>
                  <a:cubicBezTo>
                    <a:pt x="1062" y="150"/>
                    <a:pt x="1067" y="150"/>
                    <a:pt x="1072" y="150"/>
                  </a:cubicBezTo>
                  <a:cubicBezTo>
                    <a:pt x="1429" y="150"/>
                    <a:pt x="1727" y="436"/>
                    <a:pt x="1727" y="805"/>
                  </a:cubicBezTo>
                  <a:cubicBezTo>
                    <a:pt x="1727" y="1200"/>
                    <a:pt x="1399" y="1464"/>
                    <a:pt x="1062" y="1464"/>
                  </a:cubicBezTo>
                  <a:cubicBezTo>
                    <a:pt x="901" y="1464"/>
                    <a:pt x="738" y="1404"/>
                    <a:pt x="608" y="1270"/>
                  </a:cubicBezTo>
                  <a:cubicBezTo>
                    <a:pt x="194" y="856"/>
                    <a:pt x="484" y="150"/>
                    <a:pt x="1058" y="150"/>
                  </a:cubicBezTo>
                  <a:close/>
                  <a:moveTo>
                    <a:pt x="1066" y="1"/>
                  </a:moveTo>
                  <a:cubicBezTo>
                    <a:pt x="871" y="1"/>
                    <a:pt x="673" y="73"/>
                    <a:pt x="512" y="234"/>
                  </a:cubicBezTo>
                  <a:cubicBezTo>
                    <a:pt x="0" y="746"/>
                    <a:pt x="358" y="1591"/>
                    <a:pt x="1072" y="1591"/>
                  </a:cubicBezTo>
                  <a:cubicBezTo>
                    <a:pt x="1512" y="1591"/>
                    <a:pt x="1858" y="1246"/>
                    <a:pt x="1870" y="805"/>
                  </a:cubicBezTo>
                  <a:cubicBezTo>
                    <a:pt x="1870" y="321"/>
                    <a:pt x="1475" y="1"/>
                    <a:pt x="1066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6"/>
            <p:cNvSpPr/>
            <p:nvPr/>
          </p:nvSpPr>
          <p:spPr>
            <a:xfrm>
              <a:off x="709600" y="3304525"/>
              <a:ext cx="46450" cy="39800"/>
            </a:xfrm>
            <a:custGeom>
              <a:avLst/>
              <a:gdLst/>
              <a:ahLst/>
              <a:cxnLst/>
              <a:rect l="l" t="t" r="r" b="b"/>
              <a:pathLst>
                <a:path w="1858" h="1592" extrusionOk="0">
                  <a:moveTo>
                    <a:pt x="1046" y="150"/>
                  </a:moveTo>
                  <a:cubicBezTo>
                    <a:pt x="1051" y="150"/>
                    <a:pt x="1055" y="150"/>
                    <a:pt x="1060" y="150"/>
                  </a:cubicBezTo>
                  <a:cubicBezTo>
                    <a:pt x="1429" y="150"/>
                    <a:pt x="1727" y="436"/>
                    <a:pt x="1727" y="805"/>
                  </a:cubicBezTo>
                  <a:cubicBezTo>
                    <a:pt x="1719" y="1200"/>
                    <a:pt x="1394" y="1464"/>
                    <a:pt x="1056" y="1464"/>
                  </a:cubicBezTo>
                  <a:cubicBezTo>
                    <a:pt x="895" y="1464"/>
                    <a:pt x="730" y="1404"/>
                    <a:pt x="596" y="1270"/>
                  </a:cubicBezTo>
                  <a:cubicBezTo>
                    <a:pt x="183" y="856"/>
                    <a:pt x="472" y="150"/>
                    <a:pt x="1046" y="150"/>
                  </a:cubicBezTo>
                  <a:close/>
                  <a:moveTo>
                    <a:pt x="1054" y="1"/>
                  </a:moveTo>
                  <a:cubicBezTo>
                    <a:pt x="859" y="1"/>
                    <a:pt x="662" y="73"/>
                    <a:pt x="501" y="234"/>
                  </a:cubicBezTo>
                  <a:cubicBezTo>
                    <a:pt x="1" y="734"/>
                    <a:pt x="358" y="1591"/>
                    <a:pt x="1060" y="1591"/>
                  </a:cubicBezTo>
                  <a:cubicBezTo>
                    <a:pt x="1501" y="1591"/>
                    <a:pt x="1858" y="1246"/>
                    <a:pt x="1858" y="805"/>
                  </a:cubicBezTo>
                  <a:cubicBezTo>
                    <a:pt x="1858" y="321"/>
                    <a:pt x="1464" y="1"/>
                    <a:pt x="1054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6"/>
            <p:cNvSpPr/>
            <p:nvPr/>
          </p:nvSpPr>
          <p:spPr>
            <a:xfrm>
              <a:off x="835800" y="3304525"/>
              <a:ext cx="46775" cy="39800"/>
            </a:xfrm>
            <a:custGeom>
              <a:avLst/>
              <a:gdLst/>
              <a:ahLst/>
              <a:cxnLst/>
              <a:rect l="l" t="t" r="r" b="b"/>
              <a:pathLst>
                <a:path w="1871" h="1592" extrusionOk="0">
                  <a:moveTo>
                    <a:pt x="1058" y="150"/>
                  </a:moveTo>
                  <a:cubicBezTo>
                    <a:pt x="1063" y="150"/>
                    <a:pt x="1068" y="150"/>
                    <a:pt x="1072" y="150"/>
                  </a:cubicBezTo>
                  <a:cubicBezTo>
                    <a:pt x="1430" y="150"/>
                    <a:pt x="1727" y="436"/>
                    <a:pt x="1727" y="805"/>
                  </a:cubicBezTo>
                  <a:cubicBezTo>
                    <a:pt x="1727" y="1200"/>
                    <a:pt x="1400" y="1464"/>
                    <a:pt x="1063" y="1464"/>
                  </a:cubicBezTo>
                  <a:cubicBezTo>
                    <a:pt x="902" y="1464"/>
                    <a:pt x="739" y="1404"/>
                    <a:pt x="608" y="1270"/>
                  </a:cubicBezTo>
                  <a:cubicBezTo>
                    <a:pt x="195" y="856"/>
                    <a:pt x="484" y="150"/>
                    <a:pt x="1058" y="150"/>
                  </a:cubicBezTo>
                  <a:close/>
                  <a:moveTo>
                    <a:pt x="1066" y="1"/>
                  </a:moveTo>
                  <a:cubicBezTo>
                    <a:pt x="872" y="1"/>
                    <a:pt x="674" y="73"/>
                    <a:pt x="513" y="234"/>
                  </a:cubicBezTo>
                  <a:cubicBezTo>
                    <a:pt x="1" y="746"/>
                    <a:pt x="358" y="1591"/>
                    <a:pt x="1072" y="1591"/>
                  </a:cubicBezTo>
                  <a:cubicBezTo>
                    <a:pt x="1513" y="1591"/>
                    <a:pt x="1858" y="1246"/>
                    <a:pt x="1870" y="805"/>
                  </a:cubicBezTo>
                  <a:cubicBezTo>
                    <a:pt x="1870" y="321"/>
                    <a:pt x="1476" y="1"/>
                    <a:pt x="1066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6"/>
            <p:cNvSpPr/>
            <p:nvPr/>
          </p:nvSpPr>
          <p:spPr>
            <a:xfrm>
              <a:off x="962300" y="3304525"/>
              <a:ext cx="46475" cy="39800"/>
            </a:xfrm>
            <a:custGeom>
              <a:avLst/>
              <a:gdLst/>
              <a:ahLst/>
              <a:cxnLst/>
              <a:rect l="l" t="t" r="r" b="b"/>
              <a:pathLst>
                <a:path w="1859" h="1592" extrusionOk="0">
                  <a:moveTo>
                    <a:pt x="1046" y="150"/>
                  </a:moveTo>
                  <a:cubicBezTo>
                    <a:pt x="1051" y="150"/>
                    <a:pt x="1056" y="150"/>
                    <a:pt x="1061" y="150"/>
                  </a:cubicBezTo>
                  <a:cubicBezTo>
                    <a:pt x="1430" y="150"/>
                    <a:pt x="1727" y="436"/>
                    <a:pt x="1727" y="805"/>
                  </a:cubicBezTo>
                  <a:cubicBezTo>
                    <a:pt x="1719" y="1200"/>
                    <a:pt x="1395" y="1464"/>
                    <a:pt x="1056" y="1464"/>
                  </a:cubicBezTo>
                  <a:cubicBezTo>
                    <a:pt x="895" y="1464"/>
                    <a:pt x="731" y="1404"/>
                    <a:pt x="596" y="1270"/>
                  </a:cubicBezTo>
                  <a:cubicBezTo>
                    <a:pt x="183" y="856"/>
                    <a:pt x="472" y="150"/>
                    <a:pt x="1046" y="150"/>
                  </a:cubicBezTo>
                  <a:close/>
                  <a:moveTo>
                    <a:pt x="1054" y="1"/>
                  </a:moveTo>
                  <a:cubicBezTo>
                    <a:pt x="860" y="1"/>
                    <a:pt x="662" y="73"/>
                    <a:pt x="501" y="234"/>
                  </a:cubicBezTo>
                  <a:cubicBezTo>
                    <a:pt x="1" y="746"/>
                    <a:pt x="358" y="1591"/>
                    <a:pt x="1061" y="1591"/>
                  </a:cubicBezTo>
                  <a:cubicBezTo>
                    <a:pt x="1501" y="1591"/>
                    <a:pt x="1858" y="1246"/>
                    <a:pt x="1858" y="805"/>
                  </a:cubicBezTo>
                  <a:cubicBezTo>
                    <a:pt x="1858" y="321"/>
                    <a:pt x="1464" y="1"/>
                    <a:pt x="1054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6"/>
            <p:cNvSpPr/>
            <p:nvPr/>
          </p:nvSpPr>
          <p:spPr>
            <a:xfrm>
              <a:off x="1088525" y="3304525"/>
              <a:ext cx="46750" cy="39800"/>
            </a:xfrm>
            <a:custGeom>
              <a:avLst/>
              <a:gdLst/>
              <a:ahLst/>
              <a:cxnLst/>
              <a:rect l="l" t="t" r="r" b="b"/>
              <a:pathLst>
                <a:path w="1870" h="1592" extrusionOk="0">
                  <a:moveTo>
                    <a:pt x="1057" y="150"/>
                  </a:moveTo>
                  <a:cubicBezTo>
                    <a:pt x="1062" y="150"/>
                    <a:pt x="1067" y="150"/>
                    <a:pt x="1072" y="150"/>
                  </a:cubicBezTo>
                  <a:cubicBezTo>
                    <a:pt x="1429" y="150"/>
                    <a:pt x="1727" y="436"/>
                    <a:pt x="1727" y="805"/>
                  </a:cubicBezTo>
                  <a:cubicBezTo>
                    <a:pt x="1727" y="1200"/>
                    <a:pt x="1399" y="1464"/>
                    <a:pt x="1062" y="1464"/>
                  </a:cubicBezTo>
                  <a:cubicBezTo>
                    <a:pt x="901" y="1464"/>
                    <a:pt x="738" y="1404"/>
                    <a:pt x="607" y="1270"/>
                  </a:cubicBezTo>
                  <a:cubicBezTo>
                    <a:pt x="194" y="856"/>
                    <a:pt x="483" y="150"/>
                    <a:pt x="1057" y="150"/>
                  </a:cubicBezTo>
                  <a:close/>
                  <a:moveTo>
                    <a:pt x="1066" y="1"/>
                  </a:moveTo>
                  <a:cubicBezTo>
                    <a:pt x="871" y="1"/>
                    <a:pt x="673" y="73"/>
                    <a:pt x="512" y="234"/>
                  </a:cubicBezTo>
                  <a:cubicBezTo>
                    <a:pt x="0" y="746"/>
                    <a:pt x="357" y="1591"/>
                    <a:pt x="1072" y="1591"/>
                  </a:cubicBezTo>
                  <a:cubicBezTo>
                    <a:pt x="1512" y="1591"/>
                    <a:pt x="1858" y="1246"/>
                    <a:pt x="1869" y="805"/>
                  </a:cubicBezTo>
                  <a:cubicBezTo>
                    <a:pt x="1869" y="321"/>
                    <a:pt x="1475" y="1"/>
                    <a:pt x="1066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6"/>
            <p:cNvSpPr/>
            <p:nvPr/>
          </p:nvSpPr>
          <p:spPr>
            <a:xfrm>
              <a:off x="1214800" y="3304625"/>
              <a:ext cx="46675" cy="39700"/>
            </a:xfrm>
            <a:custGeom>
              <a:avLst/>
              <a:gdLst/>
              <a:ahLst/>
              <a:cxnLst/>
              <a:rect l="l" t="t" r="r" b="b"/>
              <a:pathLst>
                <a:path w="1867" h="1588" extrusionOk="0">
                  <a:moveTo>
                    <a:pt x="1055" y="146"/>
                  </a:moveTo>
                  <a:cubicBezTo>
                    <a:pt x="1059" y="146"/>
                    <a:pt x="1064" y="146"/>
                    <a:pt x="1069" y="146"/>
                  </a:cubicBezTo>
                  <a:cubicBezTo>
                    <a:pt x="1438" y="146"/>
                    <a:pt x="1736" y="432"/>
                    <a:pt x="1736" y="801"/>
                  </a:cubicBezTo>
                  <a:cubicBezTo>
                    <a:pt x="1728" y="1196"/>
                    <a:pt x="1403" y="1460"/>
                    <a:pt x="1065" y="1460"/>
                  </a:cubicBezTo>
                  <a:cubicBezTo>
                    <a:pt x="904" y="1460"/>
                    <a:pt x="739" y="1400"/>
                    <a:pt x="605" y="1266"/>
                  </a:cubicBezTo>
                  <a:cubicBezTo>
                    <a:pt x="191" y="852"/>
                    <a:pt x="481" y="146"/>
                    <a:pt x="1055" y="146"/>
                  </a:cubicBezTo>
                  <a:close/>
                  <a:moveTo>
                    <a:pt x="1066" y="0"/>
                  </a:moveTo>
                  <a:cubicBezTo>
                    <a:pt x="868" y="0"/>
                    <a:pt x="664" y="75"/>
                    <a:pt x="497" y="242"/>
                  </a:cubicBezTo>
                  <a:cubicBezTo>
                    <a:pt x="1" y="738"/>
                    <a:pt x="361" y="1587"/>
                    <a:pt x="1055" y="1587"/>
                  </a:cubicBezTo>
                  <a:cubicBezTo>
                    <a:pt x="1059" y="1587"/>
                    <a:pt x="1064" y="1587"/>
                    <a:pt x="1069" y="1587"/>
                  </a:cubicBezTo>
                  <a:cubicBezTo>
                    <a:pt x="1510" y="1587"/>
                    <a:pt x="1855" y="1230"/>
                    <a:pt x="1867" y="801"/>
                  </a:cubicBezTo>
                  <a:cubicBezTo>
                    <a:pt x="1867" y="320"/>
                    <a:pt x="1477" y="0"/>
                    <a:pt x="1066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6"/>
            <p:cNvSpPr/>
            <p:nvPr/>
          </p:nvSpPr>
          <p:spPr>
            <a:xfrm>
              <a:off x="1341225" y="3304525"/>
              <a:ext cx="46750" cy="39800"/>
            </a:xfrm>
            <a:custGeom>
              <a:avLst/>
              <a:gdLst/>
              <a:ahLst/>
              <a:cxnLst/>
              <a:rect l="l" t="t" r="r" b="b"/>
              <a:pathLst>
                <a:path w="1870" h="1592" extrusionOk="0">
                  <a:moveTo>
                    <a:pt x="1058" y="150"/>
                  </a:moveTo>
                  <a:cubicBezTo>
                    <a:pt x="1063" y="150"/>
                    <a:pt x="1067" y="150"/>
                    <a:pt x="1072" y="150"/>
                  </a:cubicBezTo>
                  <a:cubicBezTo>
                    <a:pt x="1429" y="150"/>
                    <a:pt x="1727" y="436"/>
                    <a:pt x="1727" y="805"/>
                  </a:cubicBezTo>
                  <a:cubicBezTo>
                    <a:pt x="1727" y="1200"/>
                    <a:pt x="1400" y="1464"/>
                    <a:pt x="1062" y="1464"/>
                  </a:cubicBezTo>
                  <a:cubicBezTo>
                    <a:pt x="902" y="1464"/>
                    <a:pt x="739" y="1404"/>
                    <a:pt x="608" y="1270"/>
                  </a:cubicBezTo>
                  <a:cubicBezTo>
                    <a:pt x="195" y="856"/>
                    <a:pt x="484" y="150"/>
                    <a:pt x="1058" y="150"/>
                  </a:cubicBezTo>
                  <a:close/>
                  <a:moveTo>
                    <a:pt x="1066" y="1"/>
                  </a:moveTo>
                  <a:cubicBezTo>
                    <a:pt x="871" y="1"/>
                    <a:pt x="673" y="73"/>
                    <a:pt x="513" y="234"/>
                  </a:cubicBezTo>
                  <a:cubicBezTo>
                    <a:pt x="1" y="734"/>
                    <a:pt x="358" y="1591"/>
                    <a:pt x="1072" y="1591"/>
                  </a:cubicBezTo>
                  <a:cubicBezTo>
                    <a:pt x="1513" y="1591"/>
                    <a:pt x="1858" y="1246"/>
                    <a:pt x="1870" y="805"/>
                  </a:cubicBezTo>
                  <a:cubicBezTo>
                    <a:pt x="1870" y="321"/>
                    <a:pt x="1476" y="1"/>
                    <a:pt x="1066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2" name="Google Shape;2352;p26"/>
          <p:cNvSpPr/>
          <p:nvPr/>
        </p:nvSpPr>
        <p:spPr>
          <a:xfrm>
            <a:off x="2285471" y="4735775"/>
            <a:ext cx="547500" cy="547500"/>
          </a:xfrm>
          <a:prstGeom prst="donut">
            <a:avLst>
              <a:gd name="adj" fmla="val 2815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3" name="Google Shape;2353;p26"/>
          <p:cNvGrpSpPr/>
          <p:nvPr/>
        </p:nvGrpSpPr>
        <p:grpSpPr>
          <a:xfrm>
            <a:off x="7749475" y="4706538"/>
            <a:ext cx="1541875" cy="301175"/>
            <a:chOff x="8177200" y="4623825"/>
            <a:chExt cx="1541875" cy="301175"/>
          </a:xfrm>
        </p:grpSpPr>
        <p:sp>
          <p:nvSpPr>
            <p:cNvPr id="2354" name="Google Shape;2354;p26"/>
            <p:cNvSpPr/>
            <p:nvPr/>
          </p:nvSpPr>
          <p:spPr>
            <a:xfrm>
              <a:off x="8177200" y="4813050"/>
              <a:ext cx="1541875" cy="111950"/>
            </a:xfrm>
            <a:custGeom>
              <a:avLst/>
              <a:gdLst/>
              <a:ahLst/>
              <a:cxnLst/>
              <a:rect l="l" t="t" r="r" b="b"/>
              <a:pathLst>
                <a:path w="61675" h="4478" fill="none" extrusionOk="0">
                  <a:moveTo>
                    <a:pt x="0" y="1858"/>
                  </a:moveTo>
                  <a:cubicBezTo>
                    <a:pt x="2929" y="12"/>
                    <a:pt x="6727" y="310"/>
                    <a:pt x="9335" y="2608"/>
                  </a:cubicBezTo>
                  <a:cubicBezTo>
                    <a:pt x="11466" y="4477"/>
                    <a:pt x="14657" y="4477"/>
                    <a:pt x="16788" y="2608"/>
                  </a:cubicBezTo>
                  <a:cubicBezTo>
                    <a:pt x="19741" y="0"/>
                    <a:pt x="24158" y="0"/>
                    <a:pt x="27111" y="2608"/>
                  </a:cubicBezTo>
                  <a:cubicBezTo>
                    <a:pt x="29242" y="4477"/>
                    <a:pt x="32433" y="4477"/>
                    <a:pt x="34564" y="2608"/>
                  </a:cubicBezTo>
                  <a:cubicBezTo>
                    <a:pt x="37517" y="0"/>
                    <a:pt x="41934" y="0"/>
                    <a:pt x="44887" y="2608"/>
                  </a:cubicBezTo>
                  <a:cubicBezTo>
                    <a:pt x="47018" y="4477"/>
                    <a:pt x="50209" y="4477"/>
                    <a:pt x="52352" y="2608"/>
                  </a:cubicBezTo>
                  <a:cubicBezTo>
                    <a:pt x="54948" y="310"/>
                    <a:pt x="58746" y="12"/>
                    <a:pt x="61675" y="1858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6"/>
            <p:cNvSpPr/>
            <p:nvPr/>
          </p:nvSpPr>
          <p:spPr>
            <a:xfrm>
              <a:off x="8177200" y="4718438"/>
              <a:ext cx="1541875" cy="111950"/>
            </a:xfrm>
            <a:custGeom>
              <a:avLst/>
              <a:gdLst/>
              <a:ahLst/>
              <a:cxnLst/>
              <a:rect l="l" t="t" r="r" b="b"/>
              <a:pathLst>
                <a:path w="61675" h="4478" fill="none" extrusionOk="0">
                  <a:moveTo>
                    <a:pt x="0" y="1858"/>
                  </a:moveTo>
                  <a:cubicBezTo>
                    <a:pt x="2929" y="12"/>
                    <a:pt x="6727" y="310"/>
                    <a:pt x="9335" y="2608"/>
                  </a:cubicBezTo>
                  <a:cubicBezTo>
                    <a:pt x="11466" y="4477"/>
                    <a:pt x="14657" y="4477"/>
                    <a:pt x="16788" y="2608"/>
                  </a:cubicBezTo>
                  <a:cubicBezTo>
                    <a:pt x="19741" y="0"/>
                    <a:pt x="24158" y="0"/>
                    <a:pt x="27111" y="2608"/>
                  </a:cubicBezTo>
                  <a:cubicBezTo>
                    <a:pt x="29242" y="4477"/>
                    <a:pt x="32433" y="4477"/>
                    <a:pt x="34564" y="2608"/>
                  </a:cubicBezTo>
                  <a:cubicBezTo>
                    <a:pt x="37517" y="0"/>
                    <a:pt x="41934" y="0"/>
                    <a:pt x="44887" y="2608"/>
                  </a:cubicBezTo>
                  <a:cubicBezTo>
                    <a:pt x="47018" y="4477"/>
                    <a:pt x="50209" y="4477"/>
                    <a:pt x="52352" y="2608"/>
                  </a:cubicBezTo>
                  <a:cubicBezTo>
                    <a:pt x="54948" y="310"/>
                    <a:pt x="58746" y="12"/>
                    <a:pt x="61675" y="1858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6"/>
            <p:cNvSpPr/>
            <p:nvPr/>
          </p:nvSpPr>
          <p:spPr>
            <a:xfrm>
              <a:off x="8177200" y="4623825"/>
              <a:ext cx="1541875" cy="111950"/>
            </a:xfrm>
            <a:custGeom>
              <a:avLst/>
              <a:gdLst/>
              <a:ahLst/>
              <a:cxnLst/>
              <a:rect l="l" t="t" r="r" b="b"/>
              <a:pathLst>
                <a:path w="61675" h="4478" fill="none" extrusionOk="0">
                  <a:moveTo>
                    <a:pt x="0" y="1858"/>
                  </a:moveTo>
                  <a:cubicBezTo>
                    <a:pt x="2929" y="12"/>
                    <a:pt x="6727" y="310"/>
                    <a:pt x="9335" y="2608"/>
                  </a:cubicBezTo>
                  <a:cubicBezTo>
                    <a:pt x="11466" y="4477"/>
                    <a:pt x="14657" y="4477"/>
                    <a:pt x="16788" y="2608"/>
                  </a:cubicBezTo>
                  <a:cubicBezTo>
                    <a:pt x="19741" y="0"/>
                    <a:pt x="24158" y="0"/>
                    <a:pt x="27111" y="2608"/>
                  </a:cubicBezTo>
                  <a:cubicBezTo>
                    <a:pt x="29242" y="4477"/>
                    <a:pt x="32433" y="4477"/>
                    <a:pt x="34564" y="2608"/>
                  </a:cubicBezTo>
                  <a:cubicBezTo>
                    <a:pt x="37517" y="0"/>
                    <a:pt x="41934" y="0"/>
                    <a:pt x="44887" y="2608"/>
                  </a:cubicBezTo>
                  <a:cubicBezTo>
                    <a:pt x="47018" y="4477"/>
                    <a:pt x="50209" y="4477"/>
                    <a:pt x="52352" y="2608"/>
                  </a:cubicBezTo>
                  <a:cubicBezTo>
                    <a:pt x="54948" y="310"/>
                    <a:pt x="58746" y="12"/>
                    <a:pt x="61675" y="1858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7" name="Google Shape;2357;p26"/>
          <p:cNvSpPr/>
          <p:nvPr/>
        </p:nvSpPr>
        <p:spPr>
          <a:xfrm>
            <a:off x="5697125" y="-229248"/>
            <a:ext cx="547507" cy="526185"/>
          </a:xfrm>
          <a:custGeom>
            <a:avLst/>
            <a:gdLst/>
            <a:ahLst/>
            <a:cxnLst/>
            <a:rect l="l" t="t" r="r" b="b"/>
            <a:pathLst>
              <a:path w="21647" h="20804" extrusionOk="0">
                <a:moveTo>
                  <a:pt x="4732" y="1"/>
                </a:moveTo>
                <a:cubicBezTo>
                  <a:pt x="3629" y="1"/>
                  <a:pt x="2525" y="420"/>
                  <a:pt x="1680" y="1260"/>
                </a:cubicBezTo>
                <a:cubicBezTo>
                  <a:pt x="1" y="2951"/>
                  <a:pt x="1" y="5677"/>
                  <a:pt x="1680" y="7356"/>
                </a:cubicBezTo>
                <a:lnTo>
                  <a:pt x="4728" y="10404"/>
                </a:lnTo>
                <a:lnTo>
                  <a:pt x="1680" y="13452"/>
                </a:lnTo>
                <a:cubicBezTo>
                  <a:pt x="1" y="15131"/>
                  <a:pt x="1" y="17857"/>
                  <a:pt x="1680" y="19536"/>
                </a:cubicBezTo>
                <a:cubicBezTo>
                  <a:pt x="2525" y="20375"/>
                  <a:pt x="3629" y="20795"/>
                  <a:pt x="4732" y="20795"/>
                </a:cubicBezTo>
                <a:cubicBezTo>
                  <a:pt x="5835" y="20795"/>
                  <a:pt x="6936" y="20375"/>
                  <a:pt x="7776" y="19536"/>
                </a:cubicBezTo>
                <a:lnTo>
                  <a:pt x="10824" y="16500"/>
                </a:lnTo>
                <a:lnTo>
                  <a:pt x="13872" y="19536"/>
                </a:lnTo>
                <a:cubicBezTo>
                  <a:pt x="14711" y="20381"/>
                  <a:pt x="15812" y="20804"/>
                  <a:pt x="16914" y="20804"/>
                </a:cubicBezTo>
                <a:cubicBezTo>
                  <a:pt x="18015" y="20804"/>
                  <a:pt x="19116" y="20381"/>
                  <a:pt x="19956" y="19536"/>
                </a:cubicBezTo>
                <a:cubicBezTo>
                  <a:pt x="21647" y="17857"/>
                  <a:pt x="21647" y="15131"/>
                  <a:pt x="19956" y="13452"/>
                </a:cubicBezTo>
                <a:lnTo>
                  <a:pt x="16920" y="10404"/>
                </a:lnTo>
                <a:lnTo>
                  <a:pt x="19956" y="7356"/>
                </a:lnTo>
                <a:cubicBezTo>
                  <a:pt x="21635" y="5677"/>
                  <a:pt x="21635" y="2951"/>
                  <a:pt x="19956" y="1260"/>
                </a:cubicBezTo>
                <a:cubicBezTo>
                  <a:pt x="19116" y="420"/>
                  <a:pt x="18015" y="1"/>
                  <a:pt x="16914" y="1"/>
                </a:cubicBezTo>
                <a:cubicBezTo>
                  <a:pt x="15812" y="1"/>
                  <a:pt x="14711" y="420"/>
                  <a:pt x="13872" y="1260"/>
                </a:cubicBezTo>
                <a:lnTo>
                  <a:pt x="10824" y="4308"/>
                </a:lnTo>
                <a:lnTo>
                  <a:pt x="7776" y="1260"/>
                </a:lnTo>
                <a:cubicBezTo>
                  <a:pt x="6936" y="420"/>
                  <a:pt x="5835" y="1"/>
                  <a:pt x="4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spTree>
      <p:nvGrpSpPr>
        <p:cNvPr id="1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9" name="Google Shape;2359;p27"/>
          <p:cNvGrpSpPr/>
          <p:nvPr/>
        </p:nvGrpSpPr>
        <p:grpSpPr>
          <a:xfrm>
            <a:off x="-1958993" y="-226278"/>
            <a:ext cx="11480074" cy="4951711"/>
            <a:chOff x="-1958993" y="-226278"/>
            <a:chExt cx="11480074" cy="4951711"/>
          </a:xfrm>
        </p:grpSpPr>
        <p:grpSp>
          <p:nvGrpSpPr>
            <p:cNvPr id="2360" name="Google Shape;2360;p27"/>
            <p:cNvGrpSpPr/>
            <p:nvPr/>
          </p:nvGrpSpPr>
          <p:grpSpPr>
            <a:xfrm>
              <a:off x="-1958993" y="4060690"/>
              <a:ext cx="3072186" cy="600091"/>
              <a:chOff x="8177200" y="4623825"/>
              <a:chExt cx="1541875" cy="301175"/>
            </a:xfrm>
          </p:grpSpPr>
          <p:sp>
            <p:nvSpPr>
              <p:cNvPr id="2361" name="Google Shape;2361;p27"/>
              <p:cNvSpPr/>
              <p:nvPr/>
            </p:nvSpPr>
            <p:spPr>
              <a:xfrm>
                <a:off x="8177200" y="4813050"/>
                <a:ext cx="1541875" cy="111950"/>
              </a:xfrm>
              <a:custGeom>
                <a:avLst/>
                <a:gdLst/>
                <a:ahLst/>
                <a:cxnLst/>
                <a:rect l="l" t="t" r="r" b="b"/>
                <a:pathLst>
                  <a:path w="61675" h="4478" fill="none" extrusionOk="0">
                    <a:moveTo>
                      <a:pt x="0" y="1858"/>
                    </a:moveTo>
                    <a:cubicBezTo>
                      <a:pt x="2929" y="12"/>
                      <a:pt x="6727" y="310"/>
                      <a:pt x="9335" y="2608"/>
                    </a:cubicBezTo>
                    <a:cubicBezTo>
                      <a:pt x="11466" y="4477"/>
                      <a:pt x="14657" y="4477"/>
                      <a:pt x="16788" y="2608"/>
                    </a:cubicBezTo>
                    <a:cubicBezTo>
                      <a:pt x="19741" y="0"/>
                      <a:pt x="24158" y="0"/>
                      <a:pt x="27111" y="2608"/>
                    </a:cubicBezTo>
                    <a:cubicBezTo>
                      <a:pt x="29242" y="4477"/>
                      <a:pt x="32433" y="4477"/>
                      <a:pt x="34564" y="2608"/>
                    </a:cubicBezTo>
                    <a:cubicBezTo>
                      <a:pt x="37517" y="0"/>
                      <a:pt x="41934" y="0"/>
                      <a:pt x="44887" y="2608"/>
                    </a:cubicBezTo>
                    <a:cubicBezTo>
                      <a:pt x="47018" y="4477"/>
                      <a:pt x="50209" y="4477"/>
                      <a:pt x="52352" y="2608"/>
                    </a:cubicBezTo>
                    <a:cubicBezTo>
                      <a:pt x="54948" y="310"/>
                      <a:pt x="58746" y="12"/>
                      <a:pt x="61675" y="1858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27"/>
              <p:cNvSpPr/>
              <p:nvPr/>
            </p:nvSpPr>
            <p:spPr>
              <a:xfrm>
                <a:off x="8177200" y="4718438"/>
                <a:ext cx="1541875" cy="111950"/>
              </a:xfrm>
              <a:custGeom>
                <a:avLst/>
                <a:gdLst/>
                <a:ahLst/>
                <a:cxnLst/>
                <a:rect l="l" t="t" r="r" b="b"/>
                <a:pathLst>
                  <a:path w="61675" h="4478" fill="none" extrusionOk="0">
                    <a:moveTo>
                      <a:pt x="0" y="1858"/>
                    </a:moveTo>
                    <a:cubicBezTo>
                      <a:pt x="2929" y="12"/>
                      <a:pt x="6727" y="310"/>
                      <a:pt x="9335" y="2608"/>
                    </a:cubicBezTo>
                    <a:cubicBezTo>
                      <a:pt x="11466" y="4477"/>
                      <a:pt x="14657" y="4477"/>
                      <a:pt x="16788" y="2608"/>
                    </a:cubicBezTo>
                    <a:cubicBezTo>
                      <a:pt x="19741" y="0"/>
                      <a:pt x="24158" y="0"/>
                      <a:pt x="27111" y="2608"/>
                    </a:cubicBezTo>
                    <a:cubicBezTo>
                      <a:pt x="29242" y="4477"/>
                      <a:pt x="32433" y="4477"/>
                      <a:pt x="34564" y="2608"/>
                    </a:cubicBezTo>
                    <a:cubicBezTo>
                      <a:pt x="37517" y="0"/>
                      <a:pt x="41934" y="0"/>
                      <a:pt x="44887" y="2608"/>
                    </a:cubicBezTo>
                    <a:cubicBezTo>
                      <a:pt x="47018" y="4477"/>
                      <a:pt x="50209" y="4477"/>
                      <a:pt x="52352" y="2608"/>
                    </a:cubicBezTo>
                    <a:cubicBezTo>
                      <a:pt x="54948" y="310"/>
                      <a:pt x="58746" y="12"/>
                      <a:pt x="61675" y="1858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27"/>
              <p:cNvSpPr/>
              <p:nvPr/>
            </p:nvSpPr>
            <p:spPr>
              <a:xfrm>
                <a:off x="8177200" y="4623825"/>
                <a:ext cx="1541875" cy="111950"/>
              </a:xfrm>
              <a:custGeom>
                <a:avLst/>
                <a:gdLst/>
                <a:ahLst/>
                <a:cxnLst/>
                <a:rect l="l" t="t" r="r" b="b"/>
                <a:pathLst>
                  <a:path w="61675" h="4478" fill="none" extrusionOk="0">
                    <a:moveTo>
                      <a:pt x="0" y="1858"/>
                    </a:moveTo>
                    <a:cubicBezTo>
                      <a:pt x="2929" y="12"/>
                      <a:pt x="6727" y="310"/>
                      <a:pt x="9335" y="2608"/>
                    </a:cubicBezTo>
                    <a:cubicBezTo>
                      <a:pt x="11466" y="4477"/>
                      <a:pt x="14657" y="4477"/>
                      <a:pt x="16788" y="2608"/>
                    </a:cubicBezTo>
                    <a:cubicBezTo>
                      <a:pt x="19741" y="0"/>
                      <a:pt x="24158" y="0"/>
                      <a:pt x="27111" y="2608"/>
                    </a:cubicBezTo>
                    <a:cubicBezTo>
                      <a:pt x="29242" y="4477"/>
                      <a:pt x="32433" y="4477"/>
                      <a:pt x="34564" y="2608"/>
                    </a:cubicBezTo>
                    <a:cubicBezTo>
                      <a:pt x="37517" y="0"/>
                      <a:pt x="41934" y="0"/>
                      <a:pt x="44887" y="2608"/>
                    </a:cubicBezTo>
                    <a:cubicBezTo>
                      <a:pt x="47018" y="4477"/>
                      <a:pt x="50209" y="4477"/>
                      <a:pt x="52352" y="2608"/>
                    </a:cubicBezTo>
                    <a:cubicBezTo>
                      <a:pt x="54948" y="310"/>
                      <a:pt x="58746" y="12"/>
                      <a:pt x="61675" y="1858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4" name="Google Shape;2364;p27"/>
            <p:cNvGrpSpPr/>
            <p:nvPr/>
          </p:nvGrpSpPr>
          <p:grpSpPr>
            <a:xfrm>
              <a:off x="8439650" y="101138"/>
              <a:ext cx="1081431" cy="1081431"/>
              <a:chOff x="1653302" y="685777"/>
              <a:chExt cx="824828" cy="824828"/>
            </a:xfrm>
          </p:grpSpPr>
          <p:sp>
            <p:nvSpPr>
              <p:cNvPr id="2365" name="Google Shape;2365;p27"/>
              <p:cNvSpPr/>
              <p:nvPr/>
            </p:nvSpPr>
            <p:spPr>
              <a:xfrm>
                <a:off x="1685230" y="717705"/>
                <a:ext cx="792900" cy="792900"/>
              </a:xfrm>
              <a:prstGeom prst="donut">
                <a:avLst>
                  <a:gd name="adj" fmla="val 22098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27"/>
              <p:cNvSpPr/>
              <p:nvPr/>
            </p:nvSpPr>
            <p:spPr>
              <a:xfrm>
                <a:off x="1653302" y="685777"/>
                <a:ext cx="792900" cy="792900"/>
              </a:xfrm>
              <a:prstGeom prst="donut">
                <a:avLst>
                  <a:gd name="adj" fmla="val 22098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67" name="Google Shape;2367;p27"/>
            <p:cNvSpPr/>
            <p:nvPr/>
          </p:nvSpPr>
          <p:spPr>
            <a:xfrm>
              <a:off x="198050" y="-226278"/>
              <a:ext cx="784812" cy="754249"/>
            </a:xfrm>
            <a:custGeom>
              <a:avLst/>
              <a:gdLst/>
              <a:ahLst/>
              <a:cxnLst/>
              <a:rect l="l" t="t" r="r" b="b"/>
              <a:pathLst>
                <a:path w="21647" h="20804" extrusionOk="0">
                  <a:moveTo>
                    <a:pt x="4732" y="1"/>
                  </a:moveTo>
                  <a:cubicBezTo>
                    <a:pt x="3629" y="1"/>
                    <a:pt x="2525" y="420"/>
                    <a:pt x="1680" y="1260"/>
                  </a:cubicBezTo>
                  <a:cubicBezTo>
                    <a:pt x="1" y="2951"/>
                    <a:pt x="1" y="5677"/>
                    <a:pt x="1680" y="7356"/>
                  </a:cubicBezTo>
                  <a:lnTo>
                    <a:pt x="4728" y="10404"/>
                  </a:lnTo>
                  <a:lnTo>
                    <a:pt x="1680" y="13452"/>
                  </a:lnTo>
                  <a:cubicBezTo>
                    <a:pt x="1" y="15131"/>
                    <a:pt x="1" y="17857"/>
                    <a:pt x="1680" y="19536"/>
                  </a:cubicBezTo>
                  <a:cubicBezTo>
                    <a:pt x="2525" y="20375"/>
                    <a:pt x="3629" y="20795"/>
                    <a:pt x="4732" y="20795"/>
                  </a:cubicBezTo>
                  <a:cubicBezTo>
                    <a:pt x="5835" y="20795"/>
                    <a:pt x="6936" y="20375"/>
                    <a:pt x="7776" y="19536"/>
                  </a:cubicBezTo>
                  <a:lnTo>
                    <a:pt x="10824" y="16500"/>
                  </a:lnTo>
                  <a:lnTo>
                    <a:pt x="13872" y="19536"/>
                  </a:lnTo>
                  <a:cubicBezTo>
                    <a:pt x="14711" y="20381"/>
                    <a:pt x="15812" y="20804"/>
                    <a:pt x="16914" y="20804"/>
                  </a:cubicBezTo>
                  <a:cubicBezTo>
                    <a:pt x="18015" y="20804"/>
                    <a:pt x="19116" y="20381"/>
                    <a:pt x="19956" y="19536"/>
                  </a:cubicBezTo>
                  <a:cubicBezTo>
                    <a:pt x="21647" y="17857"/>
                    <a:pt x="21647" y="15131"/>
                    <a:pt x="19956" y="13452"/>
                  </a:cubicBezTo>
                  <a:lnTo>
                    <a:pt x="16920" y="10404"/>
                  </a:lnTo>
                  <a:lnTo>
                    <a:pt x="19956" y="7356"/>
                  </a:lnTo>
                  <a:cubicBezTo>
                    <a:pt x="21635" y="5677"/>
                    <a:pt x="21635" y="2951"/>
                    <a:pt x="19956" y="1260"/>
                  </a:cubicBezTo>
                  <a:cubicBezTo>
                    <a:pt x="19116" y="420"/>
                    <a:pt x="18015" y="1"/>
                    <a:pt x="16914" y="1"/>
                  </a:cubicBezTo>
                  <a:cubicBezTo>
                    <a:pt x="15812" y="1"/>
                    <a:pt x="14711" y="420"/>
                    <a:pt x="13872" y="1260"/>
                  </a:cubicBezTo>
                  <a:lnTo>
                    <a:pt x="10824" y="4308"/>
                  </a:lnTo>
                  <a:lnTo>
                    <a:pt x="7776" y="1260"/>
                  </a:lnTo>
                  <a:cubicBezTo>
                    <a:pt x="6936" y="420"/>
                    <a:pt x="5835" y="1"/>
                    <a:pt x="47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7"/>
            <p:cNvSpPr/>
            <p:nvPr/>
          </p:nvSpPr>
          <p:spPr>
            <a:xfrm>
              <a:off x="8444500" y="3312524"/>
              <a:ext cx="706701" cy="1412909"/>
            </a:xfrm>
            <a:custGeom>
              <a:avLst/>
              <a:gdLst/>
              <a:ahLst/>
              <a:cxnLst/>
              <a:rect l="l" t="t" r="r" b="b"/>
              <a:pathLst>
                <a:path w="20111" h="40208" extrusionOk="0">
                  <a:moveTo>
                    <a:pt x="20111" y="0"/>
                  </a:moveTo>
                  <a:lnTo>
                    <a:pt x="1" y="20110"/>
                  </a:lnTo>
                  <a:lnTo>
                    <a:pt x="20111" y="40208"/>
                  </a:lnTo>
                  <a:lnTo>
                    <a:pt x="201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7"/>
            <p:cNvSpPr/>
            <p:nvPr/>
          </p:nvSpPr>
          <p:spPr>
            <a:xfrm>
              <a:off x="8923973" y="4115383"/>
              <a:ext cx="122217" cy="104612"/>
            </a:xfrm>
            <a:custGeom>
              <a:avLst/>
              <a:gdLst/>
              <a:ahLst/>
              <a:cxnLst/>
              <a:rect l="l" t="t" r="r" b="b"/>
              <a:pathLst>
                <a:path w="3478" h="2977" extrusionOk="0">
                  <a:moveTo>
                    <a:pt x="1989" y="584"/>
                  </a:moveTo>
                  <a:cubicBezTo>
                    <a:pt x="2489" y="584"/>
                    <a:pt x="2882" y="989"/>
                    <a:pt x="2882" y="1477"/>
                  </a:cubicBezTo>
                  <a:cubicBezTo>
                    <a:pt x="2882" y="2016"/>
                    <a:pt x="2441" y="2376"/>
                    <a:pt x="1983" y="2376"/>
                  </a:cubicBezTo>
                  <a:cubicBezTo>
                    <a:pt x="1763" y="2376"/>
                    <a:pt x="1539" y="2293"/>
                    <a:pt x="1358" y="2108"/>
                  </a:cubicBezTo>
                  <a:cubicBezTo>
                    <a:pt x="798" y="1548"/>
                    <a:pt x="1191" y="584"/>
                    <a:pt x="1989" y="584"/>
                  </a:cubicBezTo>
                  <a:close/>
                  <a:moveTo>
                    <a:pt x="1984" y="0"/>
                  </a:moveTo>
                  <a:cubicBezTo>
                    <a:pt x="1618" y="0"/>
                    <a:pt x="1245" y="136"/>
                    <a:pt x="941" y="441"/>
                  </a:cubicBezTo>
                  <a:cubicBezTo>
                    <a:pt x="1" y="1370"/>
                    <a:pt x="667" y="2977"/>
                    <a:pt x="1989" y="2977"/>
                  </a:cubicBezTo>
                  <a:cubicBezTo>
                    <a:pt x="2810" y="2977"/>
                    <a:pt x="3477" y="2310"/>
                    <a:pt x="3477" y="1489"/>
                  </a:cubicBezTo>
                  <a:cubicBezTo>
                    <a:pt x="3477" y="595"/>
                    <a:pt x="2747" y="0"/>
                    <a:pt x="19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5"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1" name="Google Shape;2371;p28"/>
          <p:cNvGrpSpPr/>
          <p:nvPr/>
        </p:nvGrpSpPr>
        <p:grpSpPr>
          <a:xfrm>
            <a:off x="-538050" y="-341834"/>
            <a:ext cx="10059131" cy="5352834"/>
            <a:chOff x="-538050" y="-341834"/>
            <a:chExt cx="10059131" cy="5352834"/>
          </a:xfrm>
        </p:grpSpPr>
        <p:grpSp>
          <p:nvGrpSpPr>
            <p:cNvPr id="2372" name="Google Shape;2372;p28"/>
            <p:cNvGrpSpPr/>
            <p:nvPr/>
          </p:nvGrpSpPr>
          <p:grpSpPr>
            <a:xfrm rot="10800000">
              <a:off x="7577086" y="-341834"/>
              <a:ext cx="867421" cy="876284"/>
              <a:chOff x="1574800" y="4485490"/>
              <a:chExt cx="1087539" cy="1098789"/>
            </a:xfrm>
          </p:grpSpPr>
          <p:sp>
            <p:nvSpPr>
              <p:cNvPr id="2373" name="Google Shape;2373;p28"/>
              <p:cNvSpPr/>
              <p:nvPr/>
            </p:nvSpPr>
            <p:spPr>
              <a:xfrm rot="-2502279">
                <a:off x="1734061" y="4686855"/>
                <a:ext cx="785498" cy="728429"/>
              </a:xfrm>
              <a:custGeom>
                <a:avLst/>
                <a:gdLst/>
                <a:ahLst/>
                <a:cxnLst/>
                <a:rect l="l" t="t" r="r" b="b"/>
                <a:pathLst>
                  <a:path w="29909" h="27736" extrusionOk="0">
                    <a:moveTo>
                      <a:pt x="16169" y="0"/>
                    </a:moveTo>
                    <a:cubicBezTo>
                      <a:pt x="15407" y="0"/>
                      <a:pt x="14645" y="289"/>
                      <a:pt x="14061" y="866"/>
                    </a:cubicBezTo>
                    <a:cubicBezTo>
                      <a:pt x="12895" y="2033"/>
                      <a:pt x="12895" y="3914"/>
                      <a:pt x="14061" y="5081"/>
                    </a:cubicBezTo>
                    <a:lnTo>
                      <a:pt x="19562" y="10582"/>
                    </a:lnTo>
                    <a:lnTo>
                      <a:pt x="2977" y="10582"/>
                    </a:lnTo>
                    <a:cubicBezTo>
                      <a:pt x="1334" y="10582"/>
                      <a:pt x="0" y="11903"/>
                      <a:pt x="0" y="13558"/>
                    </a:cubicBezTo>
                    <a:cubicBezTo>
                      <a:pt x="0" y="15201"/>
                      <a:pt x="1334" y="16535"/>
                      <a:pt x="2977" y="16535"/>
                    </a:cubicBezTo>
                    <a:lnTo>
                      <a:pt x="19657" y="16535"/>
                    </a:lnTo>
                    <a:lnTo>
                      <a:pt x="13538" y="22655"/>
                    </a:lnTo>
                    <a:cubicBezTo>
                      <a:pt x="12371" y="23822"/>
                      <a:pt x="12371" y="25703"/>
                      <a:pt x="13538" y="26870"/>
                    </a:cubicBezTo>
                    <a:cubicBezTo>
                      <a:pt x="14115" y="27447"/>
                      <a:pt x="14877" y="27736"/>
                      <a:pt x="15639" y="27736"/>
                    </a:cubicBezTo>
                    <a:cubicBezTo>
                      <a:pt x="16401" y="27736"/>
                      <a:pt x="17163" y="27447"/>
                      <a:pt x="17741" y="26870"/>
                    </a:cubicBezTo>
                    <a:lnTo>
                      <a:pt x="28373" y="16237"/>
                    </a:lnTo>
                    <a:cubicBezTo>
                      <a:pt x="28456" y="16142"/>
                      <a:pt x="28539" y="16047"/>
                      <a:pt x="28623" y="15952"/>
                    </a:cubicBezTo>
                    <a:cubicBezTo>
                      <a:pt x="28718" y="15880"/>
                      <a:pt x="28813" y="15797"/>
                      <a:pt x="28897" y="15701"/>
                    </a:cubicBezTo>
                    <a:cubicBezTo>
                      <a:pt x="29599" y="14999"/>
                      <a:pt x="29909" y="13987"/>
                      <a:pt x="29718" y="13011"/>
                    </a:cubicBezTo>
                    <a:cubicBezTo>
                      <a:pt x="29575" y="12284"/>
                      <a:pt x="29171" y="11630"/>
                      <a:pt x="28587" y="11177"/>
                    </a:cubicBezTo>
                    <a:lnTo>
                      <a:pt x="18276" y="866"/>
                    </a:lnTo>
                    <a:cubicBezTo>
                      <a:pt x="17693" y="289"/>
                      <a:pt x="16931" y="0"/>
                      <a:pt x="161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28"/>
              <p:cNvSpPr/>
              <p:nvPr/>
            </p:nvSpPr>
            <p:spPr>
              <a:xfrm rot="-2502279">
                <a:off x="1717580" y="4654485"/>
                <a:ext cx="785498" cy="728429"/>
              </a:xfrm>
              <a:custGeom>
                <a:avLst/>
                <a:gdLst/>
                <a:ahLst/>
                <a:cxnLst/>
                <a:rect l="l" t="t" r="r" b="b"/>
                <a:pathLst>
                  <a:path w="29909" h="27736" extrusionOk="0">
                    <a:moveTo>
                      <a:pt x="16169" y="0"/>
                    </a:moveTo>
                    <a:cubicBezTo>
                      <a:pt x="15407" y="0"/>
                      <a:pt x="14645" y="289"/>
                      <a:pt x="14061" y="866"/>
                    </a:cubicBezTo>
                    <a:cubicBezTo>
                      <a:pt x="12895" y="2033"/>
                      <a:pt x="12895" y="3914"/>
                      <a:pt x="14061" y="5081"/>
                    </a:cubicBezTo>
                    <a:lnTo>
                      <a:pt x="19562" y="10582"/>
                    </a:lnTo>
                    <a:lnTo>
                      <a:pt x="2977" y="10582"/>
                    </a:lnTo>
                    <a:cubicBezTo>
                      <a:pt x="1334" y="10582"/>
                      <a:pt x="0" y="11903"/>
                      <a:pt x="0" y="13558"/>
                    </a:cubicBezTo>
                    <a:cubicBezTo>
                      <a:pt x="0" y="15201"/>
                      <a:pt x="1334" y="16535"/>
                      <a:pt x="2977" y="16535"/>
                    </a:cubicBezTo>
                    <a:lnTo>
                      <a:pt x="19657" y="16535"/>
                    </a:lnTo>
                    <a:lnTo>
                      <a:pt x="13538" y="22655"/>
                    </a:lnTo>
                    <a:cubicBezTo>
                      <a:pt x="12371" y="23822"/>
                      <a:pt x="12371" y="25703"/>
                      <a:pt x="13538" y="26870"/>
                    </a:cubicBezTo>
                    <a:cubicBezTo>
                      <a:pt x="14115" y="27447"/>
                      <a:pt x="14877" y="27736"/>
                      <a:pt x="15639" y="27736"/>
                    </a:cubicBezTo>
                    <a:cubicBezTo>
                      <a:pt x="16401" y="27736"/>
                      <a:pt x="17163" y="27447"/>
                      <a:pt x="17741" y="26870"/>
                    </a:cubicBezTo>
                    <a:lnTo>
                      <a:pt x="28373" y="16237"/>
                    </a:lnTo>
                    <a:cubicBezTo>
                      <a:pt x="28456" y="16142"/>
                      <a:pt x="28539" y="16047"/>
                      <a:pt x="28623" y="15952"/>
                    </a:cubicBezTo>
                    <a:cubicBezTo>
                      <a:pt x="28718" y="15880"/>
                      <a:pt x="28813" y="15797"/>
                      <a:pt x="28897" y="15701"/>
                    </a:cubicBezTo>
                    <a:cubicBezTo>
                      <a:pt x="29599" y="14999"/>
                      <a:pt x="29909" y="13987"/>
                      <a:pt x="29718" y="13011"/>
                    </a:cubicBezTo>
                    <a:cubicBezTo>
                      <a:pt x="29575" y="12284"/>
                      <a:pt x="29171" y="11630"/>
                      <a:pt x="28587" y="11177"/>
                    </a:cubicBezTo>
                    <a:lnTo>
                      <a:pt x="18276" y="866"/>
                    </a:lnTo>
                    <a:cubicBezTo>
                      <a:pt x="17693" y="289"/>
                      <a:pt x="16931" y="0"/>
                      <a:pt x="1616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75" name="Google Shape;2375;p28"/>
            <p:cNvSpPr/>
            <p:nvPr/>
          </p:nvSpPr>
          <p:spPr>
            <a:xfrm>
              <a:off x="-473425" y="4176425"/>
              <a:ext cx="867375" cy="834575"/>
            </a:xfrm>
            <a:custGeom>
              <a:avLst/>
              <a:gdLst/>
              <a:ahLst/>
              <a:cxnLst/>
              <a:rect l="l" t="t" r="r" b="b"/>
              <a:pathLst>
                <a:path w="34695" h="33383" extrusionOk="0">
                  <a:moveTo>
                    <a:pt x="18002" y="0"/>
                  </a:moveTo>
                  <a:cubicBezTo>
                    <a:pt x="11251" y="0"/>
                    <a:pt x="5167" y="4072"/>
                    <a:pt x="2584" y="10311"/>
                  </a:cubicBezTo>
                  <a:cubicBezTo>
                    <a:pt x="0" y="16538"/>
                    <a:pt x="1429" y="23717"/>
                    <a:pt x="6203" y="28492"/>
                  </a:cubicBezTo>
                  <a:cubicBezTo>
                    <a:pt x="9397" y="31686"/>
                    <a:pt x="13667" y="33382"/>
                    <a:pt x="18008" y="33382"/>
                  </a:cubicBezTo>
                  <a:cubicBezTo>
                    <a:pt x="20157" y="33382"/>
                    <a:pt x="22322" y="32967"/>
                    <a:pt x="24384" y="32111"/>
                  </a:cubicBezTo>
                  <a:cubicBezTo>
                    <a:pt x="30623" y="29528"/>
                    <a:pt x="34695" y="23444"/>
                    <a:pt x="34695" y="16693"/>
                  </a:cubicBezTo>
                  <a:cubicBezTo>
                    <a:pt x="34683" y="7477"/>
                    <a:pt x="27218" y="0"/>
                    <a:pt x="180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76" name="Google Shape;2376;p28"/>
            <p:cNvGrpSpPr/>
            <p:nvPr/>
          </p:nvGrpSpPr>
          <p:grpSpPr>
            <a:xfrm>
              <a:off x="-538050" y="698200"/>
              <a:ext cx="1085575" cy="1075075"/>
              <a:chOff x="468200" y="1667900"/>
              <a:chExt cx="1085575" cy="1075075"/>
            </a:xfrm>
          </p:grpSpPr>
          <p:sp>
            <p:nvSpPr>
              <p:cNvPr id="2377" name="Google Shape;2377;p28"/>
              <p:cNvSpPr/>
              <p:nvPr/>
            </p:nvSpPr>
            <p:spPr>
              <a:xfrm>
                <a:off x="989100" y="1667900"/>
                <a:ext cx="521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9" extrusionOk="0">
                    <a:moveTo>
                      <a:pt x="997" y="1"/>
                    </a:moveTo>
                    <a:cubicBezTo>
                      <a:pt x="489" y="1"/>
                      <a:pt x="0" y="398"/>
                      <a:pt x="0" y="1000"/>
                    </a:cubicBezTo>
                    <a:cubicBezTo>
                      <a:pt x="0" y="1595"/>
                      <a:pt x="488" y="1988"/>
                      <a:pt x="995" y="1988"/>
                    </a:cubicBezTo>
                    <a:cubicBezTo>
                      <a:pt x="1240" y="1988"/>
                      <a:pt x="1490" y="1896"/>
                      <a:pt x="1691" y="1691"/>
                    </a:cubicBezTo>
                    <a:cubicBezTo>
                      <a:pt x="2084" y="1310"/>
                      <a:pt x="2084" y="679"/>
                      <a:pt x="1691" y="298"/>
                    </a:cubicBezTo>
                    <a:cubicBezTo>
                      <a:pt x="1490" y="93"/>
                      <a:pt x="1241" y="1"/>
                      <a:pt x="9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28"/>
              <p:cNvSpPr/>
              <p:nvPr/>
            </p:nvSpPr>
            <p:spPr>
              <a:xfrm>
                <a:off x="1062325" y="1741025"/>
                <a:ext cx="51825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90" extrusionOk="0">
                    <a:moveTo>
                      <a:pt x="997" y="1"/>
                    </a:moveTo>
                    <a:cubicBezTo>
                      <a:pt x="487" y="1"/>
                      <a:pt x="0" y="396"/>
                      <a:pt x="0" y="992"/>
                    </a:cubicBezTo>
                    <a:cubicBezTo>
                      <a:pt x="0" y="1589"/>
                      <a:pt x="487" y="1989"/>
                      <a:pt x="996" y="1989"/>
                    </a:cubicBezTo>
                    <a:cubicBezTo>
                      <a:pt x="1239" y="1989"/>
                      <a:pt x="1487" y="1899"/>
                      <a:pt x="1691" y="1695"/>
                    </a:cubicBezTo>
                    <a:cubicBezTo>
                      <a:pt x="2072" y="1314"/>
                      <a:pt x="2072" y="683"/>
                      <a:pt x="1691" y="290"/>
                    </a:cubicBezTo>
                    <a:cubicBezTo>
                      <a:pt x="1488" y="90"/>
                      <a:pt x="1239" y="1"/>
                      <a:pt x="9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28"/>
              <p:cNvSpPr/>
              <p:nvPr/>
            </p:nvSpPr>
            <p:spPr>
              <a:xfrm>
                <a:off x="907550" y="1741125"/>
                <a:ext cx="66400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1986" extrusionOk="0">
                    <a:moveTo>
                      <a:pt x="1334" y="0"/>
                    </a:moveTo>
                    <a:cubicBezTo>
                      <a:pt x="453" y="0"/>
                      <a:pt x="0" y="1072"/>
                      <a:pt x="631" y="1691"/>
                    </a:cubicBezTo>
                    <a:cubicBezTo>
                      <a:pt x="822" y="1887"/>
                      <a:pt x="1075" y="1986"/>
                      <a:pt x="1328" y="1986"/>
                    </a:cubicBezTo>
                    <a:cubicBezTo>
                      <a:pt x="1581" y="1986"/>
                      <a:pt x="1834" y="1887"/>
                      <a:pt x="2024" y="1691"/>
                    </a:cubicBezTo>
                    <a:cubicBezTo>
                      <a:pt x="2655" y="1072"/>
                      <a:pt x="2215" y="0"/>
                      <a:pt x="1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28"/>
              <p:cNvSpPr/>
              <p:nvPr/>
            </p:nvSpPr>
            <p:spPr>
              <a:xfrm>
                <a:off x="1135850" y="181455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1"/>
                    </a:moveTo>
                    <a:cubicBezTo>
                      <a:pt x="492" y="1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4"/>
                      <a:pt x="1691" y="1695"/>
                    </a:cubicBezTo>
                    <a:cubicBezTo>
                      <a:pt x="2084" y="1314"/>
                      <a:pt x="2084" y="683"/>
                      <a:pt x="1691" y="290"/>
                    </a:cubicBezTo>
                    <a:cubicBezTo>
                      <a:pt x="1491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28"/>
              <p:cNvSpPr/>
              <p:nvPr/>
            </p:nvSpPr>
            <p:spPr>
              <a:xfrm>
                <a:off x="1209075" y="188777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6" y="1"/>
                    </a:moveTo>
                    <a:cubicBezTo>
                      <a:pt x="487" y="1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6" y="1984"/>
                    </a:cubicBezTo>
                    <a:cubicBezTo>
                      <a:pt x="1239" y="1984"/>
                      <a:pt x="1487" y="1894"/>
                      <a:pt x="1691" y="1695"/>
                    </a:cubicBezTo>
                    <a:cubicBezTo>
                      <a:pt x="2072" y="1302"/>
                      <a:pt x="2072" y="683"/>
                      <a:pt x="1691" y="290"/>
                    </a:cubicBezTo>
                    <a:cubicBezTo>
                      <a:pt x="1487" y="90"/>
                      <a:pt x="1239" y="1"/>
                      <a:pt x="9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28"/>
              <p:cNvSpPr/>
              <p:nvPr/>
            </p:nvSpPr>
            <p:spPr>
              <a:xfrm>
                <a:off x="1282300" y="1960875"/>
                <a:ext cx="51800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9" extrusionOk="0">
                    <a:moveTo>
                      <a:pt x="1001" y="0"/>
                    </a:moveTo>
                    <a:cubicBezTo>
                      <a:pt x="492" y="0"/>
                      <a:pt x="0" y="400"/>
                      <a:pt x="0" y="997"/>
                    </a:cubicBezTo>
                    <a:cubicBezTo>
                      <a:pt x="0" y="1594"/>
                      <a:pt x="492" y="1989"/>
                      <a:pt x="1002" y="1989"/>
                    </a:cubicBezTo>
                    <a:cubicBezTo>
                      <a:pt x="1244" y="1989"/>
                      <a:pt x="1491" y="1899"/>
                      <a:pt x="1691" y="1700"/>
                    </a:cubicBezTo>
                    <a:cubicBezTo>
                      <a:pt x="2072" y="1307"/>
                      <a:pt x="2072" y="676"/>
                      <a:pt x="1691" y="295"/>
                    </a:cubicBezTo>
                    <a:cubicBezTo>
                      <a:pt x="1491" y="91"/>
                      <a:pt x="1244" y="0"/>
                      <a:pt x="10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28"/>
              <p:cNvSpPr/>
              <p:nvPr/>
            </p:nvSpPr>
            <p:spPr>
              <a:xfrm>
                <a:off x="1355225" y="2034025"/>
                <a:ext cx="52100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8" extrusionOk="0">
                    <a:moveTo>
                      <a:pt x="996" y="1"/>
                    </a:moveTo>
                    <a:cubicBezTo>
                      <a:pt x="488" y="1"/>
                      <a:pt x="0" y="397"/>
                      <a:pt x="0" y="1000"/>
                    </a:cubicBezTo>
                    <a:cubicBezTo>
                      <a:pt x="0" y="1594"/>
                      <a:pt x="487" y="1988"/>
                      <a:pt x="995" y="1988"/>
                    </a:cubicBezTo>
                    <a:cubicBezTo>
                      <a:pt x="1240" y="1988"/>
                      <a:pt x="1489" y="1896"/>
                      <a:pt x="1691" y="1691"/>
                    </a:cubicBezTo>
                    <a:cubicBezTo>
                      <a:pt x="2084" y="1310"/>
                      <a:pt x="2084" y="679"/>
                      <a:pt x="1691" y="298"/>
                    </a:cubicBezTo>
                    <a:cubicBezTo>
                      <a:pt x="1490" y="93"/>
                      <a:pt x="1241" y="1"/>
                      <a:pt x="9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28"/>
              <p:cNvSpPr/>
              <p:nvPr/>
            </p:nvSpPr>
            <p:spPr>
              <a:xfrm>
                <a:off x="1428750" y="2107550"/>
                <a:ext cx="5210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2" extrusionOk="0">
                    <a:moveTo>
                      <a:pt x="996" y="0"/>
                    </a:moveTo>
                    <a:cubicBezTo>
                      <a:pt x="488" y="0"/>
                      <a:pt x="0" y="397"/>
                      <a:pt x="0" y="1000"/>
                    </a:cubicBezTo>
                    <a:cubicBezTo>
                      <a:pt x="0" y="1597"/>
                      <a:pt x="492" y="1991"/>
                      <a:pt x="1002" y="1991"/>
                    </a:cubicBezTo>
                    <a:cubicBezTo>
                      <a:pt x="1244" y="1991"/>
                      <a:pt x="1491" y="1902"/>
                      <a:pt x="1691" y="1702"/>
                    </a:cubicBezTo>
                    <a:cubicBezTo>
                      <a:pt x="2084" y="1309"/>
                      <a:pt x="2084" y="678"/>
                      <a:pt x="1691" y="297"/>
                    </a:cubicBezTo>
                    <a:cubicBezTo>
                      <a:pt x="1490" y="92"/>
                      <a:pt x="1241" y="0"/>
                      <a:pt x="9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28"/>
              <p:cNvSpPr/>
              <p:nvPr/>
            </p:nvSpPr>
            <p:spPr>
              <a:xfrm>
                <a:off x="1501950" y="2180750"/>
                <a:ext cx="51825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6" extrusionOk="0">
                    <a:moveTo>
                      <a:pt x="990" y="1"/>
                    </a:moveTo>
                    <a:cubicBezTo>
                      <a:pt x="483" y="1"/>
                      <a:pt x="1" y="395"/>
                      <a:pt x="1" y="989"/>
                    </a:cubicBezTo>
                    <a:cubicBezTo>
                      <a:pt x="1" y="1586"/>
                      <a:pt x="487" y="1986"/>
                      <a:pt x="997" y="1986"/>
                    </a:cubicBezTo>
                    <a:cubicBezTo>
                      <a:pt x="1240" y="1986"/>
                      <a:pt x="1488" y="1895"/>
                      <a:pt x="1692" y="1691"/>
                    </a:cubicBezTo>
                    <a:cubicBezTo>
                      <a:pt x="2073" y="1310"/>
                      <a:pt x="2073" y="679"/>
                      <a:pt x="1692" y="298"/>
                    </a:cubicBezTo>
                    <a:cubicBezTo>
                      <a:pt x="1486" y="93"/>
                      <a:pt x="1235" y="1"/>
                      <a:pt x="9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28"/>
              <p:cNvSpPr/>
              <p:nvPr/>
            </p:nvSpPr>
            <p:spPr>
              <a:xfrm>
                <a:off x="989100" y="1814250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1"/>
                    </a:moveTo>
                    <a:cubicBezTo>
                      <a:pt x="492" y="1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5"/>
                      <a:pt x="1691" y="1695"/>
                    </a:cubicBezTo>
                    <a:cubicBezTo>
                      <a:pt x="2084" y="1302"/>
                      <a:pt x="2084" y="683"/>
                      <a:pt x="1691" y="290"/>
                    </a:cubicBezTo>
                    <a:cubicBezTo>
                      <a:pt x="1491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28"/>
              <p:cNvSpPr/>
              <p:nvPr/>
            </p:nvSpPr>
            <p:spPr>
              <a:xfrm>
                <a:off x="1062925" y="188777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7" y="1"/>
                    </a:moveTo>
                    <a:cubicBezTo>
                      <a:pt x="487" y="1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7" y="1894"/>
                      <a:pt x="1691" y="1695"/>
                    </a:cubicBezTo>
                    <a:cubicBezTo>
                      <a:pt x="2072" y="1302"/>
                      <a:pt x="2072" y="683"/>
                      <a:pt x="1691" y="290"/>
                    </a:cubicBezTo>
                    <a:cubicBezTo>
                      <a:pt x="1487" y="90"/>
                      <a:pt x="1239" y="1"/>
                      <a:pt x="9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28"/>
              <p:cNvSpPr/>
              <p:nvPr/>
            </p:nvSpPr>
            <p:spPr>
              <a:xfrm>
                <a:off x="1135850" y="196100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1"/>
                    </a:moveTo>
                    <a:cubicBezTo>
                      <a:pt x="492" y="1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4"/>
                      <a:pt x="1691" y="1695"/>
                    </a:cubicBezTo>
                    <a:cubicBezTo>
                      <a:pt x="2084" y="1302"/>
                      <a:pt x="2084" y="671"/>
                      <a:pt x="1691" y="290"/>
                    </a:cubicBezTo>
                    <a:cubicBezTo>
                      <a:pt x="1491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28"/>
              <p:cNvSpPr/>
              <p:nvPr/>
            </p:nvSpPr>
            <p:spPr>
              <a:xfrm>
                <a:off x="1209075" y="2034025"/>
                <a:ext cx="51800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8" extrusionOk="0">
                    <a:moveTo>
                      <a:pt x="991" y="1"/>
                    </a:moveTo>
                    <a:cubicBezTo>
                      <a:pt x="483" y="1"/>
                      <a:pt x="0" y="397"/>
                      <a:pt x="0" y="1000"/>
                    </a:cubicBezTo>
                    <a:cubicBezTo>
                      <a:pt x="0" y="1594"/>
                      <a:pt x="482" y="1988"/>
                      <a:pt x="989" y="1988"/>
                    </a:cubicBezTo>
                    <a:cubicBezTo>
                      <a:pt x="1234" y="1988"/>
                      <a:pt x="1485" y="1896"/>
                      <a:pt x="1691" y="1691"/>
                    </a:cubicBezTo>
                    <a:cubicBezTo>
                      <a:pt x="2072" y="1310"/>
                      <a:pt x="2072" y="679"/>
                      <a:pt x="1691" y="298"/>
                    </a:cubicBezTo>
                    <a:cubicBezTo>
                      <a:pt x="1486" y="93"/>
                      <a:pt x="1236" y="1"/>
                      <a:pt x="9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28"/>
              <p:cNvSpPr/>
              <p:nvPr/>
            </p:nvSpPr>
            <p:spPr>
              <a:xfrm>
                <a:off x="1282300" y="2107250"/>
                <a:ext cx="51800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8" extrusionOk="0">
                    <a:moveTo>
                      <a:pt x="995" y="0"/>
                    </a:moveTo>
                    <a:cubicBezTo>
                      <a:pt x="487" y="0"/>
                      <a:pt x="0" y="394"/>
                      <a:pt x="0" y="988"/>
                    </a:cubicBezTo>
                    <a:cubicBezTo>
                      <a:pt x="0" y="1591"/>
                      <a:pt x="488" y="1988"/>
                      <a:pt x="996" y="1988"/>
                    </a:cubicBezTo>
                    <a:cubicBezTo>
                      <a:pt x="1241" y="1988"/>
                      <a:pt x="1490" y="1896"/>
                      <a:pt x="1691" y="1691"/>
                    </a:cubicBezTo>
                    <a:cubicBezTo>
                      <a:pt x="2072" y="1310"/>
                      <a:pt x="2072" y="679"/>
                      <a:pt x="1691" y="298"/>
                    </a:cubicBezTo>
                    <a:cubicBezTo>
                      <a:pt x="1489" y="92"/>
                      <a:pt x="1240" y="0"/>
                      <a:pt x="9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28"/>
              <p:cNvSpPr/>
              <p:nvPr/>
            </p:nvSpPr>
            <p:spPr>
              <a:xfrm>
                <a:off x="1355525" y="2180750"/>
                <a:ext cx="52100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9" extrusionOk="0">
                    <a:moveTo>
                      <a:pt x="998" y="1"/>
                    </a:moveTo>
                    <a:cubicBezTo>
                      <a:pt x="487" y="1"/>
                      <a:pt x="0" y="395"/>
                      <a:pt x="0" y="989"/>
                    </a:cubicBezTo>
                    <a:cubicBezTo>
                      <a:pt x="0" y="1592"/>
                      <a:pt x="488" y="1988"/>
                      <a:pt x="1000" y="1988"/>
                    </a:cubicBezTo>
                    <a:cubicBezTo>
                      <a:pt x="1246" y="1988"/>
                      <a:pt x="1498" y="1896"/>
                      <a:pt x="1703" y="1691"/>
                    </a:cubicBezTo>
                    <a:cubicBezTo>
                      <a:pt x="2084" y="1310"/>
                      <a:pt x="2084" y="679"/>
                      <a:pt x="1703" y="298"/>
                    </a:cubicBezTo>
                    <a:cubicBezTo>
                      <a:pt x="1497" y="93"/>
                      <a:pt x="1245" y="1"/>
                      <a:pt x="9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28"/>
              <p:cNvSpPr/>
              <p:nvPr/>
            </p:nvSpPr>
            <p:spPr>
              <a:xfrm>
                <a:off x="1428750" y="225390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3"/>
                      <a:pt x="1002" y="1983"/>
                    </a:cubicBezTo>
                    <a:cubicBezTo>
                      <a:pt x="1244" y="1983"/>
                      <a:pt x="1491" y="1894"/>
                      <a:pt x="1691" y="1694"/>
                    </a:cubicBezTo>
                    <a:cubicBezTo>
                      <a:pt x="2084" y="1301"/>
                      <a:pt x="2084" y="682"/>
                      <a:pt x="1691" y="289"/>
                    </a:cubicBezTo>
                    <a:cubicBezTo>
                      <a:pt x="1491" y="90"/>
                      <a:pt x="1244" y="0"/>
                      <a:pt x="1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28"/>
              <p:cNvSpPr/>
              <p:nvPr/>
            </p:nvSpPr>
            <p:spPr>
              <a:xfrm>
                <a:off x="842650" y="181455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1"/>
                    </a:moveTo>
                    <a:cubicBezTo>
                      <a:pt x="487" y="1"/>
                      <a:pt x="1" y="395"/>
                      <a:pt x="1" y="992"/>
                    </a:cubicBezTo>
                    <a:cubicBezTo>
                      <a:pt x="1" y="1589"/>
                      <a:pt x="487" y="1984"/>
                      <a:pt x="997" y="1984"/>
                    </a:cubicBezTo>
                    <a:cubicBezTo>
                      <a:pt x="1240" y="1984"/>
                      <a:pt x="1488" y="1894"/>
                      <a:pt x="1691" y="1695"/>
                    </a:cubicBezTo>
                    <a:cubicBezTo>
                      <a:pt x="2072" y="1302"/>
                      <a:pt x="2072" y="671"/>
                      <a:pt x="1691" y="290"/>
                    </a:cubicBezTo>
                    <a:cubicBezTo>
                      <a:pt x="1488" y="90"/>
                      <a:pt x="1240" y="1"/>
                      <a:pt x="9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28"/>
              <p:cNvSpPr/>
              <p:nvPr/>
            </p:nvSpPr>
            <p:spPr>
              <a:xfrm>
                <a:off x="915575" y="1887575"/>
                <a:ext cx="497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1989" extrusionOk="0">
                    <a:moveTo>
                      <a:pt x="1001" y="0"/>
                    </a:moveTo>
                    <a:cubicBezTo>
                      <a:pt x="453" y="0"/>
                      <a:pt x="1" y="453"/>
                      <a:pt x="1" y="1000"/>
                    </a:cubicBezTo>
                    <a:cubicBezTo>
                      <a:pt x="1" y="1536"/>
                      <a:pt x="453" y="1988"/>
                      <a:pt x="1001" y="1988"/>
                    </a:cubicBezTo>
                    <a:cubicBezTo>
                      <a:pt x="1548" y="1988"/>
                      <a:pt x="1989" y="1536"/>
                      <a:pt x="1989" y="1000"/>
                    </a:cubicBezTo>
                    <a:cubicBezTo>
                      <a:pt x="1989" y="453"/>
                      <a:pt x="1548" y="0"/>
                      <a:pt x="10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28"/>
              <p:cNvSpPr/>
              <p:nvPr/>
            </p:nvSpPr>
            <p:spPr>
              <a:xfrm>
                <a:off x="761100" y="1887575"/>
                <a:ext cx="66400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1986" extrusionOk="0">
                    <a:moveTo>
                      <a:pt x="1322" y="0"/>
                    </a:moveTo>
                    <a:cubicBezTo>
                      <a:pt x="441" y="0"/>
                      <a:pt x="0" y="1072"/>
                      <a:pt x="619" y="1691"/>
                    </a:cubicBezTo>
                    <a:cubicBezTo>
                      <a:pt x="816" y="1887"/>
                      <a:pt x="1072" y="1985"/>
                      <a:pt x="1326" y="1985"/>
                    </a:cubicBezTo>
                    <a:cubicBezTo>
                      <a:pt x="1581" y="1985"/>
                      <a:pt x="1834" y="1887"/>
                      <a:pt x="2024" y="1691"/>
                    </a:cubicBezTo>
                    <a:cubicBezTo>
                      <a:pt x="2655" y="1072"/>
                      <a:pt x="2203" y="0"/>
                      <a:pt x="13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28"/>
              <p:cNvSpPr/>
              <p:nvPr/>
            </p:nvSpPr>
            <p:spPr>
              <a:xfrm>
                <a:off x="989400" y="196130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8" y="1894"/>
                      <a:pt x="1691" y="1694"/>
                    </a:cubicBezTo>
                    <a:cubicBezTo>
                      <a:pt x="2072" y="1302"/>
                      <a:pt x="2072" y="671"/>
                      <a:pt x="1691" y="290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28"/>
              <p:cNvSpPr/>
              <p:nvPr/>
            </p:nvSpPr>
            <p:spPr>
              <a:xfrm>
                <a:off x="1062625" y="2034325"/>
                <a:ext cx="51800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5" extrusionOk="0">
                    <a:moveTo>
                      <a:pt x="986" y="0"/>
                    </a:moveTo>
                    <a:cubicBezTo>
                      <a:pt x="482" y="0"/>
                      <a:pt x="0" y="394"/>
                      <a:pt x="0" y="988"/>
                    </a:cubicBezTo>
                    <a:cubicBezTo>
                      <a:pt x="0" y="1585"/>
                      <a:pt x="486" y="1985"/>
                      <a:pt x="993" y="1985"/>
                    </a:cubicBezTo>
                    <a:cubicBezTo>
                      <a:pt x="1234" y="1985"/>
                      <a:pt x="1479" y="1894"/>
                      <a:pt x="1679" y="1691"/>
                    </a:cubicBezTo>
                    <a:cubicBezTo>
                      <a:pt x="2072" y="1310"/>
                      <a:pt x="2072" y="678"/>
                      <a:pt x="1679" y="297"/>
                    </a:cubicBezTo>
                    <a:cubicBezTo>
                      <a:pt x="1477" y="92"/>
                      <a:pt x="1229" y="0"/>
                      <a:pt x="9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28"/>
              <p:cNvSpPr/>
              <p:nvPr/>
            </p:nvSpPr>
            <p:spPr>
              <a:xfrm>
                <a:off x="1135550" y="210745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4"/>
                      <a:pt x="1691" y="1694"/>
                    </a:cubicBezTo>
                    <a:cubicBezTo>
                      <a:pt x="2084" y="1313"/>
                      <a:pt x="2084" y="682"/>
                      <a:pt x="1691" y="290"/>
                    </a:cubicBezTo>
                    <a:cubicBezTo>
                      <a:pt x="1491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28"/>
              <p:cNvSpPr/>
              <p:nvPr/>
            </p:nvSpPr>
            <p:spPr>
              <a:xfrm>
                <a:off x="1208775" y="218067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7" y="1894"/>
                      <a:pt x="1691" y="1694"/>
                    </a:cubicBezTo>
                    <a:cubicBezTo>
                      <a:pt x="2072" y="1301"/>
                      <a:pt x="2072" y="682"/>
                      <a:pt x="1691" y="289"/>
                    </a:cubicBezTo>
                    <a:cubicBezTo>
                      <a:pt x="1487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28"/>
              <p:cNvSpPr/>
              <p:nvPr/>
            </p:nvSpPr>
            <p:spPr>
              <a:xfrm>
                <a:off x="1282300" y="225420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3"/>
                      <a:pt x="1002" y="1983"/>
                    </a:cubicBezTo>
                    <a:cubicBezTo>
                      <a:pt x="1244" y="1983"/>
                      <a:pt x="1491" y="1894"/>
                      <a:pt x="1691" y="1694"/>
                    </a:cubicBezTo>
                    <a:cubicBezTo>
                      <a:pt x="2084" y="1301"/>
                      <a:pt x="2084" y="682"/>
                      <a:pt x="1691" y="289"/>
                    </a:cubicBezTo>
                    <a:cubicBezTo>
                      <a:pt x="1491" y="90"/>
                      <a:pt x="1244" y="0"/>
                      <a:pt x="1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28"/>
              <p:cNvSpPr/>
              <p:nvPr/>
            </p:nvSpPr>
            <p:spPr>
              <a:xfrm>
                <a:off x="1355525" y="2327275"/>
                <a:ext cx="518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90" extrusionOk="0">
                    <a:moveTo>
                      <a:pt x="996" y="1"/>
                    </a:moveTo>
                    <a:cubicBezTo>
                      <a:pt x="486" y="1"/>
                      <a:pt x="0" y="401"/>
                      <a:pt x="0" y="998"/>
                    </a:cubicBezTo>
                    <a:cubicBezTo>
                      <a:pt x="0" y="1595"/>
                      <a:pt x="486" y="1989"/>
                      <a:pt x="996" y="1989"/>
                    </a:cubicBezTo>
                    <a:cubicBezTo>
                      <a:pt x="1239" y="1989"/>
                      <a:pt x="1487" y="1900"/>
                      <a:pt x="1691" y="1700"/>
                    </a:cubicBezTo>
                    <a:cubicBezTo>
                      <a:pt x="2072" y="1307"/>
                      <a:pt x="2072" y="676"/>
                      <a:pt x="1691" y="295"/>
                    </a:cubicBezTo>
                    <a:cubicBezTo>
                      <a:pt x="1487" y="92"/>
                      <a:pt x="1239" y="1"/>
                      <a:pt x="9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28"/>
              <p:cNvSpPr/>
              <p:nvPr/>
            </p:nvSpPr>
            <p:spPr>
              <a:xfrm>
                <a:off x="842650" y="196070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1"/>
                    </a:moveTo>
                    <a:cubicBezTo>
                      <a:pt x="487" y="1"/>
                      <a:pt x="1" y="395"/>
                      <a:pt x="1" y="992"/>
                    </a:cubicBezTo>
                    <a:cubicBezTo>
                      <a:pt x="1" y="1589"/>
                      <a:pt x="487" y="1984"/>
                      <a:pt x="997" y="1984"/>
                    </a:cubicBezTo>
                    <a:cubicBezTo>
                      <a:pt x="1240" y="1984"/>
                      <a:pt x="1488" y="1894"/>
                      <a:pt x="1691" y="1695"/>
                    </a:cubicBezTo>
                    <a:cubicBezTo>
                      <a:pt x="2072" y="1314"/>
                      <a:pt x="2072" y="683"/>
                      <a:pt x="1691" y="290"/>
                    </a:cubicBezTo>
                    <a:cubicBezTo>
                      <a:pt x="1488" y="90"/>
                      <a:pt x="1240" y="1"/>
                      <a:pt x="9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28"/>
              <p:cNvSpPr/>
              <p:nvPr/>
            </p:nvSpPr>
            <p:spPr>
              <a:xfrm>
                <a:off x="916175" y="2034325"/>
                <a:ext cx="5182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5" extrusionOk="0">
                    <a:moveTo>
                      <a:pt x="990" y="0"/>
                    </a:moveTo>
                    <a:cubicBezTo>
                      <a:pt x="482" y="0"/>
                      <a:pt x="0" y="394"/>
                      <a:pt x="0" y="988"/>
                    </a:cubicBezTo>
                    <a:cubicBezTo>
                      <a:pt x="0" y="1585"/>
                      <a:pt x="487" y="1985"/>
                      <a:pt x="996" y="1985"/>
                    </a:cubicBezTo>
                    <a:cubicBezTo>
                      <a:pt x="1239" y="1985"/>
                      <a:pt x="1488" y="1894"/>
                      <a:pt x="1691" y="1691"/>
                    </a:cubicBezTo>
                    <a:cubicBezTo>
                      <a:pt x="2072" y="1310"/>
                      <a:pt x="2072" y="678"/>
                      <a:pt x="1691" y="297"/>
                    </a:cubicBezTo>
                    <a:cubicBezTo>
                      <a:pt x="1486" y="92"/>
                      <a:pt x="1235" y="0"/>
                      <a:pt x="9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28"/>
              <p:cNvSpPr/>
              <p:nvPr/>
            </p:nvSpPr>
            <p:spPr>
              <a:xfrm>
                <a:off x="989400" y="210745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8" y="1894"/>
                      <a:pt x="1691" y="1694"/>
                    </a:cubicBezTo>
                    <a:cubicBezTo>
                      <a:pt x="2072" y="1313"/>
                      <a:pt x="2072" y="682"/>
                      <a:pt x="1691" y="290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28"/>
              <p:cNvSpPr/>
              <p:nvPr/>
            </p:nvSpPr>
            <p:spPr>
              <a:xfrm>
                <a:off x="1062325" y="2180675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4"/>
                      <a:pt x="1691" y="1694"/>
                    </a:cubicBezTo>
                    <a:cubicBezTo>
                      <a:pt x="2084" y="1301"/>
                      <a:pt x="2084" y="670"/>
                      <a:pt x="1691" y="289"/>
                    </a:cubicBezTo>
                    <a:cubicBezTo>
                      <a:pt x="1491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28"/>
              <p:cNvSpPr/>
              <p:nvPr/>
            </p:nvSpPr>
            <p:spPr>
              <a:xfrm>
                <a:off x="1135550" y="2253700"/>
                <a:ext cx="5210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2" extrusionOk="0">
                    <a:moveTo>
                      <a:pt x="996" y="0"/>
                    </a:moveTo>
                    <a:cubicBezTo>
                      <a:pt x="489" y="0"/>
                      <a:pt x="0" y="397"/>
                      <a:pt x="0" y="1000"/>
                    </a:cubicBezTo>
                    <a:cubicBezTo>
                      <a:pt x="0" y="1597"/>
                      <a:pt x="492" y="1991"/>
                      <a:pt x="1002" y="1991"/>
                    </a:cubicBezTo>
                    <a:cubicBezTo>
                      <a:pt x="1245" y="1991"/>
                      <a:pt x="1491" y="1902"/>
                      <a:pt x="1691" y="1702"/>
                    </a:cubicBezTo>
                    <a:cubicBezTo>
                      <a:pt x="2084" y="1309"/>
                      <a:pt x="2084" y="678"/>
                      <a:pt x="1691" y="297"/>
                    </a:cubicBezTo>
                    <a:cubicBezTo>
                      <a:pt x="1490" y="92"/>
                      <a:pt x="1241" y="0"/>
                      <a:pt x="9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28"/>
              <p:cNvSpPr/>
              <p:nvPr/>
            </p:nvSpPr>
            <p:spPr>
              <a:xfrm>
                <a:off x="1209075" y="2327275"/>
                <a:ext cx="521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0" extrusionOk="0">
                    <a:moveTo>
                      <a:pt x="1001" y="1"/>
                    </a:moveTo>
                    <a:cubicBezTo>
                      <a:pt x="492" y="1"/>
                      <a:pt x="0" y="401"/>
                      <a:pt x="0" y="998"/>
                    </a:cubicBezTo>
                    <a:cubicBezTo>
                      <a:pt x="0" y="1595"/>
                      <a:pt x="492" y="1989"/>
                      <a:pt x="1002" y="1989"/>
                    </a:cubicBezTo>
                    <a:cubicBezTo>
                      <a:pt x="1244" y="1989"/>
                      <a:pt x="1491" y="1900"/>
                      <a:pt x="1691" y="1700"/>
                    </a:cubicBezTo>
                    <a:cubicBezTo>
                      <a:pt x="2084" y="1307"/>
                      <a:pt x="2084" y="676"/>
                      <a:pt x="1691" y="295"/>
                    </a:cubicBezTo>
                    <a:cubicBezTo>
                      <a:pt x="1491" y="92"/>
                      <a:pt x="1244" y="1"/>
                      <a:pt x="10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28"/>
              <p:cNvSpPr/>
              <p:nvPr/>
            </p:nvSpPr>
            <p:spPr>
              <a:xfrm>
                <a:off x="1282300" y="2400450"/>
                <a:ext cx="5180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92" extrusionOk="0">
                    <a:moveTo>
                      <a:pt x="996" y="0"/>
                    </a:moveTo>
                    <a:cubicBezTo>
                      <a:pt x="488" y="0"/>
                      <a:pt x="0" y="397"/>
                      <a:pt x="0" y="1000"/>
                    </a:cubicBezTo>
                    <a:cubicBezTo>
                      <a:pt x="0" y="1597"/>
                      <a:pt x="492" y="1991"/>
                      <a:pt x="1002" y="1991"/>
                    </a:cubicBezTo>
                    <a:cubicBezTo>
                      <a:pt x="1244" y="1991"/>
                      <a:pt x="1491" y="1902"/>
                      <a:pt x="1691" y="1702"/>
                    </a:cubicBezTo>
                    <a:cubicBezTo>
                      <a:pt x="2072" y="1309"/>
                      <a:pt x="2072" y="678"/>
                      <a:pt x="1691" y="297"/>
                    </a:cubicBezTo>
                    <a:cubicBezTo>
                      <a:pt x="1490" y="92"/>
                      <a:pt x="1241" y="0"/>
                      <a:pt x="9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28"/>
              <p:cNvSpPr/>
              <p:nvPr/>
            </p:nvSpPr>
            <p:spPr>
              <a:xfrm>
                <a:off x="696200" y="1960700"/>
                <a:ext cx="52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2" extrusionOk="0">
                    <a:moveTo>
                      <a:pt x="1002" y="1"/>
                    </a:moveTo>
                    <a:cubicBezTo>
                      <a:pt x="493" y="1"/>
                      <a:pt x="1" y="395"/>
                      <a:pt x="1" y="992"/>
                    </a:cubicBezTo>
                    <a:cubicBezTo>
                      <a:pt x="1" y="1595"/>
                      <a:pt x="489" y="1992"/>
                      <a:pt x="997" y="1992"/>
                    </a:cubicBezTo>
                    <a:cubicBezTo>
                      <a:pt x="1241" y="1992"/>
                      <a:pt x="1490" y="1900"/>
                      <a:pt x="1691" y="1695"/>
                    </a:cubicBezTo>
                    <a:cubicBezTo>
                      <a:pt x="2084" y="1314"/>
                      <a:pt x="2084" y="683"/>
                      <a:pt x="1691" y="290"/>
                    </a:cubicBezTo>
                    <a:cubicBezTo>
                      <a:pt x="1492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28"/>
              <p:cNvSpPr/>
              <p:nvPr/>
            </p:nvSpPr>
            <p:spPr>
              <a:xfrm>
                <a:off x="769425" y="2033925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1"/>
                    </a:moveTo>
                    <a:cubicBezTo>
                      <a:pt x="492" y="1"/>
                      <a:pt x="1" y="395"/>
                      <a:pt x="1" y="992"/>
                    </a:cubicBezTo>
                    <a:cubicBezTo>
                      <a:pt x="1" y="1589"/>
                      <a:pt x="492" y="1984"/>
                      <a:pt x="1002" y="1984"/>
                    </a:cubicBezTo>
                    <a:cubicBezTo>
                      <a:pt x="1245" y="1984"/>
                      <a:pt x="1492" y="1894"/>
                      <a:pt x="1691" y="1695"/>
                    </a:cubicBezTo>
                    <a:cubicBezTo>
                      <a:pt x="2084" y="1302"/>
                      <a:pt x="2084" y="683"/>
                      <a:pt x="1691" y="290"/>
                    </a:cubicBezTo>
                    <a:cubicBezTo>
                      <a:pt x="1492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28"/>
              <p:cNvSpPr/>
              <p:nvPr/>
            </p:nvSpPr>
            <p:spPr>
              <a:xfrm>
                <a:off x="614650" y="2034000"/>
                <a:ext cx="66400" cy="49450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1978" extrusionOk="0">
                    <a:moveTo>
                      <a:pt x="1334" y="1"/>
                    </a:moveTo>
                    <a:cubicBezTo>
                      <a:pt x="453" y="1"/>
                      <a:pt x="0" y="1061"/>
                      <a:pt x="631" y="1692"/>
                    </a:cubicBezTo>
                    <a:cubicBezTo>
                      <a:pt x="822" y="1882"/>
                      <a:pt x="1075" y="1977"/>
                      <a:pt x="1329" y="1977"/>
                    </a:cubicBezTo>
                    <a:cubicBezTo>
                      <a:pt x="1584" y="1977"/>
                      <a:pt x="1840" y="1882"/>
                      <a:pt x="2036" y="1692"/>
                    </a:cubicBezTo>
                    <a:cubicBezTo>
                      <a:pt x="2656" y="1061"/>
                      <a:pt x="2215" y="1"/>
                      <a:pt x="13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28"/>
              <p:cNvSpPr/>
              <p:nvPr/>
            </p:nvSpPr>
            <p:spPr>
              <a:xfrm>
                <a:off x="842950" y="2107450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4"/>
                      <a:pt x="1002" y="1984"/>
                    </a:cubicBezTo>
                    <a:cubicBezTo>
                      <a:pt x="1245" y="1984"/>
                      <a:pt x="1492" y="1894"/>
                      <a:pt x="1691" y="1694"/>
                    </a:cubicBezTo>
                    <a:cubicBezTo>
                      <a:pt x="2084" y="1302"/>
                      <a:pt x="2084" y="682"/>
                      <a:pt x="1691" y="290"/>
                    </a:cubicBezTo>
                    <a:cubicBezTo>
                      <a:pt x="1492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28"/>
              <p:cNvSpPr/>
              <p:nvPr/>
            </p:nvSpPr>
            <p:spPr>
              <a:xfrm>
                <a:off x="916175" y="2180675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8" y="1894"/>
                      <a:pt x="1691" y="1694"/>
                    </a:cubicBezTo>
                    <a:cubicBezTo>
                      <a:pt x="2072" y="1301"/>
                      <a:pt x="2072" y="670"/>
                      <a:pt x="1691" y="289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28"/>
              <p:cNvSpPr/>
              <p:nvPr/>
            </p:nvSpPr>
            <p:spPr>
              <a:xfrm>
                <a:off x="989400" y="2253700"/>
                <a:ext cx="518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92" extrusionOk="0">
                    <a:moveTo>
                      <a:pt x="991" y="0"/>
                    </a:moveTo>
                    <a:cubicBezTo>
                      <a:pt x="483" y="0"/>
                      <a:pt x="0" y="397"/>
                      <a:pt x="0" y="1000"/>
                    </a:cubicBezTo>
                    <a:cubicBezTo>
                      <a:pt x="0" y="1597"/>
                      <a:pt x="487" y="1991"/>
                      <a:pt x="997" y="1991"/>
                    </a:cubicBezTo>
                    <a:cubicBezTo>
                      <a:pt x="1239" y="1991"/>
                      <a:pt x="1488" y="1902"/>
                      <a:pt x="1691" y="1702"/>
                    </a:cubicBezTo>
                    <a:cubicBezTo>
                      <a:pt x="2072" y="1309"/>
                      <a:pt x="2072" y="678"/>
                      <a:pt x="1691" y="297"/>
                    </a:cubicBezTo>
                    <a:cubicBezTo>
                      <a:pt x="1486" y="92"/>
                      <a:pt x="1236" y="0"/>
                      <a:pt x="9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28"/>
              <p:cNvSpPr/>
              <p:nvPr/>
            </p:nvSpPr>
            <p:spPr>
              <a:xfrm>
                <a:off x="1062625" y="232682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3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3"/>
                      <a:pt x="993" y="1983"/>
                    </a:cubicBezTo>
                    <a:cubicBezTo>
                      <a:pt x="1234" y="1983"/>
                      <a:pt x="1479" y="1894"/>
                      <a:pt x="1679" y="1694"/>
                    </a:cubicBezTo>
                    <a:cubicBezTo>
                      <a:pt x="2072" y="1313"/>
                      <a:pt x="2072" y="682"/>
                      <a:pt x="1679" y="289"/>
                    </a:cubicBezTo>
                    <a:cubicBezTo>
                      <a:pt x="1479" y="90"/>
                      <a:pt x="1234" y="0"/>
                      <a:pt x="9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28"/>
              <p:cNvSpPr/>
              <p:nvPr/>
            </p:nvSpPr>
            <p:spPr>
              <a:xfrm>
                <a:off x="1135850" y="2400450"/>
                <a:ext cx="5210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2" extrusionOk="0">
                    <a:moveTo>
                      <a:pt x="1000" y="0"/>
                    </a:moveTo>
                    <a:cubicBezTo>
                      <a:pt x="489" y="0"/>
                      <a:pt x="0" y="397"/>
                      <a:pt x="0" y="1000"/>
                    </a:cubicBezTo>
                    <a:cubicBezTo>
                      <a:pt x="0" y="1597"/>
                      <a:pt x="492" y="1991"/>
                      <a:pt x="1006" y="1991"/>
                    </a:cubicBezTo>
                    <a:cubicBezTo>
                      <a:pt x="1250" y="1991"/>
                      <a:pt x="1499" y="1902"/>
                      <a:pt x="1703" y="1702"/>
                    </a:cubicBezTo>
                    <a:cubicBezTo>
                      <a:pt x="2084" y="1309"/>
                      <a:pt x="2084" y="678"/>
                      <a:pt x="1703" y="297"/>
                    </a:cubicBezTo>
                    <a:cubicBezTo>
                      <a:pt x="1498" y="92"/>
                      <a:pt x="1246" y="0"/>
                      <a:pt x="10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28"/>
              <p:cNvSpPr/>
              <p:nvPr/>
            </p:nvSpPr>
            <p:spPr>
              <a:xfrm>
                <a:off x="1209075" y="2473575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3"/>
                      <a:pt x="1002" y="1983"/>
                    </a:cubicBezTo>
                    <a:cubicBezTo>
                      <a:pt x="1244" y="1983"/>
                      <a:pt x="1491" y="1894"/>
                      <a:pt x="1691" y="1694"/>
                    </a:cubicBezTo>
                    <a:cubicBezTo>
                      <a:pt x="2084" y="1313"/>
                      <a:pt x="2084" y="682"/>
                      <a:pt x="1691" y="289"/>
                    </a:cubicBezTo>
                    <a:cubicBezTo>
                      <a:pt x="1491" y="89"/>
                      <a:pt x="1244" y="0"/>
                      <a:pt x="1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28"/>
              <p:cNvSpPr/>
              <p:nvPr/>
            </p:nvSpPr>
            <p:spPr>
              <a:xfrm>
                <a:off x="696200" y="2107025"/>
                <a:ext cx="521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9" extrusionOk="0">
                    <a:moveTo>
                      <a:pt x="1002" y="0"/>
                    </a:moveTo>
                    <a:cubicBezTo>
                      <a:pt x="492" y="0"/>
                      <a:pt x="1" y="400"/>
                      <a:pt x="1" y="997"/>
                    </a:cubicBezTo>
                    <a:cubicBezTo>
                      <a:pt x="1" y="1594"/>
                      <a:pt x="493" y="1989"/>
                      <a:pt x="1002" y="1989"/>
                    </a:cubicBezTo>
                    <a:cubicBezTo>
                      <a:pt x="1245" y="1989"/>
                      <a:pt x="1492" y="1899"/>
                      <a:pt x="1691" y="1700"/>
                    </a:cubicBezTo>
                    <a:cubicBezTo>
                      <a:pt x="2084" y="1307"/>
                      <a:pt x="2084" y="676"/>
                      <a:pt x="1691" y="295"/>
                    </a:cubicBezTo>
                    <a:cubicBezTo>
                      <a:pt x="1492" y="91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28"/>
              <p:cNvSpPr/>
              <p:nvPr/>
            </p:nvSpPr>
            <p:spPr>
              <a:xfrm>
                <a:off x="769725" y="2180675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6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4"/>
                      <a:pt x="1006" y="1984"/>
                    </a:cubicBezTo>
                    <a:cubicBezTo>
                      <a:pt x="1250" y="1984"/>
                      <a:pt x="1500" y="1894"/>
                      <a:pt x="1703" y="1694"/>
                    </a:cubicBezTo>
                    <a:cubicBezTo>
                      <a:pt x="2084" y="1301"/>
                      <a:pt x="2084" y="682"/>
                      <a:pt x="1703" y="289"/>
                    </a:cubicBezTo>
                    <a:cubicBezTo>
                      <a:pt x="1500" y="90"/>
                      <a:pt x="1250" y="0"/>
                      <a:pt x="10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28"/>
              <p:cNvSpPr/>
              <p:nvPr/>
            </p:nvSpPr>
            <p:spPr>
              <a:xfrm>
                <a:off x="842950" y="2253700"/>
                <a:ext cx="52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2" extrusionOk="0">
                    <a:moveTo>
                      <a:pt x="997" y="0"/>
                    </a:moveTo>
                    <a:cubicBezTo>
                      <a:pt x="489" y="0"/>
                      <a:pt x="1" y="397"/>
                      <a:pt x="1" y="1000"/>
                    </a:cubicBezTo>
                    <a:cubicBezTo>
                      <a:pt x="1" y="1597"/>
                      <a:pt x="492" y="1991"/>
                      <a:pt x="1002" y="1991"/>
                    </a:cubicBezTo>
                    <a:cubicBezTo>
                      <a:pt x="1245" y="1991"/>
                      <a:pt x="1492" y="1902"/>
                      <a:pt x="1691" y="1702"/>
                    </a:cubicBezTo>
                    <a:cubicBezTo>
                      <a:pt x="2084" y="1309"/>
                      <a:pt x="2084" y="678"/>
                      <a:pt x="1691" y="297"/>
                    </a:cubicBezTo>
                    <a:cubicBezTo>
                      <a:pt x="1490" y="92"/>
                      <a:pt x="1241" y="0"/>
                      <a:pt x="9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28"/>
              <p:cNvSpPr/>
              <p:nvPr/>
            </p:nvSpPr>
            <p:spPr>
              <a:xfrm>
                <a:off x="916175" y="2326825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3"/>
                      <a:pt x="997" y="1983"/>
                    </a:cubicBezTo>
                    <a:cubicBezTo>
                      <a:pt x="1239" y="1983"/>
                      <a:pt x="1488" y="1894"/>
                      <a:pt x="1691" y="1694"/>
                    </a:cubicBezTo>
                    <a:cubicBezTo>
                      <a:pt x="2072" y="1313"/>
                      <a:pt x="2072" y="682"/>
                      <a:pt x="1691" y="289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28"/>
              <p:cNvSpPr/>
              <p:nvPr/>
            </p:nvSpPr>
            <p:spPr>
              <a:xfrm>
                <a:off x="989400" y="240005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3"/>
                      <a:pt x="997" y="1983"/>
                    </a:cubicBezTo>
                    <a:cubicBezTo>
                      <a:pt x="1239" y="1983"/>
                      <a:pt x="1488" y="1894"/>
                      <a:pt x="1691" y="1694"/>
                    </a:cubicBezTo>
                    <a:cubicBezTo>
                      <a:pt x="2072" y="1301"/>
                      <a:pt x="2072" y="682"/>
                      <a:pt x="1691" y="289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28"/>
              <p:cNvSpPr/>
              <p:nvPr/>
            </p:nvSpPr>
            <p:spPr>
              <a:xfrm>
                <a:off x="1062925" y="247357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3"/>
                      <a:pt x="997" y="1983"/>
                    </a:cubicBezTo>
                    <a:cubicBezTo>
                      <a:pt x="1239" y="1983"/>
                      <a:pt x="1487" y="1894"/>
                      <a:pt x="1691" y="1694"/>
                    </a:cubicBezTo>
                    <a:cubicBezTo>
                      <a:pt x="2072" y="1313"/>
                      <a:pt x="2072" y="682"/>
                      <a:pt x="1691" y="289"/>
                    </a:cubicBezTo>
                    <a:cubicBezTo>
                      <a:pt x="1487" y="89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28"/>
              <p:cNvSpPr/>
              <p:nvPr/>
            </p:nvSpPr>
            <p:spPr>
              <a:xfrm>
                <a:off x="1136150" y="2546775"/>
                <a:ext cx="51800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5" extrusionOk="0">
                    <a:moveTo>
                      <a:pt x="996" y="1"/>
                    </a:moveTo>
                    <a:cubicBezTo>
                      <a:pt x="487" y="1"/>
                      <a:pt x="0" y="396"/>
                      <a:pt x="0" y="993"/>
                    </a:cubicBezTo>
                    <a:cubicBezTo>
                      <a:pt x="0" y="1589"/>
                      <a:pt x="487" y="1984"/>
                      <a:pt x="996" y="1984"/>
                    </a:cubicBezTo>
                    <a:cubicBezTo>
                      <a:pt x="1239" y="1984"/>
                      <a:pt x="1487" y="1895"/>
                      <a:pt x="1691" y="1695"/>
                    </a:cubicBezTo>
                    <a:cubicBezTo>
                      <a:pt x="2072" y="1302"/>
                      <a:pt x="2072" y="683"/>
                      <a:pt x="1691" y="290"/>
                    </a:cubicBezTo>
                    <a:cubicBezTo>
                      <a:pt x="1487" y="90"/>
                      <a:pt x="1239" y="1"/>
                      <a:pt x="9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28"/>
              <p:cNvSpPr/>
              <p:nvPr/>
            </p:nvSpPr>
            <p:spPr>
              <a:xfrm>
                <a:off x="549750" y="2107250"/>
                <a:ext cx="52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2" extrusionOk="0">
                    <a:moveTo>
                      <a:pt x="997" y="1"/>
                    </a:moveTo>
                    <a:cubicBezTo>
                      <a:pt x="489" y="1"/>
                      <a:pt x="1" y="397"/>
                      <a:pt x="1" y="1000"/>
                    </a:cubicBezTo>
                    <a:cubicBezTo>
                      <a:pt x="1" y="1597"/>
                      <a:pt x="493" y="1992"/>
                      <a:pt x="1002" y="1992"/>
                    </a:cubicBezTo>
                    <a:cubicBezTo>
                      <a:pt x="1245" y="1992"/>
                      <a:pt x="1492" y="1902"/>
                      <a:pt x="1692" y="1702"/>
                    </a:cubicBezTo>
                    <a:cubicBezTo>
                      <a:pt x="2084" y="1310"/>
                      <a:pt x="2084" y="679"/>
                      <a:pt x="1692" y="298"/>
                    </a:cubicBezTo>
                    <a:cubicBezTo>
                      <a:pt x="1490" y="92"/>
                      <a:pt x="1241" y="1"/>
                      <a:pt x="9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28"/>
              <p:cNvSpPr/>
              <p:nvPr/>
            </p:nvSpPr>
            <p:spPr>
              <a:xfrm>
                <a:off x="622975" y="2180475"/>
                <a:ext cx="51825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8" extrusionOk="0">
                    <a:moveTo>
                      <a:pt x="990" y="0"/>
                    </a:moveTo>
                    <a:cubicBezTo>
                      <a:pt x="483" y="0"/>
                      <a:pt x="1" y="394"/>
                      <a:pt x="1" y="988"/>
                    </a:cubicBezTo>
                    <a:cubicBezTo>
                      <a:pt x="1" y="1591"/>
                      <a:pt x="484" y="1987"/>
                      <a:pt x="992" y="1987"/>
                    </a:cubicBezTo>
                    <a:cubicBezTo>
                      <a:pt x="1236" y="1987"/>
                      <a:pt x="1486" y="1896"/>
                      <a:pt x="1691" y="1690"/>
                    </a:cubicBezTo>
                    <a:cubicBezTo>
                      <a:pt x="2072" y="1309"/>
                      <a:pt x="2072" y="678"/>
                      <a:pt x="1691" y="297"/>
                    </a:cubicBezTo>
                    <a:cubicBezTo>
                      <a:pt x="1486" y="92"/>
                      <a:pt x="1235" y="0"/>
                      <a:pt x="9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28"/>
              <p:cNvSpPr/>
              <p:nvPr/>
            </p:nvSpPr>
            <p:spPr>
              <a:xfrm>
                <a:off x="468200" y="2180450"/>
                <a:ext cx="66400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1987" extrusionOk="0">
                    <a:moveTo>
                      <a:pt x="1322" y="1"/>
                    </a:moveTo>
                    <a:cubicBezTo>
                      <a:pt x="441" y="1"/>
                      <a:pt x="1" y="1072"/>
                      <a:pt x="632" y="1691"/>
                    </a:cubicBezTo>
                    <a:cubicBezTo>
                      <a:pt x="822" y="1888"/>
                      <a:pt x="1075" y="1986"/>
                      <a:pt x="1328" y="1986"/>
                    </a:cubicBezTo>
                    <a:cubicBezTo>
                      <a:pt x="1581" y="1986"/>
                      <a:pt x="1834" y="1888"/>
                      <a:pt x="2025" y="1691"/>
                    </a:cubicBezTo>
                    <a:cubicBezTo>
                      <a:pt x="2656" y="1072"/>
                      <a:pt x="2203" y="1"/>
                      <a:pt x="13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28"/>
              <p:cNvSpPr/>
              <p:nvPr/>
            </p:nvSpPr>
            <p:spPr>
              <a:xfrm>
                <a:off x="696500" y="2253975"/>
                <a:ext cx="518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9" extrusionOk="0">
                    <a:moveTo>
                      <a:pt x="990" y="1"/>
                    </a:moveTo>
                    <a:cubicBezTo>
                      <a:pt x="482" y="1"/>
                      <a:pt x="1" y="395"/>
                      <a:pt x="1" y="989"/>
                    </a:cubicBezTo>
                    <a:cubicBezTo>
                      <a:pt x="1" y="1592"/>
                      <a:pt x="484" y="1988"/>
                      <a:pt x="991" y="1988"/>
                    </a:cubicBezTo>
                    <a:cubicBezTo>
                      <a:pt x="1236" y="1988"/>
                      <a:pt x="1486" y="1896"/>
                      <a:pt x="1691" y="1691"/>
                    </a:cubicBezTo>
                    <a:cubicBezTo>
                      <a:pt x="2072" y="1310"/>
                      <a:pt x="2072" y="679"/>
                      <a:pt x="1691" y="298"/>
                    </a:cubicBezTo>
                    <a:cubicBezTo>
                      <a:pt x="1486" y="93"/>
                      <a:pt x="1235" y="1"/>
                      <a:pt x="9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28"/>
              <p:cNvSpPr/>
              <p:nvPr/>
            </p:nvSpPr>
            <p:spPr>
              <a:xfrm>
                <a:off x="769425" y="2327125"/>
                <a:ext cx="521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9" extrusionOk="0">
                    <a:moveTo>
                      <a:pt x="1006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9"/>
                      <a:pt x="1006" y="1989"/>
                    </a:cubicBezTo>
                    <a:cubicBezTo>
                      <a:pt x="1250" y="1989"/>
                      <a:pt x="1500" y="1898"/>
                      <a:pt x="1703" y="1694"/>
                    </a:cubicBezTo>
                    <a:cubicBezTo>
                      <a:pt x="2084" y="1313"/>
                      <a:pt x="2084" y="682"/>
                      <a:pt x="1703" y="289"/>
                    </a:cubicBezTo>
                    <a:cubicBezTo>
                      <a:pt x="1500" y="90"/>
                      <a:pt x="1250" y="0"/>
                      <a:pt x="10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28"/>
              <p:cNvSpPr/>
              <p:nvPr/>
            </p:nvSpPr>
            <p:spPr>
              <a:xfrm>
                <a:off x="842650" y="2400350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3"/>
                      <a:pt x="1002" y="1983"/>
                    </a:cubicBezTo>
                    <a:cubicBezTo>
                      <a:pt x="1245" y="1983"/>
                      <a:pt x="1492" y="1894"/>
                      <a:pt x="1691" y="1694"/>
                    </a:cubicBezTo>
                    <a:cubicBezTo>
                      <a:pt x="2084" y="1301"/>
                      <a:pt x="2084" y="682"/>
                      <a:pt x="1691" y="289"/>
                    </a:cubicBezTo>
                    <a:cubicBezTo>
                      <a:pt x="1492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28"/>
              <p:cNvSpPr/>
              <p:nvPr/>
            </p:nvSpPr>
            <p:spPr>
              <a:xfrm>
                <a:off x="915875" y="2473575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3"/>
                      <a:pt x="1002" y="1983"/>
                    </a:cubicBezTo>
                    <a:cubicBezTo>
                      <a:pt x="1245" y="1983"/>
                      <a:pt x="1492" y="1894"/>
                      <a:pt x="1691" y="1694"/>
                    </a:cubicBezTo>
                    <a:cubicBezTo>
                      <a:pt x="2084" y="1301"/>
                      <a:pt x="2084" y="670"/>
                      <a:pt x="1691" y="289"/>
                    </a:cubicBezTo>
                    <a:cubicBezTo>
                      <a:pt x="1492" y="89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28"/>
              <p:cNvSpPr/>
              <p:nvPr/>
            </p:nvSpPr>
            <p:spPr>
              <a:xfrm>
                <a:off x="989400" y="2546950"/>
                <a:ext cx="521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0" extrusionOk="0">
                    <a:moveTo>
                      <a:pt x="1002" y="1"/>
                    </a:moveTo>
                    <a:cubicBezTo>
                      <a:pt x="492" y="1"/>
                      <a:pt x="0" y="401"/>
                      <a:pt x="0" y="997"/>
                    </a:cubicBezTo>
                    <a:cubicBezTo>
                      <a:pt x="0" y="1594"/>
                      <a:pt x="492" y="1989"/>
                      <a:pt x="1002" y="1989"/>
                    </a:cubicBezTo>
                    <a:cubicBezTo>
                      <a:pt x="1245" y="1989"/>
                      <a:pt x="1491" y="1900"/>
                      <a:pt x="1691" y="1700"/>
                    </a:cubicBezTo>
                    <a:cubicBezTo>
                      <a:pt x="2084" y="1307"/>
                      <a:pt x="2084" y="676"/>
                      <a:pt x="1691" y="295"/>
                    </a:cubicBezTo>
                    <a:cubicBezTo>
                      <a:pt x="1491" y="91"/>
                      <a:pt x="1244" y="1"/>
                      <a:pt x="10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28"/>
              <p:cNvSpPr/>
              <p:nvPr/>
            </p:nvSpPr>
            <p:spPr>
              <a:xfrm>
                <a:off x="1062925" y="2620000"/>
                <a:ext cx="51800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5" extrusionOk="0">
                    <a:moveTo>
                      <a:pt x="997" y="1"/>
                    </a:moveTo>
                    <a:cubicBezTo>
                      <a:pt x="487" y="1"/>
                      <a:pt x="0" y="396"/>
                      <a:pt x="0" y="993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7" y="1895"/>
                      <a:pt x="1691" y="1695"/>
                    </a:cubicBezTo>
                    <a:cubicBezTo>
                      <a:pt x="2072" y="1314"/>
                      <a:pt x="2072" y="683"/>
                      <a:pt x="1691" y="290"/>
                    </a:cubicBezTo>
                    <a:cubicBezTo>
                      <a:pt x="1487" y="90"/>
                      <a:pt x="1239" y="1"/>
                      <a:pt x="9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28"/>
              <p:cNvSpPr/>
              <p:nvPr/>
            </p:nvSpPr>
            <p:spPr>
              <a:xfrm>
                <a:off x="549750" y="2253600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3" y="0"/>
                      <a:pt x="1" y="395"/>
                      <a:pt x="1" y="992"/>
                    </a:cubicBezTo>
                    <a:cubicBezTo>
                      <a:pt x="1" y="1589"/>
                      <a:pt x="493" y="1984"/>
                      <a:pt x="1002" y="1984"/>
                    </a:cubicBezTo>
                    <a:cubicBezTo>
                      <a:pt x="1245" y="1984"/>
                      <a:pt x="1492" y="1894"/>
                      <a:pt x="1692" y="1694"/>
                    </a:cubicBezTo>
                    <a:cubicBezTo>
                      <a:pt x="2084" y="1302"/>
                      <a:pt x="2084" y="682"/>
                      <a:pt x="1692" y="289"/>
                    </a:cubicBezTo>
                    <a:cubicBezTo>
                      <a:pt x="1492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28"/>
              <p:cNvSpPr/>
              <p:nvPr/>
            </p:nvSpPr>
            <p:spPr>
              <a:xfrm>
                <a:off x="623275" y="2327125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3" y="0"/>
                      <a:pt x="1" y="395"/>
                      <a:pt x="1" y="992"/>
                    </a:cubicBezTo>
                    <a:cubicBezTo>
                      <a:pt x="1" y="1589"/>
                      <a:pt x="493" y="1983"/>
                      <a:pt x="1002" y="1983"/>
                    </a:cubicBezTo>
                    <a:cubicBezTo>
                      <a:pt x="1245" y="1983"/>
                      <a:pt x="1492" y="1894"/>
                      <a:pt x="1691" y="1694"/>
                    </a:cubicBezTo>
                    <a:cubicBezTo>
                      <a:pt x="2084" y="1313"/>
                      <a:pt x="2084" y="682"/>
                      <a:pt x="1691" y="289"/>
                    </a:cubicBezTo>
                    <a:cubicBezTo>
                      <a:pt x="1492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28"/>
              <p:cNvSpPr/>
              <p:nvPr/>
            </p:nvSpPr>
            <p:spPr>
              <a:xfrm>
                <a:off x="696500" y="240035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1" y="395"/>
                      <a:pt x="1" y="992"/>
                    </a:cubicBezTo>
                    <a:cubicBezTo>
                      <a:pt x="1" y="1589"/>
                      <a:pt x="487" y="1983"/>
                      <a:pt x="997" y="1983"/>
                    </a:cubicBezTo>
                    <a:cubicBezTo>
                      <a:pt x="1240" y="1983"/>
                      <a:pt x="1488" y="1894"/>
                      <a:pt x="1691" y="1694"/>
                    </a:cubicBezTo>
                    <a:cubicBezTo>
                      <a:pt x="2072" y="1301"/>
                      <a:pt x="2072" y="682"/>
                      <a:pt x="1691" y="289"/>
                    </a:cubicBezTo>
                    <a:cubicBezTo>
                      <a:pt x="1488" y="90"/>
                      <a:pt x="1240" y="0"/>
                      <a:pt x="9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28"/>
              <p:cNvSpPr/>
              <p:nvPr/>
            </p:nvSpPr>
            <p:spPr>
              <a:xfrm>
                <a:off x="769425" y="2473375"/>
                <a:ext cx="52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2" extrusionOk="0">
                    <a:moveTo>
                      <a:pt x="1000" y="0"/>
                    </a:moveTo>
                    <a:cubicBezTo>
                      <a:pt x="489" y="0"/>
                      <a:pt x="1" y="397"/>
                      <a:pt x="1" y="1000"/>
                    </a:cubicBezTo>
                    <a:cubicBezTo>
                      <a:pt x="1" y="1597"/>
                      <a:pt x="492" y="1991"/>
                      <a:pt x="1006" y="1991"/>
                    </a:cubicBezTo>
                    <a:cubicBezTo>
                      <a:pt x="1250" y="1991"/>
                      <a:pt x="1500" y="1902"/>
                      <a:pt x="1703" y="1702"/>
                    </a:cubicBezTo>
                    <a:cubicBezTo>
                      <a:pt x="2084" y="1309"/>
                      <a:pt x="2084" y="678"/>
                      <a:pt x="1703" y="297"/>
                    </a:cubicBezTo>
                    <a:cubicBezTo>
                      <a:pt x="1498" y="92"/>
                      <a:pt x="1247" y="0"/>
                      <a:pt x="10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28"/>
              <p:cNvSpPr/>
              <p:nvPr/>
            </p:nvSpPr>
            <p:spPr>
              <a:xfrm>
                <a:off x="842650" y="2546575"/>
                <a:ext cx="521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9" extrusionOk="0">
                    <a:moveTo>
                      <a:pt x="995" y="1"/>
                    </a:moveTo>
                    <a:cubicBezTo>
                      <a:pt x="488" y="1"/>
                      <a:pt x="1" y="395"/>
                      <a:pt x="1" y="989"/>
                    </a:cubicBezTo>
                    <a:cubicBezTo>
                      <a:pt x="1" y="1591"/>
                      <a:pt x="489" y="1988"/>
                      <a:pt x="997" y="1988"/>
                    </a:cubicBezTo>
                    <a:cubicBezTo>
                      <a:pt x="1241" y="1988"/>
                      <a:pt x="1490" y="1896"/>
                      <a:pt x="1691" y="1691"/>
                    </a:cubicBezTo>
                    <a:cubicBezTo>
                      <a:pt x="2084" y="1310"/>
                      <a:pt x="2084" y="679"/>
                      <a:pt x="1691" y="298"/>
                    </a:cubicBezTo>
                    <a:cubicBezTo>
                      <a:pt x="1490" y="93"/>
                      <a:pt x="1240" y="1"/>
                      <a:pt x="9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28"/>
              <p:cNvSpPr/>
              <p:nvPr/>
            </p:nvSpPr>
            <p:spPr>
              <a:xfrm>
                <a:off x="916175" y="2620000"/>
                <a:ext cx="52125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0" extrusionOk="0">
                    <a:moveTo>
                      <a:pt x="1006" y="1"/>
                    </a:moveTo>
                    <a:cubicBezTo>
                      <a:pt x="492" y="1"/>
                      <a:pt x="0" y="396"/>
                      <a:pt x="0" y="993"/>
                    </a:cubicBezTo>
                    <a:cubicBezTo>
                      <a:pt x="0" y="1589"/>
                      <a:pt x="492" y="1989"/>
                      <a:pt x="1005" y="1989"/>
                    </a:cubicBezTo>
                    <a:cubicBezTo>
                      <a:pt x="1250" y="1989"/>
                      <a:pt x="1499" y="1899"/>
                      <a:pt x="1703" y="1695"/>
                    </a:cubicBezTo>
                    <a:cubicBezTo>
                      <a:pt x="2084" y="1314"/>
                      <a:pt x="2084" y="683"/>
                      <a:pt x="1703" y="290"/>
                    </a:cubicBezTo>
                    <a:cubicBezTo>
                      <a:pt x="1500" y="90"/>
                      <a:pt x="1250" y="1"/>
                      <a:pt x="10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28"/>
              <p:cNvSpPr/>
              <p:nvPr/>
            </p:nvSpPr>
            <p:spPr>
              <a:xfrm>
                <a:off x="989400" y="2693225"/>
                <a:ext cx="521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0" extrusionOk="0">
                    <a:moveTo>
                      <a:pt x="1002" y="1"/>
                    </a:moveTo>
                    <a:cubicBezTo>
                      <a:pt x="492" y="1"/>
                      <a:pt x="0" y="396"/>
                      <a:pt x="0" y="992"/>
                    </a:cubicBezTo>
                    <a:cubicBezTo>
                      <a:pt x="0" y="1589"/>
                      <a:pt x="492" y="1989"/>
                      <a:pt x="1002" y="1989"/>
                    </a:cubicBezTo>
                    <a:cubicBezTo>
                      <a:pt x="1244" y="1989"/>
                      <a:pt x="1491" y="1899"/>
                      <a:pt x="1691" y="1695"/>
                    </a:cubicBezTo>
                    <a:cubicBezTo>
                      <a:pt x="2084" y="1314"/>
                      <a:pt x="2084" y="683"/>
                      <a:pt x="1691" y="290"/>
                    </a:cubicBezTo>
                    <a:cubicBezTo>
                      <a:pt x="1491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41" name="Google Shape;2441;p28"/>
            <p:cNvGrpSpPr/>
            <p:nvPr/>
          </p:nvGrpSpPr>
          <p:grpSpPr>
            <a:xfrm>
              <a:off x="8439650" y="101138"/>
              <a:ext cx="1081431" cy="1081431"/>
              <a:chOff x="1653302" y="685777"/>
              <a:chExt cx="824828" cy="824828"/>
            </a:xfrm>
          </p:grpSpPr>
          <p:sp>
            <p:nvSpPr>
              <p:cNvPr id="2442" name="Google Shape;2442;p28"/>
              <p:cNvSpPr/>
              <p:nvPr/>
            </p:nvSpPr>
            <p:spPr>
              <a:xfrm>
                <a:off x="1685230" y="717705"/>
                <a:ext cx="792900" cy="792900"/>
              </a:xfrm>
              <a:prstGeom prst="donut">
                <a:avLst>
                  <a:gd name="adj" fmla="val 22098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28"/>
              <p:cNvSpPr/>
              <p:nvPr/>
            </p:nvSpPr>
            <p:spPr>
              <a:xfrm>
                <a:off x="1653302" y="685777"/>
                <a:ext cx="792900" cy="792900"/>
              </a:xfrm>
              <a:prstGeom prst="donut">
                <a:avLst>
                  <a:gd name="adj" fmla="val 22098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44" name="Google Shape;2444;p28"/>
            <p:cNvSpPr/>
            <p:nvPr/>
          </p:nvSpPr>
          <p:spPr>
            <a:xfrm>
              <a:off x="8444500" y="3312524"/>
              <a:ext cx="706701" cy="1412909"/>
            </a:xfrm>
            <a:custGeom>
              <a:avLst/>
              <a:gdLst/>
              <a:ahLst/>
              <a:cxnLst/>
              <a:rect l="l" t="t" r="r" b="b"/>
              <a:pathLst>
                <a:path w="20111" h="40208" extrusionOk="0">
                  <a:moveTo>
                    <a:pt x="20111" y="0"/>
                  </a:moveTo>
                  <a:lnTo>
                    <a:pt x="1" y="20110"/>
                  </a:lnTo>
                  <a:lnTo>
                    <a:pt x="20111" y="40208"/>
                  </a:lnTo>
                  <a:lnTo>
                    <a:pt x="201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8"/>
            <p:cNvSpPr/>
            <p:nvPr/>
          </p:nvSpPr>
          <p:spPr>
            <a:xfrm>
              <a:off x="8923973" y="4115383"/>
              <a:ext cx="122217" cy="104612"/>
            </a:xfrm>
            <a:custGeom>
              <a:avLst/>
              <a:gdLst/>
              <a:ahLst/>
              <a:cxnLst/>
              <a:rect l="l" t="t" r="r" b="b"/>
              <a:pathLst>
                <a:path w="3478" h="2977" extrusionOk="0">
                  <a:moveTo>
                    <a:pt x="1989" y="584"/>
                  </a:moveTo>
                  <a:cubicBezTo>
                    <a:pt x="2489" y="584"/>
                    <a:pt x="2882" y="989"/>
                    <a:pt x="2882" y="1477"/>
                  </a:cubicBezTo>
                  <a:cubicBezTo>
                    <a:pt x="2882" y="2016"/>
                    <a:pt x="2441" y="2376"/>
                    <a:pt x="1983" y="2376"/>
                  </a:cubicBezTo>
                  <a:cubicBezTo>
                    <a:pt x="1763" y="2376"/>
                    <a:pt x="1539" y="2293"/>
                    <a:pt x="1358" y="2108"/>
                  </a:cubicBezTo>
                  <a:cubicBezTo>
                    <a:pt x="798" y="1548"/>
                    <a:pt x="1191" y="584"/>
                    <a:pt x="1989" y="584"/>
                  </a:cubicBezTo>
                  <a:close/>
                  <a:moveTo>
                    <a:pt x="1984" y="0"/>
                  </a:moveTo>
                  <a:cubicBezTo>
                    <a:pt x="1618" y="0"/>
                    <a:pt x="1245" y="136"/>
                    <a:pt x="941" y="441"/>
                  </a:cubicBezTo>
                  <a:cubicBezTo>
                    <a:pt x="1" y="1370"/>
                    <a:pt x="667" y="2977"/>
                    <a:pt x="1989" y="2977"/>
                  </a:cubicBezTo>
                  <a:cubicBezTo>
                    <a:pt x="2810" y="2977"/>
                    <a:pt x="3477" y="2310"/>
                    <a:pt x="3477" y="1489"/>
                  </a:cubicBezTo>
                  <a:cubicBezTo>
                    <a:pt x="3477" y="595"/>
                    <a:pt x="2747" y="0"/>
                    <a:pt x="19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"/>
          <p:cNvSpPr txBox="1">
            <a:spLocks noGrp="1"/>
          </p:cNvSpPr>
          <p:nvPr>
            <p:ph type="title"/>
          </p:nvPr>
        </p:nvSpPr>
        <p:spPr>
          <a:xfrm>
            <a:off x="1630450" y="3242663"/>
            <a:ext cx="5883000" cy="5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0" name="Google Shape;190;p3"/>
          <p:cNvSpPr/>
          <p:nvPr/>
        </p:nvSpPr>
        <p:spPr>
          <a:xfrm rot="-5400000">
            <a:off x="-40325" y="3660658"/>
            <a:ext cx="402900" cy="205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-400752" y="338888"/>
            <a:ext cx="696059" cy="668953"/>
          </a:xfrm>
          <a:custGeom>
            <a:avLst/>
            <a:gdLst/>
            <a:ahLst/>
            <a:cxnLst/>
            <a:rect l="l" t="t" r="r" b="b"/>
            <a:pathLst>
              <a:path w="21647" h="20804" extrusionOk="0">
                <a:moveTo>
                  <a:pt x="4732" y="1"/>
                </a:moveTo>
                <a:cubicBezTo>
                  <a:pt x="3629" y="1"/>
                  <a:pt x="2525" y="420"/>
                  <a:pt x="1680" y="1260"/>
                </a:cubicBezTo>
                <a:cubicBezTo>
                  <a:pt x="1" y="2951"/>
                  <a:pt x="1" y="5677"/>
                  <a:pt x="1680" y="7356"/>
                </a:cubicBezTo>
                <a:lnTo>
                  <a:pt x="4728" y="10404"/>
                </a:lnTo>
                <a:lnTo>
                  <a:pt x="1680" y="13452"/>
                </a:lnTo>
                <a:cubicBezTo>
                  <a:pt x="1" y="15131"/>
                  <a:pt x="1" y="17857"/>
                  <a:pt x="1680" y="19536"/>
                </a:cubicBezTo>
                <a:cubicBezTo>
                  <a:pt x="2525" y="20375"/>
                  <a:pt x="3629" y="20795"/>
                  <a:pt x="4732" y="20795"/>
                </a:cubicBezTo>
                <a:cubicBezTo>
                  <a:pt x="5835" y="20795"/>
                  <a:pt x="6936" y="20375"/>
                  <a:pt x="7776" y="19536"/>
                </a:cubicBezTo>
                <a:lnTo>
                  <a:pt x="10824" y="16500"/>
                </a:lnTo>
                <a:lnTo>
                  <a:pt x="13872" y="19536"/>
                </a:lnTo>
                <a:cubicBezTo>
                  <a:pt x="14711" y="20381"/>
                  <a:pt x="15812" y="20804"/>
                  <a:pt x="16914" y="20804"/>
                </a:cubicBezTo>
                <a:cubicBezTo>
                  <a:pt x="18015" y="20804"/>
                  <a:pt x="19116" y="20381"/>
                  <a:pt x="19956" y="19536"/>
                </a:cubicBezTo>
                <a:cubicBezTo>
                  <a:pt x="21647" y="17857"/>
                  <a:pt x="21647" y="15131"/>
                  <a:pt x="19956" y="13452"/>
                </a:cubicBezTo>
                <a:lnTo>
                  <a:pt x="16920" y="10404"/>
                </a:lnTo>
                <a:lnTo>
                  <a:pt x="19956" y="7356"/>
                </a:lnTo>
                <a:cubicBezTo>
                  <a:pt x="21635" y="5677"/>
                  <a:pt x="21635" y="2951"/>
                  <a:pt x="19956" y="1260"/>
                </a:cubicBezTo>
                <a:cubicBezTo>
                  <a:pt x="19116" y="420"/>
                  <a:pt x="18015" y="1"/>
                  <a:pt x="16914" y="1"/>
                </a:cubicBezTo>
                <a:cubicBezTo>
                  <a:pt x="15812" y="1"/>
                  <a:pt x="14711" y="420"/>
                  <a:pt x="13872" y="1260"/>
                </a:cubicBezTo>
                <a:lnTo>
                  <a:pt x="10824" y="4308"/>
                </a:lnTo>
                <a:lnTo>
                  <a:pt x="7776" y="1260"/>
                </a:lnTo>
                <a:cubicBezTo>
                  <a:pt x="6936" y="420"/>
                  <a:pt x="5835" y="1"/>
                  <a:pt x="47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-400752" y="387013"/>
            <a:ext cx="696059" cy="668953"/>
          </a:xfrm>
          <a:custGeom>
            <a:avLst/>
            <a:gdLst/>
            <a:ahLst/>
            <a:cxnLst/>
            <a:rect l="l" t="t" r="r" b="b"/>
            <a:pathLst>
              <a:path w="21647" h="20804" extrusionOk="0">
                <a:moveTo>
                  <a:pt x="4732" y="1"/>
                </a:moveTo>
                <a:cubicBezTo>
                  <a:pt x="3629" y="1"/>
                  <a:pt x="2525" y="420"/>
                  <a:pt x="1680" y="1260"/>
                </a:cubicBezTo>
                <a:cubicBezTo>
                  <a:pt x="1" y="2951"/>
                  <a:pt x="1" y="5677"/>
                  <a:pt x="1680" y="7356"/>
                </a:cubicBezTo>
                <a:lnTo>
                  <a:pt x="4728" y="10404"/>
                </a:lnTo>
                <a:lnTo>
                  <a:pt x="1680" y="13452"/>
                </a:lnTo>
                <a:cubicBezTo>
                  <a:pt x="1" y="15131"/>
                  <a:pt x="1" y="17857"/>
                  <a:pt x="1680" y="19536"/>
                </a:cubicBezTo>
                <a:cubicBezTo>
                  <a:pt x="2525" y="20375"/>
                  <a:pt x="3629" y="20795"/>
                  <a:pt x="4732" y="20795"/>
                </a:cubicBezTo>
                <a:cubicBezTo>
                  <a:pt x="5835" y="20795"/>
                  <a:pt x="6936" y="20375"/>
                  <a:pt x="7776" y="19536"/>
                </a:cubicBezTo>
                <a:lnTo>
                  <a:pt x="10824" y="16500"/>
                </a:lnTo>
                <a:lnTo>
                  <a:pt x="13872" y="19536"/>
                </a:lnTo>
                <a:cubicBezTo>
                  <a:pt x="14711" y="20381"/>
                  <a:pt x="15812" y="20804"/>
                  <a:pt x="16914" y="20804"/>
                </a:cubicBezTo>
                <a:cubicBezTo>
                  <a:pt x="18015" y="20804"/>
                  <a:pt x="19116" y="20381"/>
                  <a:pt x="19956" y="19536"/>
                </a:cubicBezTo>
                <a:cubicBezTo>
                  <a:pt x="21647" y="17857"/>
                  <a:pt x="21647" y="15131"/>
                  <a:pt x="19956" y="13452"/>
                </a:cubicBezTo>
                <a:lnTo>
                  <a:pt x="16920" y="10404"/>
                </a:lnTo>
                <a:lnTo>
                  <a:pt x="19956" y="7356"/>
                </a:lnTo>
                <a:cubicBezTo>
                  <a:pt x="21635" y="5677"/>
                  <a:pt x="21635" y="2951"/>
                  <a:pt x="19956" y="1260"/>
                </a:cubicBezTo>
                <a:cubicBezTo>
                  <a:pt x="19116" y="420"/>
                  <a:pt x="18015" y="1"/>
                  <a:pt x="16914" y="1"/>
                </a:cubicBezTo>
                <a:cubicBezTo>
                  <a:pt x="15812" y="1"/>
                  <a:pt x="14711" y="420"/>
                  <a:pt x="13872" y="1260"/>
                </a:cubicBezTo>
                <a:lnTo>
                  <a:pt x="10824" y="4308"/>
                </a:lnTo>
                <a:lnTo>
                  <a:pt x="7776" y="1260"/>
                </a:lnTo>
                <a:cubicBezTo>
                  <a:pt x="6936" y="420"/>
                  <a:pt x="5835" y="1"/>
                  <a:pt x="4732" y="1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3"/>
          <p:cNvGrpSpPr/>
          <p:nvPr/>
        </p:nvGrpSpPr>
        <p:grpSpPr>
          <a:xfrm>
            <a:off x="-199875" y="4291675"/>
            <a:ext cx="804875" cy="395875"/>
            <a:chOff x="583100" y="2948450"/>
            <a:chExt cx="804875" cy="395875"/>
          </a:xfrm>
        </p:grpSpPr>
        <p:sp>
          <p:nvSpPr>
            <p:cNvPr id="194" name="Google Shape;194;p3"/>
            <p:cNvSpPr/>
            <p:nvPr/>
          </p:nvSpPr>
          <p:spPr>
            <a:xfrm>
              <a:off x="583100" y="2948450"/>
              <a:ext cx="46750" cy="39875"/>
            </a:xfrm>
            <a:custGeom>
              <a:avLst/>
              <a:gdLst/>
              <a:ahLst/>
              <a:cxnLst/>
              <a:rect l="l" t="t" r="r" b="b"/>
              <a:pathLst>
                <a:path w="1870" h="1595" extrusionOk="0">
                  <a:moveTo>
                    <a:pt x="1072" y="142"/>
                  </a:moveTo>
                  <a:cubicBezTo>
                    <a:pt x="1429" y="142"/>
                    <a:pt x="1727" y="427"/>
                    <a:pt x="1727" y="797"/>
                  </a:cubicBezTo>
                  <a:cubicBezTo>
                    <a:pt x="1727" y="1192"/>
                    <a:pt x="1405" y="1456"/>
                    <a:pt x="1067" y="1456"/>
                  </a:cubicBezTo>
                  <a:cubicBezTo>
                    <a:pt x="907" y="1456"/>
                    <a:pt x="742" y="1395"/>
                    <a:pt x="608" y="1261"/>
                  </a:cubicBezTo>
                  <a:cubicBezTo>
                    <a:pt x="191" y="844"/>
                    <a:pt x="489" y="142"/>
                    <a:pt x="1072" y="142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4"/>
                    <a:pt x="512" y="237"/>
                  </a:cubicBezTo>
                  <a:cubicBezTo>
                    <a:pt x="0" y="737"/>
                    <a:pt x="358" y="1594"/>
                    <a:pt x="1072" y="1594"/>
                  </a:cubicBezTo>
                  <a:cubicBezTo>
                    <a:pt x="1512" y="1582"/>
                    <a:pt x="1858" y="1237"/>
                    <a:pt x="1870" y="797"/>
                  </a:cubicBezTo>
                  <a:cubicBezTo>
                    <a:pt x="1862" y="315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709600" y="2948450"/>
              <a:ext cx="46450" cy="39875"/>
            </a:xfrm>
            <a:custGeom>
              <a:avLst/>
              <a:gdLst/>
              <a:ahLst/>
              <a:cxnLst/>
              <a:rect l="l" t="t" r="r" b="b"/>
              <a:pathLst>
                <a:path w="1858" h="1595" extrusionOk="0">
                  <a:moveTo>
                    <a:pt x="1060" y="142"/>
                  </a:moveTo>
                  <a:cubicBezTo>
                    <a:pt x="1429" y="142"/>
                    <a:pt x="1715" y="427"/>
                    <a:pt x="1727" y="797"/>
                  </a:cubicBezTo>
                  <a:cubicBezTo>
                    <a:pt x="1727" y="1192"/>
                    <a:pt x="1399" y="1456"/>
                    <a:pt x="1059" y="1456"/>
                  </a:cubicBezTo>
                  <a:cubicBezTo>
                    <a:pt x="896" y="1456"/>
                    <a:pt x="730" y="1395"/>
                    <a:pt x="596" y="1261"/>
                  </a:cubicBezTo>
                  <a:cubicBezTo>
                    <a:pt x="179" y="844"/>
                    <a:pt x="477" y="142"/>
                    <a:pt x="1060" y="142"/>
                  </a:cubicBezTo>
                  <a:close/>
                  <a:moveTo>
                    <a:pt x="1061" y="1"/>
                  </a:moveTo>
                  <a:cubicBezTo>
                    <a:pt x="864" y="1"/>
                    <a:pt x="663" y="74"/>
                    <a:pt x="501" y="237"/>
                  </a:cubicBezTo>
                  <a:cubicBezTo>
                    <a:pt x="1" y="737"/>
                    <a:pt x="358" y="1594"/>
                    <a:pt x="1060" y="1594"/>
                  </a:cubicBezTo>
                  <a:cubicBezTo>
                    <a:pt x="1501" y="1582"/>
                    <a:pt x="1858" y="1237"/>
                    <a:pt x="1858" y="797"/>
                  </a:cubicBezTo>
                  <a:cubicBezTo>
                    <a:pt x="1858" y="315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835800" y="2948450"/>
              <a:ext cx="46775" cy="39875"/>
            </a:xfrm>
            <a:custGeom>
              <a:avLst/>
              <a:gdLst/>
              <a:ahLst/>
              <a:cxnLst/>
              <a:rect l="l" t="t" r="r" b="b"/>
              <a:pathLst>
                <a:path w="1871" h="1595" extrusionOk="0">
                  <a:moveTo>
                    <a:pt x="1072" y="142"/>
                  </a:moveTo>
                  <a:cubicBezTo>
                    <a:pt x="1430" y="142"/>
                    <a:pt x="1727" y="427"/>
                    <a:pt x="1727" y="797"/>
                  </a:cubicBezTo>
                  <a:cubicBezTo>
                    <a:pt x="1727" y="1192"/>
                    <a:pt x="1405" y="1456"/>
                    <a:pt x="1068" y="1456"/>
                  </a:cubicBezTo>
                  <a:cubicBezTo>
                    <a:pt x="907" y="1456"/>
                    <a:pt x="743" y="1395"/>
                    <a:pt x="608" y="1261"/>
                  </a:cubicBezTo>
                  <a:cubicBezTo>
                    <a:pt x="191" y="844"/>
                    <a:pt x="489" y="142"/>
                    <a:pt x="1072" y="142"/>
                  </a:cubicBezTo>
                  <a:close/>
                  <a:moveTo>
                    <a:pt x="1070" y="1"/>
                  </a:moveTo>
                  <a:cubicBezTo>
                    <a:pt x="875" y="1"/>
                    <a:pt x="676" y="74"/>
                    <a:pt x="513" y="237"/>
                  </a:cubicBezTo>
                  <a:cubicBezTo>
                    <a:pt x="1" y="737"/>
                    <a:pt x="358" y="1594"/>
                    <a:pt x="1072" y="1594"/>
                  </a:cubicBezTo>
                  <a:cubicBezTo>
                    <a:pt x="1513" y="1582"/>
                    <a:pt x="1858" y="1237"/>
                    <a:pt x="1870" y="797"/>
                  </a:cubicBezTo>
                  <a:cubicBezTo>
                    <a:pt x="1862" y="315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962300" y="2948450"/>
              <a:ext cx="46475" cy="39875"/>
            </a:xfrm>
            <a:custGeom>
              <a:avLst/>
              <a:gdLst/>
              <a:ahLst/>
              <a:cxnLst/>
              <a:rect l="l" t="t" r="r" b="b"/>
              <a:pathLst>
                <a:path w="1859" h="1595" extrusionOk="0">
                  <a:moveTo>
                    <a:pt x="1061" y="142"/>
                  </a:moveTo>
                  <a:cubicBezTo>
                    <a:pt x="1430" y="142"/>
                    <a:pt x="1715" y="427"/>
                    <a:pt x="1727" y="797"/>
                  </a:cubicBezTo>
                  <a:cubicBezTo>
                    <a:pt x="1727" y="1192"/>
                    <a:pt x="1400" y="1456"/>
                    <a:pt x="1059" y="1456"/>
                  </a:cubicBezTo>
                  <a:cubicBezTo>
                    <a:pt x="896" y="1456"/>
                    <a:pt x="731" y="1395"/>
                    <a:pt x="596" y="1261"/>
                  </a:cubicBezTo>
                  <a:cubicBezTo>
                    <a:pt x="180" y="844"/>
                    <a:pt x="477" y="142"/>
                    <a:pt x="1061" y="142"/>
                  </a:cubicBezTo>
                  <a:close/>
                  <a:moveTo>
                    <a:pt x="1061" y="1"/>
                  </a:moveTo>
                  <a:cubicBezTo>
                    <a:pt x="865" y="1"/>
                    <a:pt x="664" y="74"/>
                    <a:pt x="501" y="237"/>
                  </a:cubicBezTo>
                  <a:cubicBezTo>
                    <a:pt x="1" y="737"/>
                    <a:pt x="358" y="1594"/>
                    <a:pt x="1061" y="1594"/>
                  </a:cubicBezTo>
                  <a:cubicBezTo>
                    <a:pt x="1501" y="1582"/>
                    <a:pt x="1858" y="1237"/>
                    <a:pt x="1858" y="797"/>
                  </a:cubicBezTo>
                  <a:cubicBezTo>
                    <a:pt x="1858" y="315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1088525" y="2948450"/>
              <a:ext cx="46750" cy="39875"/>
            </a:xfrm>
            <a:custGeom>
              <a:avLst/>
              <a:gdLst/>
              <a:ahLst/>
              <a:cxnLst/>
              <a:rect l="l" t="t" r="r" b="b"/>
              <a:pathLst>
                <a:path w="1870" h="1595" extrusionOk="0">
                  <a:moveTo>
                    <a:pt x="1072" y="142"/>
                  </a:moveTo>
                  <a:cubicBezTo>
                    <a:pt x="1429" y="142"/>
                    <a:pt x="1727" y="427"/>
                    <a:pt x="1727" y="797"/>
                  </a:cubicBezTo>
                  <a:cubicBezTo>
                    <a:pt x="1727" y="1192"/>
                    <a:pt x="1405" y="1456"/>
                    <a:pt x="1067" y="1456"/>
                  </a:cubicBezTo>
                  <a:cubicBezTo>
                    <a:pt x="906" y="1456"/>
                    <a:pt x="742" y="1395"/>
                    <a:pt x="607" y="1261"/>
                  </a:cubicBezTo>
                  <a:cubicBezTo>
                    <a:pt x="191" y="844"/>
                    <a:pt x="488" y="142"/>
                    <a:pt x="1072" y="142"/>
                  </a:cubicBezTo>
                  <a:close/>
                  <a:moveTo>
                    <a:pt x="1070" y="1"/>
                  </a:moveTo>
                  <a:cubicBezTo>
                    <a:pt x="874" y="1"/>
                    <a:pt x="675" y="74"/>
                    <a:pt x="512" y="237"/>
                  </a:cubicBezTo>
                  <a:cubicBezTo>
                    <a:pt x="0" y="737"/>
                    <a:pt x="357" y="1594"/>
                    <a:pt x="1072" y="1594"/>
                  </a:cubicBezTo>
                  <a:cubicBezTo>
                    <a:pt x="1512" y="1582"/>
                    <a:pt x="1858" y="1237"/>
                    <a:pt x="1869" y="797"/>
                  </a:cubicBezTo>
                  <a:cubicBezTo>
                    <a:pt x="1861" y="315"/>
                    <a:pt x="1474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1215025" y="2948450"/>
              <a:ext cx="46450" cy="39875"/>
            </a:xfrm>
            <a:custGeom>
              <a:avLst/>
              <a:gdLst/>
              <a:ahLst/>
              <a:cxnLst/>
              <a:rect l="l" t="t" r="r" b="b"/>
              <a:pathLst>
                <a:path w="1858" h="1595" extrusionOk="0">
                  <a:moveTo>
                    <a:pt x="1060" y="142"/>
                  </a:moveTo>
                  <a:cubicBezTo>
                    <a:pt x="1429" y="142"/>
                    <a:pt x="1715" y="427"/>
                    <a:pt x="1727" y="797"/>
                  </a:cubicBezTo>
                  <a:cubicBezTo>
                    <a:pt x="1727" y="1192"/>
                    <a:pt x="1399" y="1456"/>
                    <a:pt x="1058" y="1456"/>
                  </a:cubicBezTo>
                  <a:cubicBezTo>
                    <a:pt x="896" y="1456"/>
                    <a:pt x="730" y="1395"/>
                    <a:pt x="596" y="1261"/>
                  </a:cubicBezTo>
                  <a:cubicBezTo>
                    <a:pt x="179" y="844"/>
                    <a:pt x="477" y="142"/>
                    <a:pt x="1060" y="142"/>
                  </a:cubicBezTo>
                  <a:close/>
                  <a:moveTo>
                    <a:pt x="1061" y="1"/>
                  </a:moveTo>
                  <a:cubicBezTo>
                    <a:pt x="864" y="1"/>
                    <a:pt x="663" y="74"/>
                    <a:pt x="500" y="237"/>
                  </a:cubicBezTo>
                  <a:cubicBezTo>
                    <a:pt x="0" y="737"/>
                    <a:pt x="358" y="1594"/>
                    <a:pt x="1060" y="1594"/>
                  </a:cubicBezTo>
                  <a:cubicBezTo>
                    <a:pt x="1501" y="1582"/>
                    <a:pt x="1858" y="1237"/>
                    <a:pt x="1858" y="797"/>
                  </a:cubicBezTo>
                  <a:cubicBezTo>
                    <a:pt x="1858" y="315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1341225" y="2948450"/>
              <a:ext cx="46750" cy="39875"/>
            </a:xfrm>
            <a:custGeom>
              <a:avLst/>
              <a:gdLst/>
              <a:ahLst/>
              <a:cxnLst/>
              <a:rect l="l" t="t" r="r" b="b"/>
              <a:pathLst>
                <a:path w="1870" h="1595" extrusionOk="0">
                  <a:moveTo>
                    <a:pt x="1072" y="142"/>
                  </a:moveTo>
                  <a:cubicBezTo>
                    <a:pt x="1429" y="142"/>
                    <a:pt x="1727" y="427"/>
                    <a:pt x="1727" y="797"/>
                  </a:cubicBezTo>
                  <a:cubicBezTo>
                    <a:pt x="1727" y="1192"/>
                    <a:pt x="1405" y="1456"/>
                    <a:pt x="1068" y="1456"/>
                  </a:cubicBezTo>
                  <a:cubicBezTo>
                    <a:pt x="907" y="1456"/>
                    <a:pt x="742" y="1395"/>
                    <a:pt x="608" y="1261"/>
                  </a:cubicBezTo>
                  <a:cubicBezTo>
                    <a:pt x="191" y="844"/>
                    <a:pt x="489" y="142"/>
                    <a:pt x="1072" y="142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4"/>
                    <a:pt x="513" y="237"/>
                  </a:cubicBezTo>
                  <a:cubicBezTo>
                    <a:pt x="1" y="737"/>
                    <a:pt x="358" y="1594"/>
                    <a:pt x="1072" y="1594"/>
                  </a:cubicBezTo>
                  <a:cubicBezTo>
                    <a:pt x="1513" y="1582"/>
                    <a:pt x="1858" y="1237"/>
                    <a:pt x="1870" y="797"/>
                  </a:cubicBezTo>
                  <a:cubicBezTo>
                    <a:pt x="1862" y="315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583100" y="3067100"/>
              <a:ext cx="46750" cy="39975"/>
            </a:xfrm>
            <a:custGeom>
              <a:avLst/>
              <a:gdLst/>
              <a:ahLst/>
              <a:cxnLst/>
              <a:rect l="l" t="t" r="r" b="b"/>
              <a:pathLst>
                <a:path w="1870" h="1599" extrusionOk="0">
                  <a:moveTo>
                    <a:pt x="1072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27" y="1196"/>
                    <a:pt x="1399" y="1460"/>
                    <a:pt x="1062" y="1460"/>
                  </a:cubicBezTo>
                  <a:cubicBezTo>
                    <a:pt x="901" y="1460"/>
                    <a:pt x="738" y="1400"/>
                    <a:pt x="608" y="1265"/>
                  </a:cubicBezTo>
                  <a:cubicBezTo>
                    <a:pt x="191" y="849"/>
                    <a:pt x="489" y="146"/>
                    <a:pt x="1072" y="146"/>
                  </a:cubicBezTo>
                  <a:close/>
                  <a:moveTo>
                    <a:pt x="1073" y="0"/>
                  </a:moveTo>
                  <a:cubicBezTo>
                    <a:pt x="876" y="0"/>
                    <a:pt x="675" y="75"/>
                    <a:pt x="512" y="242"/>
                  </a:cubicBezTo>
                  <a:cubicBezTo>
                    <a:pt x="0" y="742"/>
                    <a:pt x="358" y="1599"/>
                    <a:pt x="1072" y="1599"/>
                  </a:cubicBezTo>
                  <a:cubicBezTo>
                    <a:pt x="1512" y="1587"/>
                    <a:pt x="1858" y="1242"/>
                    <a:pt x="1870" y="801"/>
                  </a:cubicBezTo>
                  <a:cubicBezTo>
                    <a:pt x="1870" y="320"/>
                    <a:pt x="1480" y="0"/>
                    <a:pt x="107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709600" y="3067100"/>
              <a:ext cx="46450" cy="39975"/>
            </a:xfrm>
            <a:custGeom>
              <a:avLst/>
              <a:gdLst/>
              <a:ahLst/>
              <a:cxnLst/>
              <a:rect l="l" t="t" r="r" b="b"/>
              <a:pathLst>
                <a:path w="1858" h="1599" extrusionOk="0">
                  <a:moveTo>
                    <a:pt x="1060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19" y="1196"/>
                    <a:pt x="1394" y="1460"/>
                    <a:pt x="1056" y="1460"/>
                  </a:cubicBezTo>
                  <a:cubicBezTo>
                    <a:pt x="895" y="1460"/>
                    <a:pt x="730" y="1400"/>
                    <a:pt x="596" y="1265"/>
                  </a:cubicBezTo>
                  <a:cubicBezTo>
                    <a:pt x="179" y="849"/>
                    <a:pt x="477" y="146"/>
                    <a:pt x="1060" y="146"/>
                  </a:cubicBezTo>
                  <a:close/>
                  <a:moveTo>
                    <a:pt x="1061" y="0"/>
                  </a:moveTo>
                  <a:cubicBezTo>
                    <a:pt x="864" y="0"/>
                    <a:pt x="663" y="75"/>
                    <a:pt x="501" y="242"/>
                  </a:cubicBezTo>
                  <a:cubicBezTo>
                    <a:pt x="1" y="742"/>
                    <a:pt x="358" y="1599"/>
                    <a:pt x="1060" y="1599"/>
                  </a:cubicBezTo>
                  <a:cubicBezTo>
                    <a:pt x="1501" y="1587"/>
                    <a:pt x="1858" y="1242"/>
                    <a:pt x="1858" y="801"/>
                  </a:cubicBezTo>
                  <a:cubicBezTo>
                    <a:pt x="1858" y="320"/>
                    <a:pt x="1468" y="0"/>
                    <a:pt x="1061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835800" y="3067100"/>
              <a:ext cx="46775" cy="39975"/>
            </a:xfrm>
            <a:custGeom>
              <a:avLst/>
              <a:gdLst/>
              <a:ahLst/>
              <a:cxnLst/>
              <a:rect l="l" t="t" r="r" b="b"/>
              <a:pathLst>
                <a:path w="1871" h="1599" extrusionOk="0">
                  <a:moveTo>
                    <a:pt x="1072" y="146"/>
                  </a:moveTo>
                  <a:cubicBezTo>
                    <a:pt x="1430" y="146"/>
                    <a:pt x="1727" y="432"/>
                    <a:pt x="1727" y="801"/>
                  </a:cubicBezTo>
                  <a:cubicBezTo>
                    <a:pt x="1727" y="1196"/>
                    <a:pt x="1400" y="1460"/>
                    <a:pt x="1063" y="1460"/>
                  </a:cubicBezTo>
                  <a:cubicBezTo>
                    <a:pt x="902" y="1460"/>
                    <a:pt x="739" y="1400"/>
                    <a:pt x="608" y="1265"/>
                  </a:cubicBezTo>
                  <a:cubicBezTo>
                    <a:pt x="191" y="849"/>
                    <a:pt x="489" y="146"/>
                    <a:pt x="1072" y="146"/>
                  </a:cubicBezTo>
                  <a:close/>
                  <a:moveTo>
                    <a:pt x="1073" y="0"/>
                  </a:moveTo>
                  <a:cubicBezTo>
                    <a:pt x="876" y="0"/>
                    <a:pt x="676" y="75"/>
                    <a:pt x="513" y="242"/>
                  </a:cubicBezTo>
                  <a:cubicBezTo>
                    <a:pt x="1" y="742"/>
                    <a:pt x="358" y="1599"/>
                    <a:pt x="1072" y="1599"/>
                  </a:cubicBezTo>
                  <a:cubicBezTo>
                    <a:pt x="1513" y="1587"/>
                    <a:pt x="1858" y="1242"/>
                    <a:pt x="1870" y="801"/>
                  </a:cubicBezTo>
                  <a:cubicBezTo>
                    <a:pt x="1870" y="320"/>
                    <a:pt x="1480" y="0"/>
                    <a:pt x="107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962300" y="3067100"/>
              <a:ext cx="46475" cy="39975"/>
            </a:xfrm>
            <a:custGeom>
              <a:avLst/>
              <a:gdLst/>
              <a:ahLst/>
              <a:cxnLst/>
              <a:rect l="l" t="t" r="r" b="b"/>
              <a:pathLst>
                <a:path w="1859" h="1599" extrusionOk="0">
                  <a:moveTo>
                    <a:pt x="1061" y="146"/>
                  </a:moveTo>
                  <a:cubicBezTo>
                    <a:pt x="1430" y="146"/>
                    <a:pt x="1727" y="432"/>
                    <a:pt x="1727" y="801"/>
                  </a:cubicBezTo>
                  <a:cubicBezTo>
                    <a:pt x="1719" y="1196"/>
                    <a:pt x="1395" y="1460"/>
                    <a:pt x="1056" y="1460"/>
                  </a:cubicBezTo>
                  <a:cubicBezTo>
                    <a:pt x="895" y="1460"/>
                    <a:pt x="731" y="1400"/>
                    <a:pt x="596" y="1265"/>
                  </a:cubicBezTo>
                  <a:cubicBezTo>
                    <a:pt x="180" y="849"/>
                    <a:pt x="477" y="146"/>
                    <a:pt x="1061" y="146"/>
                  </a:cubicBezTo>
                  <a:close/>
                  <a:moveTo>
                    <a:pt x="1061" y="0"/>
                  </a:moveTo>
                  <a:cubicBezTo>
                    <a:pt x="865" y="0"/>
                    <a:pt x="664" y="75"/>
                    <a:pt x="501" y="242"/>
                  </a:cubicBezTo>
                  <a:cubicBezTo>
                    <a:pt x="1" y="742"/>
                    <a:pt x="358" y="1599"/>
                    <a:pt x="1061" y="1599"/>
                  </a:cubicBezTo>
                  <a:cubicBezTo>
                    <a:pt x="1501" y="1587"/>
                    <a:pt x="1858" y="1242"/>
                    <a:pt x="1858" y="801"/>
                  </a:cubicBezTo>
                  <a:cubicBezTo>
                    <a:pt x="1858" y="320"/>
                    <a:pt x="1469" y="0"/>
                    <a:pt x="1061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1088525" y="3067100"/>
              <a:ext cx="46750" cy="39975"/>
            </a:xfrm>
            <a:custGeom>
              <a:avLst/>
              <a:gdLst/>
              <a:ahLst/>
              <a:cxnLst/>
              <a:rect l="l" t="t" r="r" b="b"/>
              <a:pathLst>
                <a:path w="1870" h="1599" extrusionOk="0">
                  <a:moveTo>
                    <a:pt x="1072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27" y="1196"/>
                    <a:pt x="1399" y="1460"/>
                    <a:pt x="1062" y="1460"/>
                  </a:cubicBezTo>
                  <a:cubicBezTo>
                    <a:pt x="901" y="1460"/>
                    <a:pt x="738" y="1400"/>
                    <a:pt x="607" y="1265"/>
                  </a:cubicBezTo>
                  <a:cubicBezTo>
                    <a:pt x="191" y="849"/>
                    <a:pt x="488" y="146"/>
                    <a:pt x="1072" y="146"/>
                  </a:cubicBezTo>
                  <a:close/>
                  <a:moveTo>
                    <a:pt x="1073" y="0"/>
                  </a:moveTo>
                  <a:cubicBezTo>
                    <a:pt x="876" y="0"/>
                    <a:pt x="675" y="75"/>
                    <a:pt x="512" y="242"/>
                  </a:cubicBezTo>
                  <a:cubicBezTo>
                    <a:pt x="0" y="742"/>
                    <a:pt x="357" y="1599"/>
                    <a:pt x="1072" y="1599"/>
                  </a:cubicBezTo>
                  <a:cubicBezTo>
                    <a:pt x="1512" y="1587"/>
                    <a:pt x="1858" y="1242"/>
                    <a:pt x="1869" y="801"/>
                  </a:cubicBezTo>
                  <a:cubicBezTo>
                    <a:pt x="1869" y="320"/>
                    <a:pt x="1480" y="0"/>
                    <a:pt x="107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1215025" y="3067100"/>
              <a:ext cx="46450" cy="39975"/>
            </a:xfrm>
            <a:custGeom>
              <a:avLst/>
              <a:gdLst/>
              <a:ahLst/>
              <a:cxnLst/>
              <a:rect l="l" t="t" r="r" b="b"/>
              <a:pathLst>
                <a:path w="1858" h="1599" extrusionOk="0">
                  <a:moveTo>
                    <a:pt x="1060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19" y="1196"/>
                    <a:pt x="1394" y="1460"/>
                    <a:pt x="1056" y="1460"/>
                  </a:cubicBezTo>
                  <a:cubicBezTo>
                    <a:pt x="895" y="1460"/>
                    <a:pt x="730" y="1400"/>
                    <a:pt x="596" y="1265"/>
                  </a:cubicBezTo>
                  <a:cubicBezTo>
                    <a:pt x="179" y="849"/>
                    <a:pt x="477" y="146"/>
                    <a:pt x="1060" y="146"/>
                  </a:cubicBezTo>
                  <a:close/>
                  <a:moveTo>
                    <a:pt x="1061" y="0"/>
                  </a:moveTo>
                  <a:cubicBezTo>
                    <a:pt x="864" y="0"/>
                    <a:pt x="663" y="75"/>
                    <a:pt x="500" y="242"/>
                  </a:cubicBezTo>
                  <a:cubicBezTo>
                    <a:pt x="0" y="742"/>
                    <a:pt x="358" y="1599"/>
                    <a:pt x="1060" y="1599"/>
                  </a:cubicBezTo>
                  <a:cubicBezTo>
                    <a:pt x="1501" y="1587"/>
                    <a:pt x="1858" y="1242"/>
                    <a:pt x="1858" y="801"/>
                  </a:cubicBezTo>
                  <a:cubicBezTo>
                    <a:pt x="1858" y="320"/>
                    <a:pt x="1468" y="0"/>
                    <a:pt x="1061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1341225" y="3067100"/>
              <a:ext cx="46750" cy="39975"/>
            </a:xfrm>
            <a:custGeom>
              <a:avLst/>
              <a:gdLst/>
              <a:ahLst/>
              <a:cxnLst/>
              <a:rect l="l" t="t" r="r" b="b"/>
              <a:pathLst>
                <a:path w="1870" h="1599" extrusionOk="0">
                  <a:moveTo>
                    <a:pt x="1072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27" y="1196"/>
                    <a:pt x="1400" y="1460"/>
                    <a:pt x="1062" y="1460"/>
                  </a:cubicBezTo>
                  <a:cubicBezTo>
                    <a:pt x="902" y="1460"/>
                    <a:pt x="739" y="1400"/>
                    <a:pt x="608" y="1265"/>
                  </a:cubicBezTo>
                  <a:cubicBezTo>
                    <a:pt x="191" y="849"/>
                    <a:pt x="489" y="146"/>
                    <a:pt x="1072" y="146"/>
                  </a:cubicBezTo>
                  <a:close/>
                  <a:moveTo>
                    <a:pt x="1073" y="0"/>
                  </a:moveTo>
                  <a:cubicBezTo>
                    <a:pt x="876" y="0"/>
                    <a:pt x="675" y="75"/>
                    <a:pt x="513" y="242"/>
                  </a:cubicBezTo>
                  <a:cubicBezTo>
                    <a:pt x="1" y="742"/>
                    <a:pt x="358" y="1599"/>
                    <a:pt x="1072" y="1599"/>
                  </a:cubicBezTo>
                  <a:cubicBezTo>
                    <a:pt x="1513" y="1587"/>
                    <a:pt x="1858" y="1242"/>
                    <a:pt x="1870" y="801"/>
                  </a:cubicBezTo>
                  <a:cubicBezTo>
                    <a:pt x="1870" y="320"/>
                    <a:pt x="1480" y="0"/>
                    <a:pt x="107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583100" y="3185850"/>
              <a:ext cx="46750" cy="40000"/>
            </a:xfrm>
            <a:custGeom>
              <a:avLst/>
              <a:gdLst/>
              <a:ahLst/>
              <a:cxnLst/>
              <a:rect l="l" t="t" r="r" b="b"/>
              <a:pathLst>
                <a:path w="1870" h="1600" extrusionOk="0">
                  <a:moveTo>
                    <a:pt x="1072" y="147"/>
                  </a:moveTo>
                  <a:cubicBezTo>
                    <a:pt x="1429" y="147"/>
                    <a:pt x="1727" y="433"/>
                    <a:pt x="1727" y="802"/>
                  </a:cubicBezTo>
                  <a:cubicBezTo>
                    <a:pt x="1727" y="1197"/>
                    <a:pt x="1405" y="1461"/>
                    <a:pt x="1067" y="1461"/>
                  </a:cubicBezTo>
                  <a:cubicBezTo>
                    <a:pt x="907" y="1461"/>
                    <a:pt x="742" y="1401"/>
                    <a:pt x="608" y="1266"/>
                  </a:cubicBezTo>
                  <a:cubicBezTo>
                    <a:pt x="191" y="849"/>
                    <a:pt x="489" y="147"/>
                    <a:pt x="1072" y="147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5"/>
                    <a:pt x="512" y="242"/>
                  </a:cubicBezTo>
                  <a:cubicBezTo>
                    <a:pt x="0" y="742"/>
                    <a:pt x="358" y="1599"/>
                    <a:pt x="1072" y="1599"/>
                  </a:cubicBezTo>
                  <a:cubicBezTo>
                    <a:pt x="1512" y="1588"/>
                    <a:pt x="1858" y="1242"/>
                    <a:pt x="1870" y="802"/>
                  </a:cubicBezTo>
                  <a:cubicBezTo>
                    <a:pt x="1862" y="320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709600" y="3185850"/>
              <a:ext cx="46450" cy="40000"/>
            </a:xfrm>
            <a:custGeom>
              <a:avLst/>
              <a:gdLst/>
              <a:ahLst/>
              <a:cxnLst/>
              <a:rect l="l" t="t" r="r" b="b"/>
              <a:pathLst>
                <a:path w="1858" h="1600" extrusionOk="0">
                  <a:moveTo>
                    <a:pt x="1060" y="147"/>
                  </a:moveTo>
                  <a:cubicBezTo>
                    <a:pt x="1429" y="147"/>
                    <a:pt x="1715" y="433"/>
                    <a:pt x="1727" y="802"/>
                  </a:cubicBezTo>
                  <a:cubicBezTo>
                    <a:pt x="1727" y="1197"/>
                    <a:pt x="1399" y="1461"/>
                    <a:pt x="1059" y="1461"/>
                  </a:cubicBezTo>
                  <a:cubicBezTo>
                    <a:pt x="896" y="1461"/>
                    <a:pt x="730" y="1401"/>
                    <a:pt x="596" y="1266"/>
                  </a:cubicBezTo>
                  <a:cubicBezTo>
                    <a:pt x="179" y="849"/>
                    <a:pt x="477" y="147"/>
                    <a:pt x="1060" y="147"/>
                  </a:cubicBezTo>
                  <a:close/>
                  <a:moveTo>
                    <a:pt x="1061" y="1"/>
                  </a:moveTo>
                  <a:cubicBezTo>
                    <a:pt x="864" y="1"/>
                    <a:pt x="663" y="75"/>
                    <a:pt x="501" y="242"/>
                  </a:cubicBezTo>
                  <a:cubicBezTo>
                    <a:pt x="1" y="742"/>
                    <a:pt x="358" y="1599"/>
                    <a:pt x="1060" y="1599"/>
                  </a:cubicBezTo>
                  <a:cubicBezTo>
                    <a:pt x="1501" y="1588"/>
                    <a:pt x="1858" y="1242"/>
                    <a:pt x="1858" y="802"/>
                  </a:cubicBezTo>
                  <a:cubicBezTo>
                    <a:pt x="1858" y="320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835800" y="3185850"/>
              <a:ext cx="46775" cy="40000"/>
            </a:xfrm>
            <a:custGeom>
              <a:avLst/>
              <a:gdLst/>
              <a:ahLst/>
              <a:cxnLst/>
              <a:rect l="l" t="t" r="r" b="b"/>
              <a:pathLst>
                <a:path w="1871" h="1600" extrusionOk="0">
                  <a:moveTo>
                    <a:pt x="1072" y="147"/>
                  </a:moveTo>
                  <a:cubicBezTo>
                    <a:pt x="1430" y="147"/>
                    <a:pt x="1727" y="433"/>
                    <a:pt x="1727" y="802"/>
                  </a:cubicBezTo>
                  <a:cubicBezTo>
                    <a:pt x="1727" y="1197"/>
                    <a:pt x="1405" y="1461"/>
                    <a:pt x="1068" y="1461"/>
                  </a:cubicBezTo>
                  <a:cubicBezTo>
                    <a:pt x="907" y="1461"/>
                    <a:pt x="743" y="1401"/>
                    <a:pt x="608" y="1266"/>
                  </a:cubicBezTo>
                  <a:cubicBezTo>
                    <a:pt x="191" y="849"/>
                    <a:pt x="489" y="147"/>
                    <a:pt x="1072" y="147"/>
                  </a:cubicBezTo>
                  <a:close/>
                  <a:moveTo>
                    <a:pt x="1071" y="1"/>
                  </a:moveTo>
                  <a:cubicBezTo>
                    <a:pt x="875" y="1"/>
                    <a:pt x="676" y="75"/>
                    <a:pt x="513" y="242"/>
                  </a:cubicBezTo>
                  <a:cubicBezTo>
                    <a:pt x="1" y="742"/>
                    <a:pt x="358" y="1599"/>
                    <a:pt x="1072" y="1599"/>
                  </a:cubicBezTo>
                  <a:cubicBezTo>
                    <a:pt x="1513" y="1588"/>
                    <a:pt x="1858" y="1242"/>
                    <a:pt x="1870" y="802"/>
                  </a:cubicBezTo>
                  <a:cubicBezTo>
                    <a:pt x="1862" y="320"/>
                    <a:pt x="1475" y="1"/>
                    <a:pt x="107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962300" y="3185850"/>
              <a:ext cx="46475" cy="40000"/>
            </a:xfrm>
            <a:custGeom>
              <a:avLst/>
              <a:gdLst/>
              <a:ahLst/>
              <a:cxnLst/>
              <a:rect l="l" t="t" r="r" b="b"/>
              <a:pathLst>
                <a:path w="1859" h="1600" extrusionOk="0">
                  <a:moveTo>
                    <a:pt x="1061" y="147"/>
                  </a:moveTo>
                  <a:cubicBezTo>
                    <a:pt x="1430" y="147"/>
                    <a:pt x="1715" y="433"/>
                    <a:pt x="1727" y="802"/>
                  </a:cubicBezTo>
                  <a:cubicBezTo>
                    <a:pt x="1727" y="1197"/>
                    <a:pt x="1400" y="1461"/>
                    <a:pt x="1059" y="1461"/>
                  </a:cubicBezTo>
                  <a:cubicBezTo>
                    <a:pt x="896" y="1461"/>
                    <a:pt x="731" y="1401"/>
                    <a:pt x="596" y="1266"/>
                  </a:cubicBezTo>
                  <a:cubicBezTo>
                    <a:pt x="180" y="849"/>
                    <a:pt x="477" y="147"/>
                    <a:pt x="1061" y="147"/>
                  </a:cubicBezTo>
                  <a:close/>
                  <a:moveTo>
                    <a:pt x="1061" y="1"/>
                  </a:moveTo>
                  <a:cubicBezTo>
                    <a:pt x="865" y="1"/>
                    <a:pt x="664" y="75"/>
                    <a:pt x="501" y="242"/>
                  </a:cubicBezTo>
                  <a:cubicBezTo>
                    <a:pt x="1" y="742"/>
                    <a:pt x="358" y="1599"/>
                    <a:pt x="1061" y="1599"/>
                  </a:cubicBezTo>
                  <a:cubicBezTo>
                    <a:pt x="1501" y="1588"/>
                    <a:pt x="1858" y="1242"/>
                    <a:pt x="1858" y="802"/>
                  </a:cubicBezTo>
                  <a:cubicBezTo>
                    <a:pt x="1858" y="320"/>
                    <a:pt x="1469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1088525" y="3185850"/>
              <a:ext cx="46750" cy="40000"/>
            </a:xfrm>
            <a:custGeom>
              <a:avLst/>
              <a:gdLst/>
              <a:ahLst/>
              <a:cxnLst/>
              <a:rect l="l" t="t" r="r" b="b"/>
              <a:pathLst>
                <a:path w="1870" h="1600" extrusionOk="0">
                  <a:moveTo>
                    <a:pt x="1072" y="147"/>
                  </a:moveTo>
                  <a:cubicBezTo>
                    <a:pt x="1429" y="147"/>
                    <a:pt x="1727" y="433"/>
                    <a:pt x="1727" y="802"/>
                  </a:cubicBezTo>
                  <a:cubicBezTo>
                    <a:pt x="1727" y="1197"/>
                    <a:pt x="1405" y="1461"/>
                    <a:pt x="1067" y="1461"/>
                  </a:cubicBezTo>
                  <a:cubicBezTo>
                    <a:pt x="906" y="1461"/>
                    <a:pt x="742" y="1401"/>
                    <a:pt x="607" y="1266"/>
                  </a:cubicBezTo>
                  <a:cubicBezTo>
                    <a:pt x="191" y="849"/>
                    <a:pt x="488" y="147"/>
                    <a:pt x="1072" y="147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5"/>
                    <a:pt x="512" y="242"/>
                  </a:cubicBezTo>
                  <a:cubicBezTo>
                    <a:pt x="0" y="742"/>
                    <a:pt x="357" y="1599"/>
                    <a:pt x="1072" y="1599"/>
                  </a:cubicBezTo>
                  <a:cubicBezTo>
                    <a:pt x="1512" y="1588"/>
                    <a:pt x="1858" y="1242"/>
                    <a:pt x="1869" y="802"/>
                  </a:cubicBezTo>
                  <a:cubicBezTo>
                    <a:pt x="1861" y="320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1215025" y="3185850"/>
              <a:ext cx="46450" cy="40000"/>
            </a:xfrm>
            <a:custGeom>
              <a:avLst/>
              <a:gdLst/>
              <a:ahLst/>
              <a:cxnLst/>
              <a:rect l="l" t="t" r="r" b="b"/>
              <a:pathLst>
                <a:path w="1858" h="1600" extrusionOk="0">
                  <a:moveTo>
                    <a:pt x="1060" y="147"/>
                  </a:moveTo>
                  <a:cubicBezTo>
                    <a:pt x="1429" y="147"/>
                    <a:pt x="1715" y="433"/>
                    <a:pt x="1727" y="802"/>
                  </a:cubicBezTo>
                  <a:cubicBezTo>
                    <a:pt x="1727" y="1197"/>
                    <a:pt x="1399" y="1461"/>
                    <a:pt x="1058" y="1461"/>
                  </a:cubicBezTo>
                  <a:cubicBezTo>
                    <a:pt x="896" y="1461"/>
                    <a:pt x="730" y="1401"/>
                    <a:pt x="596" y="1266"/>
                  </a:cubicBezTo>
                  <a:cubicBezTo>
                    <a:pt x="179" y="849"/>
                    <a:pt x="477" y="147"/>
                    <a:pt x="1060" y="147"/>
                  </a:cubicBezTo>
                  <a:close/>
                  <a:moveTo>
                    <a:pt x="1061" y="1"/>
                  </a:moveTo>
                  <a:cubicBezTo>
                    <a:pt x="864" y="1"/>
                    <a:pt x="663" y="75"/>
                    <a:pt x="500" y="242"/>
                  </a:cubicBezTo>
                  <a:cubicBezTo>
                    <a:pt x="0" y="742"/>
                    <a:pt x="358" y="1599"/>
                    <a:pt x="1060" y="1599"/>
                  </a:cubicBezTo>
                  <a:cubicBezTo>
                    <a:pt x="1501" y="1588"/>
                    <a:pt x="1858" y="1242"/>
                    <a:pt x="1858" y="802"/>
                  </a:cubicBezTo>
                  <a:cubicBezTo>
                    <a:pt x="1858" y="320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1341225" y="3185850"/>
              <a:ext cx="46750" cy="40000"/>
            </a:xfrm>
            <a:custGeom>
              <a:avLst/>
              <a:gdLst/>
              <a:ahLst/>
              <a:cxnLst/>
              <a:rect l="l" t="t" r="r" b="b"/>
              <a:pathLst>
                <a:path w="1870" h="1600" extrusionOk="0">
                  <a:moveTo>
                    <a:pt x="1072" y="147"/>
                  </a:moveTo>
                  <a:cubicBezTo>
                    <a:pt x="1429" y="147"/>
                    <a:pt x="1727" y="433"/>
                    <a:pt x="1727" y="802"/>
                  </a:cubicBezTo>
                  <a:cubicBezTo>
                    <a:pt x="1727" y="1197"/>
                    <a:pt x="1405" y="1461"/>
                    <a:pt x="1068" y="1461"/>
                  </a:cubicBezTo>
                  <a:cubicBezTo>
                    <a:pt x="907" y="1461"/>
                    <a:pt x="742" y="1401"/>
                    <a:pt x="608" y="1266"/>
                  </a:cubicBezTo>
                  <a:cubicBezTo>
                    <a:pt x="191" y="849"/>
                    <a:pt x="489" y="147"/>
                    <a:pt x="1072" y="147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5"/>
                    <a:pt x="513" y="242"/>
                  </a:cubicBezTo>
                  <a:cubicBezTo>
                    <a:pt x="1" y="742"/>
                    <a:pt x="358" y="1599"/>
                    <a:pt x="1072" y="1599"/>
                  </a:cubicBezTo>
                  <a:cubicBezTo>
                    <a:pt x="1513" y="1588"/>
                    <a:pt x="1858" y="1242"/>
                    <a:pt x="1870" y="802"/>
                  </a:cubicBezTo>
                  <a:cubicBezTo>
                    <a:pt x="1862" y="320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583100" y="3304525"/>
              <a:ext cx="46750" cy="39800"/>
            </a:xfrm>
            <a:custGeom>
              <a:avLst/>
              <a:gdLst/>
              <a:ahLst/>
              <a:cxnLst/>
              <a:rect l="l" t="t" r="r" b="b"/>
              <a:pathLst>
                <a:path w="1870" h="1592" extrusionOk="0">
                  <a:moveTo>
                    <a:pt x="1058" y="150"/>
                  </a:moveTo>
                  <a:cubicBezTo>
                    <a:pt x="1062" y="150"/>
                    <a:pt x="1067" y="150"/>
                    <a:pt x="1072" y="150"/>
                  </a:cubicBezTo>
                  <a:cubicBezTo>
                    <a:pt x="1429" y="150"/>
                    <a:pt x="1727" y="436"/>
                    <a:pt x="1727" y="805"/>
                  </a:cubicBezTo>
                  <a:cubicBezTo>
                    <a:pt x="1727" y="1200"/>
                    <a:pt x="1399" y="1464"/>
                    <a:pt x="1062" y="1464"/>
                  </a:cubicBezTo>
                  <a:cubicBezTo>
                    <a:pt x="901" y="1464"/>
                    <a:pt x="738" y="1404"/>
                    <a:pt x="608" y="1270"/>
                  </a:cubicBezTo>
                  <a:cubicBezTo>
                    <a:pt x="194" y="856"/>
                    <a:pt x="484" y="150"/>
                    <a:pt x="1058" y="150"/>
                  </a:cubicBezTo>
                  <a:close/>
                  <a:moveTo>
                    <a:pt x="1066" y="1"/>
                  </a:moveTo>
                  <a:cubicBezTo>
                    <a:pt x="871" y="1"/>
                    <a:pt x="673" y="73"/>
                    <a:pt x="512" y="234"/>
                  </a:cubicBezTo>
                  <a:cubicBezTo>
                    <a:pt x="0" y="746"/>
                    <a:pt x="358" y="1591"/>
                    <a:pt x="1072" y="1591"/>
                  </a:cubicBezTo>
                  <a:cubicBezTo>
                    <a:pt x="1512" y="1591"/>
                    <a:pt x="1858" y="1246"/>
                    <a:pt x="1870" y="805"/>
                  </a:cubicBezTo>
                  <a:cubicBezTo>
                    <a:pt x="1870" y="321"/>
                    <a:pt x="1475" y="1"/>
                    <a:pt x="1066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709600" y="3304525"/>
              <a:ext cx="46450" cy="39800"/>
            </a:xfrm>
            <a:custGeom>
              <a:avLst/>
              <a:gdLst/>
              <a:ahLst/>
              <a:cxnLst/>
              <a:rect l="l" t="t" r="r" b="b"/>
              <a:pathLst>
                <a:path w="1858" h="1592" extrusionOk="0">
                  <a:moveTo>
                    <a:pt x="1046" y="150"/>
                  </a:moveTo>
                  <a:cubicBezTo>
                    <a:pt x="1051" y="150"/>
                    <a:pt x="1055" y="150"/>
                    <a:pt x="1060" y="150"/>
                  </a:cubicBezTo>
                  <a:cubicBezTo>
                    <a:pt x="1429" y="150"/>
                    <a:pt x="1727" y="436"/>
                    <a:pt x="1727" y="805"/>
                  </a:cubicBezTo>
                  <a:cubicBezTo>
                    <a:pt x="1719" y="1200"/>
                    <a:pt x="1394" y="1464"/>
                    <a:pt x="1056" y="1464"/>
                  </a:cubicBezTo>
                  <a:cubicBezTo>
                    <a:pt x="895" y="1464"/>
                    <a:pt x="730" y="1404"/>
                    <a:pt x="596" y="1270"/>
                  </a:cubicBezTo>
                  <a:cubicBezTo>
                    <a:pt x="183" y="856"/>
                    <a:pt x="472" y="150"/>
                    <a:pt x="1046" y="150"/>
                  </a:cubicBezTo>
                  <a:close/>
                  <a:moveTo>
                    <a:pt x="1054" y="1"/>
                  </a:moveTo>
                  <a:cubicBezTo>
                    <a:pt x="859" y="1"/>
                    <a:pt x="662" y="73"/>
                    <a:pt x="501" y="234"/>
                  </a:cubicBezTo>
                  <a:cubicBezTo>
                    <a:pt x="1" y="734"/>
                    <a:pt x="358" y="1591"/>
                    <a:pt x="1060" y="1591"/>
                  </a:cubicBezTo>
                  <a:cubicBezTo>
                    <a:pt x="1501" y="1591"/>
                    <a:pt x="1858" y="1246"/>
                    <a:pt x="1858" y="805"/>
                  </a:cubicBezTo>
                  <a:cubicBezTo>
                    <a:pt x="1858" y="321"/>
                    <a:pt x="1464" y="1"/>
                    <a:pt x="1054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835800" y="3304525"/>
              <a:ext cx="46775" cy="39800"/>
            </a:xfrm>
            <a:custGeom>
              <a:avLst/>
              <a:gdLst/>
              <a:ahLst/>
              <a:cxnLst/>
              <a:rect l="l" t="t" r="r" b="b"/>
              <a:pathLst>
                <a:path w="1871" h="1592" extrusionOk="0">
                  <a:moveTo>
                    <a:pt x="1058" y="150"/>
                  </a:moveTo>
                  <a:cubicBezTo>
                    <a:pt x="1063" y="150"/>
                    <a:pt x="1068" y="150"/>
                    <a:pt x="1072" y="150"/>
                  </a:cubicBezTo>
                  <a:cubicBezTo>
                    <a:pt x="1430" y="150"/>
                    <a:pt x="1727" y="436"/>
                    <a:pt x="1727" y="805"/>
                  </a:cubicBezTo>
                  <a:cubicBezTo>
                    <a:pt x="1727" y="1200"/>
                    <a:pt x="1400" y="1464"/>
                    <a:pt x="1063" y="1464"/>
                  </a:cubicBezTo>
                  <a:cubicBezTo>
                    <a:pt x="902" y="1464"/>
                    <a:pt x="739" y="1404"/>
                    <a:pt x="608" y="1270"/>
                  </a:cubicBezTo>
                  <a:cubicBezTo>
                    <a:pt x="195" y="856"/>
                    <a:pt x="484" y="150"/>
                    <a:pt x="1058" y="150"/>
                  </a:cubicBezTo>
                  <a:close/>
                  <a:moveTo>
                    <a:pt x="1066" y="1"/>
                  </a:moveTo>
                  <a:cubicBezTo>
                    <a:pt x="872" y="1"/>
                    <a:pt x="674" y="73"/>
                    <a:pt x="513" y="234"/>
                  </a:cubicBezTo>
                  <a:cubicBezTo>
                    <a:pt x="1" y="746"/>
                    <a:pt x="358" y="1591"/>
                    <a:pt x="1072" y="1591"/>
                  </a:cubicBezTo>
                  <a:cubicBezTo>
                    <a:pt x="1513" y="1591"/>
                    <a:pt x="1858" y="1246"/>
                    <a:pt x="1870" y="805"/>
                  </a:cubicBezTo>
                  <a:cubicBezTo>
                    <a:pt x="1870" y="321"/>
                    <a:pt x="1476" y="1"/>
                    <a:pt x="1066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962300" y="3304525"/>
              <a:ext cx="46475" cy="39800"/>
            </a:xfrm>
            <a:custGeom>
              <a:avLst/>
              <a:gdLst/>
              <a:ahLst/>
              <a:cxnLst/>
              <a:rect l="l" t="t" r="r" b="b"/>
              <a:pathLst>
                <a:path w="1859" h="1592" extrusionOk="0">
                  <a:moveTo>
                    <a:pt x="1046" y="150"/>
                  </a:moveTo>
                  <a:cubicBezTo>
                    <a:pt x="1051" y="150"/>
                    <a:pt x="1056" y="150"/>
                    <a:pt x="1061" y="150"/>
                  </a:cubicBezTo>
                  <a:cubicBezTo>
                    <a:pt x="1430" y="150"/>
                    <a:pt x="1727" y="436"/>
                    <a:pt x="1727" y="805"/>
                  </a:cubicBezTo>
                  <a:cubicBezTo>
                    <a:pt x="1719" y="1200"/>
                    <a:pt x="1395" y="1464"/>
                    <a:pt x="1056" y="1464"/>
                  </a:cubicBezTo>
                  <a:cubicBezTo>
                    <a:pt x="895" y="1464"/>
                    <a:pt x="731" y="1404"/>
                    <a:pt x="596" y="1270"/>
                  </a:cubicBezTo>
                  <a:cubicBezTo>
                    <a:pt x="183" y="856"/>
                    <a:pt x="472" y="150"/>
                    <a:pt x="1046" y="150"/>
                  </a:cubicBezTo>
                  <a:close/>
                  <a:moveTo>
                    <a:pt x="1054" y="1"/>
                  </a:moveTo>
                  <a:cubicBezTo>
                    <a:pt x="860" y="1"/>
                    <a:pt x="662" y="73"/>
                    <a:pt x="501" y="234"/>
                  </a:cubicBezTo>
                  <a:cubicBezTo>
                    <a:pt x="1" y="746"/>
                    <a:pt x="358" y="1591"/>
                    <a:pt x="1061" y="1591"/>
                  </a:cubicBezTo>
                  <a:cubicBezTo>
                    <a:pt x="1501" y="1591"/>
                    <a:pt x="1858" y="1246"/>
                    <a:pt x="1858" y="805"/>
                  </a:cubicBezTo>
                  <a:cubicBezTo>
                    <a:pt x="1858" y="321"/>
                    <a:pt x="1464" y="1"/>
                    <a:pt x="1054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1088525" y="3304525"/>
              <a:ext cx="46750" cy="39800"/>
            </a:xfrm>
            <a:custGeom>
              <a:avLst/>
              <a:gdLst/>
              <a:ahLst/>
              <a:cxnLst/>
              <a:rect l="l" t="t" r="r" b="b"/>
              <a:pathLst>
                <a:path w="1870" h="1592" extrusionOk="0">
                  <a:moveTo>
                    <a:pt x="1057" y="150"/>
                  </a:moveTo>
                  <a:cubicBezTo>
                    <a:pt x="1062" y="150"/>
                    <a:pt x="1067" y="150"/>
                    <a:pt x="1072" y="150"/>
                  </a:cubicBezTo>
                  <a:cubicBezTo>
                    <a:pt x="1429" y="150"/>
                    <a:pt x="1727" y="436"/>
                    <a:pt x="1727" y="805"/>
                  </a:cubicBezTo>
                  <a:cubicBezTo>
                    <a:pt x="1727" y="1200"/>
                    <a:pt x="1399" y="1464"/>
                    <a:pt x="1062" y="1464"/>
                  </a:cubicBezTo>
                  <a:cubicBezTo>
                    <a:pt x="901" y="1464"/>
                    <a:pt x="738" y="1404"/>
                    <a:pt x="607" y="1270"/>
                  </a:cubicBezTo>
                  <a:cubicBezTo>
                    <a:pt x="194" y="856"/>
                    <a:pt x="483" y="150"/>
                    <a:pt x="1057" y="150"/>
                  </a:cubicBezTo>
                  <a:close/>
                  <a:moveTo>
                    <a:pt x="1066" y="1"/>
                  </a:moveTo>
                  <a:cubicBezTo>
                    <a:pt x="871" y="1"/>
                    <a:pt x="673" y="73"/>
                    <a:pt x="512" y="234"/>
                  </a:cubicBezTo>
                  <a:cubicBezTo>
                    <a:pt x="0" y="746"/>
                    <a:pt x="357" y="1591"/>
                    <a:pt x="1072" y="1591"/>
                  </a:cubicBezTo>
                  <a:cubicBezTo>
                    <a:pt x="1512" y="1591"/>
                    <a:pt x="1858" y="1246"/>
                    <a:pt x="1869" y="805"/>
                  </a:cubicBezTo>
                  <a:cubicBezTo>
                    <a:pt x="1869" y="321"/>
                    <a:pt x="1475" y="1"/>
                    <a:pt x="1066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214800" y="3304625"/>
              <a:ext cx="46675" cy="39700"/>
            </a:xfrm>
            <a:custGeom>
              <a:avLst/>
              <a:gdLst/>
              <a:ahLst/>
              <a:cxnLst/>
              <a:rect l="l" t="t" r="r" b="b"/>
              <a:pathLst>
                <a:path w="1867" h="1588" extrusionOk="0">
                  <a:moveTo>
                    <a:pt x="1055" y="146"/>
                  </a:moveTo>
                  <a:cubicBezTo>
                    <a:pt x="1059" y="146"/>
                    <a:pt x="1064" y="146"/>
                    <a:pt x="1069" y="146"/>
                  </a:cubicBezTo>
                  <a:cubicBezTo>
                    <a:pt x="1438" y="146"/>
                    <a:pt x="1736" y="432"/>
                    <a:pt x="1736" y="801"/>
                  </a:cubicBezTo>
                  <a:cubicBezTo>
                    <a:pt x="1728" y="1196"/>
                    <a:pt x="1403" y="1460"/>
                    <a:pt x="1065" y="1460"/>
                  </a:cubicBezTo>
                  <a:cubicBezTo>
                    <a:pt x="904" y="1460"/>
                    <a:pt x="739" y="1400"/>
                    <a:pt x="605" y="1266"/>
                  </a:cubicBezTo>
                  <a:cubicBezTo>
                    <a:pt x="191" y="852"/>
                    <a:pt x="481" y="146"/>
                    <a:pt x="1055" y="146"/>
                  </a:cubicBezTo>
                  <a:close/>
                  <a:moveTo>
                    <a:pt x="1066" y="0"/>
                  </a:moveTo>
                  <a:cubicBezTo>
                    <a:pt x="868" y="0"/>
                    <a:pt x="664" y="75"/>
                    <a:pt x="497" y="242"/>
                  </a:cubicBezTo>
                  <a:cubicBezTo>
                    <a:pt x="1" y="738"/>
                    <a:pt x="361" y="1587"/>
                    <a:pt x="1055" y="1587"/>
                  </a:cubicBezTo>
                  <a:cubicBezTo>
                    <a:pt x="1059" y="1587"/>
                    <a:pt x="1064" y="1587"/>
                    <a:pt x="1069" y="1587"/>
                  </a:cubicBezTo>
                  <a:cubicBezTo>
                    <a:pt x="1510" y="1587"/>
                    <a:pt x="1855" y="1230"/>
                    <a:pt x="1867" y="801"/>
                  </a:cubicBezTo>
                  <a:cubicBezTo>
                    <a:pt x="1867" y="320"/>
                    <a:pt x="1477" y="0"/>
                    <a:pt x="1066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1341225" y="3304525"/>
              <a:ext cx="46750" cy="39800"/>
            </a:xfrm>
            <a:custGeom>
              <a:avLst/>
              <a:gdLst/>
              <a:ahLst/>
              <a:cxnLst/>
              <a:rect l="l" t="t" r="r" b="b"/>
              <a:pathLst>
                <a:path w="1870" h="1592" extrusionOk="0">
                  <a:moveTo>
                    <a:pt x="1058" y="150"/>
                  </a:moveTo>
                  <a:cubicBezTo>
                    <a:pt x="1063" y="150"/>
                    <a:pt x="1067" y="150"/>
                    <a:pt x="1072" y="150"/>
                  </a:cubicBezTo>
                  <a:cubicBezTo>
                    <a:pt x="1429" y="150"/>
                    <a:pt x="1727" y="436"/>
                    <a:pt x="1727" y="805"/>
                  </a:cubicBezTo>
                  <a:cubicBezTo>
                    <a:pt x="1727" y="1200"/>
                    <a:pt x="1400" y="1464"/>
                    <a:pt x="1062" y="1464"/>
                  </a:cubicBezTo>
                  <a:cubicBezTo>
                    <a:pt x="902" y="1464"/>
                    <a:pt x="739" y="1404"/>
                    <a:pt x="608" y="1270"/>
                  </a:cubicBezTo>
                  <a:cubicBezTo>
                    <a:pt x="195" y="856"/>
                    <a:pt x="484" y="150"/>
                    <a:pt x="1058" y="150"/>
                  </a:cubicBezTo>
                  <a:close/>
                  <a:moveTo>
                    <a:pt x="1066" y="1"/>
                  </a:moveTo>
                  <a:cubicBezTo>
                    <a:pt x="871" y="1"/>
                    <a:pt x="673" y="73"/>
                    <a:pt x="513" y="234"/>
                  </a:cubicBezTo>
                  <a:cubicBezTo>
                    <a:pt x="1" y="734"/>
                    <a:pt x="358" y="1591"/>
                    <a:pt x="1072" y="1591"/>
                  </a:cubicBezTo>
                  <a:cubicBezTo>
                    <a:pt x="1513" y="1591"/>
                    <a:pt x="1858" y="1246"/>
                    <a:pt x="1870" y="805"/>
                  </a:cubicBezTo>
                  <a:cubicBezTo>
                    <a:pt x="1870" y="321"/>
                    <a:pt x="1476" y="1"/>
                    <a:pt x="1066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3"/>
          <p:cNvGrpSpPr/>
          <p:nvPr/>
        </p:nvGrpSpPr>
        <p:grpSpPr>
          <a:xfrm rot="-5400000">
            <a:off x="7971823" y="3687691"/>
            <a:ext cx="1504710" cy="1077926"/>
            <a:chOff x="4309396" y="2691720"/>
            <a:chExt cx="525204" cy="376253"/>
          </a:xfrm>
        </p:grpSpPr>
        <p:sp>
          <p:nvSpPr>
            <p:cNvPr id="223" name="Google Shape;223;p3"/>
            <p:cNvSpPr/>
            <p:nvPr/>
          </p:nvSpPr>
          <p:spPr>
            <a:xfrm rot="-5400000">
              <a:off x="4441150" y="2600970"/>
              <a:ext cx="302700" cy="484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4" name="Google Shape;224;p3"/>
            <p:cNvGrpSpPr/>
            <p:nvPr/>
          </p:nvGrpSpPr>
          <p:grpSpPr>
            <a:xfrm>
              <a:off x="4309396" y="2848777"/>
              <a:ext cx="445659" cy="219196"/>
              <a:chOff x="583100" y="2948450"/>
              <a:chExt cx="804875" cy="395875"/>
            </a:xfrm>
          </p:grpSpPr>
          <p:sp>
            <p:nvSpPr>
              <p:cNvPr id="225" name="Google Shape;225;p3"/>
              <p:cNvSpPr/>
              <p:nvPr/>
            </p:nvSpPr>
            <p:spPr>
              <a:xfrm>
                <a:off x="583100" y="2948450"/>
                <a:ext cx="467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5" extrusionOk="0">
                    <a:moveTo>
                      <a:pt x="1072" y="142"/>
                    </a:moveTo>
                    <a:cubicBezTo>
                      <a:pt x="1429" y="142"/>
                      <a:pt x="1727" y="427"/>
                      <a:pt x="1727" y="797"/>
                    </a:cubicBezTo>
                    <a:cubicBezTo>
                      <a:pt x="1727" y="1192"/>
                      <a:pt x="1405" y="1456"/>
                      <a:pt x="1067" y="1456"/>
                    </a:cubicBezTo>
                    <a:cubicBezTo>
                      <a:pt x="907" y="1456"/>
                      <a:pt x="742" y="1395"/>
                      <a:pt x="608" y="1261"/>
                    </a:cubicBezTo>
                    <a:cubicBezTo>
                      <a:pt x="191" y="844"/>
                      <a:pt x="489" y="142"/>
                      <a:pt x="1072" y="142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4"/>
                      <a:pt x="512" y="237"/>
                    </a:cubicBezTo>
                    <a:cubicBezTo>
                      <a:pt x="0" y="737"/>
                      <a:pt x="358" y="1594"/>
                      <a:pt x="1072" y="1594"/>
                    </a:cubicBezTo>
                    <a:cubicBezTo>
                      <a:pt x="1512" y="1582"/>
                      <a:pt x="1858" y="1237"/>
                      <a:pt x="1870" y="797"/>
                    </a:cubicBezTo>
                    <a:cubicBezTo>
                      <a:pt x="1862" y="315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709600" y="2948450"/>
                <a:ext cx="464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5" extrusionOk="0">
                    <a:moveTo>
                      <a:pt x="1060" y="142"/>
                    </a:moveTo>
                    <a:cubicBezTo>
                      <a:pt x="1429" y="142"/>
                      <a:pt x="1715" y="427"/>
                      <a:pt x="1727" y="797"/>
                    </a:cubicBezTo>
                    <a:cubicBezTo>
                      <a:pt x="1727" y="1192"/>
                      <a:pt x="1399" y="1456"/>
                      <a:pt x="1059" y="1456"/>
                    </a:cubicBezTo>
                    <a:cubicBezTo>
                      <a:pt x="896" y="1456"/>
                      <a:pt x="730" y="1395"/>
                      <a:pt x="596" y="1261"/>
                    </a:cubicBezTo>
                    <a:cubicBezTo>
                      <a:pt x="179" y="844"/>
                      <a:pt x="477" y="142"/>
                      <a:pt x="1060" y="142"/>
                    </a:cubicBezTo>
                    <a:close/>
                    <a:moveTo>
                      <a:pt x="1061" y="1"/>
                    </a:moveTo>
                    <a:cubicBezTo>
                      <a:pt x="864" y="1"/>
                      <a:pt x="663" y="74"/>
                      <a:pt x="501" y="237"/>
                    </a:cubicBezTo>
                    <a:cubicBezTo>
                      <a:pt x="1" y="737"/>
                      <a:pt x="358" y="1594"/>
                      <a:pt x="1060" y="1594"/>
                    </a:cubicBezTo>
                    <a:cubicBezTo>
                      <a:pt x="1501" y="1582"/>
                      <a:pt x="1858" y="1237"/>
                      <a:pt x="1858" y="797"/>
                    </a:cubicBezTo>
                    <a:cubicBezTo>
                      <a:pt x="1858" y="315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3"/>
              <p:cNvSpPr/>
              <p:nvPr/>
            </p:nvSpPr>
            <p:spPr>
              <a:xfrm>
                <a:off x="835800" y="2948450"/>
                <a:ext cx="46775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595" extrusionOk="0">
                    <a:moveTo>
                      <a:pt x="1072" y="142"/>
                    </a:moveTo>
                    <a:cubicBezTo>
                      <a:pt x="1430" y="142"/>
                      <a:pt x="1727" y="427"/>
                      <a:pt x="1727" y="797"/>
                    </a:cubicBezTo>
                    <a:cubicBezTo>
                      <a:pt x="1727" y="1192"/>
                      <a:pt x="1405" y="1456"/>
                      <a:pt x="1068" y="1456"/>
                    </a:cubicBezTo>
                    <a:cubicBezTo>
                      <a:pt x="907" y="1456"/>
                      <a:pt x="743" y="1395"/>
                      <a:pt x="608" y="1261"/>
                    </a:cubicBezTo>
                    <a:cubicBezTo>
                      <a:pt x="191" y="844"/>
                      <a:pt x="489" y="142"/>
                      <a:pt x="1072" y="142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6" y="74"/>
                      <a:pt x="513" y="237"/>
                    </a:cubicBezTo>
                    <a:cubicBezTo>
                      <a:pt x="1" y="737"/>
                      <a:pt x="358" y="1594"/>
                      <a:pt x="1072" y="1594"/>
                    </a:cubicBezTo>
                    <a:cubicBezTo>
                      <a:pt x="1513" y="1582"/>
                      <a:pt x="1858" y="1237"/>
                      <a:pt x="1870" y="797"/>
                    </a:cubicBezTo>
                    <a:cubicBezTo>
                      <a:pt x="1862" y="315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962300" y="2948450"/>
                <a:ext cx="46475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595" extrusionOk="0">
                    <a:moveTo>
                      <a:pt x="1061" y="142"/>
                    </a:moveTo>
                    <a:cubicBezTo>
                      <a:pt x="1430" y="142"/>
                      <a:pt x="1715" y="427"/>
                      <a:pt x="1727" y="797"/>
                    </a:cubicBezTo>
                    <a:cubicBezTo>
                      <a:pt x="1727" y="1192"/>
                      <a:pt x="1400" y="1456"/>
                      <a:pt x="1059" y="1456"/>
                    </a:cubicBezTo>
                    <a:cubicBezTo>
                      <a:pt x="896" y="1456"/>
                      <a:pt x="731" y="1395"/>
                      <a:pt x="596" y="1261"/>
                    </a:cubicBezTo>
                    <a:cubicBezTo>
                      <a:pt x="180" y="844"/>
                      <a:pt x="477" y="142"/>
                      <a:pt x="1061" y="142"/>
                    </a:cubicBezTo>
                    <a:close/>
                    <a:moveTo>
                      <a:pt x="1061" y="1"/>
                    </a:moveTo>
                    <a:cubicBezTo>
                      <a:pt x="865" y="1"/>
                      <a:pt x="664" y="74"/>
                      <a:pt x="501" y="237"/>
                    </a:cubicBezTo>
                    <a:cubicBezTo>
                      <a:pt x="1" y="737"/>
                      <a:pt x="358" y="1594"/>
                      <a:pt x="1061" y="1594"/>
                    </a:cubicBezTo>
                    <a:cubicBezTo>
                      <a:pt x="1501" y="1582"/>
                      <a:pt x="1858" y="1237"/>
                      <a:pt x="1858" y="797"/>
                    </a:cubicBezTo>
                    <a:cubicBezTo>
                      <a:pt x="1858" y="315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1088525" y="2948450"/>
                <a:ext cx="467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5" extrusionOk="0">
                    <a:moveTo>
                      <a:pt x="1072" y="142"/>
                    </a:moveTo>
                    <a:cubicBezTo>
                      <a:pt x="1429" y="142"/>
                      <a:pt x="1727" y="427"/>
                      <a:pt x="1727" y="797"/>
                    </a:cubicBezTo>
                    <a:cubicBezTo>
                      <a:pt x="1727" y="1192"/>
                      <a:pt x="1405" y="1456"/>
                      <a:pt x="1067" y="1456"/>
                    </a:cubicBezTo>
                    <a:cubicBezTo>
                      <a:pt x="906" y="1456"/>
                      <a:pt x="742" y="1395"/>
                      <a:pt x="607" y="1261"/>
                    </a:cubicBezTo>
                    <a:cubicBezTo>
                      <a:pt x="191" y="844"/>
                      <a:pt x="488" y="142"/>
                      <a:pt x="1072" y="142"/>
                    </a:cubicBezTo>
                    <a:close/>
                    <a:moveTo>
                      <a:pt x="1070" y="1"/>
                    </a:moveTo>
                    <a:cubicBezTo>
                      <a:pt x="874" y="1"/>
                      <a:pt x="675" y="74"/>
                      <a:pt x="512" y="237"/>
                    </a:cubicBezTo>
                    <a:cubicBezTo>
                      <a:pt x="0" y="737"/>
                      <a:pt x="357" y="1594"/>
                      <a:pt x="1072" y="1594"/>
                    </a:cubicBezTo>
                    <a:cubicBezTo>
                      <a:pt x="1512" y="1582"/>
                      <a:pt x="1858" y="1237"/>
                      <a:pt x="1869" y="797"/>
                    </a:cubicBezTo>
                    <a:cubicBezTo>
                      <a:pt x="1861" y="315"/>
                      <a:pt x="1474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3"/>
              <p:cNvSpPr/>
              <p:nvPr/>
            </p:nvSpPr>
            <p:spPr>
              <a:xfrm>
                <a:off x="1215025" y="2948450"/>
                <a:ext cx="464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5" extrusionOk="0">
                    <a:moveTo>
                      <a:pt x="1060" y="142"/>
                    </a:moveTo>
                    <a:cubicBezTo>
                      <a:pt x="1429" y="142"/>
                      <a:pt x="1715" y="427"/>
                      <a:pt x="1727" y="797"/>
                    </a:cubicBezTo>
                    <a:cubicBezTo>
                      <a:pt x="1727" y="1192"/>
                      <a:pt x="1399" y="1456"/>
                      <a:pt x="1058" y="1456"/>
                    </a:cubicBezTo>
                    <a:cubicBezTo>
                      <a:pt x="896" y="1456"/>
                      <a:pt x="730" y="1395"/>
                      <a:pt x="596" y="1261"/>
                    </a:cubicBezTo>
                    <a:cubicBezTo>
                      <a:pt x="179" y="844"/>
                      <a:pt x="477" y="142"/>
                      <a:pt x="1060" y="142"/>
                    </a:cubicBezTo>
                    <a:close/>
                    <a:moveTo>
                      <a:pt x="1061" y="1"/>
                    </a:moveTo>
                    <a:cubicBezTo>
                      <a:pt x="864" y="1"/>
                      <a:pt x="663" y="74"/>
                      <a:pt x="500" y="237"/>
                    </a:cubicBezTo>
                    <a:cubicBezTo>
                      <a:pt x="0" y="737"/>
                      <a:pt x="358" y="1594"/>
                      <a:pt x="1060" y="1594"/>
                    </a:cubicBezTo>
                    <a:cubicBezTo>
                      <a:pt x="1501" y="1582"/>
                      <a:pt x="1858" y="1237"/>
                      <a:pt x="1858" y="797"/>
                    </a:cubicBezTo>
                    <a:cubicBezTo>
                      <a:pt x="1858" y="315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3"/>
              <p:cNvSpPr/>
              <p:nvPr/>
            </p:nvSpPr>
            <p:spPr>
              <a:xfrm>
                <a:off x="1341225" y="2948450"/>
                <a:ext cx="467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5" extrusionOk="0">
                    <a:moveTo>
                      <a:pt x="1072" y="142"/>
                    </a:moveTo>
                    <a:cubicBezTo>
                      <a:pt x="1429" y="142"/>
                      <a:pt x="1727" y="427"/>
                      <a:pt x="1727" y="797"/>
                    </a:cubicBezTo>
                    <a:cubicBezTo>
                      <a:pt x="1727" y="1192"/>
                      <a:pt x="1405" y="1456"/>
                      <a:pt x="1068" y="1456"/>
                    </a:cubicBezTo>
                    <a:cubicBezTo>
                      <a:pt x="907" y="1456"/>
                      <a:pt x="742" y="1395"/>
                      <a:pt x="608" y="1261"/>
                    </a:cubicBezTo>
                    <a:cubicBezTo>
                      <a:pt x="191" y="844"/>
                      <a:pt x="489" y="142"/>
                      <a:pt x="1072" y="142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4"/>
                      <a:pt x="513" y="237"/>
                    </a:cubicBezTo>
                    <a:cubicBezTo>
                      <a:pt x="1" y="737"/>
                      <a:pt x="358" y="1594"/>
                      <a:pt x="1072" y="1594"/>
                    </a:cubicBezTo>
                    <a:cubicBezTo>
                      <a:pt x="1513" y="1582"/>
                      <a:pt x="1858" y="1237"/>
                      <a:pt x="1870" y="797"/>
                    </a:cubicBezTo>
                    <a:cubicBezTo>
                      <a:pt x="1862" y="315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583100" y="3067100"/>
                <a:ext cx="467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9" extrusionOk="0">
                    <a:moveTo>
                      <a:pt x="1072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27" y="1196"/>
                      <a:pt x="1399" y="1460"/>
                      <a:pt x="1062" y="1460"/>
                    </a:cubicBezTo>
                    <a:cubicBezTo>
                      <a:pt x="901" y="1460"/>
                      <a:pt x="738" y="1400"/>
                      <a:pt x="608" y="1265"/>
                    </a:cubicBezTo>
                    <a:cubicBezTo>
                      <a:pt x="191" y="849"/>
                      <a:pt x="489" y="146"/>
                      <a:pt x="1072" y="146"/>
                    </a:cubicBezTo>
                    <a:close/>
                    <a:moveTo>
                      <a:pt x="1073" y="0"/>
                    </a:moveTo>
                    <a:cubicBezTo>
                      <a:pt x="876" y="0"/>
                      <a:pt x="675" y="75"/>
                      <a:pt x="512" y="242"/>
                    </a:cubicBezTo>
                    <a:cubicBezTo>
                      <a:pt x="0" y="742"/>
                      <a:pt x="358" y="1599"/>
                      <a:pt x="1072" y="1599"/>
                    </a:cubicBezTo>
                    <a:cubicBezTo>
                      <a:pt x="1512" y="1587"/>
                      <a:pt x="1858" y="1242"/>
                      <a:pt x="1870" y="801"/>
                    </a:cubicBezTo>
                    <a:cubicBezTo>
                      <a:pt x="1870" y="320"/>
                      <a:pt x="1480" y="0"/>
                      <a:pt x="1073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709600" y="3067100"/>
                <a:ext cx="464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9" extrusionOk="0">
                    <a:moveTo>
                      <a:pt x="1060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19" y="1196"/>
                      <a:pt x="1394" y="1460"/>
                      <a:pt x="1056" y="1460"/>
                    </a:cubicBezTo>
                    <a:cubicBezTo>
                      <a:pt x="895" y="1460"/>
                      <a:pt x="730" y="1400"/>
                      <a:pt x="596" y="1265"/>
                    </a:cubicBezTo>
                    <a:cubicBezTo>
                      <a:pt x="179" y="849"/>
                      <a:pt x="477" y="146"/>
                      <a:pt x="1060" y="146"/>
                    </a:cubicBezTo>
                    <a:close/>
                    <a:moveTo>
                      <a:pt x="1061" y="0"/>
                    </a:moveTo>
                    <a:cubicBezTo>
                      <a:pt x="864" y="0"/>
                      <a:pt x="663" y="75"/>
                      <a:pt x="501" y="242"/>
                    </a:cubicBezTo>
                    <a:cubicBezTo>
                      <a:pt x="1" y="742"/>
                      <a:pt x="358" y="1599"/>
                      <a:pt x="1060" y="1599"/>
                    </a:cubicBezTo>
                    <a:cubicBezTo>
                      <a:pt x="1501" y="1587"/>
                      <a:pt x="1858" y="1242"/>
                      <a:pt x="1858" y="801"/>
                    </a:cubicBezTo>
                    <a:cubicBezTo>
                      <a:pt x="1858" y="320"/>
                      <a:pt x="1468" y="0"/>
                      <a:pt x="1061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835800" y="3067100"/>
                <a:ext cx="46775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599" extrusionOk="0">
                    <a:moveTo>
                      <a:pt x="1072" y="146"/>
                    </a:moveTo>
                    <a:cubicBezTo>
                      <a:pt x="1430" y="146"/>
                      <a:pt x="1727" y="432"/>
                      <a:pt x="1727" y="801"/>
                    </a:cubicBezTo>
                    <a:cubicBezTo>
                      <a:pt x="1727" y="1196"/>
                      <a:pt x="1400" y="1460"/>
                      <a:pt x="1063" y="1460"/>
                    </a:cubicBezTo>
                    <a:cubicBezTo>
                      <a:pt x="902" y="1460"/>
                      <a:pt x="739" y="1400"/>
                      <a:pt x="608" y="1265"/>
                    </a:cubicBezTo>
                    <a:cubicBezTo>
                      <a:pt x="191" y="849"/>
                      <a:pt x="489" y="146"/>
                      <a:pt x="1072" y="146"/>
                    </a:cubicBezTo>
                    <a:close/>
                    <a:moveTo>
                      <a:pt x="1073" y="0"/>
                    </a:moveTo>
                    <a:cubicBezTo>
                      <a:pt x="876" y="0"/>
                      <a:pt x="676" y="75"/>
                      <a:pt x="513" y="242"/>
                    </a:cubicBezTo>
                    <a:cubicBezTo>
                      <a:pt x="1" y="742"/>
                      <a:pt x="358" y="1599"/>
                      <a:pt x="1072" y="1599"/>
                    </a:cubicBezTo>
                    <a:cubicBezTo>
                      <a:pt x="1513" y="1587"/>
                      <a:pt x="1858" y="1242"/>
                      <a:pt x="1870" y="801"/>
                    </a:cubicBezTo>
                    <a:cubicBezTo>
                      <a:pt x="1870" y="320"/>
                      <a:pt x="1480" y="0"/>
                      <a:pt x="1073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962300" y="3067100"/>
                <a:ext cx="46475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599" extrusionOk="0">
                    <a:moveTo>
                      <a:pt x="1061" y="146"/>
                    </a:moveTo>
                    <a:cubicBezTo>
                      <a:pt x="1430" y="146"/>
                      <a:pt x="1727" y="432"/>
                      <a:pt x="1727" y="801"/>
                    </a:cubicBezTo>
                    <a:cubicBezTo>
                      <a:pt x="1719" y="1196"/>
                      <a:pt x="1395" y="1460"/>
                      <a:pt x="1056" y="1460"/>
                    </a:cubicBezTo>
                    <a:cubicBezTo>
                      <a:pt x="895" y="1460"/>
                      <a:pt x="731" y="1400"/>
                      <a:pt x="596" y="1265"/>
                    </a:cubicBezTo>
                    <a:cubicBezTo>
                      <a:pt x="180" y="849"/>
                      <a:pt x="477" y="146"/>
                      <a:pt x="1061" y="146"/>
                    </a:cubicBezTo>
                    <a:close/>
                    <a:moveTo>
                      <a:pt x="1061" y="0"/>
                    </a:moveTo>
                    <a:cubicBezTo>
                      <a:pt x="865" y="0"/>
                      <a:pt x="664" y="75"/>
                      <a:pt x="501" y="242"/>
                    </a:cubicBezTo>
                    <a:cubicBezTo>
                      <a:pt x="1" y="742"/>
                      <a:pt x="358" y="1599"/>
                      <a:pt x="1061" y="1599"/>
                    </a:cubicBezTo>
                    <a:cubicBezTo>
                      <a:pt x="1501" y="1587"/>
                      <a:pt x="1858" y="1242"/>
                      <a:pt x="1858" y="801"/>
                    </a:cubicBezTo>
                    <a:cubicBezTo>
                      <a:pt x="1858" y="320"/>
                      <a:pt x="1469" y="0"/>
                      <a:pt x="1061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"/>
              <p:cNvSpPr/>
              <p:nvPr/>
            </p:nvSpPr>
            <p:spPr>
              <a:xfrm>
                <a:off x="1088525" y="3067100"/>
                <a:ext cx="467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9" extrusionOk="0">
                    <a:moveTo>
                      <a:pt x="1072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27" y="1196"/>
                      <a:pt x="1399" y="1460"/>
                      <a:pt x="1062" y="1460"/>
                    </a:cubicBezTo>
                    <a:cubicBezTo>
                      <a:pt x="901" y="1460"/>
                      <a:pt x="738" y="1400"/>
                      <a:pt x="607" y="1265"/>
                    </a:cubicBezTo>
                    <a:cubicBezTo>
                      <a:pt x="191" y="849"/>
                      <a:pt x="488" y="146"/>
                      <a:pt x="1072" y="146"/>
                    </a:cubicBezTo>
                    <a:close/>
                    <a:moveTo>
                      <a:pt x="1073" y="0"/>
                    </a:moveTo>
                    <a:cubicBezTo>
                      <a:pt x="876" y="0"/>
                      <a:pt x="675" y="75"/>
                      <a:pt x="512" y="242"/>
                    </a:cubicBezTo>
                    <a:cubicBezTo>
                      <a:pt x="0" y="742"/>
                      <a:pt x="357" y="1599"/>
                      <a:pt x="1072" y="1599"/>
                    </a:cubicBezTo>
                    <a:cubicBezTo>
                      <a:pt x="1512" y="1587"/>
                      <a:pt x="1858" y="1242"/>
                      <a:pt x="1869" y="801"/>
                    </a:cubicBezTo>
                    <a:cubicBezTo>
                      <a:pt x="1869" y="320"/>
                      <a:pt x="1480" y="0"/>
                      <a:pt x="1073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>
                <a:off x="1215025" y="3067100"/>
                <a:ext cx="464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9" extrusionOk="0">
                    <a:moveTo>
                      <a:pt x="1060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19" y="1196"/>
                      <a:pt x="1394" y="1460"/>
                      <a:pt x="1056" y="1460"/>
                    </a:cubicBezTo>
                    <a:cubicBezTo>
                      <a:pt x="895" y="1460"/>
                      <a:pt x="730" y="1400"/>
                      <a:pt x="596" y="1265"/>
                    </a:cubicBezTo>
                    <a:cubicBezTo>
                      <a:pt x="179" y="849"/>
                      <a:pt x="477" y="146"/>
                      <a:pt x="1060" y="146"/>
                    </a:cubicBezTo>
                    <a:close/>
                    <a:moveTo>
                      <a:pt x="1061" y="0"/>
                    </a:moveTo>
                    <a:cubicBezTo>
                      <a:pt x="864" y="0"/>
                      <a:pt x="663" y="75"/>
                      <a:pt x="500" y="242"/>
                    </a:cubicBezTo>
                    <a:cubicBezTo>
                      <a:pt x="0" y="742"/>
                      <a:pt x="358" y="1599"/>
                      <a:pt x="1060" y="1599"/>
                    </a:cubicBezTo>
                    <a:cubicBezTo>
                      <a:pt x="1501" y="1587"/>
                      <a:pt x="1858" y="1242"/>
                      <a:pt x="1858" y="801"/>
                    </a:cubicBezTo>
                    <a:cubicBezTo>
                      <a:pt x="1858" y="320"/>
                      <a:pt x="1468" y="0"/>
                      <a:pt x="1061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>
                <a:off x="1341225" y="3067100"/>
                <a:ext cx="467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9" extrusionOk="0">
                    <a:moveTo>
                      <a:pt x="1072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27" y="1196"/>
                      <a:pt x="1400" y="1460"/>
                      <a:pt x="1062" y="1460"/>
                    </a:cubicBezTo>
                    <a:cubicBezTo>
                      <a:pt x="902" y="1460"/>
                      <a:pt x="739" y="1400"/>
                      <a:pt x="608" y="1265"/>
                    </a:cubicBezTo>
                    <a:cubicBezTo>
                      <a:pt x="191" y="849"/>
                      <a:pt x="489" y="146"/>
                      <a:pt x="1072" y="146"/>
                    </a:cubicBezTo>
                    <a:close/>
                    <a:moveTo>
                      <a:pt x="1073" y="0"/>
                    </a:moveTo>
                    <a:cubicBezTo>
                      <a:pt x="876" y="0"/>
                      <a:pt x="675" y="75"/>
                      <a:pt x="513" y="242"/>
                    </a:cubicBezTo>
                    <a:cubicBezTo>
                      <a:pt x="1" y="742"/>
                      <a:pt x="358" y="1599"/>
                      <a:pt x="1072" y="1599"/>
                    </a:cubicBezTo>
                    <a:cubicBezTo>
                      <a:pt x="1513" y="1587"/>
                      <a:pt x="1858" y="1242"/>
                      <a:pt x="1870" y="801"/>
                    </a:cubicBezTo>
                    <a:cubicBezTo>
                      <a:pt x="1870" y="320"/>
                      <a:pt x="1480" y="0"/>
                      <a:pt x="1073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>
                <a:off x="583100" y="3185850"/>
                <a:ext cx="467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600" extrusionOk="0">
                    <a:moveTo>
                      <a:pt x="1072" y="147"/>
                    </a:moveTo>
                    <a:cubicBezTo>
                      <a:pt x="1429" y="147"/>
                      <a:pt x="1727" y="433"/>
                      <a:pt x="1727" y="802"/>
                    </a:cubicBezTo>
                    <a:cubicBezTo>
                      <a:pt x="1727" y="1197"/>
                      <a:pt x="1405" y="1461"/>
                      <a:pt x="1067" y="1461"/>
                    </a:cubicBezTo>
                    <a:cubicBezTo>
                      <a:pt x="907" y="1461"/>
                      <a:pt x="742" y="1401"/>
                      <a:pt x="608" y="1266"/>
                    </a:cubicBezTo>
                    <a:cubicBezTo>
                      <a:pt x="191" y="849"/>
                      <a:pt x="489" y="147"/>
                      <a:pt x="1072" y="147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5"/>
                      <a:pt x="512" y="242"/>
                    </a:cubicBezTo>
                    <a:cubicBezTo>
                      <a:pt x="0" y="742"/>
                      <a:pt x="358" y="1599"/>
                      <a:pt x="1072" y="1599"/>
                    </a:cubicBezTo>
                    <a:cubicBezTo>
                      <a:pt x="1512" y="1588"/>
                      <a:pt x="1858" y="1242"/>
                      <a:pt x="1870" y="802"/>
                    </a:cubicBezTo>
                    <a:cubicBezTo>
                      <a:pt x="1862" y="320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>
                <a:off x="709600" y="3185850"/>
                <a:ext cx="464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600" extrusionOk="0">
                    <a:moveTo>
                      <a:pt x="1060" y="147"/>
                    </a:moveTo>
                    <a:cubicBezTo>
                      <a:pt x="1429" y="147"/>
                      <a:pt x="1715" y="433"/>
                      <a:pt x="1727" y="802"/>
                    </a:cubicBezTo>
                    <a:cubicBezTo>
                      <a:pt x="1727" y="1197"/>
                      <a:pt x="1399" y="1461"/>
                      <a:pt x="1059" y="1461"/>
                    </a:cubicBezTo>
                    <a:cubicBezTo>
                      <a:pt x="896" y="1461"/>
                      <a:pt x="730" y="1401"/>
                      <a:pt x="596" y="1266"/>
                    </a:cubicBezTo>
                    <a:cubicBezTo>
                      <a:pt x="179" y="849"/>
                      <a:pt x="477" y="147"/>
                      <a:pt x="1060" y="147"/>
                    </a:cubicBezTo>
                    <a:close/>
                    <a:moveTo>
                      <a:pt x="1061" y="1"/>
                    </a:moveTo>
                    <a:cubicBezTo>
                      <a:pt x="864" y="1"/>
                      <a:pt x="663" y="75"/>
                      <a:pt x="501" y="242"/>
                    </a:cubicBezTo>
                    <a:cubicBezTo>
                      <a:pt x="1" y="742"/>
                      <a:pt x="358" y="1599"/>
                      <a:pt x="1060" y="1599"/>
                    </a:cubicBezTo>
                    <a:cubicBezTo>
                      <a:pt x="1501" y="1588"/>
                      <a:pt x="1858" y="1242"/>
                      <a:pt x="1858" y="802"/>
                    </a:cubicBezTo>
                    <a:cubicBezTo>
                      <a:pt x="1858" y="320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835800" y="3185850"/>
                <a:ext cx="46775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600" extrusionOk="0">
                    <a:moveTo>
                      <a:pt x="1072" y="147"/>
                    </a:moveTo>
                    <a:cubicBezTo>
                      <a:pt x="1430" y="147"/>
                      <a:pt x="1727" y="433"/>
                      <a:pt x="1727" y="802"/>
                    </a:cubicBezTo>
                    <a:cubicBezTo>
                      <a:pt x="1727" y="1197"/>
                      <a:pt x="1405" y="1461"/>
                      <a:pt x="1068" y="1461"/>
                    </a:cubicBezTo>
                    <a:cubicBezTo>
                      <a:pt x="907" y="1461"/>
                      <a:pt x="743" y="1401"/>
                      <a:pt x="608" y="1266"/>
                    </a:cubicBezTo>
                    <a:cubicBezTo>
                      <a:pt x="191" y="849"/>
                      <a:pt x="489" y="147"/>
                      <a:pt x="1072" y="147"/>
                    </a:cubicBezTo>
                    <a:close/>
                    <a:moveTo>
                      <a:pt x="1071" y="1"/>
                    </a:moveTo>
                    <a:cubicBezTo>
                      <a:pt x="875" y="1"/>
                      <a:pt x="676" y="75"/>
                      <a:pt x="513" y="242"/>
                    </a:cubicBezTo>
                    <a:cubicBezTo>
                      <a:pt x="1" y="742"/>
                      <a:pt x="358" y="1599"/>
                      <a:pt x="1072" y="1599"/>
                    </a:cubicBezTo>
                    <a:cubicBezTo>
                      <a:pt x="1513" y="1588"/>
                      <a:pt x="1858" y="1242"/>
                      <a:pt x="1870" y="802"/>
                    </a:cubicBezTo>
                    <a:cubicBezTo>
                      <a:pt x="1862" y="320"/>
                      <a:pt x="1475" y="1"/>
                      <a:pt x="107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962300" y="3185850"/>
                <a:ext cx="46475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600" extrusionOk="0">
                    <a:moveTo>
                      <a:pt x="1061" y="147"/>
                    </a:moveTo>
                    <a:cubicBezTo>
                      <a:pt x="1430" y="147"/>
                      <a:pt x="1715" y="433"/>
                      <a:pt x="1727" y="802"/>
                    </a:cubicBezTo>
                    <a:cubicBezTo>
                      <a:pt x="1727" y="1197"/>
                      <a:pt x="1400" y="1461"/>
                      <a:pt x="1059" y="1461"/>
                    </a:cubicBezTo>
                    <a:cubicBezTo>
                      <a:pt x="896" y="1461"/>
                      <a:pt x="731" y="1401"/>
                      <a:pt x="596" y="1266"/>
                    </a:cubicBezTo>
                    <a:cubicBezTo>
                      <a:pt x="180" y="849"/>
                      <a:pt x="477" y="147"/>
                      <a:pt x="1061" y="147"/>
                    </a:cubicBezTo>
                    <a:close/>
                    <a:moveTo>
                      <a:pt x="1061" y="1"/>
                    </a:moveTo>
                    <a:cubicBezTo>
                      <a:pt x="865" y="1"/>
                      <a:pt x="664" y="75"/>
                      <a:pt x="501" y="242"/>
                    </a:cubicBezTo>
                    <a:cubicBezTo>
                      <a:pt x="1" y="742"/>
                      <a:pt x="358" y="1599"/>
                      <a:pt x="1061" y="1599"/>
                    </a:cubicBezTo>
                    <a:cubicBezTo>
                      <a:pt x="1501" y="1588"/>
                      <a:pt x="1858" y="1242"/>
                      <a:pt x="1858" y="802"/>
                    </a:cubicBezTo>
                    <a:cubicBezTo>
                      <a:pt x="1858" y="320"/>
                      <a:pt x="1469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3"/>
              <p:cNvSpPr/>
              <p:nvPr/>
            </p:nvSpPr>
            <p:spPr>
              <a:xfrm>
                <a:off x="1088525" y="3185850"/>
                <a:ext cx="467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600" extrusionOk="0">
                    <a:moveTo>
                      <a:pt x="1072" y="147"/>
                    </a:moveTo>
                    <a:cubicBezTo>
                      <a:pt x="1429" y="147"/>
                      <a:pt x="1727" y="433"/>
                      <a:pt x="1727" y="802"/>
                    </a:cubicBezTo>
                    <a:cubicBezTo>
                      <a:pt x="1727" y="1197"/>
                      <a:pt x="1405" y="1461"/>
                      <a:pt x="1067" y="1461"/>
                    </a:cubicBezTo>
                    <a:cubicBezTo>
                      <a:pt x="906" y="1461"/>
                      <a:pt x="742" y="1401"/>
                      <a:pt x="607" y="1266"/>
                    </a:cubicBezTo>
                    <a:cubicBezTo>
                      <a:pt x="191" y="849"/>
                      <a:pt x="488" y="147"/>
                      <a:pt x="1072" y="147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5"/>
                      <a:pt x="512" y="242"/>
                    </a:cubicBezTo>
                    <a:cubicBezTo>
                      <a:pt x="0" y="742"/>
                      <a:pt x="357" y="1599"/>
                      <a:pt x="1072" y="1599"/>
                    </a:cubicBezTo>
                    <a:cubicBezTo>
                      <a:pt x="1512" y="1588"/>
                      <a:pt x="1858" y="1242"/>
                      <a:pt x="1869" y="802"/>
                    </a:cubicBezTo>
                    <a:cubicBezTo>
                      <a:pt x="1861" y="320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3"/>
              <p:cNvSpPr/>
              <p:nvPr/>
            </p:nvSpPr>
            <p:spPr>
              <a:xfrm>
                <a:off x="1215025" y="3185850"/>
                <a:ext cx="464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600" extrusionOk="0">
                    <a:moveTo>
                      <a:pt x="1060" y="147"/>
                    </a:moveTo>
                    <a:cubicBezTo>
                      <a:pt x="1429" y="147"/>
                      <a:pt x="1715" y="433"/>
                      <a:pt x="1727" y="802"/>
                    </a:cubicBezTo>
                    <a:cubicBezTo>
                      <a:pt x="1727" y="1197"/>
                      <a:pt x="1399" y="1461"/>
                      <a:pt x="1058" y="1461"/>
                    </a:cubicBezTo>
                    <a:cubicBezTo>
                      <a:pt x="896" y="1461"/>
                      <a:pt x="730" y="1401"/>
                      <a:pt x="596" y="1266"/>
                    </a:cubicBezTo>
                    <a:cubicBezTo>
                      <a:pt x="179" y="849"/>
                      <a:pt x="477" y="147"/>
                      <a:pt x="1060" y="147"/>
                    </a:cubicBezTo>
                    <a:close/>
                    <a:moveTo>
                      <a:pt x="1061" y="1"/>
                    </a:moveTo>
                    <a:cubicBezTo>
                      <a:pt x="864" y="1"/>
                      <a:pt x="663" y="75"/>
                      <a:pt x="500" y="242"/>
                    </a:cubicBezTo>
                    <a:cubicBezTo>
                      <a:pt x="0" y="742"/>
                      <a:pt x="358" y="1599"/>
                      <a:pt x="1060" y="1599"/>
                    </a:cubicBezTo>
                    <a:cubicBezTo>
                      <a:pt x="1501" y="1588"/>
                      <a:pt x="1858" y="1242"/>
                      <a:pt x="1858" y="802"/>
                    </a:cubicBezTo>
                    <a:cubicBezTo>
                      <a:pt x="1858" y="320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3"/>
              <p:cNvSpPr/>
              <p:nvPr/>
            </p:nvSpPr>
            <p:spPr>
              <a:xfrm>
                <a:off x="1341225" y="3185850"/>
                <a:ext cx="467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600" extrusionOk="0">
                    <a:moveTo>
                      <a:pt x="1072" y="147"/>
                    </a:moveTo>
                    <a:cubicBezTo>
                      <a:pt x="1429" y="147"/>
                      <a:pt x="1727" y="433"/>
                      <a:pt x="1727" y="802"/>
                    </a:cubicBezTo>
                    <a:cubicBezTo>
                      <a:pt x="1727" y="1197"/>
                      <a:pt x="1405" y="1461"/>
                      <a:pt x="1068" y="1461"/>
                    </a:cubicBezTo>
                    <a:cubicBezTo>
                      <a:pt x="907" y="1461"/>
                      <a:pt x="742" y="1401"/>
                      <a:pt x="608" y="1266"/>
                    </a:cubicBezTo>
                    <a:cubicBezTo>
                      <a:pt x="191" y="849"/>
                      <a:pt x="489" y="147"/>
                      <a:pt x="1072" y="147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5"/>
                      <a:pt x="513" y="242"/>
                    </a:cubicBezTo>
                    <a:cubicBezTo>
                      <a:pt x="1" y="742"/>
                      <a:pt x="358" y="1599"/>
                      <a:pt x="1072" y="1599"/>
                    </a:cubicBezTo>
                    <a:cubicBezTo>
                      <a:pt x="1513" y="1588"/>
                      <a:pt x="1858" y="1242"/>
                      <a:pt x="1870" y="802"/>
                    </a:cubicBezTo>
                    <a:cubicBezTo>
                      <a:pt x="1862" y="320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3"/>
              <p:cNvSpPr/>
              <p:nvPr/>
            </p:nvSpPr>
            <p:spPr>
              <a:xfrm>
                <a:off x="583100" y="3304525"/>
                <a:ext cx="467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2" extrusionOk="0">
                    <a:moveTo>
                      <a:pt x="1058" y="150"/>
                    </a:moveTo>
                    <a:cubicBezTo>
                      <a:pt x="1062" y="150"/>
                      <a:pt x="1067" y="150"/>
                      <a:pt x="1072" y="150"/>
                    </a:cubicBezTo>
                    <a:cubicBezTo>
                      <a:pt x="1429" y="150"/>
                      <a:pt x="1727" y="436"/>
                      <a:pt x="1727" y="805"/>
                    </a:cubicBezTo>
                    <a:cubicBezTo>
                      <a:pt x="1727" y="1200"/>
                      <a:pt x="1399" y="1464"/>
                      <a:pt x="1062" y="1464"/>
                    </a:cubicBezTo>
                    <a:cubicBezTo>
                      <a:pt x="901" y="1464"/>
                      <a:pt x="738" y="1404"/>
                      <a:pt x="608" y="1270"/>
                    </a:cubicBezTo>
                    <a:cubicBezTo>
                      <a:pt x="194" y="856"/>
                      <a:pt x="484" y="150"/>
                      <a:pt x="1058" y="150"/>
                    </a:cubicBezTo>
                    <a:close/>
                    <a:moveTo>
                      <a:pt x="1066" y="1"/>
                    </a:moveTo>
                    <a:cubicBezTo>
                      <a:pt x="871" y="1"/>
                      <a:pt x="673" y="73"/>
                      <a:pt x="512" y="234"/>
                    </a:cubicBezTo>
                    <a:cubicBezTo>
                      <a:pt x="0" y="746"/>
                      <a:pt x="358" y="1591"/>
                      <a:pt x="1072" y="1591"/>
                    </a:cubicBezTo>
                    <a:cubicBezTo>
                      <a:pt x="1512" y="1591"/>
                      <a:pt x="1858" y="1246"/>
                      <a:pt x="1870" y="805"/>
                    </a:cubicBezTo>
                    <a:cubicBezTo>
                      <a:pt x="1870" y="321"/>
                      <a:pt x="1475" y="1"/>
                      <a:pt x="1066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"/>
              <p:cNvSpPr/>
              <p:nvPr/>
            </p:nvSpPr>
            <p:spPr>
              <a:xfrm>
                <a:off x="709600" y="3304525"/>
                <a:ext cx="464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2" extrusionOk="0">
                    <a:moveTo>
                      <a:pt x="1046" y="150"/>
                    </a:moveTo>
                    <a:cubicBezTo>
                      <a:pt x="1051" y="150"/>
                      <a:pt x="1055" y="150"/>
                      <a:pt x="1060" y="150"/>
                    </a:cubicBezTo>
                    <a:cubicBezTo>
                      <a:pt x="1429" y="150"/>
                      <a:pt x="1727" y="436"/>
                      <a:pt x="1727" y="805"/>
                    </a:cubicBezTo>
                    <a:cubicBezTo>
                      <a:pt x="1719" y="1200"/>
                      <a:pt x="1394" y="1464"/>
                      <a:pt x="1056" y="1464"/>
                    </a:cubicBezTo>
                    <a:cubicBezTo>
                      <a:pt x="895" y="1464"/>
                      <a:pt x="730" y="1404"/>
                      <a:pt x="596" y="1270"/>
                    </a:cubicBezTo>
                    <a:cubicBezTo>
                      <a:pt x="183" y="856"/>
                      <a:pt x="472" y="150"/>
                      <a:pt x="1046" y="150"/>
                    </a:cubicBezTo>
                    <a:close/>
                    <a:moveTo>
                      <a:pt x="1054" y="1"/>
                    </a:moveTo>
                    <a:cubicBezTo>
                      <a:pt x="859" y="1"/>
                      <a:pt x="662" y="73"/>
                      <a:pt x="501" y="234"/>
                    </a:cubicBezTo>
                    <a:cubicBezTo>
                      <a:pt x="1" y="734"/>
                      <a:pt x="358" y="1591"/>
                      <a:pt x="1060" y="1591"/>
                    </a:cubicBezTo>
                    <a:cubicBezTo>
                      <a:pt x="1501" y="1591"/>
                      <a:pt x="1858" y="1246"/>
                      <a:pt x="1858" y="805"/>
                    </a:cubicBezTo>
                    <a:cubicBezTo>
                      <a:pt x="1858" y="321"/>
                      <a:pt x="1464" y="1"/>
                      <a:pt x="1054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3"/>
              <p:cNvSpPr/>
              <p:nvPr/>
            </p:nvSpPr>
            <p:spPr>
              <a:xfrm>
                <a:off x="835800" y="3304525"/>
                <a:ext cx="46775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592" extrusionOk="0">
                    <a:moveTo>
                      <a:pt x="1058" y="150"/>
                    </a:moveTo>
                    <a:cubicBezTo>
                      <a:pt x="1063" y="150"/>
                      <a:pt x="1068" y="150"/>
                      <a:pt x="1072" y="150"/>
                    </a:cubicBezTo>
                    <a:cubicBezTo>
                      <a:pt x="1430" y="150"/>
                      <a:pt x="1727" y="436"/>
                      <a:pt x="1727" y="805"/>
                    </a:cubicBezTo>
                    <a:cubicBezTo>
                      <a:pt x="1727" y="1200"/>
                      <a:pt x="1400" y="1464"/>
                      <a:pt x="1063" y="1464"/>
                    </a:cubicBezTo>
                    <a:cubicBezTo>
                      <a:pt x="902" y="1464"/>
                      <a:pt x="739" y="1404"/>
                      <a:pt x="608" y="1270"/>
                    </a:cubicBezTo>
                    <a:cubicBezTo>
                      <a:pt x="195" y="856"/>
                      <a:pt x="484" y="150"/>
                      <a:pt x="1058" y="150"/>
                    </a:cubicBezTo>
                    <a:close/>
                    <a:moveTo>
                      <a:pt x="1066" y="1"/>
                    </a:moveTo>
                    <a:cubicBezTo>
                      <a:pt x="872" y="1"/>
                      <a:pt x="674" y="73"/>
                      <a:pt x="513" y="234"/>
                    </a:cubicBezTo>
                    <a:cubicBezTo>
                      <a:pt x="1" y="746"/>
                      <a:pt x="358" y="1591"/>
                      <a:pt x="1072" y="1591"/>
                    </a:cubicBezTo>
                    <a:cubicBezTo>
                      <a:pt x="1513" y="1591"/>
                      <a:pt x="1858" y="1246"/>
                      <a:pt x="1870" y="805"/>
                    </a:cubicBezTo>
                    <a:cubicBezTo>
                      <a:pt x="1870" y="321"/>
                      <a:pt x="1476" y="1"/>
                      <a:pt x="1066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"/>
              <p:cNvSpPr/>
              <p:nvPr/>
            </p:nvSpPr>
            <p:spPr>
              <a:xfrm>
                <a:off x="962300" y="3304525"/>
                <a:ext cx="46475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592" extrusionOk="0">
                    <a:moveTo>
                      <a:pt x="1046" y="150"/>
                    </a:moveTo>
                    <a:cubicBezTo>
                      <a:pt x="1051" y="150"/>
                      <a:pt x="1056" y="150"/>
                      <a:pt x="1061" y="150"/>
                    </a:cubicBezTo>
                    <a:cubicBezTo>
                      <a:pt x="1430" y="150"/>
                      <a:pt x="1727" y="436"/>
                      <a:pt x="1727" y="805"/>
                    </a:cubicBezTo>
                    <a:cubicBezTo>
                      <a:pt x="1719" y="1200"/>
                      <a:pt x="1395" y="1464"/>
                      <a:pt x="1056" y="1464"/>
                    </a:cubicBezTo>
                    <a:cubicBezTo>
                      <a:pt x="895" y="1464"/>
                      <a:pt x="731" y="1404"/>
                      <a:pt x="596" y="1270"/>
                    </a:cubicBezTo>
                    <a:cubicBezTo>
                      <a:pt x="183" y="856"/>
                      <a:pt x="472" y="150"/>
                      <a:pt x="1046" y="150"/>
                    </a:cubicBezTo>
                    <a:close/>
                    <a:moveTo>
                      <a:pt x="1054" y="1"/>
                    </a:moveTo>
                    <a:cubicBezTo>
                      <a:pt x="860" y="1"/>
                      <a:pt x="662" y="73"/>
                      <a:pt x="501" y="234"/>
                    </a:cubicBezTo>
                    <a:cubicBezTo>
                      <a:pt x="1" y="746"/>
                      <a:pt x="358" y="1591"/>
                      <a:pt x="1061" y="1591"/>
                    </a:cubicBezTo>
                    <a:cubicBezTo>
                      <a:pt x="1501" y="1591"/>
                      <a:pt x="1858" y="1246"/>
                      <a:pt x="1858" y="805"/>
                    </a:cubicBezTo>
                    <a:cubicBezTo>
                      <a:pt x="1858" y="321"/>
                      <a:pt x="1464" y="1"/>
                      <a:pt x="1054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"/>
              <p:cNvSpPr/>
              <p:nvPr/>
            </p:nvSpPr>
            <p:spPr>
              <a:xfrm>
                <a:off x="1088525" y="3304525"/>
                <a:ext cx="467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2" extrusionOk="0">
                    <a:moveTo>
                      <a:pt x="1057" y="150"/>
                    </a:moveTo>
                    <a:cubicBezTo>
                      <a:pt x="1062" y="150"/>
                      <a:pt x="1067" y="150"/>
                      <a:pt x="1072" y="150"/>
                    </a:cubicBezTo>
                    <a:cubicBezTo>
                      <a:pt x="1429" y="150"/>
                      <a:pt x="1727" y="436"/>
                      <a:pt x="1727" y="805"/>
                    </a:cubicBezTo>
                    <a:cubicBezTo>
                      <a:pt x="1727" y="1200"/>
                      <a:pt x="1399" y="1464"/>
                      <a:pt x="1062" y="1464"/>
                    </a:cubicBezTo>
                    <a:cubicBezTo>
                      <a:pt x="901" y="1464"/>
                      <a:pt x="738" y="1404"/>
                      <a:pt x="607" y="1270"/>
                    </a:cubicBezTo>
                    <a:cubicBezTo>
                      <a:pt x="194" y="856"/>
                      <a:pt x="483" y="150"/>
                      <a:pt x="1057" y="150"/>
                    </a:cubicBezTo>
                    <a:close/>
                    <a:moveTo>
                      <a:pt x="1066" y="1"/>
                    </a:moveTo>
                    <a:cubicBezTo>
                      <a:pt x="871" y="1"/>
                      <a:pt x="673" y="73"/>
                      <a:pt x="512" y="234"/>
                    </a:cubicBezTo>
                    <a:cubicBezTo>
                      <a:pt x="0" y="746"/>
                      <a:pt x="357" y="1591"/>
                      <a:pt x="1072" y="1591"/>
                    </a:cubicBezTo>
                    <a:cubicBezTo>
                      <a:pt x="1512" y="1591"/>
                      <a:pt x="1858" y="1246"/>
                      <a:pt x="1869" y="805"/>
                    </a:cubicBezTo>
                    <a:cubicBezTo>
                      <a:pt x="1869" y="321"/>
                      <a:pt x="1475" y="1"/>
                      <a:pt x="1066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1214800" y="3304625"/>
                <a:ext cx="46675" cy="39700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588" extrusionOk="0">
                    <a:moveTo>
                      <a:pt x="1055" y="146"/>
                    </a:moveTo>
                    <a:cubicBezTo>
                      <a:pt x="1059" y="146"/>
                      <a:pt x="1064" y="146"/>
                      <a:pt x="1069" y="146"/>
                    </a:cubicBezTo>
                    <a:cubicBezTo>
                      <a:pt x="1438" y="146"/>
                      <a:pt x="1736" y="432"/>
                      <a:pt x="1736" y="801"/>
                    </a:cubicBezTo>
                    <a:cubicBezTo>
                      <a:pt x="1728" y="1196"/>
                      <a:pt x="1403" y="1460"/>
                      <a:pt x="1065" y="1460"/>
                    </a:cubicBezTo>
                    <a:cubicBezTo>
                      <a:pt x="904" y="1460"/>
                      <a:pt x="739" y="1400"/>
                      <a:pt x="605" y="1266"/>
                    </a:cubicBezTo>
                    <a:cubicBezTo>
                      <a:pt x="191" y="852"/>
                      <a:pt x="481" y="146"/>
                      <a:pt x="1055" y="146"/>
                    </a:cubicBezTo>
                    <a:close/>
                    <a:moveTo>
                      <a:pt x="1066" y="0"/>
                    </a:moveTo>
                    <a:cubicBezTo>
                      <a:pt x="868" y="0"/>
                      <a:pt x="664" y="75"/>
                      <a:pt x="497" y="242"/>
                    </a:cubicBezTo>
                    <a:cubicBezTo>
                      <a:pt x="1" y="738"/>
                      <a:pt x="361" y="1587"/>
                      <a:pt x="1055" y="1587"/>
                    </a:cubicBezTo>
                    <a:cubicBezTo>
                      <a:pt x="1059" y="1587"/>
                      <a:pt x="1064" y="1587"/>
                      <a:pt x="1069" y="1587"/>
                    </a:cubicBezTo>
                    <a:cubicBezTo>
                      <a:pt x="1510" y="1587"/>
                      <a:pt x="1855" y="1230"/>
                      <a:pt x="1867" y="801"/>
                    </a:cubicBezTo>
                    <a:cubicBezTo>
                      <a:pt x="1867" y="320"/>
                      <a:pt x="1477" y="0"/>
                      <a:pt x="1066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1341225" y="3304525"/>
                <a:ext cx="467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2" extrusionOk="0">
                    <a:moveTo>
                      <a:pt x="1058" y="150"/>
                    </a:moveTo>
                    <a:cubicBezTo>
                      <a:pt x="1063" y="150"/>
                      <a:pt x="1067" y="150"/>
                      <a:pt x="1072" y="150"/>
                    </a:cubicBezTo>
                    <a:cubicBezTo>
                      <a:pt x="1429" y="150"/>
                      <a:pt x="1727" y="436"/>
                      <a:pt x="1727" y="805"/>
                    </a:cubicBezTo>
                    <a:cubicBezTo>
                      <a:pt x="1727" y="1200"/>
                      <a:pt x="1400" y="1464"/>
                      <a:pt x="1062" y="1464"/>
                    </a:cubicBezTo>
                    <a:cubicBezTo>
                      <a:pt x="902" y="1464"/>
                      <a:pt x="739" y="1404"/>
                      <a:pt x="608" y="1270"/>
                    </a:cubicBezTo>
                    <a:cubicBezTo>
                      <a:pt x="195" y="856"/>
                      <a:pt x="484" y="150"/>
                      <a:pt x="1058" y="150"/>
                    </a:cubicBezTo>
                    <a:close/>
                    <a:moveTo>
                      <a:pt x="1066" y="1"/>
                    </a:moveTo>
                    <a:cubicBezTo>
                      <a:pt x="871" y="1"/>
                      <a:pt x="673" y="73"/>
                      <a:pt x="513" y="234"/>
                    </a:cubicBezTo>
                    <a:cubicBezTo>
                      <a:pt x="1" y="734"/>
                      <a:pt x="358" y="1591"/>
                      <a:pt x="1072" y="1591"/>
                    </a:cubicBezTo>
                    <a:cubicBezTo>
                      <a:pt x="1513" y="1591"/>
                      <a:pt x="1858" y="1246"/>
                      <a:pt x="1870" y="805"/>
                    </a:cubicBezTo>
                    <a:cubicBezTo>
                      <a:pt x="1870" y="321"/>
                      <a:pt x="1476" y="1"/>
                      <a:pt x="1066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3" name="Google Shape;253;p3"/>
          <p:cNvSpPr/>
          <p:nvPr/>
        </p:nvSpPr>
        <p:spPr>
          <a:xfrm rot="-2152776" flipH="1">
            <a:off x="8429851" y="-237628"/>
            <a:ext cx="980357" cy="1960194"/>
          </a:xfrm>
          <a:custGeom>
            <a:avLst/>
            <a:gdLst/>
            <a:ahLst/>
            <a:cxnLst/>
            <a:rect l="l" t="t" r="r" b="b"/>
            <a:pathLst>
              <a:path w="20111" h="40208" extrusionOk="0">
                <a:moveTo>
                  <a:pt x="20111" y="0"/>
                </a:moveTo>
                <a:lnTo>
                  <a:pt x="1" y="20110"/>
                </a:lnTo>
                <a:lnTo>
                  <a:pt x="20111" y="40208"/>
                </a:lnTo>
                <a:lnTo>
                  <a:pt x="2011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"/>
          <p:cNvSpPr/>
          <p:nvPr/>
        </p:nvSpPr>
        <p:spPr>
          <a:xfrm rot="-3388570" flipH="1">
            <a:off x="8429953" y="-62927"/>
            <a:ext cx="980454" cy="1960225"/>
          </a:xfrm>
          <a:custGeom>
            <a:avLst/>
            <a:gdLst/>
            <a:ahLst/>
            <a:cxnLst/>
            <a:rect l="l" t="t" r="r" b="b"/>
            <a:pathLst>
              <a:path w="20111" h="40208" extrusionOk="0">
                <a:moveTo>
                  <a:pt x="20111" y="0"/>
                </a:moveTo>
                <a:lnTo>
                  <a:pt x="1" y="20110"/>
                </a:lnTo>
                <a:lnTo>
                  <a:pt x="20111" y="40208"/>
                </a:lnTo>
                <a:lnTo>
                  <a:pt x="20111" y="0"/>
                </a:ln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" name="Google Shape;255;p3"/>
          <p:cNvGrpSpPr/>
          <p:nvPr/>
        </p:nvGrpSpPr>
        <p:grpSpPr>
          <a:xfrm flipH="1">
            <a:off x="7418357" y="1866368"/>
            <a:ext cx="997535" cy="987886"/>
            <a:chOff x="468200" y="1667900"/>
            <a:chExt cx="1085575" cy="1075075"/>
          </a:xfrm>
        </p:grpSpPr>
        <p:sp>
          <p:nvSpPr>
            <p:cNvPr id="256" name="Google Shape;256;p3"/>
            <p:cNvSpPr/>
            <p:nvPr/>
          </p:nvSpPr>
          <p:spPr>
            <a:xfrm>
              <a:off x="989100" y="1667900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7" y="1"/>
                  </a:moveTo>
                  <a:cubicBezTo>
                    <a:pt x="489" y="1"/>
                    <a:pt x="0" y="398"/>
                    <a:pt x="0" y="1000"/>
                  </a:cubicBezTo>
                  <a:cubicBezTo>
                    <a:pt x="0" y="1595"/>
                    <a:pt x="488" y="1988"/>
                    <a:pt x="995" y="1988"/>
                  </a:cubicBezTo>
                  <a:cubicBezTo>
                    <a:pt x="1240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1062325" y="1741025"/>
              <a:ext cx="51825" cy="49750"/>
            </a:xfrm>
            <a:custGeom>
              <a:avLst/>
              <a:gdLst/>
              <a:ahLst/>
              <a:cxnLst/>
              <a:rect l="l" t="t" r="r" b="b"/>
              <a:pathLst>
                <a:path w="2073" h="1990" extrusionOk="0">
                  <a:moveTo>
                    <a:pt x="997" y="1"/>
                  </a:moveTo>
                  <a:cubicBezTo>
                    <a:pt x="487" y="1"/>
                    <a:pt x="0" y="396"/>
                    <a:pt x="0" y="992"/>
                  </a:cubicBezTo>
                  <a:cubicBezTo>
                    <a:pt x="0" y="1589"/>
                    <a:pt x="487" y="1989"/>
                    <a:pt x="996" y="1989"/>
                  </a:cubicBezTo>
                  <a:cubicBezTo>
                    <a:pt x="1239" y="1989"/>
                    <a:pt x="1487" y="1899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907550" y="174112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34" y="0"/>
                  </a:moveTo>
                  <a:cubicBezTo>
                    <a:pt x="453" y="0"/>
                    <a:pt x="0" y="1072"/>
                    <a:pt x="631" y="1691"/>
                  </a:cubicBezTo>
                  <a:cubicBezTo>
                    <a:pt x="822" y="1887"/>
                    <a:pt x="1075" y="1986"/>
                    <a:pt x="1328" y="1986"/>
                  </a:cubicBezTo>
                  <a:cubicBezTo>
                    <a:pt x="1581" y="1986"/>
                    <a:pt x="1834" y="1887"/>
                    <a:pt x="2024" y="1691"/>
                  </a:cubicBezTo>
                  <a:cubicBezTo>
                    <a:pt x="2655" y="1072"/>
                    <a:pt x="2215" y="0"/>
                    <a:pt x="1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1135850" y="18145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120907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6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1282300" y="1960875"/>
              <a:ext cx="51800" cy="49725"/>
            </a:xfrm>
            <a:custGeom>
              <a:avLst/>
              <a:gdLst/>
              <a:ahLst/>
              <a:cxnLst/>
              <a:rect l="l" t="t" r="r" b="b"/>
              <a:pathLst>
                <a:path w="2072" h="1989" extrusionOk="0">
                  <a:moveTo>
                    <a:pt x="1001" y="0"/>
                  </a:moveTo>
                  <a:cubicBezTo>
                    <a:pt x="492" y="0"/>
                    <a:pt x="0" y="400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91" y="91"/>
                    <a:pt x="1244" y="0"/>
                    <a:pt x="1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1355225" y="2034025"/>
              <a:ext cx="52100" cy="49700"/>
            </a:xfrm>
            <a:custGeom>
              <a:avLst/>
              <a:gdLst/>
              <a:ahLst/>
              <a:cxnLst/>
              <a:rect l="l" t="t" r="r" b="b"/>
              <a:pathLst>
                <a:path w="2084" h="1988" extrusionOk="0">
                  <a:moveTo>
                    <a:pt x="996" y="1"/>
                  </a:moveTo>
                  <a:cubicBezTo>
                    <a:pt x="488" y="1"/>
                    <a:pt x="0" y="397"/>
                    <a:pt x="0" y="1000"/>
                  </a:cubicBezTo>
                  <a:cubicBezTo>
                    <a:pt x="0" y="1594"/>
                    <a:pt x="487" y="1988"/>
                    <a:pt x="995" y="1988"/>
                  </a:cubicBezTo>
                  <a:cubicBezTo>
                    <a:pt x="1240" y="1988"/>
                    <a:pt x="1489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1428750" y="21075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1501950" y="2180750"/>
              <a:ext cx="51825" cy="49650"/>
            </a:xfrm>
            <a:custGeom>
              <a:avLst/>
              <a:gdLst/>
              <a:ahLst/>
              <a:cxnLst/>
              <a:rect l="l" t="t" r="r" b="b"/>
              <a:pathLst>
                <a:path w="2073" h="1986" extrusionOk="0">
                  <a:moveTo>
                    <a:pt x="990" y="1"/>
                  </a:moveTo>
                  <a:cubicBezTo>
                    <a:pt x="483" y="1"/>
                    <a:pt x="1" y="395"/>
                    <a:pt x="1" y="989"/>
                  </a:cubicBezTo>
                  <a:cubicBezTo>
                    <a:pt x="1" y="1586"/>
                    <a:pt x="487" y="1986"/>
                    <a:pt x="997" y="1986"/>
                  </a:cubicBezTo>
                  <a:cubicBezTo>
                    <a:pt x="1240" y="1986"/>
                    <a:pt x="1488" y="1895"/>
                    <a:pt x="1692" y="1691"/>
                  </a:cubicBezTo>
                  <a:cubicBezTo>
                    <a:pt x="2073" y="1310"/>
                    <a:pt x="2073" y="679"/>
                    <a:pt x="1692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989100" y="18142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5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106292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1135850" y="19610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02"/>
                    <a:pt x="2084" y="671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1209075" y="2034025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1" y="1"/>
                  </a:moveTo>
                  <a:cubicBezTo>
                    <a:pt x="483" y="1"/>
                    <a:pt x="0" y="397"/>
                    <a:pt x="0" y="1000"/>
                  </a:cubicBezTo>
                  <a:cubicBezTo>
                    <a:pt x="0" y="1594"/>
                    <a:pt x="482" y="1988"/>
                    <a:pt x="989" y="1988"/>
                  </a:cubicBezTo>
                  <a:cubicBezTo>
                    <a:pt x="1234" y="1988"/>
                    <a:pt x="1485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6" y="1"/>
                    <a:pt x="9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1282300" y="2107250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5" y="0"/>
                  </a:moveTo>
                  <a:cubicBezTo>
                    <a:pt x="487" y="0"/>
                    <a:pt x="0" y="394"/>
                    <a:pt x="0" y="988"/>
                  </a:cubicBezTo>
                  <a:cubicBezTo>
                    <a:pt x="0" y="1591"/>
                    <a:pt x="488" y="1988"/>
                    <a:pt x="996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9" y="92"/>
                    <a:pt x="1240" y="0"/>
                    <a:pt x="9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1355525" y="2180750"/>
              <a:ext cx="52100" cy="49725"/>
            </a:xfrm>
            <a:custGeom>
              <a:avLst/>
              <a:gdLst/>
              <a:ahLst/>
              <a:cxnLst/>
              <a:rect l="l" t="t" r="r" b="b"/>
              <a:pathLst>
                <a:path w="2084" h="1989" extrusionOk="0">
                  <a:moveTo>
                    <a:pt x="998" y="1"/>
                  </a:moveTo>
                  <a:cubicBezTo>
                    <a:pt x="487" y="1"/>
                    <a:pt x="0" y="395"/>
                    <a:pt x="0" y="989"/>
                  </a:cubicBezTo>
                  <a:cubicBezTo>
                    <a:pt x="0" y="1592"/>
                    <a:pt x="488" y="1988"/>
                    <a:pt x="1000" y="1988"/>
                  </a:cubicBezTo>
                  <a:cubicBezTo>
                    <a:pt x="1246" y="1988"/>
                    <a:pt x="1498" y="1896"/>
                    <a:pt x="1703" y="1691"/>
                  </a:cubicBezTo>
                  <a:cubicBezTo>
                    <a:pt x="2084" y="1310"/>
                    <a:pt x="2084" y="679"/>
                    <a:pt x="1703" y="298"/>
                  </a:cubicBezTo>
                  <a:cubicBezTo>
                    <a:pt x="1497" y="93"/>
                    <a:pt x="1245" y="1"/>
                    <a:pt x="9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1428750" y="22539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842650" y="18145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915575" y="1887575"/>
              <a:ext cx="49725" cy="49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53" y="0"/>
                    <a:pt x="1" y="453"/>
                    <a:pt x="1" y="1000"/>
                  </a:cubicBezTo>
                  <a:cubicBezTo>
                    <a:pt x="1" y="1536"/>
                    <a:pt x="453" y="1988"/>
                    <a:pt x="1001" y="1988"/>
                  </a:cubicBezTo>
                  <a:cubicBezTo>
                    <a:pt x="1548" y="1988"/>
                    <a:pt x="1989" y="1536"/>
                    <a:pt x="1989" y="1000"/>
                  </a:cubicBezTo>
                  <a:cubicBezTo>
                    <a:pt x="1989" y="453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761100" y="188757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22" y="0"/>
                  </a:moveTo>
                  <a:cubicBezTo>
                    <a:pt x="441" y="0"/>
                    <a:pt x="0" y="1072"/>
                    <a:pt x="619" y="1691"/>
                  </a:cubicBezTo>
                  <a:cubicBezTo>
                    <a:pt x="816" y="1887"/>
                    <a:pt x="1072" y="1985"/>
                    <a:pt x="1326" y="1985"/>
                  </a:cubicBezTo>
                  <a:cubicBezTo>
                    <a:pt x="1581" y="1985"/>
                    <a:pt x="1834" y="1887"/>
                    <a:pt x="2024" y="1691"/>
                  </a:cubicBezTo>
                  <a:cubicBezTo>
                    <a:pt x="2655" y="1072"/>
                    <a:pt x="2203" y="0"/>
                    <a:pt x="1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989400" y="19613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1062625" y="203432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86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6" y="1985"/>
                    <a:pt x="993" y="1985"/>
                  </a:cubicBezTo>
                  <a:cubicBezTo>
                    <a:pt x="1234" y="1985"/>
                    <a:pt x="1479" y="1894"/>
                    <a:pt x="1679" y="1691"/>
                  </a:cubicBezTo>
                  <a:cubicBezTo>
                    <a:pt x="2072" y="1310"/>
                    <a:pt x="2072" y="678"/>
                    <a:pt x="1679" y="297"/>
                  </a:cubicBezTo>
                  <a:cubicBezTo>
                    <a:pt x="1477" y="92"/>
                    <a:pt x="1229" y="0"/>
                    <a:pt x="9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1135550" y="21074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90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1208775" y="21806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7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1282300" y="22542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1355525" y="2327275"/>
              <a:ext cx="51800" cy="49750"/>
            </a:xfrm>
            <a:custGeom>
              <a:avLst/>
              <a:gdLst/>
              <a:ahLst/>
              <a:cxnLst/>
              <a:rect l="l" t="t" r="r" b="b"/>
              <a:pathLst>
                <a:path w="2072" h="1990" extrusionOk="0">
                  <a:moveTo>
                    <a:pt x="996" y="1"/>
                  </a:moveTo>
                  <a:cubicBezTo>
                    <a:pt x="486" y="1"/>
                    <a:pt x="0" y="401"/>
                    <a:pt x="0" y="998"/>
                  </a:cubicBezTo>
                  <a:cubicBezTo>
                    <a:pt x="0" y="1595"/>
                    <a:pt x="486" y="1989"/>
                    <a:pt x="996" y="1989"/>
                  </a:cubicBezTo>
                  <a:cubicBezTo>
                    <a:pt x="1239" y="1989"/>
                    <a:pt x="1487" y="1900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87" y="92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842650" y="19607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916175" y="2034325"/>
              <a:ext cx="51825" cy="49625"/>
            </a:xfrm>
            <a:custGeom>
              <a:avLst/>
              <a:gdLst/>
              <a:ahLst/>
              <a:cxnLst/>
              <a:rect l="l" t="t" r="r" b="b"/>
              <a:pathLst>
                <a:path w="2073" h="1985" extrusionOk="0">
                  <a:moveTo>
                    <a:pt x="990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7" y="1985"/>
                    <a:pt x="996" y="1985"/>
                  </a:cubicBezTo>
                  <a:cubicBezTo>
                    <a:pt x="1239" y="1985"/>
                    <a:pt x="1488" y="1894"/>
                    <a:pt x="1691" y="1691"/>
                  </a:cubicBezTo>
                  <a:cubicBezTo>
                    <a:pt x="2072" y="1310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989400" y="21074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1062325" y="21806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1135550" y="225370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5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1209075" y="232727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1" y="1"/>
                  </a:moveTo>
                  <a:cubicBezTo>
                    <a:pt x="492" y="1"/>
                    <a:pt x="0" y="401"/>
                    <a:pt x="0" y="998"/>
                  </a:cubicBezTo>
                  <a:cubicBezTo>
                    <a:pt x="0" y="1595"/>
                    <a:pt x="492" y="1989"/>
                    <a:pt x="1002" y="1989"/>
                  </a:cubicBezTo>
                  <a:cubicBezTo>
                    <a:pt x="1244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2"/>
                    <a:pt x="1244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1282300" y="2400450"/>
              <a:ext cx="51800" cy="49800"/>
            </a:xfrm>
            <a:custGeom>
              <a:avLst/>
              <a:gdLst/>
              <a:ahLst/>
              <a:cxnLst/>
              <a:rect l="l" t="t" r="r" b="b"/>
              <a:pathLst>
                <a:path w="2072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696200" y="1960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2" y="1"/>
                  </a:moveTo>
                  <a:cubicBezTo>
                    <a:pt x="493" y="1"/>
                    <a:pt x="1" y="395"/>
                    <a:pt x="1" y="992"/>
                  </a:cubicBezTo>
                  <a:cubicBezTo>
                    <a:pt x="1" y="1595"/>
                    <a:pt x="489" y="1992"/>
                    <a:pt x="997" y="1992"/>
                  </a:cubicBezTo>
                  <a:cubicBezTo>
                    <a:pt x="1241" y="1992"/>
                    <a:pt x="1490" y="1900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769425" y="20339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614650" y="2034000"/>
              <a:ext cx="66400" cy="49450"/>
            </a:xfrm>
            <a:custGeom>
              <a:avLst/>
              <a:gdLst/>
              <a:ahLst/>
              <a:cxnLst/>
              <a:rect l="l" t="t" r="r" b="b"/>
              <a:pathLst>
                <a:path w="2656" h="1978" extrusionOk="0">
                  <a:moveTo>
                    <a:pt x="1334" y="1"/>
                  </a:moveTo>
                  <a:cubicBezTo>
                    <a:pt x="453" y="1"/>
                    <a:pt x="0" y="1061"/>
                    <a:pt x="631" y="1692"/>
                  </a:cubicBezTo>
                  <a:cubicBezTo>
                    <a:pt x="822" y="1882"/>
                    <a:pt x="1075" y="1977"/>
                    <a:pt x="1329" y="1977"/>
                  </a:cubicBezTo>
                  <a:cubicBezTo>
                    <a:pt x="1584" y="1977"/>
                    <a:pt x="1840" y="1882"/>
                    <a:pt x="2036" y="1692"/>
                  </a:cubicBezTo>
                  <a:cubicBezTo>
                    <a:pt x="2656" y="1061"/>
                    <a:pt x="2215" y="1"/>
                    <a:pt x="1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842950" y="21074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4"/>
                  </a:cubicBezTo>
                  <a:cubicBezTo>
                    <a:pt x="2084" y="1302"/>
                    <a:pt x="2084" y="682"/>
                    <a:pt x="1691" y="290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916175" y="218067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1"/>
                    <a:pt x="2072" y="670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989400" y="2253700"/>
              <a:ext cx="51825" cy="49800"/>
            </a:xfrm>
            <a:custGeom>
              <a:avLst/>
              <a:gdLst/>
              <a:ahLst/>
              <a:cxnLst/>
              <a:rect l="l" t="t" r="r" b="b"/>
              <a:pathLst>
                <a:path w="2073" h="1992" extrusionOk="0">
                  <a:moveTo>
                    <a:pt x="991" y="0"/>
                  </a:moveTo>
                  <a:cubicBezTo>
                    <a:pt x="483" y="0"/>
                    <a:pt x="0" y="397"/>
                    <a:pt x="0" y="1000"/>
                  </a:cubicBezTo>
                  <a:cubicBezTo>
                    <a:pt x="0" y="1597"/>
                    <a:pt x="487" y="1991"/>
                    <a:pt x="997" y="1991"/>
                  </a:cubicBezTo>
                  <a:cubicBezTo>
                    <a:pt x="1239" y="1991"/>
                    <a:pt x="1488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6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1062625" y="232682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3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3" y="1983"/>
                  </a:cubicBezTo>
                  <a:cubicBezTo>
                    <a:pt x="1234" y="1983"/>
                    <a:pt x="1479" y="1894"/>
                    <a:pt x="1679" y="1694"/>
                  </a:cubicBezTo>
                  <a:cubicBezTo>
                    <a:pt x="2072" y="1313"/>
                    <a:pt x="2072" y="682"/>
                    <a:pt x="1679" y="289"/>
                  </a:cubicBezTo>
                  <a:cubicBezTo>
                    <a:pt x="1479" y="90"/>
                    <a:pt x="1234" y="0"/>
                    <a:pt x="9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1135850" y="24004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1000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6" y="1991"/>
                  </a:cubicBezTo>
                  <a:cubicBezTo>
                    <a:pt x="1250" y="1991"/>
                    <a:pt x="1499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6" y="0"/>
                    <a:pt x="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1209075" y="24735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1" y="89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696200" y="21070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2" y="0"/>
                  </a:moveTo>
                  <a:cubicBezTo>
                    <a:pt x="492" y="0"/>
                    <a:pt x="1" y="400"/>
                    <a:pt x="1" y="997"/>
                  </a:cubicBezTo>
                  <a:cubicBezTo>
                    <a:pt x="1" y="1594"/>
                    <a:pt x="493" y="1989"/>
                    <a:pt x="1002" y="1989"/>
                  </a:cubicBezTo>
                  <a:cubicBezTo>
                    <a:pt x="1245" y="1989"/>
                    <a:pt x="1492" y="1899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2" y="91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769725" y="21806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6" y="1984"/>
                  </a:cubicBezTo>
                  <a:cubicBezTo>
                    <a:pt x="1250" y="1984"/>
                    <a:pt x="1500" y="1894"/>
                    <a:pt x="1703" y="1694"/>
                  </a:cubicBezTo>
                  <a:cubicBezTo>
                    <a:pt x="2084" y="1301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842950" y="2253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2" y="1991"/>
                  </a:cubicBezTo>
                  <a:cubicBezTo>
                    <a:pt x="1245" y="1991"/>
                    <a:pt x="1492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916175" y="232682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989400" y="24000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1062925" y="24735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7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7" y="89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1136150" y="254677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6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549750" y="210725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1"/>
                  </a:moveTo>
                  <a:cubicBezTo>
                    <a:pt x="489" y="1"/>
                    <a:pt x="1" y="397"/>
                    <a:pt x="1" y="1000"/>
                  </a:cubicBezTo>
                  <a:cubicBezTo>
                    <a:pt x="1" y="1597"/>
                    <a:pt x="493" y="1992"/>
                    <a:pt x="1002" y="1992"/>
                  </a:cubicBezTo>
                  <a:cubicBezTo>
                    <a:pt x="1245" y="1992"/>
                    <a:pt x="1492" y="1902"/>
                    <a:pt x="1692" y="1702"/>
                  </a:cubicBezTo>
                  <a:cubicBezTo>
                    <a:pt x="2084" y="1310"/>
                    <a:pt x="2084" y="679"/>
                    <a:pt x="1692" y="298"/>
                  </a:cubicBezTo>
                  <a:cubicBezTo>
                    <a:pt x="1490" y="92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622975" y="2180475"/>
              <a:ext cx="51825" cy="49700"/>
            </a:xfrm>
            <a:custGeom>
              <a:avLst/>
              <a:gdLst/>
              <a:ahLst/>
              <a:cxnLst/>
              <a:rect l="l" t="t" r="r" b="b"/>
              <a:pathLst>
                <a:path w="2073" h="1988" extrusionOk="0">
                  <a:moveTo>
                    <a:pt x="990" y="0"/>
                  </a:moveTo>
                  <a:cubicBezTo>
                    <a:pt x="483" y="0"/>
                    <a:pt x="1" y="394"/>
                    <a:pt x="1" y="988"/>
                  </a:cubicBezTo>
                  <a:cubicBezTo>
                    <a:pt x="1" y="1591"/>
                    <a:pt x="484" y="1987"/>
                    <a:pt x="992" y="1987"/>
                  </a:cubicBezTo>
                  <a:cubicBezTo>
                    <a:pt x="1236" y="1987"/>
                    <a:pt x="1486" y="1896"/>
                    <a:pt x="1691" y="1690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468200" y="2180450"/>
              <a:ext cx="66400" cy="49675"/>
            </a:xfrm>
            <a:custGeom>
              <a:avLst/>
              <a:gdLst/>
              <a:ahLst/>
              <a:cxnLst/>
              <a:rect l="l" t="t" r="r" b="b"/>
              <a:pathLst>
                <a:path w="2656" h="1987" extrusionOk="0">
                  <a:moveTo>
                    <a:pt x="1322" y="1"/>
                  </a:moveTo>
                  <a:cubicBezTo>
                    <a:pt x="441" y="1"/>
                    <a:pt x="1" y="1072"/>
                    <a:pt x="632" y="1691"/>
                  </a:cubicBezTo>
                  <a:cubicBezTo>
                    <a:pt x="822" y="1888"/>
                    <a:pt x="1075" y="1986"/>
                    <a:pt x="1328" y="1986"/>
                  </a:cubicBezTo>
                  <a:cubicBezTo>
                    <a:pt x="1581" y="1986"/>
                    <a:pt x="1834" y="1888"/>
                    <a:pt x="2025" y="1691"/>
                  </a:cubicBezTo>
                  <a:cubicBezTo>
                    <a:pt x="2656" y="1072"/>
                    <a:pt x="2203" y="1"/>
                    <a:pt x="1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696500" y="2253975"/>
              <a:ext cx="51825" cy="49725"/>
            </a:xfrm>
            <a:custGeom>
              <a:avLst/>
              <a:gdLst/>
              <a:ahLst/>
              <a:cxnLst/>
              <a:rect l="l" t="t" r="r" b="b"/>
              <a:pathLst>
                <a:path w="2073" h="1989" extrusionOk="0">
                  <a:moveTo>
                    <a:pt x="990" y="1"/>
                  </a:moveTo>
                  <a:cubicBezTo>
                    <a:pt x="482" y="1"/>
                    <a:pt x="1" y="395"/>
                    <a:pt x="1" y="989"/>
                  </a:cubicBezTo>
                  <a:cubicBezTo>
                    <a:pt x="1" y="1592"/>
                    <a:pt x="484" y="1988"/>
                    <a:pt x="991" y="1988"/>
                  </a:cubicBezTo>
                  <a:cubicBezTo>
                    <a:pt x="1236" y="1988"/>
                    <a:pt x="1486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769425" y="23271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9"/>
                    <a:pt x="1006" y="1989"/>
                  </a:cubicBezTo>
                  <a:cubicBezTo>
                    <a:pt x="1250" y="1989"/>
                    <a:pt x="1500" y="1898"/>
                    <a:pt x="1703" y="1694"/>
                  </a:cubicBezTo>
                  <a:cubicBezTo>
                    <a:pt x="2084" y="1313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842650" y="24003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915875" y="24735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2" y="89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989400" y="2546950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401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5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1"/>
                    <a:pt x="1244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1062925" y="2620000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7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549750" y="225360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4"/>
                    <a:pt x="1002" y="1984"/>
                  </a:cubicBezTo>
                  <a:cubicBezTo>
                    <a:pt x="1245" y="1984"/>
                    <a:pt x="1492" y="1894"/>
                    <a:pt x="1692" y="1694"/>
                  </a:cubicBezTo>
                  <a:cubicBezTo>
                    <a:pt x="2084" y="1302"/>
                    <a:pt x="2084" y="682"/>
                    <a:pt x="1692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623275" y="23271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696500" y="24003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1" y="395"/>
                    <a:pt x="1" y="992"/>
                  </a:cubicBezTo>
                  <a:cubicBezTo>
                    <a:pt x="1" y="1589"/>
                    <a:pt x="487" y="1983"/>
                    <a:pt x="997" y="1983"/>
                  </a:cubicBezTo>
                  <a:cubicBezTo>
                    <a:pt x="1240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40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769425" y="2473375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0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6" y="1991"/>
                  </a:cubicBezTo>
                  <a:cubicBezTo>
                    <a:pt x="1250" y="1991"/>
                    <a:pt x="1500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7" y="0"/>
                    <a:pt x="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842650" y="254657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5" y="1"/>
                  </a:moveTo>
                  <a:cubicBezTo>
                    <a:pt x="488" y="1"/>
                    <a:pt x="1" y="395"/>
                    <a:pt x="1" y="989"/>
                  </a:cubicBezTo>
                  <a:cubicBezTo>
                    <a:pt x="1" y="1591"/>
                    <a:pt x="489" y="1988"/>
                    <a:pt x="997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0" y="1"/>
                    <a:pt x="9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916175" y="2620000"/>
              <a:ext cx="52125" cy="49750"/>
            </a:xfrm>
            <a:custGeom>
              <a:avLst/>
              <a:gdLst/>
              <a:ahLst/>
              <a:cxnLst/>
              <a:rect l="l" t="t" r="r" b="b"/>
              <a:pathLst>
                <a:path w="2085" h="1990" extrusionOk="0">
                  <a:moveTo>
                    <a:pt x="1006" y="1"/>
                  </a:moveTo>
                  <a:cubicBezTo>
                    <a:pt x="492" y="1"/>
                    <a:pt x="0" y="396"/>
                    <a:pt x="0" y="993"/>
                  </a:cubicBezTo>
                  <a:cubicBezTo>
                    <a:pt x="0" y="1589"/>
                    <a:pt x="492" y="1989"/>
                    <a:pt x="1005" y="1989"/>
                  </a:cubicBezTo>
                  <a:cubicBezTo>
                    <a:pt x="1250" y="1989"/>
                    <a:pt x="1499" y="1899"/>
                    <a:pt x="1703" y="1695"/>
                  </a:cubicBezTo>
                  <a:cubicBezTo>
                    <a:pt x="2084" y="1314"/>
                    <a:pt x="2084" y="683"/>
                    <a:pt x="1703" y="290"/>
                  </a:cubicBezTo>
                  <a:cubicBezTo>
                    <a:pt x="1500" y="90"/>
                    <a:pt x="1250" y="1"/>
                    <a:pt x="1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989400" y="269322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396"/>
                    <a:pt x="0" y="992"/>
                  </a:cubicBezTo>
                  <a:cubicBezTo>
                    <a:pt x="0" y="1589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320;p3"/>
          <p:cNvSpPr txBox="1">
            <a:spLocks noGrp="1"/>
          </p:cNvSpPr>
          <p:nvPr>
            <p:ph type="title" idx="2" hasCustomPrompt="1"/>
          </p:nvPr>
        </p:nvSpPr>
        <p:spPr>
          <a:xfrm>
            <a:off x="3495750" y="1319738"/>
            <a:ext cx="2152500" cy="17013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"/>
          <p:cNvSpPr txBox="1">
            <a:spLocks noGrp="1"/>
          </p:cNvSpPr>
          <p:nvPr>
            <p:ph type="body" idx="1"/>
          </p:nvPr>
        </p:nvSpPr>
        <p:spPr>
          <a:xfrm>
            <a:off x="625600" y="1142600"/>
            <a:ext cx="7892700" cy="3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23" name="Google Shape;323;p4"/>
          <p:cNvGrpSpPr/>
          <p:nvPr/>
        </p:nvGrpSpPr>
        <p:grpSpPr>
          <a:xfrm>
            <a:off x="-739350" y="-112252"/>
            <a:ext cx="10581472" cy="5378697"/>
            <a:chOff x="-739350" y="-112252"/>
            <a:chExt cx="10581472" cy="5378697"/>
          </a:xfrm>
        </p:grpSpPr>
        <p:sp>
          <p:nvSpPr>
            <p:cNvPr id="324" name="Google Shape;324;p4"/>
            <p:cNvSpPr/>
            <p:nvPr/>
          </p:nvSpPr>
          <p:spPr>
            <a:xfrm rot="5400000">
              <a:off x="597598" y="-156800"/>
              <a:ext cx="367200" cy="161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5" name="Google Shape;325;p4"/>
            <p:cNvGrpSpPr/>
            <p:nvPr/>
          </p:nvGrpSpPr>
          <p:grpSpPr>
            <a:xfrm rot="10800000">
              <a:off x="622908" y="261687"/>
              <a:ext cx="746602" cy="367214"/>
              <a:chOff x="583100" y="2948450"/>
              <a:chExt cx="804875" cy="395875"/>
            </a:xfrm>
          </p:grpSpPr>
          <p:sp>
            <p:nvSpPr>
              <p:cNvPr id="326" name="Google Shape;326;p4"/>
              <p:cNvSpPr/>
              <p:nvPr/>
            </p:nvSpPr>
            <p:spPr>
              <a:xfrm>
                <a:off x="583100" y="2948450"/>
                <a:ext cx="467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5" extrusionOk="0">
                    <a:moveTo>
                      <a:pt x="1072" y="142"/>
                    </a:moveTo>
                    <a:cubicBezTo>
                      <a:pt x="1429" y="142"/>
                      <a:pt x="1727" y="427"/>
                      <a:pt x="1727" y="797"/>
                    </a:cubicBezTo>
                    <a:cubicBezTo>
                      <a:pt x="1727" y="1192"/>
                      <a:pt x="1405" y="1456"/>
                      <a:pt x="1067" y="1456"/>
                    </a:cubicBezTo>
                    <a:cubicBezTo>
                      <a:pt x="907" y="1456"/>
                      <a:pt x="742" y="1395"/>
                      <a:pt x="608" y="1261"/>
                    </a:cubicBezTo>
                    <a:cubicBezTo>
                      <a:pt x="191" y="844"/>
                      <a:pt x="489" y="142"/>
                      <a:pt x="1072" y="142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4"/>
                      <a:pt x="512" y="237"/>
                    </a:cubicBezTo>
                    <a:cubicBezTo>
                      <a:pt x="0" y="737"/>
                      <a:pt x="358" y="1594"/>
                      <a:pt x="1072" y="1594"/>
                    </a:cubicBezTo>
                    <a:cubicBezTo>
                      <a:pt x="1512" y="1582"/>
                      <a:pt x="1858" y="1237"/>
                      <a:pt x="1870" y="797"/>
                    </a:cubicBezTo>
                    <a:cubicBezTo>
                      <a:pt x="1862" y="315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4"/>
              <p:cNvSpPr/>
              <p:nvPr/>
            </p:nvSpPr>
            <p:spPr>
              <a:xfrm>
                <a:off x="709600" y="2948450"/>
                <a:ext cx="464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5" extrusionOk="0">
                    <a:moveTo>
                      <a:pt x="1060" y="142"/>
                    </a:moveTo>
                    <a:cubicBezTo>
                      <a:pt x="1429" y="142"/>
                      <a:pt x="1715" y="427"/>
                      <a:pt x="1727" y="797"/>
                    </a:cubicBezTo>
                    <a:cubicBezTo>
                      <a:pt x="1727" y="1192"/>
                      <a:pt x="1399" y="1456"/>
                      <a:pt x="1059" y="1456"/>
                    </a:cubicBezTo>
                    <a:cubicBezTo>
                      <a:pt x="896" y="1456"/>
                      <a:pt x="730" y="1395"/>
                      <a:pt x="596" y="1261"/>
                    </a:cubicBezTo>
                    <a:cubicBezTo>
                      <a:pt x="179" y="844"/>
                      <a:pt x="477" y="142"/>
                      <a:pt x="1060" y="142"/>
                    </a:cubicBezTo>
                    <a:close/>
                    <a:moveTo>
                      <a:pt x="1061" y="1"/>
                    </a:moveTo>
                    <a:cubicBezTo>
                      <a:pt x="864" y="1"/>
                      <a:pt x="663" y="74"/>
                      <a:pt x="501" y="237"/>
                    </a:cubicBezTo>
                    <a:cubicBezTo>
                      <a:pt x="1" y="737"/>
                      <a:pt x="358" y="1594"/>
                      <a:pt x="1060" y="1594"/>
                    </a:cubicBezTo>
                    <a:cubicBezTo>
                      <a:pt x="1501" y="1582"/>
                      <a:pt x="1858" y="1237"/>
                      <a:pt x="1858" y="797"/>
                    </a:cubicBezTo>
                    <a:cubicBezTo>
                      <a:pt x="1858" y="315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4"/>
              <p:cNvSpPr/>
              <p:nvPr/>
            </p:nvSpPr>
            <p:spPr>
              <a:xfrm>
                <a:off x="835800" y="2948450"/>
                <a:ext cx="46775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595" extrusionOk="0">
                    <a:moveTo>
                      <a:pt x="1072" y="142"/>
                    </a:moveTo>
                    <a:cubicBezTo>
                      <a:pt x="1430" y="142"/>
                      <a:pt x="1727" y="427"/>
                      <a:pt x="1727" y="797"/>
                    </a:cubicBezTo>
                    <a:cubicBezTo>
                      <a:pt x="1727" y="1192"/>
                      <a:pt x="1405" y="1456"/>
                      <a:pt x="1068" y="1456"/>
                    </a:cubicBezTo>
                    <a:cubicBezTo>
                      <a:pt x="907" y="1456"/>
                      <a:pt x="743" y="1395"/>
                      <a:pt x="608" y="1261"/>
                    </a:cubicBezTo>
                    <a:cubicBezTo>
                      <a:pt x="191" y="844"/>
                      <a:pt x="489" y="142"/>
                      <a:pt x="1072" y="142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6" y="74"/>
                      <a:pt x="513" y="237"/>
                    </a:cubicBezTo>
                    <a:cubicBezTo>
                      <a:pt x="1" y="737"/>
                      <a:pt x="358" y="1594"/>
                      <a:pt x="1072" y="1594"/>
                    </a:cubicBezTo>
                    <a:cubicBezTo>
                      <a:pt x="1513" y="1582"/>
                      <a:pt x="1858" y="1237"/>
                      <a:pt x="1870" y="797"/>
                    </a:cubicBezTo>
                    <a:cubicBezTo>
                      <a:pt x="1862" y="315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4"/>
              <p:cNvSpPr/>
              <p:nvPr/>
            </p:nvSpPr>
            <p:spPr>
              <a:xfrm>
                <a:off x="962300" y="2948450"/>
                <a:ext cx="46475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595" extrusionOk="0">
                    <a:moveTo>
                      <a:pt x="1061" y="142"/>
                    </a:moveTo>
                    <a:cubicBezTo>
                      <a:pt x="1430" y="142"/>
                      <a:pt x="1715" y="427"/>
                      <a:pt x="1727" y="797"/>
                    </a:cubicBezTo>
                    <a:cubicBezTo>
                      <a:pt x="1727" y="1192"/>
                      <a:pt x="1400" y="1456"/>
                      <a:pt x="1059" y="1456"/>
                    </a:cubicBezTo>
                    <a:cubicBezTo>
                      <a:pt x="896" y="1456"/>
                      <a:pt x="731" y="1395"/>
                      <a:pt x="596" y="1261"/>
                    </a:cubicBezTo>
                    <a:cubicBezTo>
                      <a:pt x="180" y="844"/>
                      <a:pt x="477" y="142"/>
                      <a:pt x="1061" y="142"/>
                    </a:cubicBezTo>
                    <a:close/>
                    <a:moveTo>
                      <a:pt x="1061" y="1"/>
                    </a:moveTo>
                    <a:cubicBezTo>
                      <a:pt x="865" y="1"/>
                      <a:pt x="664" y="74"/>
                      <a:pt x="501" y="237"/>
                    </a:cubicBezTo>
                    <a:cubicBezTo>
                      <a:pt x="1" y="737"/>
                      <a:pt x="358" y="1594"/>
                      <a:pt x="1061" y="1594"/>
                    </a:cubicBezTo>
                    <a:cubicBezTo>
                      <a:pt x="1501" y="1582"/>
                      <a:pt x="1858" y="1237"/>
                      <a:pt x="1858" y="797"/>
                    </a:cubicBezTo>
                    <a:cubicBezTo>
                      <a:pt x="1858" y="315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4"/>
              <p:cNvSpPr/>
              <p:nvPr/>
            </p:nvSpPr>
            <p:spPr>
              <a:xfrm>
                <a:off x="1088525" y="2948450"/>
                <a:ext cx="467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5" extrusionOk="0">
                    <a:moveTo>
                      <a:pt x="1072" y="142"/>
                    </a:moveTo>
                    <a:cubicBezTo>
                      <a:pt x="1429" y="142"/>
                      <a:pt x="1727" y="427"/>
                      <a:pt x="1727" y="797"/>
                    </a:cubicBezTo>
                    <a:cubicBezTo>
                      <a:pt x="1727" y="1192"/>
                      <a:pt x="1405" y="1456"/>
                      <a:pt x="1067" y="1456"/>
                    </a:cubicBezTo>
                    <a:cubicBezTo>
                      <a:pt x="906" y="1456"/>
                      <a:pt x="742" y="1395"/>
                      <a:pt x="607" y="1261"/>
                    </a:cubicBezTo>
                    <a:cubicBezTo>
                      <a:pt x="191" y="844"/>
                      <a:pt x="488" y="142"/>
                      <a:pt x="1072" y="142"/>
                    </a:cubicBezTo>
                    <a:close/>
                    <a:moveTo>
                      <a:pt x="1070" y="1"/>
                    </a:moveTo>
                    <a:cubicBezTo>
                      <a:pt x="874" y="1"/>
                      <a:pt x="675" y="74"/>
                      <a:pt x="512" y="237"/>
                    </a:cubicBezTo>
                    <a:cubicBezTo>
                      <a:pt x="0" y="737"/>
                      <a:pt x="357" y="1594"/>
                      <a:pt x="1072" y="1594"/>
                    </a:cubicBezTo>
                    <a:cubicBezTo>
                      <a:pt x="1512" y="1582"/>
                      <a:pt x="1858" y="1237"/>
                      <a:pt x="1869" y="797"/>
                    </a:cubicBezTo>
                    <a:cubicBezTo>
                      <a:pt x="1861" y="315"/>
                      <a:pt x="1474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4"/>
              <p:cNvSpPr/>
              <p:nvPr/>
            </p:nvSpPr>
            <p:spPr>
              <a:xfrm>
                <a:off x="1215025" y="2948450"/>
                <a:ext cx="464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5" extrusionOk="0">
                    <a:moveTo>
                      <a:pt x="1060" y="142"/>
                    </a:moveTo>
                    <a:cubicBezTo>
                      <a:pt x="1429" y="142"/>
                      <a:pt x="1715" y="427"/>
                      <a:pt x="1727" y="797"/>
                    </a:cubicBezTo>
                    <a:cubicBezTo>
                      <a:pt x="1727" y="1192"/>
                      <a:pt x="1399" y="1456"/>
                      <a:pt x="1058" y="1456"/>
                    </a:cubicBezTo>
                    <a:cubicBezTo>
                      <a:pt x="896" y="1456"/>
                      <a:pt x="730" y="1395"/>
                      <a:pt x="596" y="1261"/>
                    </a:cubicBezTo>
                    <a:cubicBezTo>
                      <a:pt x="179" y="844"/>
                      <a:pt x="477" y="142"/>
                      <a:pt x="1060" y="142"/>
                    </a:cubicBezTo>
                    <a:close/>
                    <a:moveTo>
                      <a:pt x="1061" y="1"/>
                    </a:moveTo>
                    <a:cubicBezTo>
                      <a:pt x="864" y="1"/>
                      <a:pt x="663" y="74"/>
                      <a:pt x="500" y="237"/>
                    </a:cubicBezTo>
                    <a:cubicBezTo>
                      <a:pt x="0" y="737"/>
                      <a:pt x="358" y="1594"/>
                      <a:pt x="1060" y="1594"/>
                    </a:cubicBezTo>
                    <a:cubicBezTo>
                      <a:pt x="1501" y="1582"/>
                      <a:pt x="1858" y="1237"/>
                      <a:pt x="1858" y="797"/>
                    </a:cubicBezTo>
                    <a:cubicBezTo>
                      <a:pt x="1858" y="315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4"/>
              <p:cNvSpPr/>
              <p:nvPr/>
            </p:nvSpPr>
            <p:spPr>
              <a:xfrm>
                <a:off x="1341225" y="2948450"/>
                <a:ext cx="467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5" extrusionOk="0">
                    <a:moveTo>
                      <a:pt x="1072" y="142"/>
                    </a:moveTo>
                    <a:cubicBezTo>
                      <a:pt x="1429" y="142"/>
                      <a:pt x="1727" y="427"/>
                      <a:pt x="1727" y="797"/>
                    </a:cubicBezTo>
                    <a:cubicBezTo>
                      <a:pt x="1727" y="1192"/>
                      <a:pt x="1405" y="1456"/>
                      <a:pt x="1068" y="1456"/>
                    </a:cubicBezTo>
                    <a:cubicBezTo>
                      <a:pt x="907" y="1456"/>
                      <a:pt x="742" y="1395"/>
                      <a:pt x="608" y="1261"/>
                    </a:cubicBezTo>
                    <a:cubicBezTo>
                      <a:pt x="191" y="844"/>
                      <a:pt x="489" y="142"/>
                      <a:pt x="1072" y="142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4"/>
                      <a:pt x="513" y="237"/>
                    </a:cubicBezTo>
                    <a:cubicBezTo>
                      <a:pt x="1" y="737"/>
                      <a:pt x="358" y="1594"/>
                      <a:pt x="1072" y="1594"/>
                    </a:cubicBezTo>
                    <a:cubicBezTo>
                      <a:pt x="1513" y="1582"/>
                      <a:pt x="1858" y="1237"/>
                      <a:pt x="1870" y="797"/>
                    </a:cubicBezTo>
                    <a:cubicBezTo>
                      <a:pt x="1862" y="315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4"/>
              <p:cNvSpPr/>
              <p:nvPr/>
            </p:nvSpPr>
            <p:spPr>
              <a:xfrm>
                <a:off x="583100" y="3067100"/>
                <a:ext cx="467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9" extrusionOk="0">
                    <a:moveTo>
                      <a:pt x="1072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27" y="1196"/>
                      <a:pt x="1399" y="1460"/>
                      <a:pt x="1062" y="1460"/>
                    </a:cubicBezTo>
                    <a:cubicBezTo>
                      <a:pt x="901" y="1460"/>
                      <a:pt x="738" y="1400"/>
                      <a:pt x="608" y="1265"/>
                    </a:cubicBezTo>
                    <a:cubicBezTo>
                      <a:pt x="191" y="849"/>
                      <a:pt x="489" y="146"/>
                      <a:pt x="1072" y="146"/>
                    </a:cubicBezTo>
                    <a:close/>
                    <a:moveTo>
                      <a:pt x="1073" y="0"/>
                    </a:moveTo>
                    <a:cubicBezTo>
                      <a:pt x="876" y="0"/>
                      <a:pt x="675" y="75"/>
                      <a:pt x="512" y="242"/>
                    </a:cubicBezTo>
                    <a:cubicBezTo>
                      <a:pt x="0" y="742"/>
                      <a:pt x="358" y="1599"/>
                      <a:pt x="1072" y="1599"/>
                    </a:cubicBezTo>
                    <a:cubicBezTo>
                      <a:pt x="1512" y="1587"/>
                      <a:pt x="1858" y="1242"/>
                      <a:pt x="1870" y="801"/>
                    </a:cubicBezTo>
                    <a:cubicBezTo>
                      <a:pt x="1870" y="320"/>
                      <a:pt x="1480" y="0"/>
                      <a:pt x="1073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4"/>
              <p:cNvSpPr/>
              <p:nvPr/>
            </p:nvSpPr>
            <p:spPr>
              <a:xfrm>
                <a:off x="709600" y="3067100"/>
                <a:ext cx="464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9" extrusionOk="0">
                    <a:moveTo>
                      <a:pt x="1060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19" y="1196"/>
                      <a:pt x="1394" y="1460"/>
                      <a:pt x="1056" y="1460"/>
                    </a:cubicBezTo>
                    <a:cubicBezTo>
                      <a:pt x="895" y="1460"/>
                      <a:pt x="730" y="1400"/>
                      <a:pt x="596" y="1265"/>
                    </a:cubicBezTo>
                    <a:cubicBezTo>
                      <a:pt x="179" y="849"/>
                      <a:pt x="477" y="146"/>
                      <a:pt x="1060" y="146"/>
                    </a:cubicBezTo>
                    <a:close/>
                    <a:moveTo>
                      <a:pt x="1061" y="0"/>
                    </a:moveTo>
                    <a:cubicBezTo>
                      <a:pt x="864" y="0"/>
                      <a:pt x="663" y="75"/>
                      <a:pt x="501" y="242"/>
                    </a:cubicBezTo>
                    <a:cubicBezTo>
                      <a:pt x="1" y="742"/>
                      <a:pt x="358" y="1599"/>
                      <a:pt x="1060" y="1599"/>
                    </a:cubicBezTo>
                    <a:cubicBezTo>
                      <a:pt x="1501" y="1587"/>
                      <a:pt x="1858" y="1242"/>
                      <a:pt x="1858" y="801"/>
                    </a:cubicBezTo>
                    <a:cubicBezTo>
                      <a:pt x="1858" y="320"/>
                      <a:pt x="1468" y="0"/>
                      <a:pt x="1061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4"/>
              <p:cNvSpPr/>
              <p:nvPr/>
            </p:nvSpPr>
            <p:spPr>
              <a:xfrm>
                <a:off x="835800" y="3067100"/>
                <a:ext cx="46775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599" extrusionOk="0">
                    <a:moveTo>
                      <a:pt x="1072" y="146"/>
                    </a:moveTo>
                    <a:cubicBezTo>
                      <a:pt x="1430" y="146"/>
                      <a:pt x="1727" y="432"/>
                      <a:pt x="1727" y="801"/>
                    </a:cubicBezTo>
                    <a:cubicBezTo>
                      <a:pt x="1727" y="1196"/>
                      <a:pt x="1400" y="1460"/>
                      <a:pt x="1063" y="1460"/>
                    </a:cubicBezTo>
                    <a:cubicBezTo>
                      <a:pt x="902" y="1460"/>
                      <a:pt x="739" y="1400"/>
                      <a:pt x="608" y="1265"/>
                    </a:cubicBezTo>
                    <a:cubicBezTo>
                      <a:pt x="191" y="849"/>
                      <a:pt x="489" y="146"/>
                      <a:pt x="1072" y="146"/>
                    </a:cubicBezTo>
                    <a:close/>
                    <a:moveTo>
                      <a:pt x="1073" y="0"/>
                    </a:moveTo>
                    <a:cubicBezTo>
                      <a:pt x="876" y="0"/>
                      <a:pt x="676" y="75"/>
                      <a:pt x="513" y="242"/>
                    </a:cubicBezTo>
                    <a:cubicBezTo>
                      <a:pt x="1" y="742"/>
                      <a:pt x="358" y="1599"/>
                      <a:pt x="1072" y="1599"/>
                    </a:cubicBezTo>
                    <a:cubicBezTo>
                      <a:pt x="1513" y="1587"/>
                      <a:pt x="1858" y="1242"/>
                      <a:pt x="1870" y="801"/>
                    </a:cubicBezTo>
                    <a:cubicBezTo>
                      <a:pt x="1870" y="320"/>
                      <a:pt x="1480" y="0"/>
                      <a:pt x="1073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4"/>
              <p:cNvSpPr/>
              <p:nvPr/>
            </p:nvSpPr>
            <p:spPr>
              <a:xfrm>
                <a:off x="962300" y="3067100"/>
                <a:ext cx="46475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599" extrusionOk="0">
                    <a:moveTo>
                      <a:pt x="1061" y="146"/>
                    </a:moveTo>
                    <a:cubicBezTo>
                      <a:pt x="1430" y="146"/>
                      <a:pt x="1727" y="432"/>
                      <a:pt x="1727" y="801"/>
                    </a:cubicBezTo>
                    <a:cubicBezTo>
                      <a:pt x="1719" y="1196"/>
                      <a:pt x="1395" y="1460"/>
                      <a:pt x="1056" y="1460"/>
                    </a:cubicBezTo>
                    <a:cubicBezTo>
                      <a:pt x="895" y="1460"/>
                      <a:pt x="731" y="1400"/>
                      <a:pt x="596" y="1265"/>
                    </a:cubicBezTo>
                    <a:cubicBezTo>
                      <a:pt x="180" y="849"/>
                      <a:pt x="477" y="146"/>
                      <a:pt x="1061" y="146"/>
                    </a:cubicBezTo>
                    <a:close/>
                    <a:moveTo>
                      <a:pt x="1061" y="0"/>
                    </a:moveTo>
                    <a:cubicBezTo>
                      <a:pt x="865" y="0"/>
                      <a:pt x="664" y="75"/>
                      <a:pt x="501" y="242"/>
                    </a:cubicBezTo>
                    <a:cubicBezTo>
                      <a:pt x="1" y="742"/>
                      <a:pt x="358" y="1599"/>
                      <a:pt x="1061" y="1599"/>
                    </a:cubicBezTo>
                    <a:cubicBezTo>
                      <a:pt x="1501" y="1587"/>
                      <a:pt x="1858" y="1242"/>
                      <a:pt x="1858" y="801"/>
                    </a:cubicBezTo>
                    <a:cubicBezTo>
                      <a:pt x="1858" y="320"/>
                      <a:pt x="1469" y="0"/>
                      <a:pt x="1061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4"/>
              <p:cNvSpPr/>
              <p:nvPr/>
            </p:nvSpPr>
            <p:spPr>
              <a:xfrm>
                <a:off x="1088525" y="3067100"/>
                <a:ext cx="467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9" extrusionOk="0">
                    <a:moveTo>
                      <a:pt x="1072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27" y="1196"/>
                      <a:pt x="1399" y="1460"/>
                      <a:pt x="1062" y="1460"/>
                    </a:cubicBezTo>
                    <a:cubicBezTo>
                      <a:pt x="901" y="1460"/>
                      <a:pt x="738" y="1400"/>
                      <a:pt x="607" y="1265"/>
                    </a:cubicBezTo>
                    <a:cubicBezTo>
                      <a:pt x="191" y="849"/>
                      <a:pt x="488" y="146"/>
                      <a:pt x="1072" y="146"/>
                    </a:cubicBezTo>
                    <a:close/>
                    <a:moveTo>
                      <a:pt x="1073" y="0"/>
                    </a:moveTo>
                    <a:cubicBezTo>
                      <a:pt x="876" y="0"/>
                      <a:pt x="675" y="75"/>
                      <a:pt x="512" y="242"/>
                    </a:cubicBezTo>
                    <a:cubicBezTo>
                      <a:pt x="0" y="742"/>
                      <a:pt x="357" y="1599"/>
                      <a:pt x="1072" y="1599"/>
                    </a:cubicBezTo>
                    <a:cubicBezTo>
                      <a:pt x="1512" y="1587"/>
                      <a:pt x="1858" y="1242"/>
                      <a:pt x="1869" y="801"/>
                    </a:cubicBezTo>
                    <a:cubicBezTo>
                      <a:pt x="1869" y="320"/>
                      <a:pt x="1480" y="0"/>
                      <a:pt x="1073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4"/>
              <p:cNvSpPr/>
              <p:nvPr/>
            </p:nvSpPr>
            <p:spPr>
              <a:xfrm>
                <a:off x="1215025" y="3067100"/>
                <a:ext cx="464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9" extrusionOk="0">
                    <a:moveTo>
                      <a:pt x="1060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19" y="1196"/>
                      <a:pt x="1394" y="1460"/>
                      <a:pt x="1056" y="1460"/>
                    </a:cubicBezTo>
                    <a:cubicBezTo>
                      <a:pt x="895" y="1460"/>
                      <a:pt x="730" y="1400"/>
                      <a:pt x="596" y="1265"/>
                    </a:cubicBezTo>
                    <a:cubicBezTo>
                      <a:pt x="179" y="849"/>
                      <a:pt x="477" y="146"/>
                      <a:pt x="1060" y="146"/>
                    </a:cubicBezTo>
                    <a:close/>
                    <a:moveTo>
                      <a:pt x="1061" y="0"/>
                    </a:moveTo>
                    <a:cubicBezTo>
                      <a:pt x="864" y="0"/>
                      <a:pt x="663" y="75"/>
                      <a:pt x="500" y="242"/>
                    </a:cubicBezTo>
                    <a:cubicBezTo>
                      <a:pt x="0" y="742"/>
                      <a:pt x="358" y="1599"/>
                      <a:pt x="1060" y="1599"/>
                    </a:cubicBezTo>
                    <a:cubicBezTo>
                      <a:pt x="1501" y="1587"/>
                      <a:pt x="1858" y="1242"/>
                      <a:pt x="1858" y="801"/>
                    </a:cubicBezTo>
                    <a:cubicBezTo>
                      <a:pt x="1858" y="320"/>
                      <a:pt x="1468" y="0"/>
                      <a:pt x="1061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4"/>
              <p:cNvSpPr/>
              <p:nvPr/>
            </p:nvSpPr>
            <p:spPr>
              <a:xfrm>
                <a:off x="1341225" y="3067100"/>
                <a:ext cx="467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9" extrusionOk="0">
                    <a:moveTo>
                      <a:pt x="1072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27" y="1196"/>
                      <a:pt x="1400" y="1460"/>
                      <a:pt x="1062" y="1460"/>
                    </a:cubicBezTo>
                    <a:cubicBezTo>
                      <a:pt x="902" y="1460"/>
                      <a:pt x="739" y="1400"/>
                      <a:pt x="608" y="1265"/>
                    </a:cubicBezTo>
                    <a:cubicBezTo>
                      <a:pt x="191" y="849"/>
                      <a:pt x="489" y="146"/>
                      <a:pt x="1072" y="146"/>
                    </a:cubicBezTo>
                    <a:close/>
                    <a:moveTo>
                      <a:pt x="1073" y="0"/>
                    </a:moveTo>
                    <a:cubicBezTo>
                      <a:pt x="876" y="0"/>
                      <a:pt x="675" y="75"/>
                      <a:pt x="513" y="242"/>
                    </a:cubicBezTo>
                    <a:cubicBezTo>
                      <a:pt x="1" y="742"/>
                      <a:pt x="358" y="1599"/>
                      <a:pt x="1072" y="1599"/>
                    </a:cubicBezTo>
                    <a:cubicBezTo>
                      <a:pt x="1513" y="1587"/>
                      <a:pt x="1858" y="1242"/>
                      <a:pt x="1870" y="801"/>
                    </a:cubicBezTo>
                    <a:cubicBezTo>
                      <a:pt x="1870" y="320"/>
                      <a:pt x="1480" y="0"/>
                      <a:pt x="1073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4"/>
              <p:cNvSpPr/>
              <p:nvPr/>
            </p:nvSpPr>
            <p:spPr>
              <a:xfrm>
                <a:off x="583100" y="3185850"/>
                <a:ext cx="467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600" extrusionOk="0">
                    <a:moveTo>
                      <a:pt x="1072" y="147"/>
                    </a:moveTo>
                    <a:cubicBezTo>
                      <a:pt x="1429" y="147"/>
                      <a:pt x="1727" y="433"/>
                      <a:pt x="1727" y="802"/>
                    </a:cubicBezTo>
                    <a:cubicBezTo>
                      <a:pt x="1727" y="1197"/>
                      <a:pt x="1405" y="1461"/>
                      <a:pt x="1067" y="1461"/>
                    </a:cubicBezTo>
                    <a:cubicBezTo>
                      <a:pt x="907" y="1461"/>
                      <a:pt x="742" y="1401"/>
                      <a:pt x="608" y="1266"/>
                    </a:cubicBezTo>
                    <a:cubicBezTo>
                      <a:pt x="191" y="849"/>
                      <a:pt x="489" y="147"/>
                      <a:pt x="1072" y="147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5"/>
                      <a:pt x="512" y="242"/>
                    </a:cubicBezTo>
                    <a:cubicBezTo>
                      <a:pt x="0" y="742"/>
                      <a:pt x="358" y="1599"/>
                      <a:pt x="1072" y="1599"/>
                    </a:cubicBezTo>
                    <a:cubicBezTo>
                      <a:pt x="1512" y="1588"/>
                      <a:pt x="1858" y="1242"/>
                      <a:pt x="1870" y="802"/>
                    </a:cubicBezTo>
                    <a:cubicBezTo>
                      <a:pt x="1862" y="320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4"/>
              <p:cNvSpPr/>
              <p:nvPr/>
            </p:nvSpPr>
            <p:spPr>
              <a:xfrm>
                <a:off x="709600" y="3185850"/>
                <a:ext cx="464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600" extrusionOk="0">
                    <a:moveTo>
                      <a:pt x="1060" y="147"/>
                    </a:moveTo>
                    <a:cubicBezTo>
                      <a:pt x="1429" y="147"/>
                      <a:pt x="1715" y="433"/>
                      <a:pt x="1727" y="802"/>
                    </a:cubicBezTo>
                    <a:cubicBezTo>
                      <a:pt x="1727" y="1197"/>
                      <a:pt x="1399" y="1461"/>
                      <a:pt x="1059" y="1461"/>
                    </a:cubicBezTo>
                    <a:cubicBezTo>
                      <a:pt x="896" y="1461"/>
                      <a:pt x="730" y="1401"/>
                      <a:pt x="596" y="1266"/>
                    </a:cubicBezTo>
                    <a:cubicBezTo>
                      <a:pt x="179" y="849"/>
                      <a:pt x="477" y="147"/>
                      <a:pt x="1060" y="147"/>
                    </a:cubicBezTo>
                    <a:close/>
                    <a:moveTo>
                      <a:pt x="1061" y="1"/>
                    </a:moveTo>
                    <a:cubicBezTo>
                      <a:pt x="864" y="1"/>
                      <a:pt x="663" y="75"/>
                      <a:pt x="501" y="242"/>
                    </a:cubicBezTo>
                    <a:cubicBezTo>
                      <a:pt x="1" y="742"/>
                      <a:pt x="358" y="1599"/>
                      <a:pt x="1060" y="1599"/>
                    </a:cubicBezTo>
                    <a:cubicBezTo>
                      <a:pt x="1501" y="1588"/>
                      <a:pt x="1858" y="1242"/>
                      <a:pt x="1858" y="802"/>
                    </a:cubicBezTo>
                    <a:cubicBezTo>
                      <a:pt x="1858" y="320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4"/>
              <p:cNvSpPr/>
              <p:nvPr/>
            </p:nvSpPr>
            <p:spPr>
              <a:xfrm>
                <a:off x="835800" y="3185850"/>
                <a:ext cx="46775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600" extrusionOk="0">
                    <a:moveTo>
                      <a:pt x="1072" y="147"/>
                    </a:moveTo>
                    <a:cubicBezTo>
                      <a:pt x="1430" y="147"/>
                      <a:pt x="1727" y="433"/>
                      <a:pt x="1727" y="802"/>
                    </a:cubicBezTo>
                    <a:cubicBezTo>
                      <a:pt x="1727" y="1197"/>
                      <a:pt x="1405" y="1461"/>
                      <a:pt x="1068" y="1461"/>
                    </a:cubicBezTo>
                    <a:cubicBezTo>
                      <a:pt x="907" y="1461"/>
                      <a:pt x="743" y="1401"/>
                      <a:pt x="608" y="1266"/>
                    </a:cubicBezTo>
                    <a:cubicBezTo>
                      <a:pt x="191" y="849"/>
                      <a:pt x="489" y="147"/>
                      <a:pt x="1072" y="147"/>
                    </a:cubicBezTo>
                    <a:close/>
                    <a:moveTo>
                      <a:pt x="1071" y="1"/>
                    </a:moveTo>
                    <a:cubicBezTo>
                      <a:pt x="875" y="1"/>
                      <a:pt x="676" y="75"/>
                      <a:pt x="513" y="242"/>
                    </a:cubicBezTo>
                    <a:cubicBezTo>
                      <a:pt x="1" y="742"/>
                      <a:pt x="358" y="1599"/>
                      <a:pt x="1072" y="1599"/>
                    </a:cubicBezTo>
                    <a:cubicBezTo>
                      <a:pt x="1513" y="1588"/>
                      <a:pt x="1858" y="1242"/>
                      <a:pt x="1870" y="802"/>
                    </a:cubicBezTo>
                    <a:cubicBezTo>
                      <a:pt x="1862" y="320"/>
                      <a:pt x="1475" y="1"/>
                      <a:pt x="107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4"/>
              <p:cNvSpPr/>
              <p:nvPr/>
            </p:nvSpPr>
            <p:spPr>
              <a:xfrm>
                <a:off x="962300" y="3185850"/>
                <a:ext cx="46475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600" extrusionOk="0">
                    <a:moveTo>
                      <a:pt x="1061" y="147"/>
                    </a:moveTo>
                    <a:cubicBezTo>
                      <a:pt x="1430" y="147"/>
                      <a:pt x="1715" y="433"/>
                      <a:pt x="1727" y="802"/>
                    </a:cubicBezTo>
                    <a:cubicBezTo>
                      <a:pt x="1727" y="1197"/>
                      <a:pt x="1400" y="1461"/>
                      <a:pt x="1059" y="1461"/>
                    </a:cubicBezTo>
                    <a:cubicBezTo>
                      <a:pt x="896" y="1461"/>
                      <a:pt x="731" y="1401"/>
                      <a:pt x="596" y="1266"/>
                    </a:cubicBezTo>
                    <a:cubicBezTo>
                      <a:pt x="180" y="849"/>
                      <a:pt x="477" y="147"/>
                      <a:pt x="1061" y="147"/>
                    </a:cubicBezTo>
                    <a:close/>
                    <a:moveTo>
                      <a:pt x="1061" y="1"/>
                    </a:moveTo>
                    <a:cubicBezTo>
                      <a:pt x="865" y="1"/>
                      <a:pt x="664" y="75"/>
                      <a:pt x="501" y="242"/>
                    </a:cubicBezTo>
                    <a:cubicBezTo>
                      <a:pt x="1" y="742"/>
                      <a:pt x="358" y="1599"/>
                      <a:pt x="1061" y="1599"/>
                    </a:cubicBezTo>
                    <a:cubicBezTo>
                      <a:pt x="1501" y="1588"/>
                      <a:pt x="1858" y="1242"/>
                      <a:pt x="1858" y="802"/>
                    </a:cubicBezTo>
                    <a:cubicBezTo>
                      <a:pt x="1858" y="320"/>
                      <a:pt x="1469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4"/>
              <p:cNvSpPr/>
              <p:nvPr/>
            </p:nvSpPr>
            <p:spPr>
              <a:xfrm>
                <a:off x="1088525" y="3185850"/>
                <a:ext cx="467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600" extrusionOk="0">
                    <a:moveTo>
                      <a:pt x="1072" y="147"/>
                    </a:moveTo>
                    <a:cubicBezTo>
                      <a:pt x="1429" y="147"/>
                      <a:pt x="1727" y="433"/>
                      <a:pt x="1727" y="802"/>
                    </a:cubicBezTo>
                    <a:cubicBezTo>
                      <a:pt x="1727" y="1197"/>
                      <a:pt x="1405" y="1461"/>
                      <a:pt x="1067" y="1461"/>
                    </a:cubicBezTo>
                    <a:cubicBezTo>
                      <a:pt x="906" y="1461"/>
                      <a:pt x="742" y="1401"/>
                      <a:pt x="607" y="1266"/>
                    </a:cubicBezTo>
                    <a:cubicBezTo>
                      <a:pt x="191" y="849"/>
                      <a:pt x="488" y="147"/>
                      <a:pt x="1072" y="147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5"/>
                      <a:pt x="512" y="242"/>
                    </a:cubicBezTo>
                    <a:cubicBezTo>
                      <a:pt x="0" y="742"/>
                      <a:pt x="357" y="1599"/>
                      <a:pt x="1072" y="1599"/>
                    </a:cubicBezTo>
                    <a:cubicBezTo>
                      <a:pt x="1512" y="1588"/>
                      <a:pt x="1858" y="1242"/>
                      <a:pt x="1869" y="802"/>
                    </a:cubicBezTo>
                    <a:cubicBezTo>
                      <a:pt x="1861" y="320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4"/>
              <p:cNvSpPr/>
              <p:nvPr/>
            </p:nvSpPr>
            <p:spPr>
              <a:xfrm>
                <a:off x="1215025" y="3185850"/>
                <a:ext cx="464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600" extrusionOk="0">
                    <a:moveTo>
                      <a:pt x="1060" y="147"/>
                    </a:moveTo>
                    <a:cubicBezTo>
                      <a:pt x="1429" y="147"/>
                      <a:pt x="1715" y="433"/>
                      <a:pt x="1727" y="802"/>
                    </a:cubicBezTo>
                    <a:cubicBezTo>
                      <a:pt x="1727" y="1197"/>
                      <a:pt x="1399" y="1461"/>
                      <a:pt x="1058" y="1461"/>
                    </a:cubicBezTo>
                    <a:cubicBezTo>
                      <a:pt x="896" y="1461"/>
                      <a:pt x="730" y="1401"/>
                      <a:pt x="596" y="1266"/>
                    </a:cubicBezTo>
                    <a:cubicBezTo>
                      <a:pt x="179" y="849"/>
                      <a:pt x="477" y="147"/>
                      <a:pt x="1060" y="147"/>
                    </a:cubicBezTo>
                    <a:close/>
                    <a:moveTo>
                      <a:pt x="1061" y="1"/>
                    </a:moveTo>
                    <a:cubicBezTo>
                      <a:pt x="864" y="1"/>
                      <a:pt x="663" y="75"/>
                      <a:pt x="500" y="242"/>
                    </a:cubicBezTo>
                    <a:cubicBezTo>
                      <a:pt x="0" y="742"/>
                      <a:pt x="358" y="1599"/>
                      <a:pt x="1060" y="1599"/>
                    </a:cubicBezTo>
                    <a:cubicBezTo>
                      <a:pt x="1501" y="1588"/>
                      <a:pt x="1858" y="1242"/>
                      <a:pt x="1858" y="802"/>
                    </a:cubicBezTo>
                    <a:cubicBezTo>
                      <a:pt x="1858" y="320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4"/>
              <p:cNvSpPr/>
              <p:nvPr/>
            </p:nvSpPr>
            <p:spPr>
              <a:xfrm>
                <a:off x="1341225" y="3185850"/>
                <a:ext cx="467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600" extrusionOk="0">
                    <a:moveTo>
                      <a:pt x="1072" y="147"/>
                    </a:moveTo>
                    <a:cubicBezTo>
                      <a:pt x="1429" y="147"/>
                      <a:pt x="1727" y="433"/>
                      <a:pt x="1727" y="802"/>
                    </a:cubicBezTo>
                    <a:cubicBezTo>
                      <a:pt x="1727" y="1197"/>
                      <a:pt x="1405" y="1461"/>
                      <a:pt x="1068" y="1461"/>
                    </a:cubicBezTo>
                    <a:cubicBezTo>
                      <a:pt x="907" y="1461"/>
                      <a:pt x="742" y="1401"/>
                      <a:pt x="608" y="1266"/>
                    </a:cubicBezTo>
                    <a:cubicBezTo>
                      <a:pt x="191" y="849"/>
                      <a:pt x="489" y="147"/>
                      <a:pt x="1072" y="147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5"/>
                      <a:pt x="513" y="242"/>
                    </a:cubicBezTo>
                    <a:cubicBezTo>
                      <a:pt x="1" y="742"/>
                      <a:pt x="358" y="1599"/>
                      <a:pt x="1072" y="1599"/>
                    </a:cubicBezTo>
                    <a:cubicBezTo>
                      <a:pt x="1513" y="1588"/>
                      <a:pt x="1858" y="1242"/>
                      <a:pt x="1870" y="802"/>
                    </a:cubicBezTo>
                    <a:cubicBezTo>
                      <a:pt x="1862" y="320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4"/>
              <p:cNvSpPr/>
              <p:nvPr/>
            </p:nvSpPr>
            <p:spPr>
              <a:xfrm>
                <a:off x="583100" y="3304525"/>
                <a:ext cx="467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2" extrusionOk="0">
                    <a:moveTo>
                      <a:pt x="1058" y="150"/>
                    </a:moveTo>
                    <a:cubicBezTo>
                      <a:pt x="1062" y="150"/>
                      <a:pt x="1067" y="150"/>
                      <a:pt x="1072" y="150"/>
                    </a:cubicBezTo>
                    <a:cubicBezTo>
                      <a:pt x="1429" y="150"/>
                      <a:pt x="1727" y="436"/>
                      <a:pt x="1727" y="805"/>
                    </a:cubicBezTo>
                    <a:cubicBezTo>
                      <a:pt x="1727" y="1200"/>
                      <a:pt x="1399" y="1464"/>
                      <a:pt x="1062" y="1464"/>
                    </a:cubicBezTo>
                    <a:cubicBezTo>
                      <a:pt x="901" y="1464"/>
                      <a:pt x="738" y="1404"/>
                      <a:pt x="608" y="1270"/>
                    </a:cubicBezTo>
                    <a:cubicBezTo>
                      <a:pt x="194" y="856"/>
                      <a:pt x="484" y="150"/>
                      <a:pt x="1058" y="150"/>
                    </a:cubicBezTo>
                    <a:close/>
                    <a:moveTo>
                      <a:pt x="1066" y="1"/>
                    </a:moveTo>
                    <a:cubicBezTo>
                      <a:pt x="871" y="1"/>
                      <a:pt x="673" y="73"/>
                      <a:pt x="512" y="234"/>
                    </a:cubicBezTo>
                    <a:cubicBezTo>
                      <a:pt x="0" y="746"/>
                      <a:pt x="358" y="1591"/>
                      <a:pt x="1072" y="1591"/>
                    </a:cubicBezTo>
                    <a:cubicBezTo>
                      <a:pt x="1512" y="1591"/>
                      <a:pt x="1858" y="1246"/>
                      <a:pt x="1870" y="805"/>
                    </a:cubicBezTo>
                    <a:cubicBezTo>
                      <a:pt x="1870" y="321"/>
                      <a:pt x="1475" y="1"/>
                      <a:pt x="1066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4"/>
              <p:cNvSpPr/>
              <p:nvPr/>
            </p:nvSpPr>
            <p:spPr>
              <a:xfrm>
                <a:off x="709600" y="3304525"/>
                <a:ext cx="464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2" extrusionOk="0">
                    <a:moveTo>
                      <a:pt x="1046" y="150"/>
                    </a:moveTo>
                    <a:cubicBezTo>
                      <a:pt x="1051" y="150"/>
                      <a:pt x="1055" y="150"/>
                      <a:pt x="1060" y="150"/>
                    </a:cubicBezTo>
                    <a:cubicBezTo>
                      <a:pt x="1429" y="150"/>
                      <a:pt x="1727" y="436"/>
                      <a:pt x="1727" y="805"/>
                    </a:cubicBezTo>
                    <a:cubicBezTo>
                      <a:pt x="1719" y="1200"/>
                      <a:pt x="1394" y="1464"/>
                      <a:pt x="1056" y="1464"/>
                    </a:cubicBezTo>
                    <a:cubicBezTo>
                      <a:pt x="895" y="1464"/>
                      <a:pt x="730" y="1404"/>
                      <a:pt x="596" y="1270"/>
                    </a:cubicBezTo>
                    <a:cubicBezTo>
                      <a:pt x="183" y="856"/>
                      <a:pt x="472" y="150"/>
                      <a:pt x="1046" y="150"/>
                    </a:cubicBezTo>
                    <a:close/>
                    <a:moveTo>
                      <a:pt x="1054" y="1"/>
                    </a:moveTo>
                    <a:cubicBezTo>
                      <a:pt x="859" y="1"/>
                      <a:pt x="662" y="73"/>
                      <a:pt x="501" y="234"/>
                    </a:cubicBezTo>
                    <a:cubicBezTo>
                      <a:pt x="1" y="734"/>
                      <a:pt x="358" y="1591"/>
                      <a:pt x="1060" y="1591"/>
                    </a:cubicBezTo>
                    <a:cubicBezTo>
                      <a:pt x="1501" y="1591"/>
                      <a:pt x="1858" y="1246"/>
                      <a:pt x="1858" y="805"/>
                    </a:cubicBezTo>
                    <a:cubicBezTo>
                      <a:pt x="1858" y="321"/>
                      <a:pt x="1464" y="1"/>
                      <a:pt x="1054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4"/>
              <p:cNvSpPr/>
              <p:nvPr/>
            </p:nvSpPr>
            <p:spPr>
              <a:xfrm>
                <a:off x="835800" y="3304525"/>
                <a:ext cx="46775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592" extrusionOk="0">
                    <a:moveTo>
                      <a:pt x="1058" y="150"/>
                    </a:moveTo>
                    <a:cubicBezTo>
                      <a:pt x="1063" y="150"/>
                      <a:pt x="1068" y="150"/>
                      <a:pt x="1072" y="150"/>
                    </a:cubicBezTo>
                    <a:cubicBezTo>
                      <a:pt x="1430" y="150"/>
                      <a:pt x="1727" y="436"/>
                      <a:pt x="1727" y="805"/>
                    </a:cubicBezTo>
                    <a:cubicBezTo>
                      <a:pt x="1727" y="1200"/>
                      <a:pt x="1400" y="1464"/>
                      <a:pt x="1063" y="1464"/>
                    </a:cubicBezTo>
                    <a:cubicBezTo>
                      <a:pt x="902" y="1464"/>
                      <a:pt x="739" y="1404"/>
                      <a:pt x="608" y="1270"/>
                    </a:cubicBezTo>
                    <a:cubicBezTo>
                      <a:pt x="195" y="856"/>
                      <a:pt x="484" y="150"/>
                      <a:pt x="1058" y="150"/>
                    </a:cubicBezTo>
                    <a:close/>
                    <a:moveTo>
                      <a:pt x="1066" y="1"/>
                    </a:moveTo>
                    <a:cubicBezTo>
                      <a:pt x="872" y="1"/>
                      <a:pt x="674" y="73"/>
                      <a:pt x="513" y="234"/>
                    </a:cubicBezTo>
                    <a:cubicBezTo>
                      <a:pt x="1" y="746"/>
                      <a:pt x="358" y="1591"/>
                      <a:pt x="1072" y="1591"/>
                    </a:cubicBezTo>
                    <a:cubicBezTo>
                      <a:pt x="1513" y="1591"/>
                      <a:pt x="1858" y="1246"/>
                      <a:pt x="1870" y="805"/>
                    </a:cubicBezTo>
                    <a:cubicBezTo>
                      <a:pt x="1870" y="321"/>
                      <a:pt x="1476" y="1"/>
                      <a:pt x="1066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4"/>
              <p:cNvSpPr/>
              <p:nvPr/>
            </p:nvSpPr>
            <p:spPr>
              <a:xfrm>
                <a:off x="962300" y="3304525"/>
                <a:ext cx="46475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592" extrusionOk="0">
                    <a:moveTo>
                      <a:pt x="1046" y="150"/>
                    </a:moveTo>
                    <a:cubicBezTo>
                      <a:pt x="1051" y="150"/>
                      <a:pt x="1056" y="150"/>
                      <a:pt x="1061" y="150"/>
                    </a:cubicBezTo>
                    <a:cubicBezTo>
                      <a:pt x="1430" y="150"/>
                      <a:pt x="1727" y="436"/>
                      <a:pt x="1727" y="805"/>
                    </a:cubicBezTo>
                    <a:cubicBezTo>
                      <a:pt x="1719" y="1200"/>
                      <a:pt x="1395" y="1464"/>
                      <a:pt x="1056" y="1464"/>
                    </a:cubicBezTo>
                    <a:cubicBezTo>
                      <a:pt x="895" y="1464"/>
                      <a:pt x="731" y="1404"/>
                      <a:pt x="596" y="1270"/>
                    </a:cubicBezTo>
                    <a:cubicBezTo>
                      <a:pt x="183" y="856"/>
                      <a:pt x="472" y="150"/>
                      <a:pt x="1046" y="150"/>
                    </a:cubicBezTo>
                    <a:close/>
                    <a:moveTo>
                      <a:pt x="1054" y="1"/>
                    </a:moveTo>
                    <a:cubicBezTo>
                      <a:pt x="860" y="1"/>
                      <a:pt x="662" y="73"/>
                      <a:pt x="501" y="234"/>
                    </a:cubicBezTo>
                    <a:cubicBezTo>
                      <a:pt x="1" y="746"/>
                      <a:pt x="358" y="1591"/>
                      <a:pt x="1061" y="1591"/>
                    </a:cubicBezTo>
                    <a:cubicBezTo>
                      <a:pt x="1501" y="1591"/>
                      <a:pt x="1858" y="1246"/>
                      <a:pt x="1858" y="805"/>
                    </a:cubicBezTo>
                    <a:cubicBezTo>
                      <a:pt x="1858" y="321"/>
                      <a:pt x="1464" y="1"/>
                      <a:pt x="1054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4"/>
              <p:cNvSpPr/>
              <p:nvPr/>
            </p:nvSpPr>
            <p:spPr>
              <a:xfrm>
                <a:off x="1088525" y="3304525"/>
                <a:ext cx="467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2" extrusionOk="0">
                    <a:moveTo>
                      <a:pt x="1057" y="150"/>
                    </a:moveTo>
                    <a:cubicBezTo>
                      <a:pt x="1062" y="150"/>
                      <a:pt x="1067" y="150"/>
                      <a:pt x="1072" y="150"/>
                    </a:cubicBezTo>
                    <a:cubicBezTo>
                      <a:pt x="1429" y="150"/>
                      <a:pt x="1727" y="436"/>
                      <a:pt x="1727" y="805"/>
                    </a:cubicBezTo>
                    <a:cubicBezTo>
                      <a:pt x="1727" y="1200"/>
                      <a:pt x="1399" y="1464"/>
                      <a:pt x="1062" y="1464"/>
                    </a:cubicBezTo>
                    <a:cubicBezTo>
                      <a:pt x="901" y="1464"/>
                      <a:pt x="738" y="1404"/>
                      <a:pt x="607" y="1270"/>
                    </a:cubicBezTo>
                    <a:cubicBezTo>
                      <a:pt x="194" y="856"/>
                      <a:pt x="483" y="150"/>
                      <a:pt x="1057" y="150"/>
                    </a:cubicBezTo>
                    <a:close/>
                    <a:moveTo>
                      <a:pt x="1066" y="1"/>
                    </a:moveTo>
                    <a:cubicBezTo>
                      <a:pt x="871" y="1"/>
                      <a:pt x="673" y="73"/>
                      <a:pt x="512" y="234"/>
                    </a:cubicBezTo>
                    <a:cubicBezTo>
                      <a:pt x="0" y="746"/>
                      <a:pt x="357" y="1591"/>
                      <a:pt x="1072" y="1591"/>
                    </a:cubicBezTo>
                    <a:cubicBezTo>
                      <a:pt x="1512" y="1591"/>
                      <a:pt x="1858" y="1246"/>
                      <a:pt x="1869" y="805"/>
                    </a:cubicBezTo>
                    <a:cubicBezTo>
                      <a:pt x="1869" y="321"/>
                      <a:pt x="1475" y="1"/>
                      <a:pt x="1066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4"/>
              <p:cNvSpPr/>
              <p:nvPr/>
            </p:nvSpPr>
            <p:spPr>
              <a:xfrm>
                <a:off x="1214800" y="3304625"/>
                <a:ext cx="46675" cy="39700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588" extrusionOk="0">
                    <a:moveTo>
                      <a:pt x="1055" y="146"/>
                    </a:moveTo>
                    <a:cubicBezTo>
                      <a:pt x="1059" y="146"/>
                      <a:pt x="1064" y="146"/>
                      <a:pt x="1069" y="146"/>
                    </a:cubicBezTo>
                    <a:cubicBezTo>
                      <a:pt x="1438" y="146"/>
                      <a:pt x="1736" y="432"/>
                      <a:pt x="1736" y="801"/>
                    </a:cubicBezTo>
                    <a:cubicBezTo>
                      <a:pt x="1728" y="1196"/>
                      <a:pt x="1403" y="1460"/>
                      <a:pt x="1065" y="1460"/>
                    </a:cubicBezTo>
                    <a:cubicBezTo>
                      <a:pt x="904" y="1460"/>
                      <a:pt x="739" y="1400"/>
                      <a:pt x="605" y="1266"/>
                    </a:cubicBezTo>
                    <a:cubicBezTo>
                      <a:pt x="191" y="852"/>
                      <a:pt x="481" y="146"/>
                      <a:pt x="1055" y="146"/>
                    </a:cubicBezTo>
                    <a:close/>
                    <a:moveTo>
                      <a:pt x="1066" y="0"/>
                    </a:moveTo>
                    <a:cubicBezTo>
                      <a:pt x="868" y="0"/>
                      <a:pt x="664" y="75"/>
                      <a:pt x="497" y="242"/>
                    </a:cubicBezTo>
                    <a:cubicBezTo>
                      <a:pt x="1" y="738"/>
                      <a:pt x="361" y="1587"/>
                      <a:pt x="1055" y="1587"/>
                    </a:cubicBezTo>
                    <a:cubicBezTo>
                      <a:pt x="1059" y="1587"/>
                      <a:pt x="1064" y="1587"/>
                      <a:pt x="1069" y="1587"/>
                    </a:cubicBezTo>
                    <a:cubicBezTo>
                      <a:pt x="1510" y="1587"/>
                      <a:pt x="1855" y="1230"/>
                      <a:pt x="1867" y="801"/>
                    </a:cubicBezTo>
                    <a:cubicBezTo>
                      <a:pt x="1867" y="320"/>
                      <a:pt x="1477" y="0"/>
                      <a:pt x="1066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4"/>
              <p:cNvSpPr/>
              <p:nvPr/>
            </p:nvSpPr>
            <p:spPr>
              <a:xfrm>
                <a:off x="1341225" y="3304525"/>
                <a:ext cx="467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2" extrusionOk="0">
                    <a:moveTo>
                      <a:pt x="1058" y="150"/>
                    </a:moveTo>
                    <a:cubicBezTo>
                      <a:pt x="1063" y="150"/>
                      <a:pt x="1067" y="150"/>
                      <a:pt x="1072" y="150"/>
                    </a:cubicBezTo>
                    <a:cubicBezTo>
                      <a:pt x="1429" y="150"/>
                      <a:pt x="1727" y="436"/>
                      <a:pt x="1727" y="805"/>
                    </a:cubicBezTo>
                    <a:cubicBezTo>
                      <a:pt x="1727" y="1200"/>
                      <a:pt x="1400" y="1464"/>
                      <a:pt x="1062" y="1464"/>
                    </a:cubicBezTo>
                    <a:cubicBezTo>
                      <a:pt x="902" y="1464"/>
                      <a:pt x="739" y="1404"/>
                      <a:pt x="608" y="1270"/>
                    </a:cubicBezTo>
                    <a:cubicBezTo>
                      <a:pt x="195" y="856"/>
                      <a:pt x="484" y="150"/>
                      <a:pt x="1058" y="150"/>
                    </a:cubicBezTo>
                    <a:close/>
                    <a:moveTo>
                      <a:pt x="1066" y="1"/>
                    </a:moveTo>
                    <a:cubicBezTo>
                      <a:pt x="871" y="1"/>
                      <a:pt x="673" y="73"/>
                      <a:pt x="513" y="234"/>
                    </a:cubicBezTo>
                    <a:cubicBezTo>
                      <a:pt x="1" y="734"/>
                      <a:pt x="358" y="1591"/>
                      <a:pt x="1072" y="1591"/>
                    </a:cubicBezTo>
                    <a:cubicBezTo>
                      <a:pt x="1513" y="1591"/>
                      <a:pt x="1858" y="1246"/>
                      <a:pt x="1870" y="805"/>
                    </a:cubicBezTo>
                    <a:cubicBezTo>
                      <a:pt x="1870" y="321"/>
                      <a:pt x="1476" y="1"/>
                      <a:pt x="1066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4" name="Google Shape;354;p4"/>
            <p:cNvGrpSpPr/>
            <p:nvPr/>
          </p:nvGrpSpPr>
          <p:grpSpPr>
            <a:xfrm>
              <a:off x="-739350" y="4698675"/>
              <a:ext cx="1541875" cy="301175"/>
              <a:chOff x="8177200" y="4623825"/>
              <a:chExt cx="1541875" cy="301175"/>
            </a:xfrm>
          </p:grpSpPr>
          <p:sp>
            <p:nvSpPr>
              <p:cNvPr id="355" name="Google Shape;355;p4"/>
              <p:cNvSpPr/>
              <p:nvPr/>
            </p:nvSpPr>
            <p:spPr>
              <a:xfrm>
                <a:off x="8177200" y="4813050"/>
                <a:ext cx="1541875" cy="111950"/>
              </a:xfrm>
              <a:custGeom>
                <a:avLst/>
                <a:gdLst/>
                <a:ahLst/>
                <a:cxnLst/>
                <a:rect l="l" t="t" r="r" b="b"/>
                <a:pathLst>
                  <a:path w="61675" h="4478" fill="none" extrusionOk="0">
                    <a:moveTo>
                      <a:pt x="0" y="1858"/>
                    </a:moveTo>
                    <a:cubicBezTo>
                      <a:pt x="2929" y="12"/>
                      <a:pt x="6727" y="310"/>
                      <a:pt x="9335" y="2608"/>
                    </a:cubicBezTo>
                    <a:cubicBezTo>
                      <a:pt x="11466" y="4477"/>
                      <a:pt x="14657" y="4477"/>
                      <a:pt x="16788" y="2608"/>
                    </a:cubicBezTo>
                    <a:cubicBezTo>
                      <a:pt x="19741" y="0"/>
                      <a:pt x="24158" y="0"/>
                      <a:pt x="27111" y="2608"/>
                    </a:cubicBezTo>
                    <a:cubicBezTo>
                      <a:pt x="29242" y="4477"/>
                      <a:pt x="32433" y="4477"/>
                      <a:pt x="34564" y="2608"/>
                    </a:cubicBezTo>
                    <a:cubicBezTo>
                      <a:pt x="37517" y="0"/>
                      <a:pt x="41934" y="0"/>
                      <a:pt x="44887" y="2608"/>
                    </a:cubicBezTo>
                    <a:cubicBezTo>
                      <a:pt x="47018" y="4477"/>
                      <a:pt x="50209" y="4477"/>
                      <a:pt x="52352" y="2608"/>
                    </a:cubicBezTo>
                    <a:cubicBezTo>
                      <a:pt x="54948" y="310"/>
                      <a:pt x="58746" y="12"/>
                      <a:pt x="61675" y="1858"/>
                    </a:cubicBezTo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4"/>
              <p:cNvSpPr/>
              <p:nvPr/>
            </p:nvSpPr>
            <p:spPr>
              <a:xfrm>
                <a:off x="8177200" y="4718438"/>
                <a:ext cx="1541875" cy="111950"/>
              </a:xfrm>
              <a:custGeom>
                <a:avLst/>
                <a:gdLst/>
                <a:ahLst/>
                <a:cxnLst/>
                <a:rect l="l" t="t" r="r" b="b"/>
                <a:pathLst>
                  <a:path w="61675" h="4478" fill="none" extrusionOk="0">
                    <a:moveTo>
                      <a:pt x="0" y="1858"/>
                    </a:moveTo>
                    <a:cubicBezTo>
                      <a:pt x="2929" y="12"/>
                      <a:pt x="6727" y="310"/>
                      <a:pt x="9335" y="2608"/>
                    </a:cubicBezTo>
                    <a:cubicBezTo>
                      <a:pt x="11466" y="4477"/>
                      <a:pt x="14657" y="4477"/>
                      <a:pt x="16788" y="2608"/>
                    </a:cubicBezTo>
                    <a:cubicBezTo>
                      <a:pt x="19741" y="0"/>
                      <a:pt x="24158" y="0"/>
                      <a:pt x="27111" y="2608"/>
                    </a:cubicBezTo>
                    <a:cubicBezTo>
                      <a:pt x="29242" y="4477"/>
                      <a:pt x="32433" y="4477"/>
                      <a:pt x="34564" y="2608"/>
                    </a:cubicBezTo>
                    <a:cubicBezTo>
                      <a:pt x="37517" y="0"/>
                      <a:pt x="41934" y="0"/>
                      <a:pt x="44887" y="2608"/>
                    </a:cubicBezTo>
                    <a:cubicBezTo>
                      <a:pt x="47018" y="4477"/>
                      <a:pt x="50209" y="4477"/>
                      <a:pt x="52352" y="2608"/>
                    </a:cubicBezTo>
                    <a:cubicBezTo>
                      <a:pt x="54948" y="310"/>
                      <a:pt x="58746" y="12"/>
                      <a:pt x="61675" y="1858"/>
                    </a:cubicBezTo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4"/>
              <p:cNvSpPr/>
              <p:nvPr/>
            </p:nvSpPr>
            <p:spPr>
              <a:xfrm>
                <a:off x="8177200" y="4623825"/>
                <a:ext cx="1541875" cy="111950"/>
              </a:xfrm>
              <a:custGeom>
                <a:avLst/>
                <a:gdLst/>
                <a:ahLst/>
                <a:cxnLst/>
                <a:rect l="l" t="t" r="r" b="b"/>
                <a:pathLst>
                  <a:path w="61675" h="4478" fill="none" extrusionOk="0">
                    <a:moveTo>
                      <a:pt x="0" y="1858"/>
                    </a:moveTo>
                    <a:cubicBezTo>
                      <a:pt x="2929" y="12"/>
                      <a:pt x="6727" y="310"/>
                      <a:pt x="9335" y="2608"/>
                    </a:cubicBezTo>
                    <a:cubicBezTo>
                      <a:pt x="11466" y="4477"/>
                      <a:pt x="14657" y="4477"/>
                      <a:pt x="16788" y="2608"/>
                    </a:cubicBezTo>
                    <a:cubicBezTo>
                      <a:pt x="19741" y="0"/>
                      <a:pt x="24158" y="0"/>
                      <a:pt x="27111" y="2608"/>
                    </a:cubicBezTo>
                    <a:cubicBezTo>
                      <a:pt x="29242" y="4477"/>
                      <a:pt x="32433" y="4477"/>
                      <a:pt x="34564" y="2608"/>
                    </a:cubicBezTo>
                    <a:cubicBezTo>
                      <a:pt x="37517" y="0"/>
                      <a:pt x="41934" y="0"/>
                      <a:pt x="44887" y="2608"/>
                    </a:cubicBezTo>
                    <a:cubicBezTo>
                      <a:pt x="47018" y="4477"/>
                      <a:pt x="50209" y="4477"/>
                      <a:pt x="52352" y="2608"/>
                    </a:cubicBezTo>
                    <a:cubicBezTo>
                      <a:pt x="54948" y="310"/>
                      <a:pt x="58746" y="12"/>
                      <a:pt x="61675" y="1858"/>
                    </a:cubicBezTo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8" name="Google Shape;358;p4"/>
            <p:cNvGrpSpPr/>
            <p:nvPr/>
          </p:nvGrpSpPr>
          <p:grpSpPr>
            <a:xfrm>
              <a:off x="8163063" y="3603626"/>
              <a:ext cx="1679059" cy="1662819"/>
              <a:chOff x="468200" y="1667900"/>
              <a:chExt cx="1085575" cy="1075075"/>
            </a:xfrm>
          </p:grpSpPr>
          <p:sp>
            <p:nvSpPr>
              <p:cNvPr id="359" name="Google Shape;359;p4"/>
              <p:cNvSpPr/>
              <p:nvPr/>
            </p:nvSpPr>
            <p:spPr>
              <a:xfrm>
                <a:off x="989100" y="1667900"/>
                <a:ext cx="521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9" extrusionOk="0">
                    <a:moveTo>
                      <a:pt x="997" y="1"/>
                    </a:moveTo>
                    <a:cubicBezTo>
                      <a:pt x="489" y="1"/>
                      <a:pt x="0" y="398"/>
                      <a:pt x="0" y="1000"/>
                    </a:cubicBezTo>
                    <a:cubicBezTo>
                      <a:pt x="0" y="1595"/>
                      <a:pt x="488" y="1988"/>
                      <a:pt x="995" y="1988"/>
                    </a:cubicBezTo>
                    <a:cubicBezTo>
                      <a:pt x="1240" y="1988"/>
                      <a:pt x="1490" y="1896"/>
                      <a:pt x="1691" y="1691"/>
                    </a:cubicBezTo>
                    <a:cubicBezTo>
                      <a:pt x="2084" y="1310"/>
                      <a:pt x="2084" y="679"/>
                      <a:pt x="1691" y="298"/>
                    </a:cubicBezTo>
                    <a:cubicBezTo>
                      <a:pt x="1490" y="93"/>
                      <a:pt x="1241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4"/>
              <p:cNvSpPr/>
              <p:nvPr/>
            </p:nvSpPr>
            <p:spPr>
              <a:xfrm>
                <a:off x="1062325" y="1741025"/>
                <a:ext cx="51825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90" extrusionOk="0">
                    <a:moveTo>
                      <a:pt x="997" y="1"/>
                    </a:moveTo>
                    <a:cubicBezTo>
                      <a:pt x="487" y="1"/>
                      <a:pt x="0" y="396"/>
                      <a:pt x="0" y="992"/>
                    </a:cubicBezTo>
                    <a:cubicBezTo>
                      <a:pt x="0" y="1589"/>
                      <a:pt x="487" y="1989"/>
                      <a:pt x="996" y="1989"/>
                    </a:cubicBezTo>
                    <a:cubicBezTo>
                      <a:pt x="1239" y="1989"/>
                      <a:pt x="1487" y="1899"/>
                      <a:pt x="1691" y="1695"/>
                    </a:cubicBezTo>
                    <a:cubicBezTo>
                      <a:pt x="2072" y="1314"/>
                      <a:pt x="2072" y="683"/>
                      <a:pt x="1691" y="290"/>
                    </a:cubicBezTo>
                    <a:cubicBezTo>
                      <a:pt x="1488" y="90"/>
                      <a:pt x="1239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4"/>
              <p:cNvSpPr/>
              <p:nvPr/>
            </p:nvSpPr>
            <p:spPr>
              <a:xfrm>
                <a:off x="907550" y="1741125"/>
                <a:ext cx="66400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1986" extrusionOk="0">
                    <a:moveTo>
                      <a:pt x="1334" y="0"/>
                    </a:moveTo>
                    <a:cubicBezTo>
                      <a:pt x="453" y="0"/>
                      <a:pt x="0" y="1072"/>
                      <a:pt x="631" y="1691"/>
                    </a:cubicBezTo>
                    <a:cubicBezTo>
                      <a:pt x="822" y="1887"/>
                      <a:pt x="1075" y="1986"/>
                      <a:pt x="1328" y="1986"/>
                    </a:cubicBezTo>
                    <a:cubicBezTo>
                      <a:pt x="1581" y="1986"/>
                      <a:pt x="1834" y="1887"/>
                      <a:pt x="2024" y="1691"/>
                    </a:cubicBezTo>
                    <a:cubicBezTo>
                      <a:pt x="2655" y="1072"/>
                      <a:pt x="2215" y="0"/>
                      <a:pt x="1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4"/>
              <p:cNvSpPr/>
              <p:nvPr/>
            </p:nvSpPr>
            <p:spPr>
              <a:xfrm>
                <a:off x="1135850" y="181455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1"/>
                    </a:moveTo>
                    <a:cubicBezTo>
                      <a:pt x="492" y="1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4"/>
                      <a:pt x="1691" y="1695"/>
                    </a:cubicBezTo>
                    <a:cubicBezTo>
                      <a:pt x="2084" y="1314"/>
                      <a:pt x="2084" y="683"/>
                      <a:pt x="1691" y="290"/>
                    </a:cubicBezTo>
                    <a:cubicBezTo>
                      <a:pt x="1491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4"/>
              <p:cNvSpPr/>
              <p:nvPr/>
            </p:nvSpPr>
            <p:spPr>
              <a:xfrm>
                <a:off x="1209075" y="188777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6" y="1"/>
                    </a:moveTo>
                    <a:cubicBezTo>
                      <a:pt x="487" y="1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6" y="1984"/>
                    </a:cubicBezTo>
                    <a:cubicBezTo>
                      <a:pt x="1239" y="1984"/>
                      <a:pt x="1487" y="1894"/>
                      <a:pt x="1691" y="1695"/>
                    </a:cubicBezTo>
                    <a:cubicBezTo>
                      <a:pt x="2072" y="1302"/>
                      <a:pt x="2072" y="683"/>
                      <a:pt x="1691" y="290"/>
                    </a:cubicBezTo>
                    <a:cubicBezTo>
                      <a:pt x="1487" y="90"/>
                      <a:pt x="1239" y="1"/>
                      <a:pt x="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4"/>
              <p:cNvSpPr/>
              <p:nvPr/>
            </p:nvSpPr>
            <p:spPr>
              <a:xfrm>
                <a:off x="1282300" y="1960875"/>
                <a:ext cx="51800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9" extrusionOk="0">
                    <a:moveTo>
                      <a:pt x="1001" y="0"/>
                    </a:moveTo>
                    <a:cubicBezTo>
                      <a:pt x="492" y="0"/>
                      <a:pt x="0" y="400"/>
                      <a:pt x="0" y="997"/>
                    </a:cubicBezTo>
                    <a:cubicBezTo>
                      <a:pt x="0" y="1594"/>
                      <a:pt x="492" y="1989"/>
                      <a:pt x="1002" y="1989"/>
                    </a:cubicBezTo>
                    <a:cubicBezTo>
                      <a:pt x="1244" y="1989"/>
                      <a:pt x="1491" y="1899"/>
                      <a:pt x="1691" y="1700"/>
                    </a:cubicBezTo>
                    <a:cubicBezTo>
                      <a:pt x="2072" y="1307"/>
                      <a:pt x="2072" y="676"/>
                      <a:pt x="1691" y="295"/>
                    </a:cubicBezTo>
                    <a:cubicBezTo>
                      <a:pt x="1491" y="91"/>
                      <a:pt x="1244" y="0"/>
                      <a:pt x="10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4"/>
              <p:cNvSpPr/>
              <p:nvPr/>
            </p:nvSpPr>
            <p:spPr>
              <a:xfrm>
                <a:off x="1355225" y="2034025"/>
                <a:ext cx="52100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8" extrusionOk="0">
                    <a:moveTo>
                      <a:pt x="996" y="1"/>
                    </a:moveTo>
                    <a:cubicBezTo>
                      <a:pt x="488" y="1"/>
                      <a:pt x="0" y="397"/>
                      <a:pt x="0" y="1000"/>
                    </a:cubicBezTo>
                    <a:cubicBezTo>
                      <a:pt x="0" y="1594"/>
                      <a:pt x="487" y="1988"/>
                      <a:pt x="995" y="1988"/>
                    </a:cubicBezTo>
                    <a:cubicBezTo>
                      <a:pt x="1240" y="1988"/>
                      <a:pt x="1489" y="1896"/>
                      <a:pt x="1691" y="1691"/>
                    </a:cubicBezTo>
                    <a:cubicBezTo>
                      <a:pt x="2084" y="1310"/>
                      <a:pt x="2084" y="679"/>
                      <a:pt x="1691" y="298"/>
                    </a:cubicBezTo>
                    <a:cubicBezTo>
                      <a:pt x="1490" y="93"/>
                      <a:pt x="1241" y="1"/>
                      <a:pt x="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4"/>
              <p:cNvSpPr/>
              <p:nvPr/>
            </p:nvSpPr>
            <p:spPr>
              <a:xfrm>
                <a:off x="1428750" y="2107550"/>
                <a:ext cx="5210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2" extrusionOk="0">
                    <a:moveTo>
                      <a:pt x="996" y="0"/>
                    </a:moveTo>
                    <a:cubicBezTo>
                      <a:pt x="488" y="0"/>
                      <a:pt x="0" y="397"/>
                      <a:pt x="0" y="1000"/>
                    </a:cubicBezTo>
                    <a:cubicBezTo>
                      <a:pt x="0" y="1597"/>
                      <a:pt x="492" y="1991"/>
                      <a:pt x="1002" y="1991"/>
                    </a:cubicBezTo>
                    <a:cubicBezTo>
                      <a:pt x="1244" y="1991"/>
                      <a:pt x="1491" y="1902"/>
                      <a:pt x="1691" y="1702"/>
                    </a:cubicBezTo>
                    <a:cubicBezTo>
                      <a:pt x="2084" y="1309"/>
                      <a:pt x="2084" y="678"/>
                      <a:pt x="1691" y="297"/>
                    </a:cubicBezTo>
                    <a:cubicBezTo>
                      <a:pt x="1490" y="92"/>
                      <a:pt x="1241" y="0"/>
                      <a:pt x="9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4"/>
              <p:cNvSpPr/>
              <p:nvPr/>
            </p:nvSpPr>
            <p:spPr>
              <a:xfrm>
                <a:off x="1501950" y="2180750"/>
                <a:ext cx="51825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6" extrusionOk="0">
                    <a:moveTo>
                      <a:pt x="990" y="1"/>
                    </a:moveTo>
                    <a:cubicBezTo>
                      <a:pt x="483" y="1"/>
                      <a:pt x="1" y="395"/>
                      <a:pt x="1" y="989"/>
                    </a:cubicBezTo>
                    <a:cubicBezTo>
                      <a:pt x="1" y="1586"/>
                      <a:pt x="487" y="1986"/>
                      <a:pt x="997" y="1986"/>
                    </a:cubicBezTo>
                    <a:cubicBezTo>
                      <a:pt x="1240" y="1986"/>
                      <a:pt x="1488" y="1895"/>
                      <a:pt x="1692" y="1691"/>
                    </a:cubicBezTo>
                    <a:cubicBezTo>
                      <a:pt x="2073" y="1310"/>
                      <a:pt x="2073" y="679"/>
                      <a:pt x="1692" y="298"/>
                    </a:cubicBezTo>
                    <a:cubicBezTo>
                      <a:pt x="1486" y="93"/>
                      <a:pt x="1235" y="1"/>
                      <a:pt x="9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4"/>
              <p:cNvSpPr/>
              <p:nvPr/>
            </p:nvSpPr>
            <p:spPr>
              <a:xfrm>
                <a:off x="989100" y="1814250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1"/>
                    </a:moveTo>
                    <a:cubicBezTo>
                      <a:pt x="492" y="1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5"/>
                      <a:pt x="1691" y="1695"/>
                    </a:cubicBezTo>
                    <a:cubicBezTo>
                      <a:pt x="2084" y="1302"/>
                      <a:pt x="2084" y="683"/>
                      <a:pt x="1691" y="290"/>
                    </a:cubicBezTo>
                    <a:cubicBezTo>
                      <a:pt x="1491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4"/>
              <p:cNvSpPr/>
              <p:nvPr/>
            </p:nvSpPr>
            <p:spPr>
              <a:xfrm>
                <a:off x="1062925" y="188777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7" y="1"/>
                    </a:moveTo>
                    <a:cubicBezTo>
                      <a:pt x="487" y="1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7" y="1894"/>
                      <a:pt x="1691" y="1695"/>
                    </a:cubicBezTo>
                    <a:cubicBezTo>
                      <a:pt x="2072" y="1302"/>
                      <a:pt x="2072" y="683"/>
                      <a:pt x="1691" y="290"/>
                    </a:cubicBezTo>
                    <a:cubicBezTo>
                      <a:pt x="1487" y="90"/>
                      <a:pt x="1239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4"/>
              <p:cNvSpPr/>
              <p:nvPr/>
            </p:nvSpPr>
            <p:spPr>
              <a:xfrm>
                <a:off x="1135850" y="196100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1"/>
                    </a:moveTo>
                    <a:cubicBezTo>
                      <a:pt x="492" y="1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4"/>
                      <a:pt x="1691" y="1695"/>
                    </a:cubicBezTo>
                    <a:cubicBezTo>
                      <a:pt x="2084" y="1302"/>
                      <a:pt x="2084" y="671"/>
                      <a:pt x="1691" y="290"/>
                    </a:cubicBezTo>
                    <a:cubicBezTo>
                      <a:pt x="1491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4"/>
              <p:cNvSpPr/>
              <p:nvPr/>
            </p:nvSpPr>
            <p:spPr>
              <a:xfrm>
                <a:off x="1209075" y="2034025"/>
                <a:ext cx="51800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8" extrusionOk="0">
                    <a:moveTo>
                      <a:pt x="991" y="1"/>
                    </a:moveTo>
                    <a:cubicBezTo>
                      <a:pt x="483" y="1"/>
                      <a:pt x="0" y="397"/>
                      <a:pt x="0" y="1000"/>
                    </a:cubicBezTo>
                    <a:cubicBezTo>
                      <a:pt x="0" y="1594"/>
                      <a:pt x="482" y="1988"/>
                      <a:pt x="989" y="1988"/>
                    </a:cubicBezTo>
                    <a:cubicBezTo>
                      <a:pt x="1234" y="1988"/>
                      <a:pt x="1485" y="1896"/>
                      <a:pt x="1691" y="1691"/>
                    </a:cubicBezTo>
                    <a:cubicBezTo>
                      <a:pt x="2072" y="1310"/>
                      <a:pt x="2072" y="679"/>
                      <a:pt x="1691" y="298"/>
                    </a:cubicBezTo>
                    <a:cubicBezTo>
                      <a:pt x="1486" y="93"/>
                      <a:pt x="1236" y="1"/>
                      <a:pt x="9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4"/>
              <p:cNvSpPr/>
              <p:nvPr/>
            </p:nvSpPr>
            <p:spPr>
              <a:xfrm>
                <a:off x="1282300" y="2107250"/>
                <a:ext cx="51800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8" extrusionOk="0">
                    <a:moveTo>
                      <a:pt x="995" y="0"/>
                    </a:moveTo>
                    <a:cubicBezTo>
                      <a:pt x="487" y="0"/>
                      <a:pt x="0" y="394"/>
                      <a:pt x="0" y="988"/>
                    </a:cubicBezTo>
                    <a:cubicBezTo>
                      <a:pt x="0" y="1591"/>
                      <a:pt x="488" y="1988"/>
                      <a:pt x="996" y="1988"/>
                    </a:cubicBezTo>
                    <a:cubicBezTo>
                      <a:pt x="1241" y="1988"/>
                      <a:pt x="1490" y="1896"/>
                      <a:pt x="1691" y="1691"/>
                    </a:cubicBezTo>
                    <a:cubicBezTo>
                      <a:pt x="2072" y="1310"/>
                      <a:pt x="2072" y="679"/>
                      <a:pt x="1691" y="298"/>
                    </a:cubicBezTo>
                    <a:cubicBezTo>
                      <a:pt x="1489" y="92"/>
                      <a:pt x="1240" y="0"/>
                      <a:pt x="9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4"/>
              <p:cNvSpPr/>
              <p:nvPr/>
            </p:nvSpPr>
            <p:spPr>
              <a:xfrm>
                <a:off x="1355525" y="2180750"/>
                <a:ext cx="52100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9" extrusionOk="0">
                    <a:moveTo>
                      <a:pt x="998" y="1"/>
                    </a:moveTo>
                    <a:cubicBezTo>
                      <a:pt x="487" y="1"/>
                      <a:pt x="0" y="395"/>
                      <a:pt x="0" y="989"/>
                    </a:cubicBezTo>
                    <a:cubicBezTo>
                      <a:pt x="0" y="1592"/>
                      <a:pt x="488" y="1988"/>
                      <a:pt x="1000" y="1988"/>
                    </a:cubicBezTo>
                    <a:cubicBezTo>
                      <a:pt x="1246" y="1988"/>
                      <a:pt x="1498" y="1896"/>
                      <a:pt x="1703" y="1691"/>
                    </a:cubicBezTo>
                    <a:cubicBezTo>
                      <a:pt x="2084" y="1310"/>
                      <a:pt x="2084" y="679"/>
                      <a:pt x="1703" y="298"/>
                    </a:cubicBezTo>
                    <a:cubicBezTo>
                      <a:pt x="1497" y="93"/>
                      <a:pt x="1245" y="1"/>
                      <a:pt x="9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4"/>
              <p:cNvSpPr/>
              <p:nvPr/>
            </p:nvSpPr>
            <p:spPr>
              <a:xfrm>
                <a:off x="1428750" y="225390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3"/>
                      <a:pt x="1002" y="1983"/>
                    </a:cubicBezTo>
                    <a:cubicBezTo>
                      <a:pt x="1244" y="1983"/>
                      <a:pt x="1491" y="1894"/>
                      <a:pt x="1691" y="1694"/>
                    </a:cubicBezTo>
                    <a:cubicBezTo>
                      <a:pt x="2084" y="1301"/>
                      <a:pt x="2084" y="682"/>
                      <a:pt x="1691" y="289"/>
                    </a:cubicBezTo>
                    <a:cubicBezTo>
                      <a:pt x="1491" y="90"/>
                      <a:pt x="1244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4"/>
              <p:cNvSpPr/>
              <p:nvPr/>
            </p:nvSpPr>
            <p:spPr>
              <a:xfrm>
                <a:off x="842650" y="181455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1"/>
                    </a:moveTo>
                    <a:cubicBezTo>
                      <a:pt x="487" y="1"/>
                      <a:pt x="1" y="395"/>
                      <a:pt x="1" y="992"/>
                    </a:cubicBezTo>
                    <a:cubicBezTo>
                      <a:pt x="1" y="1589"/>
                      <a:pt x="487" y="1984"/>
                      <a:pt x="997" y="1984"/>
                    </a:cubicBezTo>
                    <a:cubicBezTo>
                      <a:pt x="1240" y="1984"/>
                      <a:pt x="1488" y="1894"/>
                      <a:pt x="1691" y="1695"/>
                    </a:cubicBezTo>
                    <a:cubicBezTo>
                      <a:pt x="2072" y="1302"/>
                      <a:pt x="2072" y="671"/>
                      <a:pt x="1691" y="290"/>
                    </a:cubicBezTo>
                    <a:cubicBezTo>
                      <a:pt x="1488" y="90"/>
                      <a:pt x="1240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4"/>
              <p:cNvSpPr/>
              <p:nvPr/>
            </p:nvSpPr>
            <p:spPr>
              <a:xfrm>
                <a:off x="915575" y="1887575"/>
                <a:ext cx="497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1989" extrusionOk="0">
                    <a:moveTo>
                      <a:pt x="1001" y="0"/>
                    </a:moveTo>
                    <a:cubicBezTo>
                      <a:pt x="453" y="0"/>
                      <a:pt x="1" y="453"/>
                      <a:pt x="1" y="1000"/>
                    </a:cubicBezTo>
                    <a:cubicBezTo>
                      <a:pt x="1" y="1536"/>
                      <a:pt x="453" y="1988"/>
                      <a:pt x="1001" y="1988"/>
                    </a:cubicBezTo>
                    <a:cubicBezTo>
                      <a:pt x="1548" y="1988"/>
                      <a:pt x="1989" y="1536"/>
                      <a:pt x="1989" y="1000"/>
                    </a:cubicBezTo>
                    <a:cubicBezTo>
                      <a:pt x="1989" y="453"/>
                      <a:pt x="1548" y="0"/>
                      <a:pt x="10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4"/>
              <p:cNvSpPr/>
              <p:nvPr/>
            </p:nvSpPr>
            <p:spPr>
              <a:xfrm>
                <a:off x="761100" y="1887575"/>
                <a:ext cx="66400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1986" extrusionOk="0">
                    <a:moveTo>
                      <a:pt x="1322" y="0"/>
                    </a:moveTo>
                    <a:cubicBezTo>
                      <a:pt x="441" y="0"/>
                      <a:pt x="0" y="1072"/>
                      <a:pt x="619" y="1691"/>
                    </a:cubicBezTo>
                    <a:cubicBezTo>
                      <a:pt x="816" y="1887"/>
                      <a:pt x="1072" y="1985"/>
                      <a:pt x="1326" y="1985"/>
                    </a:cubicBezTo>
                    <a:cubicBezTo>
                      <a:pt x="1581" y="1985"/>
                      <a:pt x="1834" y="1887"/>
                      <a:pt x="2024" y="1691"/>
                    </a:cubicBezTo>
                    <a:cubicBezTo>
                      <a:pt x="2655" y="1072"/>
                      <a:pt x="2203" y="0"/>
                      <a:pt x="1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4"/>
              <p:cNvSpPr/>
              <p:nvPr/>
            </p:nvSpPr>
            <p:spPr>
              <a:xfrm>
                <a:off x="989400" y="196130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8" y="1894"/>
                      <a:pt x="1691" y="1694"/>
                    </a:cubicBezTo>
                    <a:cubicBezTo>
                      <a:pt x="2072" y="1302"/>
                      <a:pt x="2072" y="671"/>
                      <a:pt x="1691" y="290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4"/>
              <p:cNvSpPr/>
              <p:nvPr/>
            </p:nvSpPr>
            <p:spPr>
              <a:xfrm>
                <a:off x="1062625" y="2034325"/>
                <a:ext cx="51800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5" extrusionOk="0">
                    <a:moveTo>
                      <a:pt x="986" y="0"/>
                    </a:moveTo>
                    <a:cubicBezTo>
                      <a:pt x="482" y="0"/>
                      <a:pt x="0" y="394"/>
                      <a:pt x="0" y="988"/>
                    </a:cubicBezTo>
                    <a:cubicBezTo>
                      <a:pt x="0" y="1585"/>
                      <a:pt x="486" y="1985"/>
                      <a:pt x="993" y="1985"/>
                    </a:cubicBezTo>
                    <a:cubicBezTo>
                      <a:pt x="1234" y="1985"/>
                      <a:pt x="1479" y="1894"/>
                      <a:pt x="1679" y="1691"/>
                    </a:cubicBezTo>
                    <a:cubicBezTo>
                      <a:pt x="2072" y="1310"/>
                      <a:pt x="2072" y="678"/>
                      <a:pt x="1679" y="297"/>
                    </a:cubicBezTo>
                    <a:cubicBezTo>
                      <a:pt x="1477" y="92"/>
                      <a:pt x="1229" y="0"/>
                      <a:pt x="9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4"/>
              <p:cNvSpPr/>
              <p:nvPr/>
            </p:nvSpPr>
            <p:spPr>
              <a:xfrm>
                <a:off x="1135550" y="210745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4"/>
                      <a:pt x="1691" y="1694"/>
                    </a:cubicBezTo>
                    <a:cubicBezTo>
                      <a:pt x="2084" y="1313"/>
                      <a:pt x="2084" y="682"/>
                      <a:pt x="1691" y="290"/>
                    </a:cubicBezTo>
                    <a:cubicBezTo>
                      <a:pt x="1491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4"/>
              <p:cNvSpPr/>
              <p:nvPr/>
            </p:nvSpPr>
            <p:spPr>
              <a:xfrm>
                <a:off x="1208775" y="218067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7" y="1894"/>
                      <a:pt x="1691" y="1694"/>
                    </a:cubicBezTo>
                    <a:cubicBezTo>
                      <a:pt x="2072" y="1301"/>
                      <a:pt x="2072" y="682"/>
                      <a:pt x="1691" y="289"/>
                    </a:cubicBezTo>
                    <a:cubicBezTo>
                      <a:pt x="1487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4"/>
              <p:cNvSpPr/>
              <p:nvPr/>
            </p:nvSpPr>
            <p:spPr>
              <a:xfrm>
                <a:off x="1282300" y="225420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3"/>
                      <a:pt x="1002" y="1983"/>
                    </a:cubicBezTo>
                    <a:cubicBezTo>
                      <a:pt x="1244" y="1983"/>
                      <a:pt x="1491" y="1894"/>
                      <a:pt x="1691" y="1694"/>
                    </a:cubicBezTo>
                    <a:cubicBezTo>
                      <a:pt x="2084" y="1301"/>
                      <a:pt x="2084" y="682"/>
                      <a:pt x="1691" y="289"/>
                    </a:cubicBezTo>
                    <a:cubicBezTo>
                      <a:pt x="1491" y="90"/>
                      <a:pt x="1244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4"/>
              <p:cNvSpPr/>
              <p:nvPr/>
            </p:nvSpPr>
            <p:spPr>
              <a:xfrm>
                <a:off x="1355525" y="2327275"/>
                <a:ext cx="518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90" extrusionOk="0">
                    <a:moveTo>
                      <a:pt x="996" y="1"/>
                    </a:moveTo>
                    <a:cubicBezTo>
                      <a:pt x="486" y="1"/>
                      <a:pt x="0" y="401"/>
                      <a:pt x="0" y="998"/>
                    </a:cubicBezTo>
                    <a:cubicBezTo>
                      <a:pt x="0" y="1595"/>
                      <a:pt x="486" y="1989"/>
                      <a:pt x="996" y="1989"/>
                    </a:cubicBezTo>
                    <a:cubicBezTo>
                      <a:pt x="1239" y="1989"/>
                      <a:pt x="1487" y="1900"/>
                      <a:pt x="1691" y="1700"/>
                    </a:cubicBezTo>
                    <a:cubicBezTo>
                      <a:pt x="2072" y="1307"/>
                      <a:pt x="2072" y="676"/>
                      <a:pt x="1691" y="295"/>
                    </a:cubicBezTo>
                    <a:cubicBezTo>
                      <a:pt x="1487" y="92"/>
                      <a:pt x="1239" y="1"/>
                      <a:pt x="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4"/>
              <p:cNvSpPr/>
              <p:nvPr/>
            </p:nvSpPr>
            <p:spPr>
              <a:xfrm>
                <a:off x="842650" y="196070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1"/>
                    </a:moveTo>
                    <a:cubicBezTo>
                      <a:pt x="487" y="1"/>
                      <a:pt x="1" y="395"/>
                      <a:pt x="1" y="992"/>
                    </a:cubicBezTo>
                    <a:cubicBezTo>
                      <a:pt x="1" y="1589"/>
                      <a:pt x="487" y="1984"/>
                      <a:pt x="997" y="1984"/>
                    </a:cubicBezTo>
                    <a:cubicBezTo>
                      <a:pt x="1240" y="1984"/>
                      <a:pt x="1488" y="1894"/>
                      <a:pt x="1691" y="1695"/>
                    </a:cubicBezTo>
                    <a:cubicBezTo>
                      <a:pt x="2072" y="1314"/>
                      <a:pt x="2072" y="683"/>
                      <a:pt x="1691" y="290"/>
                    </a:cubicBezTo>
                    <a:cubicBezTo>
                      <a:pt x="1488" y="90"/>
                      <a:pt x="1240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4"/>
              <p:cNvSpPr/>
              <p:nvPr/>
            </p:nvSpPr>
            <p:spPr>
              <a:xfrm>
                <a:off x="916175" y="2034325"/>
                <a:ext cx="5182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5" extrusionOk="0">
                    <a:moveTo>
                      <a:pt x="990" y="0"/>
                    </a:moveTo>
                    <a:cubicBezTo>
                      <a:pt x="482" y="0"/>
                      <a:pt x="0" y="394"/>
                      <a:pt x="0" y="988"/>
                    </a:cubicBezTo>
                    <a:cubicBezTo>
                      <a:pt x="0" y="1585"/>
                      <a:pt x="487" y="1985"/>
                      <a:pt x="996" y="1985"/>
                    </a:cubicBezTo>
                    <a:cubicBezTo>
                      <a:pt x="1239" y="1985"/>
                      <a:pt x="1488" y="1894"/>
                      <a:pt x="1691" y="1691"/>
                    </a:cubicBezTo>
                    <a:cubicBezTo>
                      <a:pt x="2072" y="1310"/>
                      <a:pt x="2072" y="678"/>
                      <a:pt x="1691" y="297"/>
                    </a:cubicBezTo>
                    <a:cubicBezTo>
                      <a:pt x="1486" y="92"/>
                      <a:pt x="1235" y="0"/>
                      <a:pt x="9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4"/>
              <p:cNvSpPr/>
              <p:nvPr/>
            </p:nvSpPr>
            <p:spPr>
              <a:xfrm>
                <a:off x="989400" y="210745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8" y="1894"/>
                      <a:pt x="1691" y="1694"/>
                    </a:cubicBezTo>
                    <a:cubicBezTo>
                      <a:pt x="2072" y="1313"/>
                      <a:pt x="2072" y="682"/>
                      <a:pt x="1691" y="290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4"/>
              <p:cNvSpPr/>
              <p:nvPr/>
            </p:nvSpPr>
            <p:spPr>
              <a:xfrm>
                <a:off x="1062325" y="2180675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4"/>
                      <a:pt x="1691" y="1694"/>
                    </a:cubicBezTo>
                    <a:cubicBezTo>
                      <a:pt x="2084" y="1301"/>
                      <a:pt x="2084" y="670"/>
                      <a:pt x="1691" y="289"/>
                    </a:cubicBezTo>
                    <a:cubicBezTo>
                      <a:pt x="1491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4"/>
              <p:cNvSpPr/>
              <p:nvPr/>
            </p:nvSpPr>
            <p:spPr>
              <a:xfrm>
                <a:off x="1135550" y="2253700"/>
                <a:ext cx="5210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2" extrusionOk="0">
                    <a:moveTo>
                      <a:pt x="996" y="0"/>
                    </a:moveTo>
                    <a:cubicBezTo>
                      <a:pt x="489" y="0"/>
                      <a:pt x="0" y="397"/>
                      <a:pt x="0" y="1000"/>
                    </a:cubicBezTo>
                    <a:cubicBezTo>
                      <a:pt x="0" y="1597"/>
                      <a:pt x="492" y="1991"/>
                      <a:pt x="1002" y="1991"/>
                    </a:cubicBezTo>
                    <a:cubicBezTo>
                      <a:pt x="1245" y="1991"/>
                      <a:pt x="1491" y="1902"/>
                      <a:pt x="1691" y="1702"/>
                    </a:cubicBezTo>
                    <a:cubicBezTo>
                      <a:pt x="2084" y="1309"/>
                      <a:pt x="2084" y="678"/>
                      <a:pt x="1691" y="297"/>
                    </a:cubicBezTo>
                    <a:cubicBezTo>
                      <a:pt x="1490" y="92"/>
                      <a:pt x="1241" y="0"/>
                      <a:pt x="9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4"/>
              <p:cNvSpPr/>
              <p:nvPr/>
            </p:nvSpPr>
            <p:spPr>
              <a:xfrm>
                <a:off x="1209075" y="2327275"/>
                <a:ext cx="521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0" extrusionOk="0">
                    <a:moveTo>
                      <a:pt x="1001" y="1"/>
                    </a:moveTo>
                    <a:cubicBezTo>
                      <a:pt x="492" y="1"/>
                      <a:pt x="0" y="401"/>
                      <a:pt x="0" y="998"/>
                    </a:cubicBezTo>
                    <a:cubicBezTo>
                      <a:pt x="0" y="1595"/>
                      <a:pt x="492" y="1989"/>
                      <a:pt x="1002" y="1989"/>
                    </a:cubicBezTo>
                    <a:cubicBezTo>
                      <a:pt x="1244" y="1989"/>
                      <a:pt x="1491" y="1900"/>
                      <a:pt x="1691" y="1700"/>
                    </a:cubicBezTo>
                    <a:cubicBezTo>
                      <a:pt x="2084" y="1307"/>
                      <a:pt x="2084" y="676"/>
                      <a:pt x="1691" y="295"/>
                    </a:cubicBezTo>
                    <a:cubicBezTo>
                      <a:pt x="1491" y="92"/>
                      <a:pt x="1244" y="1"/>
                      <a:pt x="10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4"/>
              <p:cNvSpPr/>
              <p:nvPr/>
            </p:nvSpPr>
            <p:spPr>
              <a:xfrm>
                <a:off x="1282300" y="2400450"/>
                <a:ext cx="5180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92" extrusionOk="0">
                    <a:moveTo>
                      <a:pt x="996" y="0"/>
                    </a:moveTo>
                    <a:cubicBezTo>
                      <a:pt x="488" y="0"/>
                      <a:pt x="0" y="397"/>
                      <a:pt x="0" y="1000"/>
                    </a:cubicBezTo>
                    <a:cubicBezTo>
                      <a:pt x="0" y="1597"/>
                      <a:pt x="492" y="1991"/>
                      <a:pt x="1002" y="1991"/>
                    </a:cubicBezTo>
                    <a:cubicBezTo>
                      <a:pt x="1244" y="1991"/>
                      <a:pt x="1491" y="1902"/>
                      <a:pt x="1691" y="1702"/>
                    </a:cubicBezTo>
                    <a:cubicBezTo>
                      <a:pt x="2072" y="1309"/>
                      <a:pt x="2072" y="678"/>
                      <a:pt x="1691" y="297"/>
                    </a:cubicBezTo>
                    <a:cubicBezTo>
                      <a:pt x="1490" y="92"/>
                      <a:pt x="1241" y="0"/>
                      <a:pt x="9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4"/>
              <p:cNvSpPr/>
              <p:nvPr/>
            </p:nvSpPr>
            <p:spPr>
              <a:xfrm>
                <a:off x="696200" y="1960700"/>
                <a:ext cx="52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2" extrusionOk="0">
                    <a:moveTo>
                      <a:pt x="1002" y="1"/>
                    </a:moveTo>
                    <a:cubicBezTo>
                      <a:pt x="493" y="1"/>
                      <a:pt x="1" y="395"/>
                      <a:pt x="1" y="992"/>
                    </a:cubicBezTo>
                    <a:cubicBezTo>
                      <a:pt x="1" y="1595"/>
                      <a:pt x="489" y="1992"/>
                      <a:pt x="997" y="1992"/>
                    </a:cubicBezTo>
                    <a:cubicBezTo>
                      <a:pt x="1241" y="1992"/>
                      <a:pt x="1490" y="1900"/>
                      <a:pt x="1691" y="1695"/>
                    </a:cubicBezTo>
                    <a:cubicBezTo>
                      <a:pt x="2084" y="1314"/>
                      <a:pt x="2084" y="683"/>
                      <a:pt x="1691" y="290"/>
                    </a:cubicBezTo>
                    <a:cubicBezTo>
                      <a:pt x="1492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4"/>
              <p:cNvSpPr/>
              <p:nvPr/>
            </p:nvSpPr>
            <p:spPr>
              <a:xfrm>
                <a:off x="769425" y="2033925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1"/>
                    </a:moveTo>
                    <a:cubicBezTo>
                      <a:pt x="492" y="1"/>
                      <a:pt x="1" y="395"/>
                      <a:pt x="1" y="992"/>
                    </a:cubicBezTo>
                    <a:cubicBezTo>
                      <a:pt x="1" y="1589"/>
                      <a:pt x="492" y="1984"/>
                      <a:pt x="1002" y="1984"/>
                    </a:cubicBezTo>
                    <a:cubicBezTo>
                      <a:pt x="1245" y="1984"/>
                      <a:pt x="1492" y="1894"/>
                      <a:pt x="1691" y="1695"/>
                    </a:cubicBezTo>
                    <a:cubicBezTo>
                      <a:pt x="2084" y="1302"/>
                      <a:pt x="2084" y="683"/>
                      <a:pt x="1691" y="290"/>
                    </a:cubicBezTo>
                    <a:cubicBezTo>
                      <a:pt x="1492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4"/>
              <p:cNvSpPr/>
              <p:nvPr/>
            </p:nvSpPr>
            <p:spPr>
              <a:xfrm>
                <a:off x="614650" y="2034000"/>
                <a:ext cx="66400" cy="49450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1978" extrusionOk="0">
                    <a:moveTo>
                      <a:pt x="1334" y="1"/>
                    </a:moveTo>
                    <a:cubicBezTo>
                      <a:pt x="453" y="1"/>
                      <a:pt x="0" y="1061"/>
                      <a:pt x="631" y="1692"/>
                    </a:cubicBezTo>
                    <a:cubicBezTo>
                      <a:pt x="822" y="1882"/>
                      <a:pt x="1075" y="1977"/>
                      <a:pt x="1329" y="1977"/>
                    </a:cubicBezTo>
                    <a:cubicBezTo>
                      <a:pt x="1584" y="1977"/>
                      <a:pt x="1840" y="1882"/>
                      <a:pt x="2036" y="1692"/>
                    </a:cubicBezTo>
                    <a:cubicBezTo>
                      <a:pt x="2656" y="1061"/>
                      <a:pt x="2215" y="1"/>
                      <a:pt x="1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4"/>
              <p:cNvSpPr/>
              <p:nvPr/>
            </p:nvSpPr>
            <p:spPr>
              <a:xfrm>
                <a:off x="842950" y="2107450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4"/>
                      <a:pt x="1002" y="1984"/>
                    </a:cubicBezTo>
                    <a:cubicBezTo>
                      <a:pt x="1245" y="1984"/>
                      <a:pt x="1492" y="1894"/>
                      <a:pt x="1691" y="1694"/>
                    </a:cubicBezTo>
                    <a:cubicBezTo>
                      <a:pt x="2084" y="1302"/>
                      <a:pt x="2084" y="682"/>
                      <a:pt x="1691" y="290"/>
                    </a:cubicBezTo>
                    <a:cubicBezTo>
                      <a:pt x="1492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4"/>
              <p:cNvSpPr/>
              <p:nvPr/>
            </p:nvSpPr>
            <p:spPr>
              <a:xfrm>
                <a:off x="916175" y="2180675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8" y="1894"/>
                      <a:pt x="1691" y="1694"/>
                    </a:cubicBezTo>
                    <a:cubicBezTo>
                      <a:pt x="2072" y="1301"/>
                      <a:pt x="2072" y="670"/>
                      <a:pt x="1691" y="289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4"/>
              <p:cNvSpPr/>
              <p:nvPr/>
            </p:nvSpPr>
            <p:spPr>
              <a:xfrm>
                <a:off x="989400" y="2253700"/>
                <a:ext cx="518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92" extrusionOk="0">
                    <a:moveTo>
                      <a:pt x="991" y="0"/>
                    </a:moveTo>
                    <a:cubicBezTo>
                      <a:pt x="483" y="0"/>
                      <a:pt x="0" y="397"/>
                      <a:pt x="0" y="1000"/>
                    </a:cubicBezTo>
                    <a:cubicBezTo>
                      <a:pt x="0" y="1597"/>
                      <a:pt x="487" y="1991"/>
                      <a:pt x="997" y="1991"/>
                    </a:cubicBezTo>
                    <a:cubicBezTo>
                      <a:pt x="1239" y="1991"/>
                      <a:pt x="1488" y="1902"/>
                      <a:pt x="1691" y="1702"/>
                    </a:cubicBezTo>
                    <a:cubicBezTo>
                      <a:pt x="2072" y="1309"/>
                      <a:pt x="2072" y="678"/>
                      <a:pt x="1691" y="297"/>
                    </a:cubicBezTo>
                    <a:cubicBezTo>
                      <a:pt x="1486" y="92"/>
                      <a:pt x="1236" y="0"/>
                      <a:pt x="9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4"/>
              <p:cNvSpPr/>
              <p:nvPr/>
            </p:nvSpPr>
            <p:spPr>
              <a:xfrm>
                <a:off x="1062625" y="232682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3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3"/>
                      <a:pt x="993" y="1983"/>
                    </a:cubicBezTo>
                    <a:cubicBezTo>
                      <a:pt x="1234" y="1983"/>
                      <a:pt x="1479" y="1894"/>
                      <a:pt x="1679" y="1694"/>
                    </a:cubicBezTo>
                    <a:cubicBezTo>
                      <a:pt x="2072" y="1313"/>
                      <a:pt x="2072" y="682"/>
                      <a:pt x="1679" y="289"/>
                    </a:cubicBezTo>
                    <a:cubicBezTo>
                      <a:pt x="1479" y="90"/>
                      <a:pt x="1234" y="0"/>
                      <a:pt x="9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4"/>
              <p:cNvSpPr/>
              <p:nvPr/>
            </p:nvSpPr>
            <p:spPr>
              <a:xfrm>
                <a:off x="1135850" y="2400450"/>
                <a:ext cx="5210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2" extrusionOk="0">
                    <a:moveTo>
                      <a:pt x="1000" y="0"/>
                    </a:moveTo>
                    <a:cubicBezTo>
                      <a:pt x="489" y="0"/>
                      <a:pt x="0" y="397"/>
                      <a:pt x="0" y="1000"/>
                    </a:cubicBezTo>
                    <a:cubicBezTo>
                      <a:pt x="0" y="1597"/>
                      <a:pt x="492" y="1991"/>
                      <a:pt x="1006" y="1991"/>
                    </a:cubicBezTo>
                    <a:cubicBezTo>
                      <a:pt x="1250" y="1991"/>
                      <a:pt x="1499" y="1902"/>
                      <a:pt x="1703" y="1702"/>
                    </a:cubicBezTo>
                    <a:cubicBezTo>
                      <a:pt x="2084" y="1309"/>
                      <a:pt x="2084" y="678"/>
                      <a:pt x="1703" y="297"/>
                    </a:cubicBezTo>
                    <a:cubicBezTo>
                      <a:pt x="1498" y="92"/>
                      <a:pt x="1246" y="0"/>
                      <a:pt x="10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4"/>
              <p:cNvSpPr/>
              <p:nvPr/>
            </p:nvSpPr>
            <p:spPr>
              <a:xfrm>
                <a:off x="1209075" y="2473575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3"/>
                      <a:pt x="1002" y="1983"/>
                    </a:cubicBezTo>
                    <a:cubicBezTo>
                      <a:pt x="1244" y="1983"/>
                      <a:pt x="1491" y="1894"/>
                      <a:pt x="1691" y="1694"/>
                    </a:cubicBezTo>
                    <a:cubicBezTo>
                      <a:pt x="2084" y="1313"/>
                      <a:pt x="2084" y="682"/>
                      <a:pt x="1691" y="289"/>
                    </a:cubicBezTo>
                    <a:cubicBezTo>
                      <a:pt x="1491" y="89"/>
                      <a:pt x="1244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4"/>
              <p:cNvSpPr/>
              <p:nvPr/>
            </p:nvSpPr>
            <p:spPr>
              <a:xfrm>
                <a:off x="696200" y="2107025"/>
                <a:ext cx="521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9" extrusionOk="0">
                    <a:moveTo>
                      <a:pt x="1002" y="0"/>
                    </a:moveTo>
                    <a:cubicBezTo>
                      <a:pt x="492" y="0"/>
                      <a:pt x="1" y="400"/>
                      <a:pt x="1" y="997"/>
                    </a:cubicBezTo>
                    <a:cubicBezTo>
                      <a:pt x="1" y="1594"/>
                      <a:pt x="493" y="1989"/>
                      <a:pt x="1002" y="1989"/>
                    </a:cubicBezTo>
                    <a:cubicBezTo>
                      <a:pt x="1245" y="1989"/>
                      <a:pt x="1492" y="1899"/>
                      <a:pt x="1691" y="1700"/>
                    </a:cubicBezTo>
                    <a:cubicBezTo>
                      <a:pt x="2084" y="1307"/>
                      <a:pt x="2084" y="676"/>
                      <a:pt x="1691" y="295"/>
                    </a:cubicBezTo>
                    <a:cubicBezTo>
                      <a:pt x="1492" y="91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4"/>
              <p:cNvSpPr/>
              <p:nvPr/>
            </p:nvSpPr>
            <p:spPr>
              <a:xfrm>
                <a:off x="769725" y="2180675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6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4"/>
                      <a:pt x="1006" y="1984"/>
                    </a:cubicBezTo>
                    <a:cubicBezTo>
                      <a:pt x="1250" y="1984"/>
                      <a:pt x="1500" y="1894"/>
                      <a:pt x="1703" y="1694"/>
                    </a:cubicBezTo>
                    <a:cubicBezTo>
                      <a:pt x="2084" y="1301"/>
                      <a:pt x="2084" y="682"/>
                      <a:pt x="1703" y="289"/>
                    </a:cubicBezTo>
                    <a:cubicBezTo>
                      <a:pt x="1500" y="90"/>
                      <a:pt x="1250" y="0"/>
                      <a:pt x="10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4"/>
              <p:cNvSpPr/>
              <p:nvPr/>
            </p:nvSpPr>
            <p:spPr>
              <a:xfrm>
                <a:off x="842950" y="2253700"/>
                <a:ext cx="52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2" extrusionOk="0">
                    <a:moveTo>
                      <a:pt x="997" y="0"/>
                    </a:moveTo>
                    <a:cubicBezTo>
                      <a:pt x="489" y="0"/>
                      <a:pt x="1" y="397"/>
                      <a:pt x="1" y="1000"/>
                    </a:cubicBezTo>
                    <a:cubicBezTo>
                      <a:pt x="1" y="1597"/>
                      <a:pt x="492" y="1991"/>
                      <a:pt x="1002" y="1991"/>
                    </a:cubicBezTo>
                    <a:cubicBezTo>
                      <a:pt x="1245" y="1991"/>
                      <a:pt x="1492" y="1902"/>
                      <a:pt x="1691" y="1702"/>
                    </a:cubicBezTo>
                    <a:cubicBezTo>
                      <a:pt x="2084" y="1309"/>
                      <a:pt x="2084" y="678"/>
                      <a:pt x="1691" y="297"/>
                    </a:cubicBezTo>
                    <a:cubicBezTo>
                      <a:pt x="1490" y="92"/>
                      <a:pt x="1241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4"/>
              <p:cNvSpPr/>
              <p:nvPr/>
            </p:nvSpPr>
            <p:spPr>
              <a:xfrm>
                <a:off x="916175" y="2326825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3"/>
                      <a:pt x="997" y="1983"/>
                    </a:cubicBezTo>
                    <a:cubicBezTo>
                      <a:pt x="1239" y="1983"/>
                      <a:pt x="1488" y="1894"/>
                      <a:pt x="1691" y="1694"/>
                    </a:cubicBezTo>
                    <a:cubicBezTo>
                      <a:pt x="2072" y="1313"/>
                      <a:pt x="2072" y="682"/>
                      <a:pt x="1691" y="289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4"/>
              <p:cNvSpPr/>
              <p:nvPr/>
            </p:nvSpPr>
            <p:spPr>
              <a:xfrm>
                <a:off x="989400" y="240005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3"/>
                      <a:pt x="997" y="1983"/>
                    </a:cubicBezTo>
                    <a:cubicBezTo>
                      <a:pt x="1239" y="1983"/>
                      <a:pt x="1488" y="1894"/>
                      <a:pt x="1691" y="1694"/>
                    </a:cubicBezTo>
                    <a:cubicBezTo>
                      <a:pt x="2072" y="1301"/>
                      <a:pt x="2072" y="682"/>
                      <a:pt x="1691" y="289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4"/>
              <p:cNvSpPr/>
              <p:nvPr/>
            </p:nvSpPr>
            <p:spPr>
              <a:xfrm>
                <a:off x="1062925" y="247357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3"/>
                      <a:pt x="997" y="1983"/>
                    </a:cubicBezTo>
                    <a:cubicBezTo>
                      <a:pt x="1239" y="1983"/>
                      <a:pt x="1487" y="1894"/>
                      <a:pt x="1691" y="1694"/>
                    </a:cubicBezTo>
                    <a:cubicBezTo>
                      <a:pt x="2072" y="1313"/>
                      <a:pt x="2072" y="682"/>
                      <a:pt x="1691" y="289"/>
                    </a:cubicBezTo>
                    <a:cubicBezTo>
                      <a:pt x="1487" y="89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4"/>
              <p:cNvSpPr/>
              <p:nvPr/>
            </p:nvSpPr>
            <p:spPr>
              <a:xfrm>
                <a:off x="1136150" y="2546775"/>
                <a:ext cx="51800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5" extrusionOk="0">
                    <a:moveTo>
                      <a:pt x="996" y="1"/>
                    </a:moveTo>
                    <a:cubicBezTo>
                      <a:pt x="487" y="1"/>
                      <a:pt x="0" y="396"/>
                      <a:pt x="0" y="993"/>
                    </a:cubicBezTo>
                    <a:cubicBezTo>
                      <a:pt x="0" y="1589"/>
                      <a:pt x="487" y="1984"/>
                      <a:pt x="996" y="1984"/>
                    </a:cubicBezTo>
                    <a:cubicBezTo>
                      <a:pt x="1239" y="1984"/>
                      <a:pt x="1487" y="1895"/>
                      <a:pt x="1691" y="1695"/>
                    </a:cubicBezTo>
                    <a:cubicBezTo>
                      <a:pt x="2072" y="1302"/>
                      <a:pt x="2072" y="683"/>
                      <a:pt x="1691" y="290"/>
                    </a:cubicBezTo>
                    <a:cubicBezTo>
                      <a:pt x="1487" y="90"/>
                      <a:pt x="1239" y="1"/>
                      <a:pt x="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4"/>
              <p:cNvSpPr/>
              <p:nvPr/>
            </p:nvSpPr>
            <p:spPr>
              <a:xfrm>
                <a:off x="549750" y="2107250"/>
                <a:ext cx="52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2" extrusionOk="0">
                    <a:moveTo>
                      <a:pt x="997" y="1"/>
                    </a:moveTo>
                    <a:cubicBezTo>
                      <a:pt x="489" y="1"/>
                      <a:pt x="1" y="397"/>
                      <a:pt x="1" y="1000"/>
                    </a:cubicBezTo>
                    <a:cubicBezTo>
                      <a:pt x="1" y="1597"/>
                      <a:pt x="493" y="1992"/>
                      <a:pt x="1002" y="1992"/>
                    </a:cubicBezTo>
                    <a:cubicBezTo>
                      <a:pt x="1245" y="1992"/>
                      <a:pt x="1492" y="1902"/>
                      <a:pt x="1692" y="1702"/>
                    </a:cubicBezTo>
                    <a:cubicBezTo>
                      <a:pt x="2084" y="1310"/>
                      <a:pt x="2084" y="679"/>
                      <a:pt x="1692" y="298"/>
                    </a:cubicBezTo>
                    <a:cubicBezTo>
                      <a:pt x="1490" y="92"/>
                      <a:pt x="1241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4"/>
              <p:cNvSpPr/>
              <p:nvPr/>
            </p:nvSpPr>
            <p:spPr>
              <a:xfrm>
                <a:off x="622975" y="2180475"/>
                <a:ext cx="51825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8" extrusionOk="0">
                    <a:moveTo>
                      <a:pt x="990" y="0"/>
                    </a:moveTo>
                    <a:cubicBezTo>
                      <a:pt x="483" y="0"/>
                      <a:pt x="1" y="394"/>
                      <a:pt x="1" y="988"/>
                    </a:cubicBezTo>
                    <a:cubicBezTo>
                      <a:pt x="1" y="1591"/>
                      <a:pt x="484" y="1987"/>
                      <a:pt x="992" y="1987"/>
                    </a:cubicBezTo>
                    <a:cubicBezTo>
                      <a:pt x="1236" y="1987"/>
                      <a:pt x="1486" y="1896"/>
                      <a:pt x="1691" y="1690"/>
                    </a:cubicBezTo>
                    <a:cubicBezTo>
                      <a:pt x="2072" y="1309"/>
                      <a:pt x="2072" y="678"/>
                      <a:pt x="1691" y="297"/>
                    </a:cubicBezTo>
                    <a:cubicBezTo>
                      <a:pt x="1486" y="92"/>
                      <a:pt x="1235" y="0"/>
                      <a:pt x="9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4"/>
              <p:cNvSpPr/>
              <p:nvPr/>
            </p:nvSpPr>
            <p:spPr>
              <a:xfrm>
                <a:off x="468200" y="2180450"/>
                <a:ext cx="66400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1987" extrusionOk="0">
                    <a:moveTo>
                      <a:pt x="1322" y="1"/>
                    </a:moveTo>
                    <a:cubicBezTo>
                      <a:pt x="441" y="1"/>
                      <a:pt x="1" y="1072"/>
                      <a:pt x="632" y="1691"/>
                    </a:cubicBezTo>
                    <a:cubicBezTo>
                      <a:pt x="822" y="1888"/>
                      <a:pt x="1075" y="1986"/>
                      <a:pt x="1328" y="1986"/>
                    </a:cubicBezTo>
                    <a:cubicBezTo>
                      <a:pt x="1581" y="1986"/>
                      <a:pt x="1834" y="1888"/>
                      <a:pt x="2025" y="1691"/>
                    </a:cubicBezTo>
                    <a:cubicBezTo>
                      <a:pt x="2656" y="1072"/>
                      <a:pt x="2203" y="1"/>
                      <a:pt x="1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4"/>
              <p:cNvSpPr/>
              <p:nvPr/>
            </p:nvSpPr>
            <p:spPr>
              <a:xfrm>
                <a:off x="696500" y="2253975"/>
                <a:ext cx="518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9" extrusionOk="0">
                    <a:moveTo>
                      <a:pt x="990" y="1"/>
                    </a:moveTo>
                    <a:cubicBezTo>
                      <a:pt x="482" y="1"/>
                      <a:pt x="1" y="395"/>
                      <a:pt x="1" y="989"/>
                    </a:cubicBezTo>
                    <a:cubicBezTo>
                      <a:pt x="1" y="1592"/>
                      <a:pt x="484" y="1988"/>
                      <a:pt x="991" y="1988"/>
                    </a:cubicBezTo>
                    <a:cubicBezTo>
                      <a:pt x="1236" y="1988"/>
                      <a:pt x="1486" y="1896"/>
                      <a:pt x="1691" y="1691"/>
                    </a:cubicBezTo>
                    <a:cubicBezTo>
                      <a:pt x="2072" y="1310"/>
                      <a:pt x="2072" y="679"/>
                      <a:pt x="1691" y="298"/>
                    </a:cubicBezTo>
                    <a:cubicBezTo>
                      <a:pt x="1486" y="93"/>
                      <a:pt x="1235" y="1"/>
                      <a:pt x="9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4"/>
              <p:cNvSpPr/>
              <p:nvPr/>
            </p:nvSpPr>
            <p:spPr>
              <a:xfrm>
                <a:off x="769425" y="2327125"/>
                <a:ext cx="521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9" extrusionOk="0">
                    <a:moveTo>
                      <a:pt x="1006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9"/>
                      <a:pt x="1006" y="1989"/>
                    </a:cubicBezTo>
                    <a:cubicBezTo>
                      <a:pt x="1250" y="1989"/>
                      <a:pt x="1500" y="1898"/>
                      <a:pt x="1703" y="1694"/>
                    </a:cubicBezTo>
                    <a:cubicBezTo>
                      <a:pt x="2084" y="1313"/>
                      <a:pt x="2084" y="682"/>
                      <a:pt x="1703" y="289"/>
                    </a:cubicBezTo>
                    <a:cubicBezTo>
                      <a:pt x="1500" y="90"/>
                      <a:pt x="1250" y="0"/>
                      <a:pt x="10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4"/>
              <p:cNvSpPr/>
              <p:nvPr/>
            </p:nvSpPr>
            <p:spPr>
              <a:xfrm>
                <a:off x="842650" y="2400350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3"/>
                      <a:pt x="1002" y="1983"/>
                    </a:cubicBezTo>
                    <a:cubicBezTo>
                      <a:pt x="1245" y="1983"/>
                      <a:pt x="1492" y="1894"/>
                      <a:pt x="1691" y="1694"/>
                    </a:cubicBezTo>
                    <a:cubicBezTo>
                      <a:pt x="2084" y="1301"/>
                      <a:pt x="2084" y="682"/>
                      <a:pt x="1691" y="289"/>
                    </a:cubicBezTo>
                    <a:cubicBezTo>
                      <a:pt x="1492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4"/>
              <p:cNvSpPr/>
              <p:nvPr/>
            </p:nvSpPr>
            <p:spPr>
              <a:xfrm>
                <a:off x="915875" y="2473575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3"/>
                      <a:pt x="1002" y="1983"/>
                    </a:cubicBezTo>
                    <a:cubicBezTo>
                      <a:pt x="1245" y="1983"/>
                      <a:pt x="1492" y="1894"/>
                      <a:pt x="1691" y="1694"/>
                    </a:cubicBezTo>
                    <a:cubicBezTo>
                      <a:pt x="2084" y="1301"/>
                      <a:pt x="2084" y="670"/>
                      <a:pt x="1691" y="289"/>
                    </a:cubicBezTo>
                    <a:cubicBezTo>
                      <a:pt x="1492" y="89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4"/>
              <p:cNvSpPr/>
              <p:nvPr/>
            </p:nvSpPr>
            <p:spPr>
              <a:xfrm>
                <a:off x="989400" y="2546950"/>
                <a:ext cx="521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0" extrusionOk="0">
                    <a:moveTo>
                      <a:pt x="1002" y="1"/>
                    </a:moveTo>
                    <a:cubicBezTo>
                      <a:pt x="492" y="1"/>
                      <a:pt x="0" y="401"/>
                      <a:pt x="0" y="997"/>
                    </a:cubicBezTo>
                    <a:cubicBezTo>
                      <a:pt x="0" y="1594"/>
                      <a:pt x="492" y="1989"/>
                      <a:pt x="1002" y="1989"/>
                    </a:cubicBezTo>
                    <a:cubicBezTo>
                      <a:pt x="1245" y="1989"/>
                      <a:pt x="1491" y="1900"/>
                      <a:pt x="1691" y="1700"/>
                    </a:cubicBezTo>
                    <a:cubicBezTo>
                      <a:pt x="2084" y="1307"/>
                      <a:pt x="2084" y="676"/>
                      <a:pt x="1691" y="295"/>
                    </a:cubicBezTo>
                    <a:cubicBezTo>
                      <a:pt x="1491" y="91"/>
                      <a:pt x="1244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4"/>
              <p:cNvSpPr/>
              <p:nvPr/>
            </p:nvSpPr>
            <p:spPr>
              <a:xfrm>
                <a:off x="1062925" y="2620000"/>
                <a:ext cx="51800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5" extrusionOk="0">
                    <a:moveTo>
                      <a:pt x="997" y="1"/>
                    </a:moveTo>
                    <a:cubicBezTo>
                      <a:pt x="487" y="1"/>
                      <a:pt x="0" y="396"/>
                      <a:pt x="0" y="993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7" y="1895"/>
                      <a:pt x="1691" y="1695"/>
                    </a:cubicBezTo>
                    <a:cubicBezTo>
                      <a:pt x="2072" y="1314"/>
                      <a:pt x="2072" y="683"/>
                      <a:pt x="1691" y="290"/>
                    </a:cubicBezTo>
                    <a:cubicBezTo>
                      <a:pt x="1487" y="90"/>
                      <a:pt x="1239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4"/>
              <p:cNvSpPr/>
              <p:nvPr/>
            </p:nvSpPr>
            <p:spPr>
              <a:xfrm>
                <a:off x="549750" y="2253600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3" y="0"/>
                      <a:pt x="1" y="395"/>
                      <a:pt x="1" y="992"/>
                    </a:cubicBezTo>
                    <a:cubicBezTo>
                      <a:pt x="1" y="1589"/>
                      <a:pt x="493" y="1984"/>
                      <a:pt x="1002" y="1984"/>
                    </a:cubicBezTo>
                    <a:cubicBezTo>
                      <a:pt x="1245" y="1984"/>
                      <a:pt x="1492" y="1894"/>
                      <a:pt x="1692" y="1694"/>
                    </a:cubicBezTo>
                    <a:cubicBezTo>
                      <a:pt x="2084" y="1302"/>
                      <a:pt x="2084" y="682"/>
                      <a:pt x="1692" y="289"/>
                    </a:cubicBezTo>
                    <a:cubicBezTo>
                      <a:pt x="1492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4"/>
              <p:cNvSpPr/>
              <p:nvPr/>
            </p:nvSpPr>
            <p:spPr>
              <a:xfrm>
                <a:off x="623275" y="2327125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3" y="0"/>
                      <a:pt x="1" y="395"/>
                      <a:pt x="1" y="992"/>
                    </a:cubicBezTo>
                    <a:cubicBezTo>
                      <a:pt x="1" y="1589"/>
                      <a:pt x="493" y="1983"/>
                      <a:pt x="1002" y="1983"/>
                    </a:cubicBezTo>
                    <a:cubicBezTo>
                      <a:pt x="1245" y="1983"/>
                      <a:pt x="1492" y="1894"/>
                      <a:pt x="1691" y="1694"/>
                    </a:cubicBezTo>
                    <a:cubicBezTo>
                      <a:pt x="2084" y="1313"/>
                      <a:pt x="2084" y="682"/>
                      <a:pt x="1691" y="289"/>
                    </a:cubicBezTo>
                    <a:cubicBezTo>
                      <a:pt x="1492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4"/>
              <p:cNvSpPr/>
              <p:nvPr/>
            </p:nvSpPr>
            <p:spPr>
              <a:xfrm>
                <a:off x="696500" y="240035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1" y="395"/>
                      <a:pt x="1" y="992"/>
                    </a:cubicBezTo>
                    <a:cubicBezTo>
                      <a:pt x="1" y="1589"/>
                      <a:pt x="487" y="1983"/>
                      <a:pt x="997" y="1983"/>
                    </a:cubicBezTo>
                    <a:cubicBezTo>
                      <a:pt x="1240" y="1983"/>
                      <a:pt x="1488" y="1894"/>
                      <a:pt x="1691" y="1694"/>
                    </a:cubicBezTo>
                    <a:cubicBezTo>
                      <a:pt x="2072" y="1301"/>
                      <a:pt x="2072" y="682"/>
                      <a:pt x="1691" y="289"/>
                    </a:cubicBezTo>
                    <a:cubicBezTo>
                      <a:pt x="1488" y="90"/>
                      <a:pt x="1240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4"/>
              <p:cNvSpPr/>
              <p:nvPr/>
            </p:nvSpPr>
            <p:spPr>
              <a:xfrm>
                <a:off x="769425" y="2473375"/>
                <a:ext cx="52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2" extrusionOk="0">
                    <a:moveTo>
                      <a:pt x="1000" y="0"/>
                    </a:moveTo>
                    <a:cubicBezTo>
                      <a:pt x="489" y="0"/>
                      <a:pt x="1" y="397"/>
                      <a:pt x="1" y="1000"/>
                    </a:cubicBezTo>
                    <a:cubicBezTo>
                      <a:pt x="1" y="1597"/>
                      <a:pt x="492" y="1991"/>
                      <a:pt x="1006" y="1991"/>
                    </a:cubicBezTo>
                    <a:cubicBezTo>
                      <a:pt x="1250" y="1991"/>
                      <a:pt x="1500" y="1902"/>
                      <a:pt x="1703" y="1702"/>
                    </a:cubicBezTo>
                    <a:cubicBezTo>
                      <a:pt x="2084" y="1309"/>
                      <a:pt x="2084" y="678"/>
                      <a:pt x="1703" y="297"/>
                    </a:cubicBezTo>
                    <a:cubicBezTo>
                      <a:pt x="1498" y="92"/>
                      <a:pt x="1247" y="0"/>
                      <a:pt x="10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4"/>
              <p:cNvSpPr/>
              <p:nvPr/>
            </p:nvSpPr>
            <p:spPr>
              <a:xfrm>
                <a:off x="842650" y="2546575"/>
                <a:ext cx="521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9" extrusionOk="0">
                    <a:moveTo>
                      <a:pt x="995" y="1"/>
                    </a:moveTo>
                    <a:cubicBezTo>
                      <a:pt x="488" y="1"/>
                      <a:pt x="1" y="395"/>
                      <a:pt x="1" y="989"/>
                    </a:cubicBezTo>
                    <a:cubicBezTo>
                      <a:pt x="1" y="1591"/>
                      <a:pt x="489" y="1988"/>
                      <a:pt x="997" y="1988"/>
                    </a:cubicBezTo>
                    <a:cubicBezTo>
                      <a:pt x="1241" y="1988"/>
                      <a:pt x="1490" y="1896"/>
                      <a:pt x="1691" y="1691"/>
                    </a:cubicBezTo>
                    <a:cubicBezTo>
                      <a:pt x="2084" y="1310"/>
                      <a:pt x="2084" y="679"/>
                      <a:pt x="1691" y="298"/>
                    </a:cubicBezTo>
                    <a:cubicBezTo>
                      <a:pt x="1490" y="93"/>
                      <a:pt x="1240" y="1"/>
                      <a:pt x="9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4"/>
              <p:cNvSpPr/>
              <p:nvPr/>
            </p:nvSpPr>
            <p:spPr>
              <a:xfrm>
                <a:off x="916175" y="2620000"/>
                <a:ext cx="52125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0" extrusionOk="0">
                    <a:moveTo>
                      <a:pt x="1006" y="1"/>
                    </a:moveTo>
                    <a:cubicBezTo>
                      <a:pt x="492" y="1"/>
                      <a:pt x="0" y="396"/>
                      <a:pt x="0" y="993"/>
                    </a:cubicBezTo>
                    <a:cubicBezTo>
                      <a:pt x="0" y="1589"/>
                      <a:pt x="492" y="1989"/>
                      <a:pt x="1005" y="1989"/>
                    </a:cubicBezTo>
                    <a:cubicBezTo>
                      <a:pt x="1250" y="1989"/>
                      <a:pt x="1499" y="1899"/>
                      <a:pt x="1703" y="1695"/>
                    </a:cubicBezTo>
                    <a:cubicBezTo>
                      <a:pt x="2084" y="1314"/>
                      <a:pt x="2084" y="683"/>
                      <a:pt x="1703" y="290"/>
                    </a:cubicBezTo>
                    <a:cubicBezTo>
                      <a:pt x="1500" y="90"/>
                      <a:pt x="1250" y="1"/>
                      <a:pt x="10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4"/>
              <p:cNvSpPr/>
              <p:nvPr/>
            </p:nvSpPr>
            <p:spPr>
              <a:xfrm>
                <a:off x="989400" y="2693225"/>
                <a:ext cx="521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0" extrusionOk="0">
                    <a:moveTo>
                      <a:pt x="1002" y="1"/>
                    </a:moveTo>
                    <a:cubicBezTo>
                      <a:pt x="492" y="1"/>
                      <a:pt x="0" y="396"/>
                      <a:pt x="0" y="992"/>
                    </a:cubicBezTo>
                    <a:cubicBezTo>
                      <a:pt x="0" y="1589"/>
                      <a:pt x="492" y="1989"/>
                      <a:pt x="1002" y="1989"/>
                    </a:cubicBezTo>
                    <a:cubicBezTo>
                      <a:pt x="1244" y="1989"/>
                      <a:pt x="1491" y="1899"/>
                      <a:pt x="1691" y="1695"/>
                    </a:cubicBezTo>
                    <a:cubicBezTo>
                      <a:pt x="2084" y="1314"/>
                      <a:pt x="2084" y="683"/>
                      <a:pt x="1691" y="290"/>
                    </a:cubicBezTo>
                    <a:cubicBezTo>
                      <a:pt x="1491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3" name="Google Shape;423;p4"/>
            <p:cNvGrpSpPr/>
            <p:nvPr/>
          </p:nvGrpSpPr>
          <p:grpSpPr>
            <a:xfrm>
              <a:off x="8131405" y="-112252"/>
              <a:ext cx="1368801" cy="1368801"/>
              <a:chOff x="1653302" y="685777"/>
              <a:chExt cx="824828" cy="824828"/>
            </a:xfrm>
          </p:grpSpPr>
          <p:sp>
            <p:nvSpPr>
              <p:cNvPr id="424" name="Google Shape;424;p4"/>
              <p:cNvSpPr/>
              <p:nvPr/>
            </p:nvSpPr>
            <p:spPr>
              <a:xfrm>
                <a:off x="1685230" y="717705"/>
                <a:ext cx="792900" cy="792900"/>
              </a:xfrm>
              <a:prstGeom prst="donut">
                <a:avLst>
                  <a:gd name="adj" fmla="val 22098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4"/>
              <p:cNvSpPr/>
              <p:nvPr/>
            </p:nvSpPr>
            <p:spPr>
              <a:xfrm>
                <a:off x="1653302" y="685777"/>
                <a:ext cx="792900" cy="792900"/>
              </a:xfrm>
              <a:prstGeom prst="donut">
                <a:avLst>
                  <a:gd name="adj" fmla="val 22098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6" name="Google Shape;426;p4"/>
            <p:cNvGrpSpPr/>
            <p:nvPr/>
          </p:nvGrpSpPr>
          <p:grpSpPr>
            <a:xfrm>
              <a:off x="16" y="2398116"/>
              <a:ext cx="494831" cy="1412909"/>
              <a:chOff x="16" y="2398116"/>
              <a:chExt cx="494831" cy="1412909"/>
            </a:xfrm>
          </p:grpSpPr>
          <p:sp>
            <p:nvSpPr>
              <p:cNvPr id="427" name="Google Shape;427;p4"/>
              <p:cNvSpPr/>
              <p:nvPr/>
            </p:nvSpPr>
            <p:spPr>
              <a:xfrm rot="10800000">
                <a:off x="16" y="2398116"/>
                <a:ext cx="494831" cy="1412909"/>
              </a:xfrm>
              <a:custGeom>
                <a:avLst/>
                <a:gdLst/>
                <a:ahLst/>
                <a:cxnLst/>
                <a:rect l="l" t="t" r="r" b="b"/>
                <a:pathLst>
                  <a:path w="20111" h="40208" extrusionOk="0">
                    <a:moveTo>
                      <a:pt x="20111" y="0"/>
                    </a:moveTo>
                    <a:lnTo>
                      <a:pt x="1" y="20110"/>
                    </a:lnTo>
                    <a:lnTo>
                      <a:pt x="20111" y="40208"/>
                    </a:lnTo>
                    <a:lnTo>
                      <a:pt x="201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4"/>
              <p:cNvSpPr/>
              <p:nvPr/>
            </p:nvSpPr>
            <p:spPr>
              <a:xfrm rot="10800000">
                <a:off x="120370" y="3204713"/>
                <a:ext cx="254129" cy="217500"/>
              </a:xfrm>
              <a:custGeom>
                <a:avLst/>
                <a:gdLst/>
                <a:ahLst/>
                <a:cxnLst/>
                <a:rect l="l" t="t" r="r" b="b"/>
                <a:pathLst>
                  <a:path w="3478" h="2977" extrusionOk="0">
                    <a:moveTo>
                      <a:pt x="1989" y="584"/>
                    </a:moveTo>
                    <a:cubicBezTo>
                      <a:pt x="2489" y="584"/>
                      <a:pt x="2882" y="989"/>
                      <a:pt x="2882" y="1477"/>
                    </a:cubicBezTo>
                    <a:cubicBezTo>
                      <a:pt x="2882" y="2016"/>
                      <a:pt x="2441" y="2376"/>
                      <a:pt x="1983" y="2376"/>
                    </a:cubicBezTo>
                    <a:cubicBezTo>
                      <a:pt x="1763" y="2376"/>
                      <a:pt x="1539" y="2293"/>
                      <a:pt x="1358" y="2108"/>
                    </a:cubicBezTo>
                    <a:cubicBezTo>
                      <a:pt x="798" y="1548"/>
                      <a:pt x="1191" y="584"/>
                      <a:pt x="1989" y="584"/>
                    </a:cubicBezTo>
                    <a:close/>
                    <a:moveTo>
                      <a:pt x="1984" y="0"/>
                    </a:moveTo>
                    <a:cubicBezTo>
                      <a:pt x="1618" y="0"/>
                      <a:pt x="1245" y="136"/>
                      <a:pt x="941" y="441"/>
                    </a:cubicBezTo>
                    <a:cubicBezTo>
                      <a:pt x="1" y="1370"/>
                      <a:pt x="667" y="2977"/>
                      <a:pt x="1989" y="2977"/>
                    </a:cubicBezTo>
                    <a:cubicBezTo>
                      <a:pt x="2810" y="2977"/>
                      <a:pt x="3477" y="2310"/>
                      <a:pt x="3477" y="1489"/>
                    </a:cubicBezTo>
                    <a:cubicBezTo>
                      <a:pt x="3477" y="595"/>
                      <a:pt x="2747" y="0"/>
                      <a:pt x="19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9" name="Google Shape;429;p4"/>
            <p:cNvSpPr/>
            <p:nvPr/>
          </p:nvSpPr>
          <p:spPr>
            <a:xfrm>
              <a:off x="6997325" y="4777575"/>
              <a:ext cx="466330" cy="448170"/>
            </a:xfrm>
            <a:custGeom>
              <a:avLst/>
              <a:gdLst/>
              <a:ahLst/>
              <a:cxnLst/>
              <a:rect l="l" t="t" r="r" b="b"/>
              <a:pathLst>
                <a:path w="21647" h="20804" extrusionOk="0">
                  <a:moveTo>
                    <a:pt x="4732" y="1"/>
                  </a:moveTo>
                  <a:cubicBezTo>
                    <a:pt x="3629" y="1"/>
                    <a:pt x="2525" y="420"/>
                    <a:pt x="1680" y="1260"/>
                  </a:cubicBezTo>
                  <a:cubicBezTo>
                    <a:pt x="1" y="2951"/>
                    <a:pt x="1" y="5677"/>
                    <a:pt x="1680" y="7356"/>
                  </a:cubicBezTo>
                  <a:lnTo>
                    <a:pt x="4728" y="10404"/>
                  </a:lnTo>
                  <a:lnTo>
                    <a:pt x="1680" y="13452"/>
                  </a:lnTo>
                  <a:cubicBezTo>
                    <a:pt x="1" y="15131"/>
                    <a:pt x="1" y="17857"/>
                    <a:pt x="1680" y="19536"/>
                  </a:cubicBezTo>
                  <a:cubicBezTo>
                    <a:pt x="2525" y="20375"/>
                    <a:pt x="3629" y="20795"/>
                    <a:pt x="4732" y="20795"/>
                  </a:cubicBezTo>
                  <a:cubicBezTo>
                    <a:pt x="5835" y="20795"/>
                    <a:pt x="6936" y="20375"/>
                    <a:pt x="7776" y="19536"/>
                  </a:cubicBezTo>
                  <a:lnTo>
                    <a:pt x="10824" y="16500"/>
                  </a:lnTo>
                  <a:lnTo>
                    <a:pt x="13872" y="19536"/>
                  </a:lnTo>
                  <a:cubicBezTo>
                    <a:pt x="14711" y="20381"/>
                    <a:pt x="15812" y="20804"/>
                    <a:pt x="16914" y="20804"/>
                  </a:cubicBezTo>
                  <a:cubicBezTo>
                    <a:pt x="18015" y="20804"/>
                    <a:pt x="19116" y="20381"/>
                    <a:pt x="19956" y="19536"/>
                  </a:cubicBezTo>
                  <a:cubicBezTo>
                    <a:pt x="21647" y="17857"/>
                    <a:pt x="21647" y="15131"/>
                    <a:pt x="19956" y="13452"/>
                  </a:cubicBezTo>
                  <a:lnTo>
                    <a:pt x="16920" y="10404"/>
                  </a:lnTo>
                  <a:lnTo>
                    <a:pt x="19956" y="7356"/>
                  </a:lnTo>
                  <a:cubicBezTo>
                    <a:pt x="21635" y="5677"/>
                    <a:pt x="21635" y="2951"/>
                    <a:pt x="19956" y="1260"/>
                  </a:cubicBezTo>
                  <a:cubicBezTo>
                    <a:pt x="19116" y="420"/>
                    <a:pt x="18015" y="1"/>
                    <a:pt x="16914" y="1"/>
                  </a:cubicBezTo>
                  <a:cubicBezTo>
                    <a:pt x="15812" y="1"/>
                    <a:pt x="14711" y="420"/>
                    <a:pt x="13872" y="1260"/>
                  </a:cubicBezTo>
                  <a:lnTo>
                    <a:pt x="10824" y="4308"/>
                  </a:lnTo>
                  <a:lnTo>
                    <a:pt x="7776" y="1260"/>
                  </a:lnTo>
                  <a:cubicBezTo>
                    <a:pt x="6936" y="420"/>
                    <a:pt x="5835" y="1"/>
                    <a:pt x="47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4"/>
          <p:cNvSpPr txBox="1">
            <a:spLocks noGrp="1"/>
          </p:cNvSpPr>
          <p:nvPr>
            <p:ph type="title"/>
          </p:nvPr>
        </p:nvSpPr>
        <p:spPr>
          <a:xfrm>
            <a:off x="1445425" y="476172"/>
            <a:ext cx="6253200" cy="44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6"/>
          <p:cNvSpPr txBox="1">
            <a:spLocks noGrp="1"/>
          </p:cNvSpPr>
          <p:nvPr>
            <p:ph type="title"/>
          </p:nvPr>
        </p:nvSpPr>
        <p:spPr>
          <a:xfrm>
            <a:off x="1445425" y="476172"/>
            <a:ext cx="6253200" cy="44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508" name="Google Shape;508;p6"/>
          <p:cNvGrpSpPr/>
          <p:nvPr/>
        </p:nvGrpSpPr>
        <p:grpSpPr>
          <a:xfrm>
            <a:off x="-1958993" y="4289290"/>
            <a:ext cx="3072186" cy="600091"/>
            <a:chOff x="8177200" y="4623825"/>
            <a:chExt cx="1541875" cy="301175"/>
          </a:xfrm>
        </p:grpSpPr>
        <p:sp>
          <p:nvSpPr>
            <p:cNvPr id="509" name="Google Shape;509;p6"/>
            <p:cNvSpPr/>
            <p:nvPr/>
          </p:nvSpPr>
          <p:spPr>
            <a:xfrm>
              <a:off x="8177200" y="4813050"/>
              <a:ext cx="1541875" cy="111950"/>
            </a:xfrm>
            <a:custGeom>
              <a:avLst/>
              <a:gdLst/>
              <a:ahLst/>
              <a:cxnLst/>
              <a:rect l="l" t="t" r="r" b="b"/>
              <a:pathLst>
                <a:path w="61675" h="4478" fill="none" extrusionOk="0">
                  <a:moveTo>
                    <a:pt x="0" y="1858"/>
                  </a:moveTo>
                  <a:cubicBezTo>
                    <a:pt x="2929" y="12"/>
                    <a:pt x="6727" y="310"/>
                    <a:pt x="9335" y="2608"/>
                  </a:cubicBezTo>
                  <a:cubicBezTo>
                    <a:pt x="11466" y="4477"/>
                    <a:pt x="14657" y="4477"/>
                    <a:pt x="16788" y="2608"/>
                  </a:cubicBezTo>
                  <a:cubicBezTo>
                    <a:pt x="19741" y="0"/>
                    <a:pt x="24158" y="0"/>
                    <a:pt x="27111" y="2608"/>
                  </a:cubicBezTo>
                  <a:cubicBezTo>
                    <a:pt x="29242" y="4477"/>
                    <a:pt x="32433" y="4477"/>
                    <a:pt x="34564" y="2608"/>
                  </a:cubicBezTo>
                  <a:cubicBezTo>
                    <a:pt x="37517" y="0"/>
                    <a:pt x="41934" y="0"/>
                    <a:pt x="44887" y="2608"/>
                  </a:cubicBezTo>
                  <a:cubicBezTo>
                    <a:pt x="47018" y="4477"/>
                    <a:pt x="50209" y="4477"/>
                    <a:pt x="52352" y="2608"/>
                  </a:cubicBezTo>
                  <a:cubicBezTo>
                    <a:pt x="54948" y="310"/>
                    <a:pt x="58746" y="12"/>
                    <a:pt x="61675" y="1858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8177200" y="4718438"/>
              <a:ext cx="1541875" cy="111950"/>
            </a:xfrm>
            <a:custGeom>
              <a:avLst/>
              <a:gdLst/>
              <a:ahLst/>
              <a:cxnLst/>
              <a:rect l="l" t="t" r="r" b="b"/>
              <a:pathLst>
                <a:path w="61675" h="4478" fill="none" extrusionOk="0">
                  <a:moveTo>
                    <a:pt x="0" y="1858"/>
                  </a:moveTo>
                  <a:cubicBezTo>
                    <a:pt x="2929" y="12"/>
                    <a:pt x="6727" y="310"/>
                    <a:pt x="9335" y="2608"/>
                  </a:cubicBezTo>
                  <a:cubicBezTo>
                    <a:pt x="11466" y="4477"/>
                    <a:pt x="14657" y="4477"/>
                    <a:pt x="16788" y="2608"/>
                  </a:cubicBezTo>
                  <a:cubicBezTo>
                    <a:pt x="19741" y="0"/>
                    <a:pt x="24158" y="0"/>
                    <a:pt x="27111" y="2608"/>
                  </a:cubicBezTo>
                  <a:cubicBezTo>
                    <a:pt x="29242" y="4477"/>
                    <a:pt x="32433" y="4477"/>
                    <a:pt x="34564" y="2608"/>
                  </a:cubicBezTo>
                  <a:cubicBezTo>
                    <a:pt x="37517" y="0"/>
                    <a:pt x="41934" y="0"/>
                    <a:pt x="44887" y="2608"/>
                  </a:cubicBezTo>
                  <a:cubicBezTo>
                    <a:pt x="47018" y="4477"/>
                    <a:pt x="50209" y="4477"/>
                    <a:pt x="52352" y="2608"/>
                  </a:cubicBezTo>
                  <a:cubicBezTo>
                    <a:pt x="54948" y="310"/>
                    <a:pt x="58746" y="12"/>
                    <a:pt x="61675" y="1858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8177200" y="4623825"/>
              <a:ext cx="1541875" cy="111950"/>
            </a:xfrm>
            <a:custGeom>
              <a:avLst/>
              <a:gdLst/>
              <a:ahLst/>
              <a:cxnLst/>
              <a:rect l="l" t="t" r="r" b="b"/>
              <a:pathLst>
                <a:path w="61675" h="4478" fill="none" extrusionOk="0">
                  <a:moveTo>
                    <a:pt x="0" y="1858"/>
                  </a:moveTo>
                  <a:cubicBezTo>
                    <a:pt x="2929" y="12"/>
                    <a:pt x="6727" y="310"/>
                    <a:pt x="9335" y="2608"/>
                  </a:cubicBezTo>
                  <a:cubicBezTo>
                    <a:pt x="11466" y="4477"/>
                    <a:pt x="14657" y="4477"/>
                    <a:pt x="16788" y="2608"/>
                  </a:cubicBezTo>
                  <a:cubicBezTo>
                    <a:pt x="19741" y="0"/>
                    <a:pt x="24158" y="0"/>
                    <a:pt x="27111" y="2608"/>
                  </a:cubicBezTo>
                  <a:cubicBezTo>
                    <a:pt x="29242" y="4477"/>
                    <a:pt x="32433" y="4477"/>
                    <a:pt x="34564" y="2608"/>
                  </a:cubicBezTo>
                  <a:cubicBezTo>
                    <a:pt x="37517" y="0"/>
                    <a:pt x="41934" y="0"/>
                    <a:pt x="44887" y="2608"/>
                  </a:cubicBezTo>
                  <a:cubicBezTo>
                    <a:pt x="47018" y="4477"/>
                    <a:pt x="50209" y="4477"/>
                    <a:pt x="52352" y="2608"/>
                  </a:cubicBezTo>
                  <a:cubicBezTo>
                    <a:pt x="54948" y="310"/>
                    <a:pt x="58746" y="12"/>
                    <a:pt x="61675" y="1858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" name="Google Shape;512;p6"/>
          <p:cNvGrpSpPr/>
          <p:nvPr/>
        </p:nvGrpSpPr>
        <p:grpSpPr>
          <a:xfrm>
            <a:off x="8439650" y="101138"/>
            <a:ext cx="1081431" cy="1081431"/>
            <a:chOff x="1653302" y="685777"/>
            <a:chExt cx="824828" cy="824828"/>
          </a:xfrm>
        </p:grpSpPr>
        <p:sp>
          <p:nvSpPr>
            <p:cNvPr id="513" name="Google Shape;513;p6"/>
            <p:cNvSpPr/>
            <p:nvPr/>
          </p:nvSpPr>
          <p:spPr>
            <a:xfrm>
              <a:off x="1685230" y="717705"/>
              <a:ext cx="792900" cy="792900"/>
            </a:xfrm>
            <a:prstGeom prst="donut">
              <a:avLst>
                <a:gd name="adj" fmla="val 2209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1653302" y="685777"/>
              <a:ext cx="792900" cy="792900"/>
            </a:xfrm>
            <a:prstGeom prst="donut">
              <a:avLst>
                <a:gd name="adj" fmla="val 22098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5" name="Google Shape;515;p6"/>
          <p:cNvSpPr/>
          <p:nvPr/>
        </p:nvSpPr>
        <p:spPr>
          <a:xfrm>
            <a:off x="198050" y="-226278"/>
            <a:ext cx="784812" cy="754249"/>
          </a:xfrm>
          <a:custGeom>
            <a:avLst/>
            <a:gdLst/>
            <a:ahLst/>
            <a:cxnLst/>
            <a:rect l="l" t="t" r="r" b="b"/>
            <a:pathLst>
              <a:path w="21647" h="20804" extrusionOk="0">
                <a:moveTo>
                  <a:pt x="4732" y="1"/>
                </a:moveTo>
                <a:cubicBezTo>
                  <a:pt x="3629" y="1"/>
                  <a:pt x="2525" y="420"/>
                  <a:pt x="1680" y="1260"/>
                </a:cubicBezTo>
                <a:cubicBezTo>
                  <a:pt x="1" y="2951"/>
                  <a:pt x="1" y="5677"/>
                  <a:pt x="1680" y="7356"/>
                </a:cubicBezTo>
                <a:lnTo>
                  <a:pt x="4728" y="10404"/>
                </a:lnTo>
                <a:lnTo>
                  <a:pt x="1680" y="13452"/>
                </a:lnTo>
                <a:cubicBezTo>
                  <a:pt x="1" y="15131"/>
                  <a:pt x="1" y="17857"/>
                  <a:pt x="1680" y="19536"/>
                </a:cubicBezTo>
                <a:cubicBezTo>
                  <a:pt x="2525" y="20375"/>
                  <a:pt x="3629" y="20795"/>
                  <a:pt x="4732" y="20795"/>
                </a:cubicBezTo>
                <a:cubicBezTo>
                  <a:pt x="5835" y="20795"/>
                  <a:pt x="6936" y="20375"/>
                  <a:pt x="7776" y="19536"/>
                </a:cubicBezTo>
                <a:lnTo>
                  <a:pt x="10824" y="16500"/>
                </a:lnTo>
                <a:lnTo>
                  <a:pt x="13872" y="19536"/>
                </a:lnTo>
                <a:cubicBezTo>
                  <a:pt x="14711" y="20381"/>
                  <a:pt x="15812" y="20804"/>
                  <a:pt x="16914" y="20804"/>
                </a:cubicBezTo>
                <a:cubicBezTo>
                  <a:pt x="18015" y="20804"/>
                  <a:pt x="19116" y="20381"/>
                  <a:pt x="19956" y="19536"/>
                </a:cubicBezTo>
                <a:cubicBezTo>
                  <a:pt x="21647" y="17857"/>
                  <a:pt x="21647" y="15131"/>
                  <a:pt x="19956" y="13452"/>
                </a:cubicBezTo>
                <a:lnTo>
                  <a:pt x="16920" y="10404"/>
                </a:lnTo>
                <a:lnTo>
                  <a:pt x="19956" y="7356"/>
                </a:lnTo>
                <a:cubicBezTo>
                  <a:pt x="21635" y="5677"/>
                  <a:pt x="21635" y="2951"/>
                  <a:pt x="19956" y="1260"/>
                </a:cubicBezTo>
                <a:cubicBezTo>
                  <a:pt x="19116" y="420"/>
                  <a:pt x="18015" y="1"/>
                  <a:pt x="16914" y="1"/>
                </a:cubicBezTo>
                <a:cubicBezTo>
                  <a:pt x="15812" y="1"/>
                  <a:pt x="14711" y="420"/>
                  <a:pt x="13872" y="1260"/>
                </a:cubicBezTo>
                <a:lnTo>
                  <a:pt x="10824" y="4308"/>
                </a:lnTo>
                <a:lnTo>
                  <a:pt x="7776" y="1260"/>
                </a:lnTo>
                <a:cubicBezTo>
                  <a:pt x="6936" y="420"/>
                  <a:pt x="5835" y="1"/>
                  <a:pt x="4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6"/>
          <p:cNvSpPr/>
          <p:nvPr/>
        </p:nvSpPr>
        <p:spPr>
          <a:xfrm>
            <a:off x="8444500" y="3312524"/>
            <a:ext cx="706701" cy="1412909"/>
          </a:xfrm>
          <a:custGeom>
            <a:avLst/>
            <a:gdLst/>
            <a:ahLst/>
            <a:cxnLst/>
            <a:rect l="l" t="t" r="r" b="b"/>
            <a:pathLst>
              <a:path w="20111" h="40208" extrusionOk="0">
                <a:moveTo>
                  <a:pt x="20111" y="0"/>
                </a:moveTo>
                <a:lnTo>
                  <a:pt x="1" y="20110"/>
                </a:lnTo>
                <a:lnTo>
                  <a:pt x="20111" y="40208"/>
                </a:lnTo>
                <a:lnTo>
                  <a:pt x="2011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6"/>
          <p:cNvSpPr/>
          <p:nvPr/>
        </p:nvSpPr>
        <p:spPr>
          <a:xfrm>
            <a:off x="8923973" y="4115383"/>
            <a:ext cx="122217" cy="104612"/>
          </a:xfrm>
          <a:custGeom>
            <a:avLst/>
            <a:gdLst/>
            <a:ahLst/>
            <a:cxnLst/>
            <a:rect l="l" t="t" r="r" b="b"/>
            <a:pathLst>
              <a:path w="3478" h="2977" extrusionOk="0">
                <a:moveTo>
                  <a:pt x="1989" y="584"/>
                </a:moveTo>
                <a:cubicBezTo>
                  <a:pt x="2489" y="584"/>
                  <a:pt x="2882" y="989"/>
                  <a:pt x="2882" y="1477"/>
                </a:cubicBezTo>
                <a:cubicBezTo>
                  <a:pt x="2882" y="2016"/>
                  <a:pt x="2441" y="2376"/>
                  <a:pt x="1983" y="2376"/>
                </a:cubicBezTo>
                <a:cubicBezTo>
                  <a:pt x="1763" y="2376"/>
                  <a:pt x="1539" y="2293"/>
                  <a:pt x="1358" y="2108"/>
                </a:cubicBezTo>
                <a:cubicBezTo>
                  <a:pt x="798" y="1548"/>
                  <a:pt x="1191" y="584"/>
                  <a:pt x="1989" y="584"/>
                </a:cubicBezTo>
                <a:close/>
                <a:moveTo>
                  <a:pt x="1984" y="0"/>
                </a:moveTo>
                <a:cubicBezTo>
                  <a:pt x="1618" y="0"/>
                  <a:pt x="1245" y="136"/>
                  <a:pt x="941" y="441"/>
                </a:cubicBezTo>
                <a:cubicBezTo>
                  <a:pt x="1" y="1370"/>
                  <a:pt x="667" y="2977"/>
                  <a:pt x="1989" y="2977"/>
                </a:cubicBezTo>
                <a:cubicBezTo>
                  <a:pt x="2810" y="2977"/>
                  <a:pt x="3477" y="2310"/>
                  <a:pt x="3477" y="1489"/>
                </a:cubicBezTo>
                <a:cubicBezTo>
                  <a:pt x="3477" y="595"/>
                  <a:pt x="2747" y="0"/>
                  <a:pt x="1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Google Shape;519;p7"/>
          <p:cNvGrpSpPr/>
          <p:nvPr/>
        </p:nvGrpSpPr>
        <p:grpSpPr>
          <a:xfrm>
            <a:off x="-463613" y="190470"/>
            <a:ext cx="10525901" cy="4781555"/>
            <a:chOff x="-463613" y="190470"/>
            <a:chExt cx="10525901" cy="4781555"/>
          </a:xfrm>
        </p:grpSpPr>
        <p:sp>
          <p:nvSpPr>
            <p:cNvPr id="520" name="Google Shape;520;p7"/>
            <p:cNvSpPr/>
            <p:nvPr/>
          </p:nvSpPr>
          <p:spPr>
            <a:xfrm rot="-5400000">
              <a:off x="-32743" y="4263208"/>
              <a:ext cx="402900" cy="847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7"/>
            <p:cNvSpPr/>
            <p:nvPr/>
          </p:nvSpPr>
          <p:spPr>
            <a:xfrm rot="-5400000">
              <a:off x="41501" y="4346825"/>
              <a:ext cx="402900" cy="847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-463613" y="338888"/>
              <a:ext cx="696059" cy="668953"/>
            </a:xfrm>
            <a:custGeom>
              <a:avLst/>
              <a:gdLst/>
              <a:ahLst/>
              <a:cxnLst/>
              <a:rect l="l" t="t" r="r" b="b"/>
              <a:pathLst>
                <a:path w="21647" h="20804" extrusionOk="0">
                  <a:moveTo>
                    <a:pt x="4732" y="1"/>
                  </a:moveTo>
                  <a:cubicBezTo>
                    <a:pt x="3629" y="1"/>
                    <a:pt x="2525" y="420"/>
                    <a:pt x="1680" y="1260"/>
                  </a:cubicBezTo>
                  <a:cubicBezTo>
                    <a:pt x="1" y="2951"/>
                    <a:pt x="1" y="5677"/>
                    <a:pt x="1680" y="7356"/>
                  </a:cubicBezTo>
                  <a:lnTo>
                    <a:pt x="4728" y="10404"/>
                  </a:lnTo>
                  <a:lnTo>
                    <a:pt x="1680" y="13452"/>
                  </a:lnTo>
                  <a:cubicBezTo>
                    <a:pt x="1" y="15131"/>
                    <a:pt x="1" y="17857"/>
                    <a:pt x="1680" y="19536"/>
                  </a:cubicBezTo>
                  <a:cubicBezTo>
                    <a:pt x="2525" y="20375"/>
                    <a:pt x="3629" y="20795"/>
                    <a:pt x="4732" y="20795"/>
                  </a:cubicBezTo>
                  <a:cubicBezTo>
                    <a:pt x="5835" y="20795"/>
                    <a:pt x="6936" y="20375"/>
                    <a:pt x="7776" y="19536"/>
                  </a:cubicBezTo>
                  <a:lnTo>
                    <a:pt x="10824" y="16500"/>
                  </a:lnTo>
                  <a:lnTo>
                    <a:pt x="13872" y="19536"/>
                  </a:lnTo>
                  <a:cubicBezTo>
                    <a:pt x="14711" y="20381"/>
                    <a:pt x="15812" y="20804"/>
                    <a:pt x="16914" y="20804"/>
                  </a:cubicBezTo>
                  <a:cubicBezTo>
                    <a:pt x="18015" y="20804"/>
                    <a:pt x="19116" y="20381"/>
                    <a:pt x="19956" y="19536"/>
                  </a:cubicBezTo>
                  <a:cubicBezTo>
                    <a:pt x="21647" y="17857"/>
                    <a:pt x="21647" y="15131"/>
                    <a:pt x="19956" y="13452"/>
                  </a:cubicBezTo>
                  <a:lnTo>
                    <a:pt x="16920" y="10404"/>
                  </a:lnTo>
                  <a:lnTo>
                    <a:pt x="19956" y="7356"/>
                  </a:lnTo>
                  <a:cubicBezTo>
                    <a:pt x="21635" y="5677"/>
                    <a:pt x="21635" y="2951"/>
                    <a:pt x="19956" y="1260"/>
                  </a:cubicBezTo>
                  <a:cubicBezTo>
                    <a:pt x="19116" y="420"/>
                    <a:pt x="18015" y="1"/>
                    <a:pt x="16914" y="1"/>
                  </a:cubicBezTo>
                  <a:cubicBezTo>
                    <a:pt x="15812" y="1"/>
                    <a:pt x="14711" y="420"/>
                    <a:pt x="13872" y="1260"/>
                  </a:cubicBezTo>
                  <a:lnTo>
                    <a:pt x="10824" y="4308"/>
                  </a:lnTo>
                  <a:lnTo>
                    <a:pt x="7776" y="1260"/>
                  </a:lnTo>
                  <a:cubicBezTo>
                    <a:pt x="6936" y="420"/>
                    <a:pt x="5835" y="1"/>
                    <a:pt x="47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-463613" y="387013"/>
              <a:ext cx="696059" cy="668953"/>
            </a:xfrm>
            <a:custGeom>
              <a:avLst/>
              <a:gdLst/>
              <a:ahLst/>
              <a:cxnLst/>
              <a:rect l="l" t="t" r="r" b="b"/>
              <a:pathLst>
                <a:path w="21647" h="20804" extrusionOk="0">
                  <a:moveTo>
                    <a:pt x="4732" y="1"/>
                  </a:moveTo>
                  <a:cubicBezTo>
                    <a:pt x="3629" y="1"/>
                    <a:pt x="2525" y="420"/>
                    <a:pt x="1680" y="1260"/>
                  </a:cubicBezTo>
                  <a:cubicBezTo>
                    <a:pt x="1" y="2951"/>
                    <a:pt x="1" y="5677"/>
                    <a:pt x="1680" y="7356"/>
                  </a:cubicBezTo>
                  <a:lnTo>
                    <a:pt x="4728" y="10404"/>
                  </a:lnTo>
                  <a:lnTo>
                    <a:pt x="1680" y="13452"/>
                  </a:lnTo>
                  <a:cubicBezTo>
                    <a:pt x="1" y="15131"/>
                    <a:pt x="1" y="17857"/>
                    <a:pt x="1680" y="19536"/>
                  </a:cubicBezTo>
                  <a:cubicBezTo>
                    <a:pt x="2525" y="20375"/>
                    <a:pt x="3629" y="20795"/>
                    <a:pt x="4732" y="20795"/>
                  </a:cubicBezTo>
                  <a:cubicBezTo>
                    <a:pt x="5835" y="20795"/>
                    <a:pt x="6936" y="20375"/>
                    <a:pt x="7776" y="19536"/>
                  </a:cubicBezTo>
                  <a:lnTo>
                    <a:pt x="10824" y="16500"/>
                  </a:lnTo>
                  <a:lnTo>
                    <a:pt x="13872" y="19536"/>
                  </a:lnTo>
                  <a:cubicBezTo>
                    <a:pt x="14711" y="20381"/>
                    <a:pt x="15812" y="20804"/>
                    <a:pt x="16914" y="20804"/>
                  </a:cubicBezTo>
                  <a:cubicBezTo>
                    <a:pt x="18015" y="20804"/>
                    <a:pt x="19116" y="20381"/>
                    <a:pt x="19956" y="19536"/>
                  </a:cubicBezTo>
                  <a:cubicBezTo>
                    <a:pt x="21647" y="17857"/>
                    <a:pt x="21647" y="15131"/>
                    <a:pt x="19956" y="13452"/>
                  </a:cubicBezTo>
                  <a:lnTo>
                    <a:pt x="16920" y="10404"/>
                  </a:lnTo>
                  <a:lnTo>
                    <a:pt x="19956" y="7356"/>
                  </a:lnTo>
                  <a:cubicBezTo>
                    <a:pt x="21635" y="5677"/>
                    <a:pt x="21635" y="2951"/>
                    <a:pt x="19956" y="1260"/>
                  </a:cubicBezTo>
                  <a:cubicBezTo>
                    <a:pt x="19116" y="420"/>
                    <a:pt x="18015" y="1"/>
                    <a:pt x="16914" y="1"/>
                  </a:cubicBezTo>
                  <a:cubicBezTo>
                    <a:pt x="15812" y="1"/>
                    <a:pt x="14711" y="420"/>
                    <a:pt x="13872" y="1260"/>
                  </a:cubicBezTo>
                  <a:lnTo>
                    <a:pt x="10824" y="4308"/>
                  </a:lnTo>
                  <a:lnTo>
                    <a:pt x="7776" y="1260"/>
                  </a:lnTo>
                  <a:cubicBezTo>
                    <a:pt x="6936" y="420"/>
                    <a:pt x="5835" y="1"/>
                    <a:pt x="47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4" name="Google Shape;524;p7"/>
            <p:cNvGrpSpPr/>
            <p:nvPr/>
          </p:nvGrpSpPr>
          <p:grpSpPr>
            <a:xfrm>
              <a:off x="6129107" y="4060690"/>
              <a:ext cx="3072186" cy="600091"/>
              <a:chOff x="8177200" y="4623825"/>
              <a:chExt cx="1541875" cy="301175"/>
            </a:xfrm>
          </p:grpSpPr>
          <p:sp>
            <p:nvSpPr>
              <p:cNvPr id="525" name="Google Shape;525;p7"/>
              <p:cNvSpPr/>
              <p:nvPr/>
            </p:nvSpPr>
            <p:spPr>
              <a:xfrm>
                <a:off x="8177200" y="4813050"/>
                <a:ext cx="1541875" cy="111950"/>
              </a:xfrm>
              <a:custGeom>
                <a:avLst/>
                <a:gdLst/>
                <a:ahLst/>
                <a:cxnLst/>
                <a:rect l="l" t="t" r="r" b="b"/>
                <a:pathLst>
                  <a:path w="61675" h="4478" fill="none" extrusionOk="0">
                    <a:moveTo>
                      <a:pt x="0" y="1858"/>
                    </a:moveTo>
                    <a:cubicBezTo>
                      <a:pt x="2929" y="12"/>
                      <a:pt x="6727" y="310"/>
                      <a:pt x="9335" y="2608"/>
                    </a:cubicBezTo>
                    <a:cubicBezTo>
                      <a:pt x="11466" y="4477"/>
                      <a:pt x="14657" y="4477"/>
                      <a:pt x="16788" y="2608"/>
                    </a:cubicBezTo>
                    <a:cubicBezTo>
                      <a:pt x="19741" y="0"/>
                      <a:pt x="24158" y="0"/>
                      <a:pt x="27111" y="2608"/>
                    </a:cubicBezTo>
                    <a:cubicBezTo>
                      <a:pt x="29242" y="4477"/>
                      <a:pt x="32433" y="4477"/>
                      <a:pt x="34564" y="2608"/>
                    </a:cubicBezTo>
                    <a:cubicBezTo>
                      <a:pt x="37517" y="0"/>
                      <a:pt x="41934" y="0"/>
                      <a:pt x="44887" y="2608"/>
                    </a:cubicBezTo>
                    <a:cubicBezTo>
                      <a:pt x="47018" y="4477"/>
                      <a:pt x="50209" y="4477"/>
                      <a:pt x="52352" y="2608"/>
                    </a:cubicBezTo>
                    <a:cubicBezTo>
                      <a:pt x="54948" y="310"/>
                      <a:pt x="58746" y="12"/>
                      <a:pt x="61675" y="1858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7"/>
              <p:cNvSpPr/>
              <p:nvPr/>
            </p:nvSpPr>
            <p:spPr>
              <a:xfrm>
                <a:off x="8177200" y="4718438"/>
                <a:ext cx="1541875" cy="111950"/>
              </a:xfrm>
              <a:custGeom>
                <a:avLst/>
                <a:gdLst/>
                <a:ahLst/>
                <a:cxnLst/>
                <a:rect l="l" t="t" r="r" b="b"/>
                <a:pathLst>
                  <a:path w="61675" h="4478" fill="none" extrusionOk="0">
                    <a:moveTo>
                      <a:pt x="0" y="1858"/>
                    </a:moveTo>
                    <a:cubicBezTo>
                      <a:pt x="2929" y="12"/>
                      <a:pt x="6727" y="310"/>
                      <a:pt x="9335" y="2608"/>
                    </a:cubicBezTo>
                    <a:cubicBezTo>
                      <a:pt x="11466" y="4477"/>
                      <a:pt x="14657" y="4477"/>
                      <a:pt x="16788" y="2608"/>
                    </a:cubicBezTo>
                    <a:cubicBezTo>
                      <a:pt x="19741" y="0"/>
                      <a:pt x="24158" y="0"/>
                      <a:pt x="27111" y="2608"/>
                    </a:cubicBezTo>
                    <a:cubicBezTo>
                      <a:pt x="29242" y="4477"/>
                      <a:pt x="32433" y="4477"/>
                      <a:pt x="34564" y="2608"/>
                    </a:cubicBezTo>
                    <a:cubicBezTo>
                      <a:pt x="37517" y="0"/>
                      <a:pt x="41934" y="0"/>
                      <a:pt x="44887" y="2608"/>
                    </a:cubicBezTo>
                    <a:cubicBezTo>
                      <a:pt x="47018" y="4477"/>
                      <a:pt x="50209" y="4477"/>
                      <a:pt x="52352" y="2608"/>
                    </a:cubicBezTo>
                    <a:cubicBezTo>
                      <a:pt x="54948" y="310"/>
                      <a:pt x="58746" y="12"/>
                      <a:pt x="61675" y="1858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7"/>
              <p:cNvSpPr/>
              <p:nvPr/>
            </p:nvSpPr>
            <p:spPr>
              <a:xfrm>
                <a:off x="8177200" y="4623825"/>
                <a:ext cx="1541875" cy="111950"/>
              </a:xfrm>
              <a:custGeom>
                <a:avLst/>
                <a:gdLst/>
                <a:ahLst/>
                <a:cxnLst/>
                <a:rect l="l" t="t" r="r" b="b"/>
                <a:pathLst>
                  <a:path w="61675" h="4478" fill="none" extrusionOk="0">
                    <a:moveTo>
                      <a:pt x="0" y="1858"/>
                    </a:moveTo>
                    <a:cubicBezTo>
                      <a:pt x="2929" y="12"/>
                      <a:pt x="6727" y="310"/>
                      <a:pt x="9335" y="2608"/>
                    </a:cubicBezTo>
                    <a:cubicBezTo>
                      <a:pt x="11466" y="4477"/>
                      <a:pt x="14657" y="4477"/>
                      <a:pt x="16788" y="2608"/>
                    </a:cubicBezTo>
                    <a:cubicBezTo>
                      <a:pt x="19741" y="0"/>
                      <a:pt x="24158" y="0"/>
                      <a:pt x="27111" y="2608"/>
                    </a:cubicBezTo>
                    <a:cubicBezTo>
                      <a:pt x="29242" y="4477"/>
                      <a:pt x="32433" y="4477"/>
                      <a:pt x="34564" y="2608"/>
                    </a:cubicBezTo>
                    <a:cubicBezTo>
                      <a:pt x="37517" y="0"/>
                      <a:pt x="41934" y="0"/>
                      <a:pt x="44887" y="2608"/>
                    </a:cubicBezTo>
                    <a:cubicBezTo>
                      <a:pt x="47018" y="4477"/>
                      <a:pt x="50209" y="4477"/>
                      <a:pt x="52352" y="2608"/>
                    </a:cubicBezTo>
                    <a:cubicBezTo>
                      <a:pt x="54948" y="310"/>
                      <a:pt x="58746" y="12"/>
                      <a:pt x="61675" y="1858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8" name="Google Shape;528;p7"/>
            <p:cNvGrpSpPr/>
            <p:nvPr/>
          </p:nvGrpSpPr>
          <p:grpSpPr>
            <a:xfrm>
              <a:off x="8189780" y="190470"/>
              <a:ext cx="1872508" cy="1854397"/>
              <a:chOff x="468200" y="1667900"/>
              <a:chExt cx="1085575" cy="1075075"/>
            </a:xfrm>
          </p:grpSpPr>
          <p:sp>
            <p:nvSpPr>
              <p:cNvPr id="529" name="Google Shape;529;p7"/>
              <p:cNvSpPr/>
              <p:nvPr/>
            </p:nvSpPr>
            <p:spPr>
              <a:xfrm>
                <a:off x="989100" y="1667900"/>
                <a:ext cx="521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9" extrusionOk="0">
                    <a:moveTo>
                      <a:pt x="997" y="1"/>
                    </a:moveTo>
                    <a:cubicBezTo>
                      <a:pt x="489" y="1"/>
                      <a:pt x="0" y="398"/>
                      <a:pt x="0" y="1000"/>
                    </a:cubicBezTo>
                    <a:cubicBezTo>
                      <a:pt x="0" y="1595"/>
                      <a:pt x="488" y="1988"/>
                      <a:pt x="995" y="1988"/>
                    </a:cubicBezTo>
                    <a:cubicBezTo>
                      <a:pt x="1240" y="1988"/>
                      <a:pt x="1490" y="1896"/>
                      <a:pt x="1691" y="1691"/>
                    </a:cubicBezTo>
                    <a:cubicBezTo>
                      <a:pt x="2084" y="1310"/>
                      <a:pt x="2084" y="679"/>
                      <a:pt x="1691" y="298"/>
                    </a:cubicBezTo>
                    <a:cubicBezTo>
                      <a:pt x="1490" y="93"/>
                      <a:pt x="1241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7"/>
              <p:cNvSpPr/>
              <p:nvPr/>
            </p:nvSpPr>
            <p:spPr>
              <a:xfrm>
                <a:off x="1062325" y="1741025"/>
                <a:ext cx="51825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90" extrusionOk="0">
                    <a:moveTo>
                      <a:pt x="997" y="1"/>
                    </a:moveTo>
                    <a:cubicBezTo>
                      <a:pt x="487" y="1"/>
                      <a:pt x="0" y="396"/>
                      <a:pt x="0" y="992"/>
                    </a:cubicBezTo>
                    <a:cubicBezTo>
                      <a:pt x="0" y="1589"/>
                      <a:pt x="487" y="1989"/>
                      <a:pt x="996" y="1989"/>
                    </a:cubicBezTo>
                    <a:cubicBezTo>
                      <a:pt x="1239" y="1989"/>
                      <a:pt x="1487" y="1899"/>
                      <a:pt x="1691" y="1695"/>
                    </a:cubicBezTo>
                    <a:cubicBezTo>
                      <a:pt x="2072" y="1314"/>
                      <a:pt x="2072" y="683"/>
                      <a:pt x="1691" y="290"/>
                    </a:cubicBezTo>
                    <a:cubicBezTo>
                      <a:pt x="1488" y="90"/>
                      <a:pt x="1239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7"/>
              <p:cNvSpPr/>
              <p:nvPr/>
            </p:nvSpPr>
            <p:spPr>
              <a:xfrm>
                <a:off x="907550" y="1741125"/>
                <a:ext cx="66400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1986" extrusionOk="0">
                    <a:moveTo>
                      <a:pt x="1334" y="0"/>
                    </a:moveTo>
                    <a:cubicBezTo>
                      <a:pt x="453" y="0"/>
                      <a:pt x="0" y="1072"/>
                      <a:pt x="631" y="1691"/>
                    </a:cubicBezTo>
                    <a:cubicBezTo>
                      <a:pt x="822" y="1887"/>
                      <a:pt x="1075" y="1986"/>
                      <a:pt x="1328" y="1986"/>
                    </a:cubicBezTo>
                    <a:cubicBezTo>
                      <a:pt x="1581" y="1986"/>
                      <a:pt x="1834" y="1887"/>
                      <a:pt x="2024" y="1691"/>
                    </a:cubicBezTo>
                    <a:cubicBezTo>
                      <a:pt x="2655" y="1072"/>
                      <a:pt x="2215" y="0"/>
                      <a:pt x="1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7"/>
              <p:cNvSpPr/>
              <p:nvPr/>
            </p:nvSpPr>
            <p:spPr>
              <a:xfrm>
                <a:off x="1135850" y="181455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1"/>
                    </a:moveTo>
                    <a:cubicBezTo>
                      <a:pt x="492" y="1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4"/>
                      <a:pt x="1691" y="1695"/>
                    </a:cubicBezTo>
                    <a:cubicBezTo>
                      <a:pt x="2084" y="1314"/>
                      <a:pt x="2084" y="683"/>
                      <a:pt x="1691" y="290"/>
                    </a:cubicBezTo>
                    <a:cubicBezTo>
                      <a:pt x="1491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7"/>
              <p:cNvSpPr/>
              <p:nvPr/>
            </p:nvSpPr>
            <p:spPr>
              <a:xfrm>
                <a:off x="1209075" y="188777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6" y="1"/>
                    </a:moveTo>
                    <a:cubicBezTo>
                      <a:pt x="487" y="1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6" y="1984"/>
                    </a:cubicBezTo>
                    <a:cubicBezTo>
                      <a:pt x="1239" y="1984"/>
                      <a:pt x="1487" y="1894"/>
                      <a:pt x="1691" y="1695"/>
                    </a:cubicBezTo>
                    <a:cubicBezTo>
                      <a:pt x="2072" y="1302"/>
                      <a:pt x="2072" y="683"/>
                      <a:pt x="1691" y="290"/>
                    </a:cubicBezTo>
                    <a:cubicBezTo>
                      <a:pt x="1487" y="90"/>
                      <a:pt x="1239" y="1"/>
                      <a:pt x="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7"/>
              <p:cNvSpPr/>
              <p:nvPr/>
            </p:nvSpPr>
            <p:spPr>
              <a:xfrm>
                <a:off x="1282300" y="1960875"/>
                <a:ext cx="51800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9" extrusionOk="0">
                    <a:moveTo>
                      <a:pt x="1001" y="0"/>
                    </a:moveTo>
                    <a:cubicBezTo>
                      <a:pt x="492" y="0"/>
                      <a:pt x="0" y="400"/>
                      <a:pt x="0" y="997"/>
                    </a:cubicBezTo>
                    <a:cubicBezTo>
                      <a:pt x="0" y="1594"/>
                      <a:pt x="492" y="1989"/>
                      <a:pt x="1002" y="1989"/>
                    </a:cubicBezTo>
                    <a:cubicBezTo>
                      <a:pt x="1244" y="1989"/>
                      <a:pt x="1491" y="1899"/>
                      <a:pt x="1691" y="1700"/>
                    </a:cubicBezTo>
                    <a:cubicBezTo>
                      <a:pt x="2072" y="1307"/>
                      <a:pt x="2072" y="676"/>
                      <a:pt x="1691" y="295"/>
                    </a:cubicBezTo>
                    <a:cubicBezTo>
                      <a:pt x="1491" y="91"/>
                      <a:pt x="1244" y="0"/>
                      <a:pt x="10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7"/>
              <p:cNvSpPr/>
              <p:nvPr/>
            </p:nvSpPr>
            <p:spPr>
              <a:xfrm>
                <a:off x="1355225" y="2034025"/>
                <a:ext cx="52100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8" extrusionOk="0">
                    <a:moveTo>
                      <a:pt x="996" y="1"/>
                    </a:moveTo>
                    <a:cubicBezTo>
                      <a:pt x="488" y="1"/>
                      <a:pt x="0" y="397"/>
                      <a:pt x="0" y="1000"/>
                    </a:cubicBezTo>
                    <a:cubicBezTo>
                      <a:pt x="0" y="1594"/>
                      <a:pt x="487" y="1988"/>
                      <a:pt x="995" y="1988"/>
                    </a:cubicBezTo>
                    <a:cubicBezTo>
                      <a:pt x="1240" y="1988"/>
                      <a:pt x="1489" y="1896"/>
                      <a:pt x="1691" y="1691"/>
                    </a:cubicBezTo>
                    <a:cubicBezTo>
                      <a:pt x="2084" y="1310"/>
                      <a:pt x="2084" y="679"/>
                      <a:pt x="1691" y="298"/>
                    </a:cubicBezTo>
                    <a:cubicBezTo>
                      <a:pt x="1490" y="93"/>
                      <a:pt x="1241" y="1"/>
                      <a:pt x="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7"/>
              <p:cNvSpPr/>
              <p:nvPr/>
            </p:nvSpPr>
            <p:spPr>
              <a:xfrm>
                <a:off x="1428750" y="2107550"/>
                <a:ext cx="5210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2" extrusionOk="0">
                    <a:moveTo>
                      <a:pt x="996" y="0"/>
                    </a:moveTo>
                    <a:cubicBezTo>
                      <a:pt x="488" y="0"/>
                      <a:pt x="0" y="397"/>
                      <a:pt x="0" y="1000"/>
                    </a:cubicBezTo>
                    <a:cubicBezTo>
                      <a:pt x="0" y="1597"/>
                      <a:pt x="492" y="1991"/>
                      <a:pt x="1002" y="1991"/>
                    </a:cubicBezTo>
                    <a:cubicBezTo>
                      <a:pt x="1244" y="1991"/>
                      <a:pt x="1491" y="1902"/>
                      <a:pt x="1691" y="1702"/>
                    </a:cubicBezTo>
                    <a:cubicBezTo>
                      <a:pt x="2084" y="1309"/>
                      <a:pt x="2084" y="678"/>
                      <a:pt x="1691" y="297"/>
                    </a:cubicBezTo>
                    <a:cubicBezTo>
                      <a:pt x="1490" y="92"/>
                      <a:pt x="1241" y="0"/>
                      <a:pt x="9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7"/>
              <p:cNvSpPr/>
              <p:nvPr/>
            </p:nvSpPr>
            <p:spPr>
              <a:xfrm>
                <a:off x="1501950" y="2180750"/>
                <a:ext cx="51825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6" extrusionOk="0">
                    <a:moveTo>
                      <a:pt x="990" y="1"/>
                    </a:moveTo>
                    <a:cubicBezTo>
                      <a:pt x="483" y="1"/>
                      <a:pt x="1" y="395"/>
                      <a:pt x="1" y="989"/>
                    </a:cubicBezTo>
                    <a:cubicBezTo>
                      <a:pt x="1" y="1586"/>
                      <a:pt x="487" y="1986"/>
                      <a:pt x="997" y="1986"/>
                    </a:cubicBezTo>
                    <a:cubicBezTo>
                      <a:pt x="1240" y="1986"/>
                      <a:pt x="1488" y="1895"/>
                      <a:pt x="1692" y="1691"/>
                    </a:cubicBezTo>
                    <a:cubicBezTo>
                      <a:pt x="2073" y="1310"/>
                      <a:pt x="2073" y="679"/>
                      <a:pt x="1692" y="298"/>
                    </a:cubicBezTo>
                    <a:cubicBezTo>
                      <a:pt x="1486" y="93"/>
                      <a:pt x="1235" y="1"/>
                      <a:pt x="9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7"/>
              <p:cNvSpPr/>
              <p:nvPr/>
            </p:nvSpPr>
            <p:spPr>
              <a:xfrm>
                <a:off x="989100" y="1814250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1"/>
                    </a:moveTo>
                    <a:cubicBezTo>
                      <a:pt x="492" y="1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5"/>
                      <a:pt x="1691" y="1695"/>
                    </a:cubicBezTo>
                    <a:cubicBezTo>
                      <a:pt x="2084" y="1302"/>
                      <a:pt x="2084" y="683"/>
                      <a:pt x="1691" y="290"/>
                    </a:cubicBezTo>
                    <a:cubicBezTo>
                      <a:pt x="1491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7"/>
              <p:cNvSpPr/>
              <p:nvPr/>
            </p:nvSpPr>
            <p:spPr>
              <a:xfrm>
                <a:off x="1062925" y="188777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7" y="1"/>
                    </a:moveTo>
                    <a:cubicBezTo>
                      <a:pt x="487" y="1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7" y="1894"/>
                      <a:pt x="1691" y="1695"/>
                    </a:cubicBezTo>
                    <a:cubicBezTo>
                      <a:pt x="2072" y="1302"/>
                      <a:pt x="2072" y="683"/>
                      <a:pt x="1691" y="290"/>
                    </a:cubicBezTo>
                    <a:cubicBezTo>
                      <a:pt x="1487" y="90"/>
                      <a:pt x="1239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7"/>
              <p:cNvSpPr/>
              <p:nvPr/>
            </p:nvSpPr>
            <p:spPr>
              <a:xfrm>
                <a:off x="1135850" y="196100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1"/>
                    </a:moveTo>
                    <a:cubicBezTo>
                      <a:pt x="492" y="1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4"/>
                      <a:pt x="1691" y="1695"/>
                    </a:cubicBezTo>
                    <a:cubicBezTo>
                      <a:pt x="2084" y="1302"/>
                      <a:pt x="2084" y="671"/>
                      <a:pt x="1691" y="290"/>
                    </a:cubicBezTo>
                    <a:cubicBezTo>
                      <a:pt x="1491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7"/>
              <p:cNvSpPr/>
              <p:nvPr/>
            </p:nvSpPr>
            <p:spPr>
              <a:xfrm>
                <a:off x="1209075" y="2034025"/>
                <a:ext cx="51800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8" extrusionOk="0">
                    <a:moveTo>
                      <a:pt x="991" y="1"/>
                    </a:moveTo>
                    <a:cubicBezTo>
                      <a:pt x="483" y="1"/>
                      <a:pt x="0" y="397"/>
                      <a:pt x="0" y="1000"/>
                    </a:cubicBezTo>
                    <a:cubicBezTo>
                      <a:pt x="0" y="1594"/>
                      <a:pt x="482" y="1988"/>
                      <a:pt x="989" y="1988"/>
                    </a:cubicBezTo>
                    <a:cubicBezTo>
                      <a:pt x="1234" y="1988"/>
                      <a:pt x="1485" y="1896"/>
                      <a:pt x="1691" y="1691"/>
                    </a:cubicBezTo>
                    <a:cubicBezTo>
                      <a:pt x="2072" y="1310"/>
                      <a:pt x="2072" y="679"/>
                      <a:pt x="1691" y="298"/>
                    </a:cubicBezTo>
                    <a:cubicBezTo>
                      <a:pt x="1486" y="93"/>
                      <a:pt x="1236" y="1"/>
                      <a:pt x="9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7"/>
              <p:cNvSpPr/>
              <p:nvPr/>
            </p:nvSpPr>
            <p:spPr>
              <a:xfrm>
                <a:off x="1282300" y="2107250"/>
                <a:ext cx="51800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8" extrusionOk="0">
                    <a:moveTo>
                      <a:pt x="995" y="0"/>
                    </a:moveTo>
                    <a:cubicBezTo>
                      <a:pt x="487" y="0"/>
                      <a:pt x="0" y="394"/>
                      <a:pt x="0" y="988"/>
                    </a:cubicBezTo>
                    <a:cubicBezTo>
                      <a:pt x="0" y="1591"/>
                      <a:pt x="488" y="1988"/>
                      <a:pt x="996" y="1988"/>
                    </a:cubicBezTo>
                    <a:cubicBezTo>
                      <a:pt x="1241" y="1988"/>
                      <a:pt x="1490" y="1896"/>
                      <a:pt x="1691" y="1691"/>
                    </a:cubicBezTo>
                    <a:cubicBezTo>
                      <a:pt x="2072" y="1310"/>
                      <a:pt x="2072" y="679"/>
                      <a:pt x="1691" y="298"/>
                    </a:cubicBezTo>
                    <a:cubicBezTo>
                      <a:pt x="1489" y="92"/>
                      <a:pt x="1240" y="0"/>
                      <a:pt x="9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7"/>
              <p:cNvSpPr/>
              <p:nvPr/>
            </p:nvSpPr>
            <p:spPr>
              <a:xfrm>
                <a:off x="1355525" y="2180750"/>
                <a:ext cx="52100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9" extrusionOk="0">
                    <a:moveTo>
                      <a:pt x="998" y="1"/>
                    </a:moveTo>
                    <a:cubicBezTo>
                      <a:pt x="487" y="1"/>
                      <a:pt x="0" y="395"/>
                      <a:pt x="0" y="989"/>
                    </a:cubicBezTo>
                    <a:cubicBezTo>
                      <a:pt x="0" y="1592"/>
                      <a:pt x="488" y="1988"/>
                      <a:pt x="1000" y="1988"/>
                    </a:cubicBezTo>
                    <a:cubicBezTo>
                      <a:pt x="1246" y="1988"/>
                      <a:pt x="1498" y="1896"/>
                      <a:pt x="1703" y="1691"/>
                    </a:cubicBezTo>
                    <a:cubicBezTo>
                      <a:pt x="2084" y="1310"/>
                      <a:pt x="2084" y="679"/>
                      <a:pt x="1703" y="298"/>
                    </a:cubicBezTo>
                    <a:cubicBezTo>
                      <a:pt x="1497" y="93"/>
                      <a:pt x="1245" y="1"/>
                      <a:pt x="9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7"/>
              <p:cNvSpPr/>
              <p:nvPr/>
            </p:nvSpPr>
            <p:spPr>
              <a:xfrm>
                <a:off x="1428750" y="225390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3"/>
                      <a:pt x="1002" y="1983"/>
                    </a:cubicBezTo>
                    <a:cubicBezTo>
                      <a:pt x="1244" y="1983"/>
                      <a:pt x="1491" y="1894"/>
                      <a:pt x="1691" y="1694"/>
                    </a:cubicBezTo>
                    <a:cubicBezTo>
                      <a:pt x="2084" y="1301"/>
                      <a:pt x="2084" y="682"/>
                      <a:pt x="1691" y="289"/>
                    </a:cubicBezTo>
                    <a:cubicBezTo>
                      <a:pt x="1491" y="90"/>
                      <a:pt x="1244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7"/>
              <p:cNvSpPr/>
              <p:nvPr/>
            </p:nvSpPr>
            <p:spPr>
              <a:xfrm>
                <a:off x="842650" y="181455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1"/>
                    </a:moveTo>
                    <a:cubicBezTo>
                      <a:pt x="487" y="1"/>
                      <a:pt x="1" y="395"/>
                      <a:pt x="1" y="992"/>
                    </a:cubicBezTo>
                    <a:cubicBezTo>
                      <a:pt x="1" y="1589"/>
                      <a:pt x="487" y="1984"/>
                      <a:pt x="997" y="1984"/>
                    </a:cubicBezTo>
                    <a:cubicBezTo>
                      <a:pt x="1240" y="1984"/>
                      <a:pt x="1488" y="1894"/>
                      <a:pt x="1691" y="1695"/>
                    </a:cubicBezTo>
                    <a:cubicBezTo>
                      <a:pt x="2072" y="1302"/>
                      <a:pt x="2072" y="671"/>
                      <a:pt x="1691" y="290"/>
                    </a:cubicBezTo>
                    <a:cubicBezTo>
                      <a:pt x="1488" y="90"/>
                      <a:pt x="1240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7"/>
              <p:cNvSpPr/>
              <p:nvPr/>
            </p:nvSpPr>
            <p:spPr>
              <a:xfrm>
                <a:off x="915575" y="1887575"/>
                <a:ext cx="497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1989" extrusionOk="0">
                    <a:moveTo>
                      <a:pt x="1001" y="0"/>
                    </a:moveTo>
                    <a:cubicBezTo>
                      <a:pt x="453" y="0"/>
                      <a:pt x="1" y="453"/>
                      <a:pt x="1" y="1000"/>
                    </a:cubicBezTo>
                    <a:cubicBezTo>
                      <a:pt x="1" y="1536"/>
                      <a:pt x="453" y="1988"/>
                      <a:pt x="1001" y="1988"/>
                    </a:cubicBezTo>
                    <a:cubicBezTo>
                      <a:pt x="1548" y="1988"/>
                      <a:pt x="1989" y="1536"/>
                      <a:pt x="1989" y="1000"/>
                    </a:cubicBezTo>
                    <a:cubicBezTo>
                      <a:pt x="1989" y="453"/>
                      <a:pt x="1548" y="0"/>
                      <a:pt x="10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7"/>
              <p:cNvSpPr/>
              <p:nvPr/>
            </p:nvSpPr>
            <p:spPr>
              <a:xfrm>
                <a:off x="761100" y="1887575"/>
                <a:ext cx="66400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1986" extrusionOk="0">
                    <a:moveTo>
                      <a:pt x="1322" y="0"/>
                    </a:moveTo>
                    <a:cubicBezTo>
                      <a:pt x="441" y="0"/>
                      <a:pt x="0" y="1072"/>
                      <a:pt x="619" y="1691"/>
                    </a:cubicBezTo>
                    <a:cubicBezTo>
                      <a:pt x="816" y="1887"/>
                      <a:pt x="1072" y="1985"/>
                      <a:pt x="1326" y="1985"/>
                    </a:cubicBezTo>
                    <a:cubicBezTo>
                      <a:pt x="1581" y="1985"/>
                      <a:pt x="1834" y="1887"/>
                      <a:pt x="2024" y="1691"/>
                    </a:cubicBezTo>
                    <a:cubicBezTo>
                      <a:pt x="2655" y="1072"/>
                      <a:pt x="2203" y="0"/>
                      <a:pt x="1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7"/>
              <p:cNvSpPr/>
              <p:nvPr/>
            </p:nvSpPr>
            <p:spPr>
              <a:xfrm>
                <a:off x="989400" y="196130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8" y="1894"/>
                      <a:pt x="1691" y="1694"/>
                    </a:cubicBezTo>
                    <a:cubicBezTo>
                      <a:pt x="2072" y="1302"/>
                      <a:pt x="2072" y="671"/>
                      <a:pt x="1691" y="290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7"/>
              <p:cNvSpPr/>
              <p:nvPr/>
            </p:nvSpPr>
            <p:spPr>
              <a:xfrm>
                <a:off x="1062625" y="2034325"/>
                <a:ext cx="51800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5" extrusionOk="0">
                    <a:moveTo>
                      <a:pt x="986" y="0"/>
                    </a:moveTo>
                    <a:cubicBezTo>
                      <a:pt x="482" y="0"/>
                      <a:pt x="0" y="394"/>
                      <a:pt x="0" y="988"/>
                    </a:cubicBezTo>
                    <a:cubicBezTo>
                      <a:pt x="0" y="1585"/>
                      <a:pt x="486" y="1985"/>
                      <a:pt x="993" y="1985"/>
                    </a:cubicBezTo>
                    <a:cubicBezTo>
                      <a:pt x="1234" y="1985"/>
                      <a:pt x="1479" y="1894"/>
                      <a:pt x="1679" y="1691"/>
                    </a:cubicBezTo>
                    <a:cubicBezTo>
                      <a:pt x="2072" y="1310"/>
                      <a:pt x="2072" y="678"/>
                      <a:pt x="1679" y="297"/>
                    </a:cubicBezTo>
                    <a:cubicBezTo>
                      <a:pt x="1477" y="92"/>
                      <a:pt x="1229" y="0"/>
                      <a:pt x="9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7"/>
              <p:cNvSpPr/>
              <p:nvPr/>
            </p:nvSpPr>
            <p:spPr>
              <a:xfrm>
                <a:off x="1135550" y="210745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4"/>
                      <a:pt x="1691" y="1694"/>
                    </a:cubicBezTo>
                    <a:cubicBezTo>
                      <a:pt x="2084" y="1313"/>
                      <a:pt x="2084" y="682"/>
                      <a:pt x="1691" y="290"/>
                    </a:cubicBezTo>
                    <a:cubicBezTo>
                      <a:pt x="1491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7"/>
              <p:cNvSpPr/>
              <p:nvPr/>
            </p:nvSpPr>
            <p:spPr>
              <a:xfrm>
                <a:off x="1208775" y="218067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7" y="1894"/>
                      <a:pt x="1691" y="1694"/>
                    </a:cubicBezTo>
                    <a:cubicBezTo>
                      <a:pt x="2072" y="1301"/>
                      <a:pt x="2072" y="682"/>
                      <a:pt x="1691" y="289"/>
                    </a:cubicBezTo>
                    <a:cubicBezTo>
                      <a:pt x="1487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7"/>
              <p:cNvSpPr/>
              <p:nvPr/>
            </p:nvSpPr>
            <p:spPr>
              <a:xfrm>
                <a:off x="1282300" y="225420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3"/>
                      <a:pt x="1002" y="1983"/>
                    </a:cubicBezTo>
                    <a:cubicBezTo>
                      <a:pt x="1244" y="1983"/>
                      <a:pt x="1491" y="1894"/>
                      <a:pt x="1691" y="1694"/>
                    </a:cubicBezTo>
                    <a:cubicBezTo>
                      <a:pt x="2084" y="1301"/>
                      <a:pt x="2084" y="682"/>
                      <a:pt x="1691" y="289"/>
                    </a:cubicBezTo>
                    <a:cubicBezTo>
                      <a:pt x="1491" y="90"/>
                      <a:pt x="1244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7"/>
              <p:cNvSpPr/>
              <p:nvPr/>
            </p:nvSpPr>
            <p:spPr>
              <a:xfrm>
                <a:off x="1355525" y="2327275"/>
                <a:ext cx="518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90" extrusionOk="0">
                    <a:moveTo>
                      <a:pt x="996" y="1"/>
                    </a:moveTo>
                    <a:cubicBezTo>
                      <a:pt x="486" y="1"/>
                      <a:pt x="0" y="401"/>
                      <a:pt x="0" y="998"/>
                    </a:cubicBezTo>
                    <a:cubicBezTo>
                      <a:pt x="0" y="1595"/>
                      <a:pt x="486" y="1989"/>
                      <a:pt x="996" y="1989"/>
                    </a:cubicBezTo>
                    <a:cubicBezTo>
                      <a:pt x="1239" y="1989"/>
                      <a:pt x="1487" y="1900"/>
                      <a:pt x="1691" y="1700"/>
                    </a:cubicBezTo>
                    <a:cubicBezTo>
                      <a:pt x="2072" y="1307"/>
                      <a:pt x="2072" y="676"/>
                      <a:pt x="1691" y="295"/>
                    </a:cubicBezTo>
                    <a:cubicBezTo>
                      <a:pt x="1487" y="92"/>
                      <a:pt x="1239" y="1"/>
                      <a:pt x="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7"/>
              <p:cNvSpPr/>
              <p:nvPr/>
            </p:nvSpPr>
            <p:spPr>
              <a:xfrm>
                <a:off x="842650" y="196070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1"/>
                    </a:moveTo>
                    <a:cubicBezTo>
                      <a:pt x="487" y="1"/>
                      <a:pt x="1" y="395"/>
                      <a:pt x="1" y="992"/>
                    </a:cubicBezTo>
                    <a:cubicBezTo>
                      <a:pt x="1" y="1589"/>
                      <a:pt x="487" y="1984"/>
                      <a:pt x="997" y="1984"/>
                    </a:cubicBezTo>
                    <a:cubicBezTo>
                      <a:pt x="1240" y="1984"/>
                      <a:pt x="1488" y="1894"/>
                      <a:pt x="1691" y="1695"/>
                    </a:cubicBezTo>
                    <a:cubicBezTo>
                      <a:pt x="2072" y="1314"/>
                      <a:pt x="2072" y="683"/>
                      <a:pt x="1691" y="290"/>
                    </a:cubicBezTo>
                    <a:cubicBezTo>
                      <a:pt x="1488" y="90"/>
                      <a:pt x="1240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7"/>
              <p:cNvSpPr/>
              <p:nvPr/>
            </p:nvSpPr>
            <p:spPr>
              <a:xfrm>
                <a:off x="916175" y="2034325"/>
                <a:ext cx="5182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5" extrusionOk="0">
                    <a:moveTo>
                      <a:pt x="990" y="0"/>
                    </a:moveTo>
                    <a:cubicBezTo>
                      <a:pt x="482" y="0"/>
                      <a:pt x="0" y="394"/>
                      <a:pt x="0" y="988"/>
                    </a:cubicBezTo>
                    <a:cubicBezTo>
                      <a:pt x="0" y="1585"/>
                      <a:pt x="487" y="1985"/>
                      <a:pt x="996" y="1985"/>
                    </a:cubicBezTo>
                    <a:cubicBezTo>
                      <a:pt x="1239" y="1985"/>
                      <a:pt x="1488" y="1894"/>
                      <a:pt x="1691" y="1691"/>
                    </a:cubicBezTo>
                    <a:cubicBezTo>
                      <a:pt x="2072" y="1310"/>
                      <a:pt x="2072" y="678"/>
                      <a:pt x="1691" y="297"/>
                    </a:cubicBezTo>
                    <a:cubicBezTo>
                      <a:pt x="1486" y="92"/>
                      <a:pt x="1235" y="0"/>
                      <a:pt x="9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7"/>
              <p:cNvSpPr/>
              <p:nvPr/>
            </p:nvSpPr>
            <p:spPr>
              <a:xfrm>
                <a:off x="989400" y="210745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8" y="1894"/>
                      <a:pt x="1691" y="1694"/>
                    </a:cubicBezTo>
                    <a:cubicBezTo>
                      <a:pt x="2072" y="1313"/>
                      <a:pt x="2072" y="682"/>
                      <a:pt x="1691" y="290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7"/>
              <p:cNvSpPr/>
              <p:nvPr/>
            </p:nvSpPr>
            <p:spPr>
              <a:xfrm>
                <a:off x="1062325" y="2180675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4"/>
                      <a:pt x="1691" y="1694"/>
                    </a:cubicBezTo>
                    <a:cubicBezTo>
                      <a:pt x="2084" y="1301"/>
                      <a:pt x="2084" y="670"/>
                      <a:pt x="1691" y="289"/>
                    </a:cubicBezTo>
                    <a:cubicBezTo>
                      <a:pt x="1491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7"/>
              <p:cNvSpPr/>
              <p:nvPr/>
            </p:nvSpPr>
            <p:spPr>
              <a:xfrm>
                <a:off x="1135550" y="2253700"/>
                <a:ext cx="5210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2" extrusionOk="0">
                    <a:moveTo>
                      <a:pt x="996" y="0"/>
                    </a:moveTo>
                    <a:cubicBezTo>
                      <a:pt x="489" y="0"/>
                      <a:pt x="0" y="397"/>
                      <a:pt x="0" y="1000"/>
                    </a:cubicBezTo>
                    <a:cubicBezTo>
                      <a:pt x="0" y="1597"/>
                      <a:pt x="492" y="1991"/>
                      <a:pt x="1002" y="1991"/>
                    </a:cubicBezTo>
                    <a:cubicBezTo>
                      <a:pt x="1245" y="1991"/>
                      <a:pt x="1491" y="1902"/>
                      <a:pt x="1691" y="1702"/>
                    </a:cubicBezTo>
                    <a:cubicBezTo>
                      <a:pt x="2084" y="1309"/>
                      <a:pt x="2084" y="678"/>
                      <a:pt x="1691" y="297"/>
                    </a:cubicBezTo>
                    <a:cubicBezTo>
                      <a:pt x="1490" y="92"/>
                      <a:pt x="1241" y="0"/>
                      <a:pt x="9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7"/>
              <p:cNvSpPr/>
              <p:nvPr/>
            </p:nvSpPr>
            <p:spPr>
              <a:xfrm>
                <a:off x="1209075" y="2327275"/>
                <a:ext cx="521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0" extrusionOk="0">
                    <a:moveTo>
                      <a:pt x="1001" y="1"/>
                    </a:moveTo>
                    <a:cubicBezTo>
                      <a:pt x="492" y="1"/>
                      <a:pt x="0" y="401"/>
                      <a:pt x="0" y="998"/>
                    </a:cubicBezTo>
                    <a:cubicBezTo>
                      <a:pt x="0" y="1595"/>
                      <a:pt x="492" y="1989"/>
                      <a:pt x="1002" y="1989"/>
                    </a:cubicBezTo>
                    <a:cubicBezTo>
                      <a:pt x="1244" y="1989"/>
                      <a:pt x="1491" y="1900"/>
                      <a:pt x="1691" y="1700"/>
                    </a:cubicBezTo>
                    <a:cubicBezTo>
                      <a:pt x="2084" y="1307"/>
                      <a:pt x="2084" y="676"/>
                      <a:pt x="1691" y="295"/>
                    </a:cubicBezTo>
                    <a:cubicBezTo>
                      <a:pt x="1491" y="92"/>
                      <a:pt x="1244" y="1"/>
                      <a:pt x="10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7"/>
              <p:cNvSpPr/>
              <p:nvPr/>
            </p:nvSpPr>
            <p:spPr>
              <a:xfrm>
                <a:off x="1282300" y="2400450"/>
                <a:ext cx="5180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92" extrusionOk="0">
                    <a:moveTo>
                      <a:pt x="996" y="0"/>
                    </a:moveTo>
                    <a:cubicBezTo>
                      <a:pt x="488" y="0"/>
                      <a:pt x="0" y="397"/>
                      <a:pt x="0" y="1000"/>
                    </a:cubicBezTo>
                    <a:cubicBezTo>
                      <a:pt x="0" y="1597"/>
                      <a:pt x="492" y="1991"/>
                      <a:pt x="1002" y="1991"/>
                    </a:cubicBezTo>
                    <a:cubicBezTo>
                      <a:pt x="1244" y="1991"/>
                      <a:pt x="1491" y="1902"/>
                      <a:pt x="1691" y="1702"/>
                    </a:cubicBezTo>
                    <a:cubicBezTo>
                      <a:pt x="2072" y="1309"/>
                      <a:pt x="2072" y="678"/>
                      <a:pt x="1691" y="297"/>
                    </a:cubicBezTo>
                    <a:cubicBezTo>
                      <a:pt x="1490" y="92"/>
                      <a:pt x="1241" y="0"/>
                      <a:pt x="9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7"/>
              <p:cNvSpPr/>
              <p:nvPr/>
            </p:nvSpPr>
            <p:spPr>
              <a:xfrm>
                <a:off x="696200" y="1960700"/>
                <a:ext cx="52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2" extrusionOk="0">
                    <a:moveTo>
                      <a:pt x="1002" y="1"/>
                    </a:moveTo>
                    <a:cubicBezTo>
                      <a:pt x="493" y="1"/>
                      <a:pt x="1" y="395"/>
                      <a:pt x="1" y="992"/>
                    </a:cubicBezTo>
                    <a:cubicBezTo>
                      <a:pt x="1" y="1595"/>
                      <a:pt x="489" y="1992"/>
                      <a:pt x="997" y="1992"/>
                    </a:cubicBezTo>
                    <a:cubicBezTo>
                      <a:pt x="1241" y="1992"/>
                      <a:pt x="1490" y="1900"/>
                      <a:pt x="1691" y="1695"/>
                    </a:cubicBezTo>
                    <a:cubicBezTo>
                      <a:pt x="2084" y="1314"/>
                      <a:pt x="2084" y="683"/>
                      <a:pt x="1691" y="290"/>
                    </a:cubicBezTo>
                    <a:cubicBezTo>
                      <a:pt x="1492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7"/>
              <p:cNvSpPr/>
              <p:nvPr/>
            </p:nvSpPr>
            <p:spPr>
              <a:xfrm>
                <a:off x="769425" y="2033925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1"/>
                    </a:moveTo>
                    <a:cubicBezTo>
                      <a:pt x="492" y="1"/>
                      <a:pt x="1" y="395"/>
                      <a:pt x="1" y="992"/>
                    </a:cubicBezTo>
                    <a:cubicBezTo>
                      <a:pt x="1" y="1589"/>
                      <a:pt x="492" y="1984"/>
                      <a:pt x="1002" y="1984"/>
                    </a:cubicBezTo>
                    <a:cubicBezTo>
                      <a:pt x="1245" y="1984"/>
                      <a:pt x="1492" y="1894"/>
                      <a:pt x="1691" y="1695"/>
                    </a:cubicBezTo>
                    <a:cubicBezTo>
                      <a:pt x="2084" y="1302"/>
                      <a:pt x="2084" y="683"/>
                      <a:pt x="1691" y="290"/>
                    </a:cubicBezTo>
                    <a:cubicBezTo>
                      <a:pt x="1492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7"/>
              <p:cNvSpPr/>
              <p:nvPr/>
            </p:nvSpPr>
            <p:spPr>
              <a:xfrm>
                <a:off x="614650" y="2034000"/>
                <a:ext cx="66400" cy="49450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1978" extrusionOk="0">
                    <a:moveTo>
                      <a:pt x="1334" y="1"/>
                    </a:moveTo>
                    <a:cubicBezTo>
                      <a:pt x="453" y="1"/>
                      <a:pt x="0" y="1061"/>
                      <a:pt x="631" y="1692"/>
                    </a:cubicBezTo>
                    <a:cubicBezTo>
                      <a:pt x="822" y="1882"/>
                      <a:pt x="1075" y="1977"/>
                      <a:pt x="1329" y="1977"/>
                    </a:cubicBezTo>
                    <a:cubicBezTo>
                      <a:pt x="1584" y="1977"/>
                      <a:pt x="1840" y="1882"/>
                      <a:pt x="2036" y="1692"/>
                    </a:cubicBezTo>
                    <a:cubicBezTo>
                      <a:pt x="2656" y="1061"/>
                      <a:pt x="2215" y="1"/>
                      <a:pt x="1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7"/>
              <p:cNvSpPr/>
              <p:nvPr/>
            </p:nvSpPr>
            <p:spPr>
              <a:xfrm>
                <a:off x="842950" y="2107450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4"/>
                      <a:pt x="1002" y="1984"/>
                    </a:cubicBezTo>
                    <a:cubicBezTo>
                      <a:pt x="1245" y="1984"/>
                      <a:pt x="1492" y="1894"/>
                      <a:pt x="1691" y="1694"/>
                    </a:cubicBezTo>
                    <a:cubicBezTo>
                      <a:pt x="2084" y="1302"/>
                      <a:pt x="2084" y="682"/>
                      <a:pt x="1691" y="290"/>
                    </a:cubicBezTo>
                    <a:cubicBezTo>
                      <a:pt x="1492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7"/>
              <p:cNvSpPr/>
              <p:nvPr/>
            </p:nvSpPr>
            <p:spPr>
              <a:xfrm>
                <a:off x="916175" y="2180675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8" y="1894"/>
                      <a:pt x="1691" y="1694"/>
                    </a:cubicBezTo>
                    <a:cubicBezTo>
                      <a:pt x="2072" y="1301"/>
                      <a:pt x="2072" y="670"/>
                      <a:pt x="1691" y="289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7"/>
              <p:cNvSpPr/>
              <p:nvPr/>
            </p:nvSpPr>
            <p:spPr>
              <a:xfrm>
                <a:off x="989400" y="2253700"/>
                <a:ext cx="518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92" extrusionOk="0">
                    <a:moveTo>
                      <a:pt x="991" y="0"/>
                    </a:moveTo>
                    <a:cubicBezTo>
                      <a:pt x="483" y="0"/>
                      <a:pt x="0" y="397"/>
                      <a:pt x="0" y="1000"/>
                    </a:cubicBezTo>
                    <a:cubicBezTo>
                      <a:pt x="0" y="1597"/>
                      <a:pt x="487" y="1991"/>
                      <a:pt x="997" y="1991"/>
                    </a:cubicBezTo>
                    <a:cubicBezTo>
                      <a:pt x="1239" y="1991"/>
                      <a:pt x="1488" y="1902"/>
                      <a:pt x="1691" y="1702"/>
                    </a:cubicBezTo>
                    <a:cubicBezTo>
                      <a:pt x="2072" y="1309"/>
                      <a:pt x="2072" y="678"/>
                      <a:pt x="1691" y="297"/>
                    </a:cubicBezTo>
                    <a:cubicBezTo>
                      <a:pt x="1486" y="92"/>
                      <a:pt x="1236" y="0"/>
                      <a:pt x="9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7"/>
              <p:cNvSpPr/>
              <p:nvPr/>
            </p:nvSpPr>
            <p:spPr>
              <a:xfrm>
                <a:off x="1062625" y="232682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3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3"/>
                      <a:pt x="993" y="1983"/>
                    </a:cubicBezTo>
                    <a:cubicBezTo>
                      <a:pt x="1234" y="1983"/>
                      <a:pt x="1479" y="1894"/>
                      <a:pt x="1679" y="1694"/>
                    </a:cubicBezTo>
                    <a:cubicBezTo>
                      <a:pt x="2072" y="1313"/>
                      <a:pt x="2072" y="682"/>
                      <a:pt x="1679" y="289"/>
                    </a:cubicBezTo>
                    <a:cubicBezTo>
                      <a:pt x="1479" y="90"/>
                      <a:pt x="1234" y="0"/>
                      <a:pt x="9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7"/>
              <p:cNvSpPr/>
              <p:nvPr/>
            </p:nvSpPr>
            <p:spPr>
              <a:xfrm>
                <a:off x="1135850" y="2400450"/>
                <a:ext cx="5210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2" extrusionOk="0">
                    <a:moveTo>
                      <a:pt x="1000" y="0"/>
                    </a:moveTo>
                    <a:cubicBezTo>
                      <a:pt x="489" y="0"/>
                      <a:pt x="0" y="397"/>
                      <a:pt x="0" y="1000"/>
                    </a:cubicBezTo>
                    <a:cubicBezTo>
                      <a:pt x="0" y="1597"/>
                      <a:pt x="492" y="1991"/>
                      <a:pt x="1006" y="1991"/>
                    </a:cubicBezTo>
                    <a:cubicBezTo>
                      <a:pt x="1250" y="1991"/>
                      <a:pt x="1499" y="1902"/>
                      <a:pt x="1703" y="1702"/>
                    </a:cubicBezTo>
                    <a:cubicBezTo>
                      <a:pt x="2084" y="1309"/>
                      <a:pt x="2084" y="678"/>
                      <a:pt x="1703" y="297"/>
                    </a:cubicBezTo>
                    <a:cubicBezTo>
                      <a:pt x="1498" y="92"/>
                      <a:pt x="1246" y="0"/>
                      <a:pt x="10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7"/>
              <p:cNvSpPr/>
              <p:nvPr/>
            </p:nvSpPr>
            <p:spPr>
              <a:xfrm>
                <a:off x="1209075" y="2473575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3"/>
                      <a:pt x="1002" y="1983"/>
                    </a:cubicBezTo>
                    <a:cubicBezTo>
                      <a:pt x="1244" y="1983"/>
                      <a:pt x="1491" y="1894"/>
                      <a:pt x="1691" y="1694"/>
                    </a:cubicBezTo>
                    <a:cubicBezTo>
                      <a:pt x="2084" y="1313"/>
                      <a:pt x="2084" y="682"/>
                      <a:pt x="1691" y="289"/>
                    </a:cubicBezTo>
                    <a:cubicBezTo>
                      <a:pt x="1491" y="89"/>
                      <a:pt x="1244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7"/>
              <p:cNvSpPr/>
              <p:nvPr/>
            </p:nvSpPr>
            <p:spPr>
              <a:xfrm>
                <a:off x="696200" y="2107025"/>
                <a:ext cx="521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9" extrusionOk="0">
                    <a:moveTo>
                      <a:pt x="1002" y="0"/>
                    </a:moveTo>
                    <a:cubicBezTo>
                      <a:pt x="492" y="0"/>
                      <a:pt x="1" y="400"/>
                      <a:pt x="1" y="997"/>
                    </a:cubicBezTo>
                    <a:cubicBezTo>
                      <a:pt x="1" y="1594"/>
                      <a:pt x="493" y="1989"/>
                      <a:pt x="1002" y="1989"/>
                    </a:cubicBezTo>
                    <a:cubicBezTo>
                      <a:pt x="1245" y="1989"/>
                      <a:pt x="1492" y="1899"/>
                      <a:pt x="1691" y="1700"/>
                    </a:cubicBezTo>
                    <a:cubicBezTo>
                      <a:pt x="2084" y="1307"/>
                      <a:pt x="2084" y="676"/>
                      <a:pt x="1691" y="295"/>
                    </a:cubicBezTo>
                    <a:cubicBezTo>
                      <a:pt x="1492" y="91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7"/>
              <p:cNvSpPr/>
              <p:nvPr/>
            </p:nvSpPr>
            <p:spPr>
              <a:xfrm>
                <a:off x="769725" y="2180675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6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4"/>
                      <a:pt x="1006" y="1984"/>
                    </a:cubicBezTo>
                    <a:cubicBezTo>
                      <a:pt x="1250" y="1984"/>
                      <a:pt x="1500" y="1894"/>
                      <a:pt x="1703" y="1694"/>
                    </a:cubicBezTo>
                    <a:cubicBezTo>
                      <a:pt x="2084" y="1301"/>
                      <a:pt x="2084" y="682"/>
                      <a:pt x="1703" y="289"/>
                    </a:cubicBezTo>
                    <a:cubicBezTo>
                      <a:pt x="1500" y="90"/>
                      <a:pt x="1250" y="0"/>
                      <a:pt x="10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7"/>
              <p:cNvSpPr/>
              <p:nvPr/>
            </p:nvSpPr>
            <p:spPr>
              <a:xfrm>
                <a:off x="842950" y="2253700"/>
                <a:ext cx="52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2" extrusionOk="0">
                    <a:moveTo>
                      <a:pt x="997" y="0"/>
                    </a:moveTo>
                    <a:cubicBezTo>
                      <a:pt x="489" y="0"/>
                      <a:pt x="1" y="397"/>
                      <a:pt x="1" y="1000"/>
                    </a:cubicBezTo>
                    <a:cubicBezTo>
                      <a:pt x="1" y="1597"/>
                      <a:pt x="492" y="1991"/>
                      <a:pt x="1002" y="1991"/>
                    </a:cubicBezTo>
                    <a:cubicBezTo>
                      <a:pt x="1245" y="1991"/>
                      <a:pt x="1492" y="1902"/>
                      <a:pt x="1691" y="1702"/>
                    </a:cubicBezTo>
                    <a:cubicBezTo>
                      <a:pt x="2084" y="1309"/>
                      <a:pt x="2084" y="678"/>
                      <a:pt x="1691" y="297"/>
                    </a:cubicBezTo>
                    <a:cubicBezTo>
                      <a:pt x="1490" y="92"/>
                      <a:pt x="1241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7"/>
              <p:cNvSpPr/>
              <p:nvPr/>
            </p:nvSpPr>
            <p:spPr>
              <a:xfrm>
                <a:off x="916175" y="2326825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3"/>
                      <a:pt x="997" y="1983"/>
                    </a:cubicBezTo>
                    <a:cubicBezTo>
                      <a:pt x="1239" y="1983"/>
                      <a:pt x="1488" y="1894"/>
                      <a:pt x="1691" y="1694"/>
                    </a:cubicBezTo>
                    <a:cubicBezTo>
                      <a:pt x="2072" y="1313"/>
                      <a:pt x="2072" y="682"/>
                      <a:pt x="1691" y="289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7"/>
              <p:cNvSpPr/>
              <p:nvPr/>
            </p:nvSpPr>
            <p:spPr>
              <a:xfrm>
                <a:off x="989400" y="240005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3"/>
                      <a:pt x="997" y="1983"/>
                    </a:cubicBezTo>
                    <a:cubicBezTo>
                      <a:pt x="1239" y="1983"/>
                      <a:pt x="1488" y="1894"/>
                      <a:pt x="1691" y="1694"/>
                    </a:cubicBezTo>
                    <a:cubicBezTo>
                      <a:pt x="2072" y="1301"/>
                      <a:pt x="2072" y="682"/>
                      <a:pt x="1691" y="289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7"/>
              <p:cNvSpPr/>
              <p:nvPr/>
            </p:nvSpPr>
            <p:spPr>
              <a:xfrm>
                <a:off x="1062925" y="247357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3"/>
                      <a:pt x="997" y="1983"/>
                    </a:cubicBezTo>
                    <a:cubicBezTo>
                      <a:pt x="1239" y="1983"/>
                      <a:pt x="1487" y="1894"/>
                      <a:pt x="1691" y="1694"/>
                    </a:cubicBezTo>
                    <a:cubicBezTo>
                      <a:pt x="2072" y="1313"/>
                      <a:pt x="2072" y="682"/>
                      <a:pt x="1691" y="289"/>
                    </a:cubicBezTo>
                    <a:cubicBezTo>
                      <a:pt x="1487" y="89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7"/>
              <p:cNvSpPr/>
              <p:nvPr/>
            </p:nvSpPr>
            <p:spPr>
              <a:xfrm>
                <a:off x="1136150" y="2546775"/>
                <a:ext cx="51800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5" extrusionOk="0">
                    <a:moveTo>
                      <a:pt x="996" y="1"/>
                    </a:moveTo>
                    <a:cubicBezTo>
                      <a:pt x="487" y="1"/>
                      <a:pt x="0" y="396"/>
                      <a:pt x="0" y="993"/>
                    </a:cubicBezTo>
                    <a:cubicBezTo>
                      <a:pt x="0" y="1589"/>
                      <a:pt x="487" y="1984"/>
                      <a:pt x="996" y="1984"/>
                    </a:cubicBezTo>
                    <a:cubicBezTo>
                      <a:pt x="1239" y="1984"/>
                      <a:pt x="1487" y="1895"/>
                      <a:pt x="1691" y="1695"/>
                    </a:cubicBezTo>
                    <a:cubicBezTo>
                      <a:pt x="2072" y="1302"/>
                      <a:pt x="2072" y="683"/>
                      <a:pt x="1691" y="290"/>
                    </a:cubicBezTo>
                    <a:cubicBezTo>
                      <a:pt x="1487" y="90"/>
                      <a:pt x="1239" y="1"/>
                      <a:pt x="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7"/>
              <p:cNvSpPr/>
              <p:nvPr/>
            </p:nvSpPr>
            <p:spPr>
              <a:xfrm>
                <a:off x="549750" y="2107250"/>
                <a:ext cx="52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2" extrusionOk="0">
                    <a:moveTo>
                      <a:pt x="997" y="1"/>
                    </a:moveTo>
                    <a:cubicBezTo>
                      <a:pt x="489" y="1"/>
                      <a:pt x="1" y="397"/>
                      <a:pt x="1" y="1000"/>
                    </a:cubicBezTo>
                    <a:cubicBezTo>
                      <a:pt x="1" y="1597"/>
                      <a:pt x="493" y="1992"/>
                      <a:pt x="1002" y="1992"/>
                    </a:cubicBezTo>
                    <a:cubicBezTo>
                      <a:pt x="1245" y="1992"/>
                      <a:pt x="1492" y="1902"/>
                      <a:pt x="1692" y="1702"/>
                    </a:cubicBezTo>
                    <a:cubicBezTo>
                      <a:pt x="2084" y="1310"/>
                      <a:pt x="2084" y="679"/>
                      <a:pt x="1692" y="298"/>
                    </a:cubicBezTo>
                    <a:cubicBezTo>
                      <a:pt x="1490" y="92"/>
                      <a:pt x="1241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7"/>
              <p:cNvSpPr/>
              <p:nvPr/>
            </p:nvSpPr>
            <p:spPr>
              <a:xfrm>
                <a:off x="622975" y="2180475"/>
                <a:ext cx="51825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8" extrusionOk="0">
                    <a:moveTo>
                      <a:pt x="990" y="0"/>
                    </a:moveTo>
                    <a:cubicBezTo>
                      <a:pt x="483" y="0"/>
                      <a:pt x="1" y="394"/>
                      <a:pt x="1" y="988"/>
                    </a:cubicBezTo>
                    <a:cubicBezTo>
                      <a:pt x="1" y="1591"/>
                      <a:pt x="484" y="1987"/>
                      <a:pt x="992" y="1987"/>
                    </a:cubicBezTo>
                    <a:cubicBezTo>
                      <a:pt x="1236" y="1987"/>
                      <a:pt x="1486" y="1896"/>
                      <a:pt x="1691" y="1690"/>
                    </a:cubicBezTo>
                    <a:cubicBezTo>
                      <a:pt x="2072" y="1309"/>
                      <a:pt x="2072" y="678"/>
                      <a:pt x="1691" y="297"/>
                    </a:cubicBezTo>
                    <a:cubicBezTo>
                      <a:pt x="1486" y="92"/>
                      <a:pt x="1235" y="0"/>
                      <a:pt x="9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7"/>
              <p:cNvSpPr/>
              <p:nvPr/>
            </p:nvSpPr>
            <p:spPr>
              <a:xfrm>
                <a:off x="468200" y="2180450"/>
                <a:ext cx="66400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1987" extrusionOk="0">
                    <a:moveTo>
                      <a:pt x="1322" y="1"/>
                    </a:moveTo>
                    <a:cubicBezTo>
                      <a:pt x="441" y="1"/>
                      <a:pt x="1" y="1072"/>
                      <a:pt x="632" y="1691"/>
                    </a:cubicBezTo>
                    <a:cubicBezTo>
                      <a:pt x="822" y="1888"/>
                      <a:pt x="1075" y="1986"/>
                      <a:pt x="1328" y="1986"/>
                    </a:cubicBezTo>
                    <a:cubicBezTo>
                      <a:pt x="1581" y="1986"/>
                      <a:pt x="1834" y="1888"/>
                      <a:pt x="2025" y="1691"/>
                    </a:cubicBezTo>
                    <a:cubicBezTo>
                      <a:pt x="2656" y="1072"/>
                      <a:pt x="2203" y="1"/>
                      <a:pt x="1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7"/>
              <p:cNvSpPr/>
              <p:nvPr/>
            </p:nvSpPr>
            <p:spPr>
              <a:xfrm>
                <a:off x="696500" y="2253975"/>
                <a:ext cx="518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9" extrusionOk="0">
                    <a:moveTo>
                      <a:pt x="990" y="1"/>
                    </a:moveTo>
                    <a:cubicBezTo>
                      <a:pt x="482" y="1"/>
                      <a:pt x="1" y="395"/>
                      <a:pt x="1" y="989"/>
                    </a:cubicBezTo>
                    <a:cubicBezTo>
                      <a:pt x="1" y="1592"/>
                      <a:pt x="484" y="1988"/>
                      <a:pt x="991" y="1988"/>
                    </a:cubicBezTo>
                    <a:cubicBezTo>
                      <a:pt x="1236" y="1988"/>
                      <a:pt x="1486" y="1896"/>
                      <a:pt x="1691" y="1691"/>
                    </a:cubicBezTo>
                    <a:cubicBezTo>
                      <a:pt x="2072" y="1310"/>
                      <a:pt x="2072" y="679"/>
                      <a:pt x="1691" y="298"/>
                    </a:cubicBezTo>
                    <a:cubicBezTo>
                      <a:pt x="1486" y="93"/>
                      <a:pt x="1235" y="1"/>
                      <a:pt x="9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7"/>
              <p:cNvSpPr/>
              <p:nvPr/>
            </p:nvSpPr>
            <p:spPr>
              <a:xfrm>
                <a:off x="769425" y="2327125"/>
                <a:ext cx="521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9" extrusionOk="0">
                    <a:moveTo>
                      <a:pt x="1006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9"/>
                      <a:pt x="1006" y="1989"/>
                    </a:cubicBezTo>
                    <a:cubicBezTo>
                      <a:pt x="1250" y="1989"/>
                      <a:pt x="1500" y="1898"/>
                      <a:pt x="1703" y="1694"/>
                    </a:cubicBezTo>
                    <a:cubicBezTo>
                      <a:pt x="2084" y="1313"/>
                      <a:pt x="2084" y="682"/>
                      <a:pt x="1703" y="289"/>
                    </a:cubicBezTo>
                    <a:cubicBezTo>
                      <a:pt x="1500" y="90"/>
                      <a:pt x="1250" y="0"/>
                      <a:pt x="10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7"/>
              <p:cNvSpPr/>
              <p:nvPr/>
            </p:nvSpPr>
            <p:spPr>
              <a:xfrm>
                <a:off x="842650" y="2400350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3"/>
                      <a:pt x="1002" y="1983"/>
                    </a:cubicBezTo>
                    <a:cubicBezTo>
                      <a:pt x="1245" y="1983"/>
                      <a:pt x="1492" y="1894"/>
                      <a:pt x="1691" y="1694"/>
                    </a:cubicBezTo>
                    <a:cubicBezTo>
                      <a:pt x="2084" y="1301"/>
                      <a:pt x="2084" y="682"/>
                      <a:pt x="1691" y="289"/>
                    </a:cubicBezTo>
                    <a:cubicBezTo>
                      <a:pt x="1492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7"/>
              <p:cNvSpPr/>
              <p:nvPr/>
            </p:nvSpPr>
            <p:spPr>
              <a:xfrm>
                <a:off x="915875" y="2473575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3"/>
                      <a:pt x="1002" y="1983"/>
                    </a:cubicBezTo>
                    <a:cubicBezTo>
                      <a:pt x="1245" y="1983"/>
                      <a:pt x="1492" y="1894"/>
                      <a:pt x="1691" y="1694"/>
                    </a:cubicBezTo>
                    <a:cubicBezTo>
                      <a:pt x="2084" y="1301"/>
                      <a:pt x="2084" y="670"/>
                      <a:pt x="1691" y="289"/>
                    </a:cubicBezTo>
                    <a:cubicBezTo>
                      <a:pt x="1492" y="89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7"/>
              <p:cNvSpPr/>
              <p:nvPr/>
            </p:nvSpPr>
            <p:spPr>
              <a:xfrm>
                <a:off x="989400" y="2546950"/>
                <a:ext cx="521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0" extrusionOk="0">
                    <a:moveTo>
                      <a:pt x="1002" y="1"/>
                    </a:moveTo>
                    <a:cubicBezTo>
                      <a:pt x="492" y="1"/>
                      <a:pt x="0" y="401"/>
                      <a:pt x="0" y="997"/>
                    </a:cubicBezTo>
                    <a:cubicBezTo>
                      <a:pt x="0" y="1594"/>
                      <a:pt x="492" y="1989"/>
                      <a:pt x="1002" y="1989"/>
                    </a:cubicBezTo>
                    <a:cubicBezTo>
                      <a:pt x="1245" y="1989"/>
                      <a:pt x="1491" y="1900"/>
                      <a:pt x="1691" y="1700"/>
                    </a:cubicBezTo>
                    <a:cubicBezTo>
                      <a:pt x="2084" y="1307"/>
                      <a:pt x="2084" y="676"/>
                      <a:pt x="1691" y="295"/>
                    </a:cubicBezTo>
                    <a:cubicBezTo>
                      <a:pt x="1491" y="91"/>
                      <a:pt x="1244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7"/>
              <p:cNvSpPr/>
              <p:nvPr/>
            </p:nvSpPr>
            <p:spPr>
              <a:xfrm>
                <a:off x="1062925" y="2620000"/>
                <a:ext cx="51800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5" extrusionOk="0">
                    <a:moveTo>
                      <a:pt x="997" y="1"/>
                    </a:moveTo>
                    <a:cubicBezTo>
                      <a:pt x="487" y="1"/>
                      <a:pt x="0" y="396"/>
                      <a:pt x="0" y="993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7" y="1895"/>
                      <a:pt x="1691" y="1695"/>
                    </a:cubicBezTo>
                    <a:cubicBezTo>
                      <a:pt x="2072" y="1314"/>
                      <a:pt x="2072" y="683"/>
                      <a:pt x="1691" y="290"/>
                    </a:cubicBezTo>
                    <a:cubicBezTo>
                      <a:pt x="1487" y="90"/>
                      <a:pt x="1239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7"/>
              <p:cNvSpPr/>
              <p:nvPr/>
            </p:nvSpPr>
            <p:spPr>
              <a:xfrm>
                <a:off x="549750" y="2253600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3" y="0"/>
                      <a:pt x="1" y="395"/>
                      <a:pt x="1" y="992"/>
                    </a:cubicBezTo>
                    <a:cubicBezTo>
                      <a:pt x="1" y="1589"/>
                      <a:pt x="493" y="1984"/>
                      <a:pt x="1002" y="1984"/>
                    </a:cubicBezTo>
                    <a:cubicBezTo>
                      <a:pt x="1245" y="1984"/>
                      <a:pt x="1492" y="1894"/>
                      <a:pt x="1692" y="1694"/>
                    </a:cubicBezTo>
                    <a:cubicBezTo>
                      <a:pt x="2084" y="1302"/>
                      <a:pt x="2084" y="682"/>
                      <a:pt x="1692" y="289"/>
                    </a:cubicBezTo>
                    <a:cubicBezTo>
                      <a:pt x="1492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7"/>
              <p:cNvSpPr/>
              <p:nvPr/>
            </p:nvSpPr>
            <p:spPr>
              <a:xfrm>
                <a:off x="623275" y="2327125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3" y="0"/>
                      <a:pt x="1" y="395"/>
                      <a:pt x="1" y="992"/>
                    </a:cubicBezTo>
                    <a:cubicBezTo>
                      <a:pt x="1" y="1589"/>
                      <a:pt x="493" y="1983"/>
                      <a:pt x="1002" y="1983"/>
                    </a:cubicBezTo>
                    <a:cubicBezTo>
                      <a:pt x="1245" y="1983"/>
                      <a:pt x="1492" y="1894"/>
                      <a:pt x="1691" y="1694"/>
                    </a:cubicBezTo>
                    <a:cubicBezTo>
                      <a:pt x="2084" y="1313"/>
                      <a:pt x="2084" y="682"/>
                      <a:pt x="1691" y="289"/>
                    </a:cubicBezTo>
                    <a:cubicBezTo>
                      <a:pt x="1492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7"/>
              <p:cNvSpPr/>
              <p:nvPr/>
            </p:nvSpPr>
            <p:spPr>
              <a:xfrm>
                <a:off x="696500" y="240035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1" y="395"/>
                      <a:pt x="1" y="992"/>
                    </a:cubicBezTo>
                    <a:cubicBezTo>
                      <a:pt x="1" y="1589"/>
                      <a:pt x="487" y="1983"/>
                      <a:pt x="997" y="1983"/>
                    </a:cubicBezTo>
                    <a:cubicBezTo>
                      <a:pt x="1240" y="1983"/>
                      <a:pt x="1488" y="1894"/>
                      <a:pt x="1691" y="1694"/>
                    </a:cubicBezTo>
                    <a:cubicBezTo>
                      <a:pt x="2072" y="1301"/>
                      <a:pt x="2072" y="682"/>
                      <a:pt x="1691" y="289"/>
                    </a:cubicBezTo>
                    <a:cubicBezTo>
                      <a:pt x="1488" y="90"/>
                      <a:pt x="1240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7"/>
              <p:cNvSpPr/>
              <p:nvPr/>
            </p:nvSpPr>
            <p:spPr>
              <a:xfrm>
                <a:off x="769425" y="2473375"/>
                <a:ext cx="52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2" extrusionOk="0">
                    <a:moveTo>
                      <a:pt x="1000" y="0"/>
                    </a:moveTo>
                    <a:cubicBezTo>
                      <a:pt x="489" y="0"/>
                      <a:pt x="1" y="397"/>
                      <a:pt x="1" y="1000"/>
                    </a:cubicBezTo>
                    <a:cubicBezTo>
                      <a:pt x="1" y="1597"/>
                      <a:pt x="492" y="1991"/>
                      <a:pt x="1006" y="1991"/>
                    </a:cubicBezTo>
                    <a:cubicBezTo>
                      <a:pt x="1250" y="1991"/>
                      <a:pt x="1500" y="1902"/>
                      <a:pt x="1703" y="1702"/>
                    </a:cubicBezTo>
                    <a:cubicBezTo>
                      <a:pt x="2084" y="1309"/>
                      <a:pt x="2084" y="678"/>
                      <a:pt x="1703" y="297"/>
                    </a:cubicBezTo>
                    <a:cubicBezTo>
                      <a:pt x="1498" y="92"/>
                      <a:pt x="1247" y="0"/>
                      <a:pt x="10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7"/>
              <p:cNvSpPr/>
              <p:nvPr/>
            </p:nvSpPr>
            <p:spPr>
              <a:xfrm>
                <a:off x="842650" y="2546575"/>
                <a:ext cx="521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9" extrusionOk="0">
                    <a:moveTo>
                      <a:pt x="995" y="1"/>
                    </a:moveTo>
                    <a:cubicBezTo>
                      <a:pt x="488" y="1"/>
                      <a:pt x="1" y="395"/>
                      <a:pt x="1" y="989"/>
                    </a:cubicBezTo>
                    <a:cubicBezTo>
                      <a:pt x="1" y="1591"/>
                      <a:pt x="489" y="1988"/>
                      <a:pt x="997" y="1988"/>
                    </a:cubicBezTo>
                    <a:cubicBezTo>
                      <a:pt x="1241" y="1988"/>
                      <a:pt x="1490" y="1896"/>
                      <a:pt x="1691" y="1691"/>
                    </a:cubicBezTo>
                    <a:cubicBezTo>
                      <a:pt x="2084" y="1310"/>
                      <a:pt x="2084" y="679"/>
                      <a:pt x="1691" y="298"/>
                    </a:cubicBezTo>
                    <a:cubicBezTo>
                      <a:pt x="1490" y="93"/>
                      <a:pt x="1240" y="1"/>
                      <a:pt x="9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7"/>
              <p:cNvSpPr/>
              <p:nvPr/>
            </p:nvSpPr>
            <p:spPr>
              <a:xfrm>
                <a:off x="916175" y="2620000"/>
                <a:ext cx="52125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0" extrusionOk="0">
                    <a:moveTo>
                      <a:pt x="1006" y="1"/>
                    </a:moveTo>
                    <a:cubicBezTo>
                      <a:pt x="492" y="1"/>
                      <a:pt x="0" y="396"/>
                      <a:pt x="0" y="993"/>
                    </a:cubicBezTo>
                    <a:cubicBezTo>
                      <a:pt x="0" y="1589"/>
                      <a:pt x="492" y="1989"/>
                      <a:pt x="1005" y="1989"/>
                    </a:cubicBezTo>
                    <a:cubicBezTo>
                      <a:pt x="1250" y="1989"/>
                      <a:pt x="1499" y="1899"/>
                      <a:pt x="1703" y="1695"/>
                    </a:cubicBezTo>
                    <a:cubicBezTo>
                      <a:pt x="2084" y="1314"/>
                      <a:pt x="2084" y="683"/>
                      <a:pt x="1703" y="290"/>
                    </a:cubicBezTo>
                    <a:cubicBezTo>
                      <a:pt x="1500" y="90"/>
                      <a:pt x="1250" y="1"/>
                      <a:pt x="10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7"/>
              <p:cNvSpPr/>
              <p:nvPr/>
            </p:nvSpPr>
            <p:spPr>
              <a:xfrm>
                <a:off x="989400" y="2693225"/>
                <a:ext cx="521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0" extrusionOk="0">
                    <a:moveTo>
                      <a:pt x="1002" y="1"/>
                    </a:moveTo>
                    <a:cubicBezTo>
                      <a:pt x="492" y="1"/>
                      <a:pt x="0" y="396"/>
                      <a:pt x="0" y="992"/>
                    </a:cubicBezTo>
                    <a:cubicBezTo>
                      <a:pt x="0" y="1589"/>
                      <a:pt x="492" y="1989"/>
                      <a:pt x="1002" y="1989"/>
                    </a:cubicBezTo>
                    <a:cubicBezTo>
                      <a:pt x="1244" y="1989"/>
                      <a:pt x="1491" y="1899"/>
                      <a:pt x="1691" y="1695"/>
                    </a:cubicBezTo>
                    <a:cubicBezTo>
                      <a:pt x="2084" y="1314"/>
                      <a:pt x="2084" y="683"/>
                      <a:pt x="1691" y="290"/>
                    </a:cubicBezTo>
                    <a:cubicBezTo>
                      <a:pt x="1491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3" name="Google Shape;593;p7"/>
          <p:cNvSpPr txBox="1">
            <a:spLocks noGrp="1"/>
          </p:cNvSpPr>
          <p:nvPr>
            <p:ph type="body" idx="1"/>
          </p:nvPr>
        </p:nvSpPr>
        <p:spPr>
          <a:xfrm>
            <a:off x="4967875" y="1914000"/>
            <a:ext cx="3059100" cy="17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94" name="Google Shape;594;p7"/>
          <p:cNvSpPr txBox="1">
            <a:spLocks noGrp="1"/>
          </p:cNvSpPr>
          <p:nvPr>
            <p:ph type="title"/>
          </p:nvPr>
        </p:nvSpPr>
        <p:spPr>
          <a:xfrm>
            <a:off x="1445425" y="476172"/>
            <a:ext cx="6253200" cy="44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8"/>
          <p:cNvSpPr txBox="1">
            <a:spLocks noGrp="1"/>
          </p:cNvSpPr>
          <p:nvPr>
            <p:ph type="title"/>
          </p:nvPr>
        </p:nvSpPr>
        <p:spPr>
          <a:xfrm>
            <a:off x="1809000" y="3109300"/>
            <a:ext cx="5526000" cy="5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highlight>
                  <a:schemeClr val="accent5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97" name="Google Shape;597;p8"/>
          <p:cNvSpPr txBox="1">
            <a:spLocks noGrp="1"/>
          </p:cNvSpPr>
          <p:nvPr>
            <p:ph type="subTitle" idx="1"/>
          </p:nvPr>
        </p:nvSpPr>
        <p:spPr>
          <a:xfrm>
            <a:off x="2072125" y="1768075"/>
            <a:ext cx="4999800" cy="14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598" name="Google Shape;598;p8"/>
          <p:cNvGrpSpPr/>
          <p:nvPr/>
        </p:nvGrpSpPr>
        <p:grpSpPr>
          <a:xfrm rot="5400000" flipH="1">
            <a:off x="-655025" y="3459091"/>
            <a:ext cx="1504710" cy="1077926"/>
            <a:chOff x="4309396" y="2691720"/>
            <a:chExt cx="525204" cy="376253"/>
          </a:xfrm>
        </p:grpSpPr>
        <p:sp>
          <p:nvSpPr>
            <p:cNvPr id="599" name="Google Shape;599;p8"/>
            <p:cNvSpPr/>
            <p:nvPr/>
          </p:nvSpPr>
          <p:spPr>
            <a:xfrm rot="-5400000">
              <a:off x="4441150" y="2600970"/>
              <a:ext cx="302700" cy="484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0" name="Google Shape;600;p8"/>
            <p:cNvGrpSpPr/>
            <p:nvPr/>
          </p:nvGrpSpPr>
          <p:grpSpPr>
            <a:xfrm>
              <a:off x="4309396" y="2848777"/>
              <a:ext cx="445659" cy="219196"/>
              <a:chOff x="583100" y="2948450"/>
              <a:chExt cx="804875" cy="395875"/>
            </a:xfrm>
          </p:grpSpPr>
          <p:sp>
            <p:nvSpPr>
              <p:cNvPr id="601" name="Google Shape;601;p8"/>
              <p:cNvSpPr/>
              <p:nvPr/>
            </p:nvSpPr>
            <p:spPr>
              <a:xfrm>
                <a:off x="583100" y="2948450"/>
                <a:ext cx="467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5" extrusionOk="0">
                    <a:moveTo>
                      <a:pt x="1072" y="142"/>
                    </a:moveTo>
                    <a:cubicBezTo>
                      <a:pt x="1429" y="142"/>
                      <a:pt x="1727" y="427"/>
                      <a:pt x="1727" y="797"/>
                    </a:cubicBezTo>
                    <a:cubicBezTo>
                      <a:pt x="1727" y="1192"/>
                      <a:pt x="1405" y="1456"/>
                      <a:pt x="1067" y="1456"/>
                    </a:cubicBezTo>
                    <a:cubicBezTo>
                      <a:pt x="907" y="1456"/>
                      <a:pt x="742" y="1395"/>
                      <a:pt x="608" y="1261"/>
                    </a:cubicBezTo>
                    <a:cubicBezTo>
                      <a:pt x="191" y="844"/>
                      <a:pt x="489" y="142"/>
                      <a:pt x="1072" y="142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4"/>
                      <a:pt x="512" y="237"/>
                    </a:cubicBezTo>
                    <a:cubicBezTo>
                      <a:pt x="0" y="737"/>
                      <a:pt x="358" y="1594"/>
                      <a:pt x="1072" y="1594"/>
                    </a:cubicBezTo>
                    <a:cubicBezTo>
                      <a:pt x="1512" y="1582"/>
                      <a:pt x="1858" y="1237"/>
                      <a:pt x="1870" y="797"/>
                    </a:cubicBezTo>
                    <a:cubicBezTo>
                      <a:pt x="1862" y="315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8"/>
              <p:cNvSpPr/>
              <p:nvPr/>
            </p:nvSpPr>
            <p:spPr>
              <a:xfrm>
                <a:off x="709600" y="2948450"/>
                <a:ext cx="464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5" extrusionOk="0">
                    <a:moveTo>
                      <a:pt x="1060" y="142"/>
                    </a:moveTo>
                    <a:cubicBezTo>
                      <a:pt x="1429" y="142"/>
                      <a:pt x="1715" y="427"/>
                      <a:pt x="1727" y="797"/>
                    </a:cubicBezTo>
                    <a:cubicBezTo>
                      <a:pt x="1727" y="1192"/>
                      <a:pt x="1399" y="1456"/>
                      <a:pt x="1059" y="1456"/>
                    </a:cubicBezTo>
                    <a:cubicBezTo>
                      <a:pt x="896" y="1456"/>
                      <a:pt x="730" y="1395"/>
                      <a:pt x="596" y="1261"/>
                    </a:cubicBezTo>
                    <a:cubicBezTo>
                      <a:pt x="179" y="844"/>
                      <a:pt x="477" y="142"/>
                      <a:pt x="1060" y="142"/>
                    </a:cubicBezTo>
                    <a:close/>
                    <a:moveTo>
                      <a:pt x="1061" y="1"/>
                    </a:moveTo>
                    <a:cubicBezTo>
                      <a:pt x="864" y="1"/>
                      <a:pt x="663" y="74"/>
                      <a:pt x="501" y="237"/>
                    </a:cubicBezTo>
                    <a:cubicBezTo>
                      <a:pt x="1" y="737"/>
                      <a:pt x="358" y="1594"/>
                      <a:pt x="1060" y="1594"/>
                    </a:cubicBezTo>
                    <a:cubicBezTo>
                      <a:pt x="1501" y="1582"/>
                      <a:pt x="1858" y="1237"/>
                      <a:pt x="1858" y="797"/>
                    </a:cubicBezTo>
                    <a:cubicBezTo>
                      <a:pt x="1858" y="315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8"/>
              <p:cNvSpPr/>
              <p:nvPr/>
            </p:nvSpPr>
            <p:spPr>
              <a:xfrm>
                <a:off x="835800" y="2948450"/>
                <a:ext cx="46775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595" extrusionOk="0">
                    <a:moveTo>
                      <a:pt x="1072" y="142"/>
                    </a:moveTo>
                    <a:cubicBezTo>
                      <a:pt x="1430" y="142"/>
                      <a:pt x="1727" y="427"/>
                      <a:pt x="1727" y="797"/>
                    </a:cubicBezTo>
                    <a:cubicBezTo>
                      <a:pt x="1727" y="1192"/>
                      <a:pt x="1405" y="1456"/>
                      <a:pt x="1068" y="1456"/>
                    </a:cubicBezTo>
                    <a:cubicBezTo>
                      <a:pt x="907" y="1456"/>
                      <a:pt x="743" y="1395"/>
                      <a:pt x="608" y="1261"/>
                    </a:cubicBezTo>
                    <a:cubicBezTo>
                      <a:pt x="191" y="844"/>
                      <a:pt x="489" y="142"/>
                      <a:pt x="1072" y="142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6" y="74"/>
                      <a:pt x="513" y="237"/>
                    </a:cubicBezTo>
                    <a:cubicBezTo>
                      <a:pt x="1" y="737"/>
                      <a:pt x="358" y="1594"/>
                      <a:pt x="1072" y="1594"/>
                    </a:cubicBezTo>
                    <a:cubicBezTo>
                      <a:pt x="1513" y="1582"/>
                      <a:pt x="1858" y="1237"/>
                      <a:pt x="1870" y="797"/>
                    </a:cubicBezTo>
                    <a:cubicBezTo>
                      <a:pt x="1862" y="315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8"/>
              <p:cNvSpPr/>
              <p:nvPr/>
            </p:nvSpPr>
            <p:spPr>
              <a:xfrm>
                <a:off x="962300" y="2948450"/>
                <a:ext cx="46475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595" extrusionOk="0">
                    <a:moveTo>
                      <a:pt x="1061" y="142"/>
                    </a:moveTo>
                    <a:cubicBezTo>
                      <a:pt x="1430" y="142"/>
                      <a:pt x="1715" y="427"/>
                      <a:pt x="1727" y="797"/>
                    </a:cubicBezTo>
                    <a:cubicBezTo>
                      <a:pt x="1727" y="1192"/>
                      <a:pt x="1400" y="1456"/>
                      <a:pt x="1059" y="1456"/>
                    </a:cubicBezTo>
                    <a:cubicBezTo>
                      <a:pt x="896" y="1456"/>
                      <a:pt x="731" y="1395"/>
                      <a:pt x="596" y="1261"/>
                    </a:cubicBezTo>
                    <a:cubicBezTo>
                      <a:pt x="180" y="844"/>
                      <a:pt x="477" y="142"/>
                      <a:pt x="1061" y="142"/>
                    </a:cubicBezTo>
                    <a:close/>
                    <a:moveTo>
                      <a:pt x="1061" y="1"/>
                    </a:moveTo>
                    <a:cubicBezTo>
                      <a:pt x="865" y="1"/>
                      <a:pt x="664" y="74"/>
                      <a:pt x="501" y="237"/>
                    </a:cubicBezTo>
                    <a:cubicBezTo>
                      <a:pt x="1" y="737"/>
                      <a:pt x="358" y="1594"/>
                      <a:pt x="1061" y="1594"/>
                    </a:cubicBezTo>
                    <a:cubicBezTo>
                      <a:pt x="1501" y="1582"/>
                      <a:pt x="1858" y="1237"/>
                      <a:pt x="1858" y="797"/>
                    </a:cubicBezTo>
                    <a:cubicBezTo>
                      <a:pt x="1858" y="315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8"/>
              <p:cNvSpPr/>
              <p:nvPr/>
            </p:nvSpPr>
            <p:spPr>
              <a:xfrm>
                <a:off x="1088525" y="2948450"/>
                <a:ext cx="467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5" extrusionOk="0">
                    <a:moveTo>
                      <a:pt x="1072" y="142"/>
                    </a:moveTo>
                    <a:cubicBezTo>
                      <a:pt x="1429" y="142"/>
                      <a:pt x="1727" y="427"/>
                      <a:pt x="1727" y="797"/>
                    </a:cubicBezTo>
                    <a:cubicBezTo>
                      <a:pt x="1727" y="1192"/>
                      <a:pt x="1405" y="1456"/>
                      <a:pt x="1067" y="1456"/>
                    </a:cubicBezTo>
                    <a:cubicBezTo>
                      <a:pt x="906" y="1456"/>
                      <a:pt x="742" y="1395"/>
                      <a:pt x="607" y="1261"/>
                    </a:cubicBezTo>
                    <a:cubicBezTo>
                      <a:pt x="191" y="844"/>
                      <a:pt x="488" y="142"/>
                      <a:pt x="1072" y="142"/>
                    </a:cubicBezTo>
                    <a:close/>
                    <a:moveTo>
                      <a:pt x="1070" y="1"/>
                    </a:moveTo>
                    <a:cubicBezTo>
                      <a:pt x="874" y="1"/>
                      <a:pt x="675" y="74"/>
                      <a:pt x="512" y="237"/>
                    </a:cubicBezTo>
                    <a:cubicBezTo>
                      <a:pt x="0" y="737"/>
                      <a:pt x="357" y="1594"/>
                      <a:pt x="1072" y="1594"/>
                    </a:cubicBezTo>
                    <a:cubicBezTo>
                      <a:pt x="1512" y="1582"/>
                      <a:pt x="1858" y="1237"/>
                      <a:pt x="1869" y="797"/>
                    </a:cubicBezTo>
                    <a:cubicBezTo>
                      <a:pt x="1861" y="315"/>
                      <a:pt x="1474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8"/>
              <p:cNvSpPr/>
              <p:nvPr/>
            </p:nvSpPr>
            <p:spPr>
              <a:xfrm>
                <a:off x="1215025" y="2948450"/>
                <a:ext cx="464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5" extrusionOk="0">
                    <a:moveTo>
                      <a:pt x="1060" y="142"/>
                    </a:moveTo>
                    <a:cubicBezTo>
                      <a:pt x="1429" y="142"/>
                      <a:pt x="1715" y="427"/>
                      <a:pt x="1727" y="797"/>
                    </a:cubicBezTo>
                    <a:cubicBezTo>
                      <a:pt x="1727" y="1192"/>
                      <a:pt x="1399" y="1456"/>
                      <a:pt x="1058" y="1456"/>
                    </a:cubicBezTo>
                    <a:cubicBezTo>
                      <a:pt x="896" y="1456"/>
                      <a:pt x="730" y="1395"/>
                      <a:pt x="596" y="1261"/>
                    </a:cubicBezTo>
                    <a:cubicBezTo>
                      <a:pt x="179" y="844"/>
                      <a:pt x="477" y="142"/>
                      <a:pt x="1060" y="142"/>
                    </a:cubicBezTo>
                    <a:close/>
                    <a:moveTo>
                      <a:pt x="1061" y="1"/>
                    </a:moveTo>
                    <a:cubicBezTo>
                      <a:pt x="864" y="1"/>
                      <a:pt x="663" y="74"/>
                      <a:pt x="500" y="237"/>
                    </a:cubicBezTo>
                    <a:cubicBezTo>
                      <a:pt x="0" y="737"/>
                      <a:pt x="358" y="1594"/>
                      <a:pt x="1060" y="1594"/>
                    </a:cubicBezTo>
                    <a:cubicBezTo>
                      <a:pt x="1501" y="1582"/>
                      <a:pt x="1858" y="1237"/>
                      <a:pt x="1858" y="797"/>
                    </a:cubicBezTo>
                    <a:cubicBezTo>
                      <a:pt x="1858" y="315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8"/>
              <p:cNvSpPr/>
              <p:nvPr/>
            </p:nvSpPr>
            <p:spPr>
              <a:xfrm>
                <a:off x="1341225" y="2948450"/>
                <a:ext cx="467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5" extrusionOk="0">
                    <a:moveTo>
                      <a:pt x="1072" y="142"/>
                    </a:moveTo>
                    <a:cubicBezTo>
                      <a:pt x="1429" y="142"/>
                      <a:pt x="1727" y="427"/>
                      <a:pt x="1727" y="797"/>
                    </a:cubicBezTo>
                    <a:cubicBezTo>
                      <a:pt x="1727" y="1192"/>
                      <a:pt x="1405" y="1456"/>
                      <a:pt x="1068" y="1456"/>
                    </a:cubicBezTo>
                    <a:cubicBezTo>
                      <a:pt x="907" y="1456"/>
                      <a:pt x="742" y="1395"/>
                      <a:pt x="608" y="1261"/>
                    </a:cubicBezTo>
                    <a:cubicBezTo>
                      <a:pt x="191" y="844"/>
                      <a:pt x="489" y="142"/>
                      <a:pt x="1072" y="142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4"/>
                      <a:pt x="513" y="237"/>
                    </a:cubicBezTo>
                    <a:cubicBezTo>
                      <a:pt x="1" y="737"/>
                      <a:pt x="358" y="1594"/>
                      <a:pt x="1072" y="1594"/>
                    </a:cubicBezTo>
                    <a:cubicBezTo>
                      <a:pt x="1513" y="1582"/>
                      <a:pt x="1858" y="1237"/>
                      <a:pt x="1870" y="797"/>
                    </a:cubicBezTo>
                    <a:cubicBezTo>
                      <a:pt x="1862" y="315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8"/>
              <p:cNvSpPr/>
              <p:nvPr/>
            </p:nvSpPr>
            <p:spPr>
              <a:xfrm>
                <a:off x="583100" y="3067100"/>
                <a:ext cx="467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9" extrusionOk="0">
                    <a:moveTo>
                      <a:pt x="1072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27" y="1196"/>
                      <a:pt x="1399" y="1460"/>
                      <a:pt x="1062" y="1460"/>
                    </a:cubicBezTo>
                    <a:cubicBezTo>
                      <a:pt x="901" y="1460"/>
                      <a:pt x="738" y="1400"/>
                      <a:pt x="608" y="1265"/>
                    </a:cubicBezTo>
                    <a:cubicBezTo>
                      <a:pt x="191" y="849"/>
                      <a:pt x="489" y="146"/>
                      <a:pt x="1072" y="146"/>
                    </a:cubicBezTo>
                    <a:close/>
                    <a:moveTo>
                      <a:pt x="1073" y="0"/>
                    </a:moveTo>
                    <a:cubicBezTo>
                      <a:pt x="876" y="0"/>
                      <a:pt x="675" y="75"/>
                      <a:pt x="512" y="242"/>
                    </a:cubicBezTo>
                    <a:cubicBezTo>
                      <a:pt x="0" y="742"/>
                      <a:pt x="358" y="1599"/>
                      <a:pt x="1072" y="1599"/>
                    </a:cubicBezTo>
                    <a:cubicBezTo>
                      <a:pt x="1512" y="1587"/>
                      <a:pt x="1858" y="1242"/>
                      <a:pt x="1870" y="801"/>
                    </a:cubicBezTo>
                    <a:cubicBezTo>
                      <a:pt x="1870" y="320"/>
                      <a:pt x="1480" y="0"/>
                      <a:pt x="1073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8"/>
              <p:cNvSpPr/>
              <p:nvPr/>
            </p:nvSpPr>
            <p:spPr>
              <a:xfrm>
                <a:off x="709600" y="3067100"/>
                <a:ext cx="464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9" extrusionOk="0">
                    <a:moveTo>
                      <a:pt x="1060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19" y="1196"/>
                      <a:pt x="1394" y="1460"/>
                      <a:pt x="1056" y="1460"/>
                    </a:cubicBezTo>
                    <a:cubicBezTo>
                      <a:pt x="895" y="1460"/>
                      <a:pt x="730" y="1400"/>
                      <a:pt x="596" y="1265"/>
                    </a:cubicBezTo>
                    <a:cubicBezTo>
                      <a:pt x="179" y="849"/>
                      <a:pt x="477" y="146"/>
                      <a:pt x="1060" y="146"/>
                    </a:cubicBezTo>
                    <a:close/>
                    <a:moveTo>
                      <a:pt x="1061" y="0"/>
                    </a:moveTo>
                    <a:cubicBezTo>
                      <a:pt x="864" y="0"/>
                      <a:pt x="663" y="75"/>
                      <a:pt x="501" y="242"/>
                    </a:cubicBezTo>
                    <a:cubicBezTo>
                      <a:pt x="1" y="742"/>
                      <a:pt x="358" y="1599"/>
                      <a:pt x="1060" y="1599"/>
                    </a:cubicBezTo>
                    <a:cubicBezTo>
                      <a:pt x="1501" y="1587"/>
                      <a:pt x="1858" y="1242"/>
                      <a:pt x="1858" y="801"/>
                    </a:cubicBezTo>
                    <a:cubicBezTo>
                      <a:pt x="1858" y="320"/>
                      <a:pt x="1468" y="0"/>
                      <a:pt x="1061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8"/>
              <p:cNvSpPr/>
              <p:nvPr/>
            </p:nvSpPr>
            <p:spPr>
              <a:xfrm>
                <a:off x="835800" y="3067100"/>
                <a:ext cx="46775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599" extrusionOk="0">
                    <a:moveTo>
                      <a:pt x="1072" y="146"/>
                    </a:moveTo>
                    <a:cubicBezTo>
                      <a:pt x="1430" y="146"/>
                      <a:pt x="1727" y="432"/>
                      <a:pt x="1727" y="801"/>
                    </a:cubicBezTo>
                    <a:cubicBezTo>
                      <a:pt x="1727" y="1196"/>
                      <a:pt x="1400" y="1460"/>
                      <a:pt x="1063" y="1460"/>
                    </a:cubicBezTo>
                    <a:cubicBezTo>
                      <a:pt x="902" y="1460"/>
                      <a:pt x="739" y="1400"/>
                      <a:pt x="608" y="1265"/>
                    </a:cubicBezTo>
                    <a:cubicBezTo>
                      <a:pt x="191" y="849"/>
                      <a:pt x="489" y="146"/>
                      <a:pt x="1072" y="146"/>
                    </a:cubicBezTo>
                    <a:close/>
                    <a:moveTo>
                      <a:pt x="1073" y="0"/>
                    </a:moveTo>
                    <a:cubicBezTo>
                      <a:pt x="876" y="0"/>
                      <a:pt x="676" y="75"/>
                      <a:pt x="513" y="242"/>
                    </a:cubicBezTo>
                    <a:cubicBezTo>
                      <a:pt x="1" y="742"/>
                      <a:pt x="358" y="1599"/>
                      <a:pt x="1072" y="1599"/>
                    </a:cubicBezTo>
                    <a:cubicBezTo>
                      <a:pt x="1513" y="1587"/>
                      <a:pt x="1858" y="1242"/>
                      <a:pt x="1870" y="801"/>
                    </a:cubicBezTo>
                    <a:cubicBezTo>
                      <a:pt x="1870" y="320"/>
                      <a:pt x="1480" y="0"/>
                      <a:pt x="1073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8"/>
              <p:cNvSpPr/>
              <p:nvPr/>
            </p:nvSpPr>
            <p:spPr>
              <a:xfrm>
                <a:off x="962300" y="3067100"/>
                <a:ext cx="46475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599" extrusionOk="0">
                    <a:moveTo>
                      <a:pt x="1061" y="146"/>
                    </a:moveTo>
                    <a:cubicBezTo>
                      <a:pt x="1430" y="146"/>
                      <a:pt x="1727" y="432"/>
                      <a:pt x="1727" y="801"/>
                    </a:cubicBezTo>
                    <a:cubicBezTo>
                      <a:pt x="1719" y="1196"/>
                      <a:pt x="1395" y="1460"/>
                      <a:pt x="1056" y="1460"/>
                    </a:cubicBezTo>
                    <a:cubicBezTo>
                      <a:pt x="895" y="1460"/>
                      <a:pt x="731" y="1400"/>
                      <a:pt x="596" y="1265"/>
                    </a:cubicBezTo>
                    <a:cubicBezTo>
                      <a:pt x="180" y="849"/>
                      <a:pt x="477" y="146"/>
                      <a:pt x="1061" y="146"/>
                    </a:cubicBezTo>
                    <a:close/>
                    <a:moveTo>
                      <a:pt x="1061" y="0"/>
                    </a:moveTo>
                    <a:cubicBezTo>
                      <a:pt x="865" y="0"/>
                      <a:pt x="664" y="75"/>
                      <a:pt x="501" y="242"/>
                    </a:cubicBezTo>
                    <a:cubicBezTo>
                      <a:pt x="1" y="742"/>
                      <a:pt x="358" y="1599"/>
                      <a:pt x="1061" y="1599"/>
                    </a:cubicBezTo>
                    <a:cubicBezTo>
                      <a:pt x="1501" y="1587"/>
                      <a:pt x="1858" y="1242"/>
                      <a:pt x="1858" y="801"/>
                    </a:cubicBezTo>
                    <a:cubicBezTo>
                      <a:pt x="1858" y="320"/>
                      <a:pt x="1469" y="0"/>
                      <a:pt x="1061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8"/>
              <p:cNvSpPr/>
              <p:nvPr/>
            </p:nvSpPr>
            <p:spPr>
              <a:xfrm>
                <a:off x="1088525" y="3067100"/>
                <a:ext cx="467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9" extrusionOk="0">
                    <a:moveTo>
                      <a:pt x="1072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27" y="1196"/>
                      <a:pt x="1399" y="1460"/>
                      <a:pt x="1062" y="1460"/>
                    </a:cubicBezTo>
                    <a:cubicBezTo>
                      <a:pt x="901" y="1460"/>
                      <a:pt x="738" y="1400"/>
                      <a:pt x="607" y="1265"/>
                    </a:cubicBezTo>
                    <a:cubicBezTo>
                      <a:pt x="191" y="849"/>
                      <a:pt x="488" y="146"/>
                      <a:pt x="1072" y="146"/>
                    </a:cubicBezTo>
                    <a:close/>
                    <a:moveTo>
                      <a:pt x="1073" y="0"/>
                    </a:moveTo>
                    <a:cubicBezTo>
                      <a:pt x="876" y="0"/>
                      <a:pt x="675" y="75"/>
                      <a:pt x="512" y="242"/>
                    </a:cubicBezTo>
                    <a:cubicBezTo>
                      <a:pt x="0" y="742"/>
                      <a:pt x="357" y="1599"/>
                      <a:pt x="1072" y="1599"/>
                    </a:cubicBezTo>
                    <a:cubicBezTo>
                      <a:pt x="1512" y="1587"/>
                      <a:pt x="1858" y="1242"/>
                      <a:pt x="1869" y="801"/>
                    </a:cubicBezTo>
                    <a:cubicBezTo>
                      <a:pt x="1869" y="320"/>
                      <a:pt x="1480" y="0"/>
                      <a:pt x="1073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8"/>
              <p:cNvSpPr/>
              <p:nvPr/>
            </p:nvSpPr>
            <p:spPr>
              <a:xfrm>
                <a:off x="1215025" y="3067100"/>
                <a:ext cx="464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9" extrusionOk="0">
                    <a:moveTo>
                      <a:pt x="1060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19" y="1196"/>
                      <a:pt x="1394" y="1460"/>
                      <a:pt x="1056" y="1460"/>
                    </a:cubicBezTo>
                    <a:cubicBezTo>
                      <a:pt x="895" y="1460"/>
                      <a:pt x="730" y="1400"/>
                      <a:pt x="596" y="1265"/>
                    </a:cubicBezTo>
                    <a:cubicBezTo>
                      <a:pt x="179" y="849"/>
                      <a:pt x="477" y="146"/>
                      <a:pt x="1060" y="146"/>
                    </a:cubicBezTo>
                    <a:close/>
                    <a:moveTo>
                      <a:pt x="1061" y="0"/>
                    </a:moveTo>
                    <a:cubicBezTo>
                      <a:pt x="864" y="0"/>
                      <a:pt x="663" y="75"/>
                      <a:pt x="500" y="242"/>
                    </a:cubicBezTo>
                    <a:cubicBezTo>
                      <a:pt x="0" y="742"/>
                      <a:pt x="358" y="1599"/>
                      <a:pt x="1060" y="1599"/>
                    </a:cubicBezTo>
                    <a:cubicBezTo>
                      <a:pt x="1501" y="1587"/>
                      <a:pt x="1858" y="1242"/>
                      <a:pt x="1858" y="801"/>
                    </a:cubicBezTo>
                    <a:cubicBezTo>
                      <a:pt x="1858" y="320"/>
                      <a:pt x="1468" y="0"/>
                      <a:pt x="1061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8"/>
              <p:cNvSpPr/>
              <p:nvPr/>
            </p:nvSpPr>
            <p:spPr>
              <a:xfrm>
                <a:off x="1341225" y="3067100"/>
                <a:ext cx="467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9" extrusionOk="0">
                    <a:moveTo>
                      <a:pt x="1072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27" y="1196"/>
                      <a:pt x="1400" y="1460"/>
                      <a:pt x="1062" y="1460"/>
                    </a:cubicBezTo>
                    <a:cubicBezTo>
                      <a:pt x="902" y="1460"/>
                      <a:pt x="739" y="1400"/>
                      <a:pt x="608" y="1265"/>
                    </a:cubicBezTo>
                    <a:cubicBezTo>
                      <a:pt x="191" y="849"/>
                      <a:pt x="489" y="146"/>
                      <a:pt x="1072" y="146"/>
                    </a:cubicBezTo>
                    <a:close/>
                    <a:moveTo>
                      <a:pt x="1073" y="0"/>
                    </a:moveTo>
                    <a:cubicBezTo>
                      <a:pt x="876" y="0"/>
                      <a:pt x="675" y="75"/>
                      <a:pt x="513" y="242"/>
                    </a:cubicBezTo>
                    <a:cubicBezTo>
                      <a:pt x="1" y="742"/>
                      <a:pt x="358" y="1599"/>
                      <a:pt x="1072" y="1599"/>
                    </a:cubicBezTo>
                    <a:cubicBezTo>
                      <a:pt x="1513" y="1587"/>
                      <a:pt x="1858" y="1242"/>
                      <a:pt x="1870" y="801"/>
                    </a:cubicBezTo>
                    <a:cubicBezTo>
                      <a:pt x="1870" y="320"/>
                      <a:pt x="1480" y="0"/>
                      <a:pt x="1073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8"/>
              <p:cNvSpPr/>
              <p:nvPr/>
            </p:nvSpPr>
            <p:spPr>
              <a:xfrm>
                <a:off x="583100" y="3185850"/>
                <a:ext cx="467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600" extrusionOk="0">
                    <a:moveTo>
                      <a:pt x="1072" y="147"/>
                    </a:moveTo>
                    <a:cubicBezTo>
                      <a:pt x="1429" y="147"/>
                      <a:pt x="1727" y="433"/>
                      <a:pt x="1727" y="802"/>
                    </a:cubicBezTo>
                    <a:cubicBezTo>
                      <a:pt x="1727" y="1197"/>
                      <a:pt x="1405" y="1461"/>
                      <a:pt x="1067" y="1461"/>
                    </a:cubicBezTo>
                    <a:cubicBezTo>
                      <a:pt x="907" y="1461"/>
                      <a:pt x="742" y="1401"/>
                      <a:pt x="608" y="1266"/>
                    </a:cubicBezTo>
                    <a:cubicBezTo>
                      <a:pt x="191" y="849"/>
                      <a:pt x="489" y="147"/>
                      <a:pt x="1072" y="147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5"/>
                      <a:pt x="512" y="242"/>
                    </a:cubicBezTo>
                    <a:cubicBezTo>
                      <a:pt x="0" y="742"/>
                      <a:pt x="358" y="1599"/>
                      <a:pt x="1072" y="1599"/>
                    </a:cubicBezTo>
                    <a:cubicBezTo>
                      <a:pt x="1512" y="1588"/>
                      <a:pt x="1858" y="1242"/>
                      <a:pt x="1870" y="802"/>
                    </a:cubicBezTo>
                    <a:cubicBezTo>
                      <a:pt x="1862" y="320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8"/>
              <p:cNvSpPr/>
              <p:nvPr/>
            </p:nvSpPr>
            <p:spPr>
              <a:xfrm>
                <a:off x="709600" y="3185850"/>
                <a:ext cx="464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600" extrusionOk="0">
                    <a:moveTo>
                      <a:pt x="1060" y="147"/>
                    </a:moveTo>
                    <a:cubicBezTo>
                      <a:pt x="1429" y="147"/>
                      <a:pt x="1715" y="433"/>
                      <a:pt x="1727" y="802"/>
                    </a:cubicBezTo>
                    <a:cubicBezTo>
                      <a:pt x="1727" y="1197"/>
                      <a:pt x="1399" y="1461"/>
                      <a:pt x="1059" y="1461"/>
                    </a:cubicBezTo>
                    <a:cubicBezTo>
                      <a:pt x="896" y="1461"/>
                      <a:pt x="730" y="1401"/>
                      <a:pt x="596" y="1266"/>
                    </a:cubicBezTo>
                    <a:cubicBezTo>
                      <a:pt x="179" y="849"/>
                      <a:pt x="477" y="147"/>
                      <a:pt x="1060" y="147"/>
                    </a:cubicBezTo>
                    <a:close/>
                    <a:moveTo>
                      <a:pt x="1061" y="1"/>
                    </a:moveTo>
                    <a:cubicBezTo>
                      <a:pt x="864" y="1"/>
                      <a:pt x="663" y="75"/>
                      <a:pt x="501" y="242"/>
                    </a:cubicBezTo>
                    <a:cubicBezTo>
                      <a:pt x="1" y="742"/>
                      <a:pt x="358" y="1599"/>
                      <a:pt x="1060" y="1599"/>
                    </a:cubicBezTo>
                    <a:cubicBezTo>
                      <a:pt x="1501" y="1588"/>
                      <a:pt x="1858" y="1242"/>
                      <a:pt x="1858" y="802"/>
                    </a:cubicBezTo>
                    <a:cubicBezTo>
                      <a:pt x="1858" y="320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8"/>
              <p:cNvSpPr/>
              <p:nvPr/>
            </p:nvSpPr>
            <p:spPr>
              <a:xfrm>
                <a:off x="835800" y="3185850"/>
                <a:ext cx="46775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600" extrusionOk="0">
                    <a:moveTo>
                      <a:pt x="1072" y="147"/>
                    </a:moveTo>
                    <a:cubicBezTo>
                      <a:pt x="1430" y="147"/>
                      <a:pt x="1727" y="433"/>
                      <a:pt x="1727" y="802"/>
                    </a:cubicBezTo>
                    <a:cubicBezTo>
                      <a:pt x="1727" y="1197"/>
                      <a:pt x="1405" y="1461"/>
                      <a:pt x="1068" y="1461"/>
                    </a:cubicBezTo>
                    <a:cubicBezTo>
                      <a:pt x="907" y="1461"/>
                      <a:pt x="743" y="1401"/>
                      <a:pt x="608" y="1266"/>
                    </a:cubicBezTo>
                    <a:cubicBezTo>
                      <a:pt x="191" y="849"/>
                      <a:pt x="489" y="147"/>
                      <a:pt x="1072" y="147"/>
                    </a:cubicBezTo>
                    <a:close/>
                    <a:moveTo>
                      <a:pt x="1071" y="1"/>
                    </a:moveTo>
                    <a:cubicBezTo>
                      <a:pt x="875" y="1"/>
                      <a:pt x="676" y="75"/>
                      <a:pt x="513" y="242"/>
                    </a:cubicBezTo>
                    <a:cubicBezTo>
                      <a:pt x="1" y="742"/>
                      <a:pt x="358" y="1599"/>
                      <a:pt x="1072" y="1599"/>
                    </a:cubicBezTo>
                    <a:cubicBezTo>
                      <a:pt x="1513" y="1588"/>
                      <a:pt x="1858" y="1242"/>
                      <a:pt x="1870" y="802"/>
                    </a:cubicBezTo>
                    <a:cubicBezTo>
                      <a:pt x="1862" y="320"/>
                      <a:pt x="1475" y="1"/>
                      <a:pt x="107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8"/>
              <p:cNvSpPr/>
              <p:nvPr/>
            </p:nvSpPr>
            <p:spPr>
              <a:xfrm>
                <a:off x="962300" y="3185850"/>
                <a:ext cx="46475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600" extrusionOk="0">
                    <a:moveTo>
                      <a:pt x="1061" y="147"/>
                    </a:moveTo>
                    <a:cubicBezTo>
                      <a:pt x="1430" y="147"/>
                      <a:pt x="1715" y="433"/>
                      <a:pt x="1727" y="802"/>
                    </a:cubicBezTo>
                    <a:cubicBezTo>
                      <a:pt x="1727" y="1197"/>
                      <a:pt x="1400" y="1461"/>
                      <a:pt x="1059" y="1461"/>
                    </a:cubicBezTo>
                    <a:cubicBezTo>
                      <a:pt x="896" y="1461"/>
                      <a:pt x="731" y="1401"/>
                      <a:pt x="596" y="1266"/>
                    </a:cubicBezTo>
                    <a:cubicBezTo>
                      <a:pt x="180" y="849"/>
                      <a:pt x="477" y="147"/>
                      <a:pt x="1061" y="147"/>
                    </a:cubicBezTo>
                    <a:close/>
                    <a:moveTo>
                      <a:pt x="1061" y="1"/>
                    </a:moveTo>
                    <a:cubicBezTo>
                      <a:pt x="865" y="1"/>
                      <a:pt x="664" y="75"/>
                      <a:pt x="501" y="242"/>
                    </a:cubicBezTo>
                    <a:cubicBezTo>
                      <a:pt x="1" y="742"/>
                      <a:pt x="358" y="1599"/>
                      <a:pt x="1061" y="1599"/>
                    </a:cubicBezTo>
                    <a:cubicBezTo>
                      <a:pt x="1501" y="1588"/>
                      <a:pt x="1858" y="1242"/>
                      <a:pt x="1858" y="802"/>
                    </a:cubicBezTo>
                    <a:cubicBezTo>
                      <a:pt x="1858" y="320"/>
                      <a:pt x="1469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8"/>
              <p:cNvSpPr/>
              <p:nvPr/>
            </p:nvSpPr>
            <p:spPr>
              <a:xfrm>
                <a:off x="1088525" y="3185850"/>
                <a:ext cx="467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600" extrusionOk="0">
                    <a:moveTo>
                      <a:pt x="1072" y="147"/>
                    </a:moveTo>
                    <a:cubicBezTo>
                      <a:pt x="1429" y="147"/>
                      <a:pt x="1727" y="433"/>
                      <a:pt x="1727" y="802"/>
                    </a:cubicBezTo>
                    <a:cubicBezTo>
                      <a:pt x="1727" y="1197"/>
                      <a:pt x="1405" y="1461"/>
                      <a:pt x="1067" y="1461"/>
                    </a:cubicBezTo>
                    <a:cubicBezTo>
                      <a:pt x="906" y="1461"/>
                      <a:pt x="742" y="1401"/>
                      <a:pt x="607" y="1266"/>
                    </a:cubicBezTo>
                    <a:cubicBezTo>
                      <a:pt x="191" y="849"/>
                      <a:pt x="488" y="147"/>
                      <a:pt x="1072" y="147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5"/>
                      <a:pt x="512" y="242"/>
                    </a:cubicBezTo>
                    <a:cubicBezTo>
                      <a:pt x="0" y="742"/>
                      <a:pt x="357" y="1599"/>
                      <a:pt x="1072" y="1599"/>
                    </a:cubicBezTo>
                    <a:cubicBezTo>
                      <a:pt x="1512" y="1588"/>
                      <a:pt x="1858" y="1242"/>
                      <a:pt x="1869" y="802"/>
                    </a:cubicBezTo>
                    <a:cubicBezTo>
                      <a:pt x="1861" y="320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8"/>
              <p:cNvSpPr/>
              <p:nvPr/>
            </p:nvSpPr>
            <p:spPr>
              <a:xfrm>
                <a:off x="1215025" y="3185850"/>
                <a:ext cx="464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600" extrusionOk="0">
                    <a:moveTo>
                      <a:pt x="1060" y="147"/>
                    </a:moveTo>
                    <a:cubicBezTo>
                      <a:pt x="1429" y="147"/>
                      <a:pt x="1715" y="433"/>
                      <a:pt x="1727" y="802"/>
                    </a:cubicBezTo>
                    <a:cubicBezTo>
                      <a:pt x="1727" y="1197"/>
                      <a:pt x="1399" y="1461"/>
                      <a:pt x="1058" y="1461"/>
                    </a:cubicBezTo>
                    <a:cubicBezTo>
                      <a:pt x="896" y="1461"/>
                      <a:pt x="730" y="1401"/>
                      <a:pt x="596" y="1266"/>
                    </a:cubicBezTo>
                    <a:cubicBezTo>
                      <a:pt x="179" y="849"/>
                      <a:pt x="477" y="147"/>
                      <a:pt x="1060" y="147"/>
                    </a:cubicBezTo>
                    <a:close/>
                    <a:moveTo>
                      <a:pt x="1061" y="1"/>
                    </a:moveTo>
                    <a:cubicBezTo>
                      <a:pt x="864" y="1"/>
                      <a:pt x="663" y="75"/>
                      <a:pt x="500" y="242"/>
                    </a:cubicBezTo>
                    <a:cubicBezTo>
                      <a:pt x="0" y="742"/>
                      <a:pt x="358" y="1599"/>
                      <a:pt x="1060" y="1599"/>
                    </a:cubicBezTo>
                    <a:cubicBezTo>
                      <a:pt x="1501" y="1588"/>
                      <a:pt x="1858" y="1242"/>
                      <a:pt x="1858" y="802"/>
                    </a:cubicBezTo>
                    <a:cubicBezTo>
                      <a:pt x="1858" y="320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8"/>
              <p:cNvSpPr/>
              <p:nvPr/>
            </p:nvSpPr>
            <p:spPr>
              <a:xfrm>
                <a:off x="1341225" y="3185850"/>
                <a:ext cx="467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600" extrusionOk="0">
                    <a:moveTo>
                      <a:pt x="1072" y="147"/>
                    </a:moveTo>
                    <a:cubicBezTo>
                      <a:pt x="1429" y="147"/>
                      <a:pt x="1727" y="433"/>
                      <a:pt x="1727" y="802"/>
                    </a:cubicBezTo>
                    <a:cubicBezTo>
                      <a:pt x="1727" y="1197"/>
                      <a:pt x="1405" y="1461"/>
                      <a:pt x="1068" y="1461"/>
                    </a:cubicBezTo>
                    <a:cubicBezTo>
                      <a:pt x="907" y="1461"/>
                      <a:pt x="742" y="1401"/>
                      <a:pt x="608" y="1266"/>
                    </a:cubicBezTo>
                    <a:cubicBezTo>
                      <a:pt x="191" y="849"/>
                      <a:pt x="489" y="147"/>
                      <a:pt x="1072" y="147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5"/>
                      <a:pt x="513" y="242"/>
                    </a:cubicBezTo>
                    <a:cubicBezTo>
                      <a:pt x="1" y="742"/>
                      <a:pt x="358" y="1599"/>
                      <a:pt x="1072" y="1599"/>
                    </a:cubicBezTo>
                    <a:cubicBezTo>
                      <a:pt x="1513" y="1588"/>
                      <a:pt x="1858" y="1242"/>
                      <a:pt x="1870" y="802"/>
                    </a:cubicBezTo>
                    <a:cubicBezTo>
                      <a:pt x="1862" y="320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8"/>
              <p:cNvSpPr/>
              <p:nvPr/>
            </p:nvSpPr>
            <p:spPr>
              <a:xfrm>
                <a:off x="583100" y="3304525"/>
                <a:ext cx="467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2" extrusionOk="0">
                    <a:moveTo>
                      <a:pt x="1058" y="150"/>
                    </a:moveTo>
                    <a:cubicBezTo>
                      <a:pt x="1062" y="150"/>
                      <a:pt x="1067" y="150"/>
                      <a:pt x="1072" y="150"/>
                    </a:cubicBezTo>
                    <a:cubicBezTo>
                      <a:pt x="1429" y="150"/>
                      <a:pt x="1727" y="436"/>
                      <a:pt x="1727" y="805"/>
                    </a:cubicBezTo>
                    <a:cubicBezTo>
                      <a:pt x="1727" y="1200"/>
                      <a:pt x="1399" y="1464"/>
                      <a:pt x="1062" y="1464"/>
                    </a:cubicBezTo>
                    <a:cubicBezTo>
                      <a:pt x="901" y="1464"/>
                      <a:pt x="738" y="1404"/>
                      <a:pt x="608" y="1270"/>
                    </a:cubicBezTo>
                    <a:cubicBezTo>
                      <a:pt x="194" y="856"/>
                      <a:pt x="484" y="150"/>
                      <a:pt x="1058" y="150"/>
                    </a:cubicBezTo>
                    <a:close/>
                    <a:moveTo>
                      <a:pt x="1066" y="1"/>
                    </a:moveTo>
                    <a:cubicBezTo>
                      <a:pt x="871" y="1"/>
                      <a:pt x="673" y="73"/>
                      <a:pt x="512" y="234"/>
                    </a:cubicBezTo>
                    <a:cubicBezTo>
                      <a:pt x="0" y="746"/>
                      <a:pt x="358" y="1591"/>
                      <a:pt x="1072" y="1591"/>
                    </a:cubicBezTo>
                    <a:cubicBezTo>
                      <a:pt x="1512" y="1591"/>
                      <a:pt x="1858" y="1246"/>
                      <a:pt x="1870" y="805"/>
                    </a:cubicBezTo>
                    <a:cubicBezTo>
                      <a:pt x="1870" y="321"/>
                      <a:pt x="1475" y="1"/>
                      <a:pt x="1066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8"/>
              <p:cNvSpPr/>
              <p:nvPr/>
            </p:nvSpPr>
            <p:spPr>
              <a:xfrm>
                <a:off x="709600" y="3304525"/>
                <a:ext cx="464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2" extrusionOk="0">
                    <a:moveTo>
                      <a:pt x="1046" y="150"/>
                    </a:moveTo>
                    <a:cubicBezTo>
                      <a:pt x="1051" y="150"/>
                      <a:pt x="1055" y="150"/>
                      <a:pt x="1060" y="150"/>
                    </a:cubicBezTo>
                    <a:cubicBezTo>
                      <a:pt x="1429" y="150"/>
                      <a:pt x="1727" y="436"/>
                      <a:pt x="1727" y="805"/>
                    </a:cubicBezTo>
                    <a:cubicBezTo>
                      <a:pt x="1719" y="1200"/>
                      <a:pt x="1394" y="1464"/>
                      <a:pt x="1056" y="1464"/>
                    </a:cubicBezTo>
                    <a:cubicBezTo>
                      <a:pt x="895" y="1464"/>
                      <a:pt x="730" y="1404"/>
                      <a:pt x="596" y="1270"/>
                    </a:cubicBezTo>
                    <a:cubicBezTo>
                      <a:pt x="183" y="856"/>
                      <a:pt x="472" y="150"/>
                      <a:pt x="1046" y="150"/>
                    </a:cubicBezTo>
                    <a:close/>
                    <a:moveTo>
                      <a:pt x="1054" y="1"/>
                    </a:moveTo>
                    <a:cubicBezTo>
                      <a:pt x="859" y="1"/>
                      <a:pt x="662" y="73"/>
                      <a:pt x="501" y="234"/>
                    </a:cubicBezTo>
                    <a:cubicBezTo>
                      <a:pt x="1" y="734"/>
                      <a:pt x="358" y="1591"/>
                      <a:pt x="1060" y="1591"/>
                    </a:cubicBezTo>
                    <a:cubicBezTo>
                      <a:pt x="1501" y="1591"/>
                      <a:pt x="1858" y="1246"/>
                      <a:pt x="1858" y="805"/>
                    </a:cubicBezTo>
                    <a:cubicBezTo>
                      <a:pt x="1858" y="321"/>
                      <a:pt x="1464" y="1"/>
                      <a:pt x="1054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8"/>
              <p:cNvSpPr/>
              <p:nvPr/>
            </p:nvSpPr>
            <p:spPr>
              <a:xfrm>
                <a:off x="835800" y="3304525"/>
                <a:ext cx="46775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592" extrusionOk="0">
                    <a:moveTo>
                      <a:pt x="1058" y="150"/>
                    </a:moveTo>
                    <a:cubicBezTo>
                      <a:pt x="1063" y="150"/>
                      <a:pt x="1068" y="150"/>
                      <a:pt x="1072" y="150"/>
                    </a:cubicBezTo>
                    <a:cubicBezTo>
                      <a:pt x="1430" y="150"/>
                      <a:pt x="1727" y="436"/>
                      <a:pt x="1727" y="805"/>
                    </a:cubicBezTo>
                    <a:cubicBezTo>
                      <a:pt x="1727" y="1200"/>
                      <a:pt x="1400" y="1464"/>
                      <a:pt x="1063" y="1464"/>
                    </a:cubicBezTo>
                    <a:cubicBezTo>
                      <a:pt x="902" y="1464"/>
                      <a:pt x="739" y="1404"/>
                      <a:pt x="608" y="1270"/>
                    </a:cubicBezTo>
                    <a:cubicBezTo>
                      <a:pt x="195" y="856"/>
                      <a:pt x="484" y="150"/>
                      <a:pt x="1058" y="150"/>
                    </a:cubicBezTo>
                    <a:close/>
                    <a:moveTo>
                      <a:pt x="1066" y="1"/>
                    </a:moveTo>
                    <a:cubicBezTo>
                      <a:pt x="872" y="1"/>
                      <a:pt x="674" y="73"/>
                      <a:pt x="513" y="234"/>
                    </a:cubicBezTo>
                    <a:cubicBezTo>
                      <a:pt x="1" y="746"/>
                      <a:pt x="358" y="1591"/>
                      <a:pt x="1072" y="1591"/>
                    </a:cubicBezTo>
                    <a:cubicBezTo>
                      <a:pt x="1513" y="1591"/>
                      <a:pt x="1858" y="1246"/>
                      <a:pt x="1870" y="805"/>
                    </a:cubicBezTo>
                    <a:cubicBezTo>
                      <a:pt x="1870" y="321"/>
                      <a:pt x="1476" y="1"/>
                      <a:pt x="1066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8"/>
              <p:cNvSpPr/>
              <p:nvPr/>
            </p:nvSpPr>
            <p:spPr>
              <a:xfrm>
                <a:off x="962300" y="3304525"/>
                <a:ext cx="46475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592" extrusionOk="0">
                    <a:moveTo>
                      <a:pt x="1046" y="150"/>
                    </a:moveTo>
                    <a:cubicBezTo>
                      <a:pt x="1051" y="150"/>
                      <a:pt x="1056" y="150"/>
                      <a:pt x="1061" y="150"/>
                    </a:cubicBezTo>
                    <a:cubicBezTo>
                      <a:pt x="1430" y="150"/>
                      <a:pt x="1727" y="436"/>
                      <a:pt x="1727" y="805"/>
                    </a:cubicBezTo>
                    <a:cubicBezTo>
                      <a:pt x="1719" y="1200"/>
                      <a:pt x="1395" y="1464"/>
                      <a:pt x="1056" y="1464"/>
                    </a:cubicBezTo>
                    <a:cubicBezTo>
                      <a:pt x="895" y="1464"/>
                      <a:pt x="731" y="1404"/>
                      <a:pt x="596" y="1270"/>
                    </a:cubicBezTo>
                    <a:cubicBezTo>
                      <a:pt x="183" y="856"/>
                      <a:pt x="472" y="150"/>
                      <a:pt x="1046" y="150"/>
                    </a:cubicBezTo>
                    <a:close/>
                    <a:moveTo>
                      <a:pt x="1054" y="1"/>
                    </a:moveTo>
                    <a:cubicBezTo>
                      <a:pt x="860" y="1"/>
                      <a:pt x="662" y="73"/>
                      <a:pt x="501" y="234"/>
                    </a:cubicBezTo>
                    <a:cubicBezTo>
                      <a:pt x="1" y="746"/>
                      <a:pt x="358" y="1591"/>
                      <a:pt x="1061" y="1591"/>
                    </a:cubicBezTo>
                    <a:cubicBezTo>
                      <a:pt x="1501" y="1591"/>
                      <a:pt x="1858" y="1246"/>
                      <a:pt x="1858" y="805"/>
                    </a:cubicBezTo>
                    <a:cubicBezTo>
                      <a:pt x="1858" y="321"/>
                      <a:pt x="1464" y="1"/>
                      <a:pt x="1054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8"/>
              <p:cNvSpPr/>
              <p:nvPr/>
            </p:nvSpPr>
            <p:spPr>
              <a:xfrm>
                <a:off x="1088525" y="3304525"/>
                <a:ext cx="467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2" extrusionOk="0">
                    <a:moveTo>
                      <a:pt x="1057" y="150"/>
                    </a:moveTo>
                    <a:cubicBezTo>
                      <a:pt x="1062" y="150"/>
                      <a:pt x="1067" y="150"/>
                      <a:pt x="1072" y="150"/>
                    </a:cubicBezTo>
                    <a:cubicBezTo>
                      <a:pt x="1429" y="150"/>
                      <a:pt x="1727" y="436"/>
                      <a:pt x="1727" y="805"/>
                    </a:cubicBezTo>
                    <a:cubicBezTo>
                      <a:pt x="1727" y="1200"/>
                      <a:pt x="1399" y="1464"/>
                      <a:pt x="1062" y="1464"/>
                    </a:cubicBezTo>
                    <a:cubicBezTo>
                      <a:pt x="901" y="1464"/>
                      <a:pt x="738" y="1404"/>
                      <a:pt x="607" y="1270"/>
                    </a:cubicBezTo>
                    <a:cubicBezTo>
                      <a:pt x="194" y="856"/>
                      <a:pt x="483" y="150"/>
                      <a:pt x="1057" y="150"/>
                    </a:cubicBezTo>
                    <a:close/>
                    <a:moveTo>
                      <a:pt x="1066" y="1"/>
                    </a:moveTo>
                    <a:cubicBezTo>
                      <a:pt x="871" y="1"/>
                      <a:pt x="673" y="73"/>
                      <a:pt x="512" y="234"/>
                    </a:cubicBezTo>
                    <a:cubicBezTo>
                      <a:pt x="0" y="746"/>
                      <a:pt x="357" y="1591"/>
                      <a:pt x="1072" y="1591"/>
                    </a:cubicBezTo>
                    <a:cubicBezTo>
                      <a:pt x="1512" y="1591"/>
                      <a:pt x="1858" y="1246"/>
                      <a:pt x="1869" y="805"/>
                    </a:cubicBezTo>
                    <a:cubicBezTo>
                      <a:pt x="1869" y="321"/>
                      <a:pt x="1475" y="1"/>
                      <a:pt x="1066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8"/>
              <p:cNvSpPr/>
              <p:nvPr/>
            </p:nvSpPr>
            <p:spPr>
              <a:xfrm>
                <a:off x="1214800" y="3304625"/>
                <a:ext cx="46675" cy="39700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588" extrusionOk="0">
                    <a:moveTo>
                      <a:pt x="1055" y="146"/>
                    </a:moveTo>
                    <a:cubicBezTo>
                      <a:pt x="1059" y="146"/>
                      <a:pt x="1064" y="146"/>
                      <a:pt x="1069" y="146"/>
                    </a:cubicBezTo>
                    <a:cubicBezTo>
                      <a:pt x="1438" y="146"/>
                      <a:pt x="1736" y="432"/>
                      <a:pt x="1736" y="801"/>
                    </a:cubicBezTo>
                    <a:cubicBezTo>
                      <a:pt x="1728" y="1196"/>
                      <a:pt x="1403" y="1460"/>
                      <a:pt x="1065" y="1460"/>
                    </a:cubicBezTo>
                    <a:cubicBezTo>
                      <a:pt x="904" y="1460"/>
                      <a:pt x="739" y="1400"/>
                      <a:pt x="605" y="1266"/>
                    </a:cubicBezTo>
                    <a:cubicBezTo>
                      <a:pt x="191" y="852"/>
                      <a:pt x="481" y="146"/>
                      <a:pt x="1055" y="146"/>
                    </a:cubicBezTo>
                    <a:close/>
                    <a:moveTo>
                      <a:pt x="1066" y="0"/>
                    </a:moveTo>
                    <a:cubicBezTo>
                      <a:pt x="868" y="0"/>
                      <a:pt x="664" y="75"/>
                      <a:pt x="497" y="242"/>
                    </a:cubicBezTo>
                    <a:cubicBezTo>
                      <a:pt x="1" y="738"/>
                      <a:pt x="361" y="1587"/>
                      <a:pt x="1055" y="1587"/>
                    </a:cubicBezTo>
                    <a:cubicBezTo>
                      <a:pt x="1059" y="1587"/>
                      <a:pt x="1064" y="1587"/>
                      <a:pt x="1069" y="1587"/>
                    </a:cubicBezTo>
                    <a:cubicBezTo>
                      <a:pt x="1510" y="1587"/>
                      <a:pt x="1855" y="1230"/>
                      <a:pt x="1867" y="801"/>
                    </a:cubicBezTo>
                    <a:cubicBezTo>
                      <a:pt x="1867" y="320"/>
                      <a:pt x="1477" y="0"/>
                      <a:pt x="1066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8"/>
              <p:cNvSpPr/>
              <p:nvPr/>
            </p:nvSpPr>
            <p:spPr>
              <a:xfrm>
                <a:off x="1341225" y="3304525"/>
                <a:ext cx="467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2" extrusionOk="0">
                    <a:moveTo>
                      <a:pt x="1058" y="150"/>
                    </a:moveTo>
                    <a:cubicBezTo>
                      <a:pt x="1063" y="150"/>
                      <a:pt x="1067" y="150"/>
                      <a:pt x="1072" y="150"/>
                    </a:cubicBezTo>
                    <a:cubicBezTo>
                      <a:pt x="1429" y="150"/>
                      <a:pt x="1727" y="436"/>
                      <a:pt x="1727" y="805"/>
                    </a:cubicBezTo>
                    <a:cubicBezTo>
                      <a:pt x="1727" y="1200"/>
                      <a:pt x="1400" y="1464"/>
                      <a:pt x="1062" y="1464"/>
                    </a:cubicBezTo>
                    <a:cubicBezTo>
                      <a:pt x="902" y="1464"/>
                      <a:pt x="739" y="1404"/>
                      <a:pt x="608" y="1270"/>
                    </a:cubicBezTo>
                    <a:cubicBezTo>
                      <a:pt x="195" y="856"/>
                      <a:pt x="484" y="150"/>
                      <a:pt x="1058" y="150"/>
                    </a:cubicBezTo>
                    <a:close/>
                    <a:moveTo>
                      <a:pt x="1066" y="1"/>
                    </a:moveTo>
                    <a:cubicBezTo>
                      <a:pt x="871" y="1"/>
                      <a:pt x="673" y="73"/>
                      <a:pt x="513" y="234"/>
                    </a:cubicBezTo>
                    <a:cubicBezTo>
                      <a:pt x="1" y="734"/>
                      <a:pt x="358" y="1591"/>
                      <a:pt x="1072" y="1591"/>
                    </a:cubicBezTo>
                    <a:cubicBezTo>
                      <a:pt x="1513" y="1591"/>
                      <a:pt x="1858" y="1246"/>
                      <a:pt x="1870" y="805"/>
                    </a:cubicBezTo>
                    <a:cubicBezTo>
                      <a:pt x="1870" y="321"/>
                      <a:pt x="1476" y="1"/>
                      <a:pt x="1066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29" name="Google Shape;629;p8"/>
          <p:cNvSpPr/>
          <p:nvPr/>
        </p:nvSpPr>
        <p:spPr>
          <a:xfrm rot="2152776">
            <a:off x="-588700" y="-466228"/>
            <a:ext cx="980357" cy="1960194"/>
          </a:xfrm>
          <a:custGeom>
            <a:avLst/>
            <a:gdLst/>
            <a:ahLst/>
            <a:cxnLst/>
            <a:rect l="l" t="t" r="r" b="b"/>
            <a:pathLst>
              <a:path w="20111" h="40208" extrusionOk="0">
                <a:moveTo>
                  <a:pt x="20111" y="0"/>
                </a:moveTo>
                <a:lnTo>
                  <a:pt x="1" y="20110"/>
                </a:lnTo>
                <a:lnTo>
                  <a:pt x="20111" y="40208"/>
                </a:lnTo>
                <a:lnTo>
                  <a:pt x="2011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 rot="3388570">
            <a:off x="-588899" y="-291527"/>
            <a:ext cx="980454" cy="1960225"/>
          </a:xfrm>
          <a:custGeom>
            <a:avLst/>
            <a:gdLst/>
            <a:ahLst/>
            <a:cxnLst/>
            <a:rect l="l" t="t" r="r" b="b"/>
            <a:pathLst>
              <a:path w="20111" h="40208" extrusionOk="0">
                <a:moveTo>
                  <a:pt x="20111" y="0"/>
                </a:moveTo>
                <a:lnTo>
                  <a:pt x="1" y="20110"/>
                </a:lnTo>
                <a:lnTo>
                  <a:pt x="20111" y="40208"/>
                </a:lnTo>
                <a:lnTo>
                  <a:pt x="20111" y="0"/>
                </a:ln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1" name="Google Shape;631;p8"/>
          <p:cNvGrpSpPr/>
          <p:nvPr/>
        </p:nvGrpSpPr>
        <p:grpSpPr>
          <a:xfrm>
            <a:off x="405617" y="1637768"/>
            <a:ext cx="997535" cy="987886"/>
            <a:chOff x="468200" y="1667900"/>
            <a:chExt cx="1085575" cy="1075075"/>
          </a:xfrm>
        </p:grpSpPr>
        <p:sp>
          <p:nvSpPr>
            <p:cNvPr id="632" name="Google Shape;632;p8"/>
            <p:cNvSpPr/>
            <p:nvPr/>
          </p:nvSpPr>
          <p:spPr>
            <a:xfrm>
              <a:off x="989100" y="1667900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7" y="1"/>
                  </a:moveTo>
                  <a:cubicBezTo>
                    <a:pt x="489" y="1"/>
                    <a:pt x="0" y="398"/>
                    <a:pt x="0" y="1000"/>
                  </a:cubicBezTo>
                  <a:cubicBezTo>
                    <a:pt x="0" y="1595"/>
                    <a:pt x="488" y="1988"/>
                    <a:pt x="995" y="1988"/>
                  </a:cubicBezTo>
                  <a:cubicBezTo>
                    <a:pt x="1240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1062325" y="1741025"/>
              <a:ext cx="51825" cy="49750"/>
            </a:xfrm>
            <a:custGeom>
              <a:avLst/>
              <a:gdLst/>
              <a:ahLst/>
              <a:cxnLst/>
              <a:rect l="l" t="t" r="r" b="b"/>
              <a:pathLst>
                <a:path w="2073" h="1990" extrusionOk="0">
                  <a:moveTo>
                    <a:pt x="997" y="1"/>
                  </a:moveTo>
                  <a:cubicBezTo>
                    <a:pt x="487" y="1"/>
                    <a:pt x="0" y="396"/>
                    <a:pt x="0" y="992"/>
                  </a:cubicBezTo>
                  <a:cubicBezTo>
                    <a:pt x="0" y="1589"/>
                    <a:pt x="487" y="1989"/>
                    <a:pt x="996" y="1989"/>
                  </a:cubicBezTo>
                  <a:cubicBezTo>
                    <a:pt x="1239" y="1989"/>
                    <a:pt x="1487" y="1899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907550" y="174112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34" y="0"/>
                  </a:moveTo>
                  <a:cubicBezTo>
                    <a:pt x="453" y="0"/>
                    <a:pt x="0" y="1072"/>
                    <a:pt x="631" y="1691"/>
                  </a:cubicBezTo>
                  <a:cubicBezTo>
                    <a:pt x="822" y="1887"/>
                    <a:pt x="1075" y="1986"/>
                    <a:pt x="1328" y="1986"/>
                  </a:cubicBezTo>
                  <a:cubicBezTo>
                    <a:pt x="1581" y="1986"/>
                    <a:pt x="1834" y="1887"/>
                    <a:pt x="2024" y="1691"/>
                  </a:cubicBezTo>
                  <a:cubicBezTo>
                    <a:pt x="2655" y="1072"/>
                    <a:pt x="2215" y="0"/>
                    <a:pt x="1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1135850" y="18145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120907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6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1282300" y="1960875"/>
              <a:ext cx="51800" cy="49725"/>
            </a:xfrm>
            <a:custGeom>
              <a:avLst/>
              <a:gdLst/>
              <a:ahLst/>
              <a:cxnLst/>
              <a:rect l="l" t="t" r="r" b="b"/>
              <a:pathLst>
                <a:path w="2072" h="1989" extrusionOk="0">
                  <a:moveTo>
                    <a:pt x="1001" y="0"/>
                  </a:moveTo>
                  <a:cubicBezTo>
                    <a:pt x="492" y="0"/>
                    <a:pt x="0" y="400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91" y="91"/>
                    <a:pt x="1244" y="0"/>
                    <a:pt x="1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1355225" y="2034025"/>
              <a:ext cx="52100" cy="49700"/>
            </a:xfrm>
            <a:custGeom>
              <a:avLst/>
              <a:gdLst/>
              <a:ahLst/>
              <a:cxnLst/>
              <a:rect l="l" t="t" r="r" b="b"/>
              <a:pathLst>
                <a:path w="2084" h="1988" extrusionOk="0">
                  <a:moveTo>
                    <a:pt x="996" y="1"/>
                  </a:moveTo>
                  <a:cubicBezTo>
                    <a:pt x="488" y="1"/>
                    <a:pt x="0" y="397"/>
                    <a:pt x="0" y="1000"/>
                  </a:cubicBezTo>
                  <a:cubicBezTo>
                    <a:pt x="0" y="1594"/>
                    <a:pt x="487" y="1988"/>
                    <a:pt x="995" y="1988"/>
                  </a:cubicBezTo>
                  <a:cubicBezTo>
                    <a:pt x="1240" y="1988"/>
                    <a:pt x="1489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8"/>
            <p:cNvSpPr/>
            <p:nvPr/>
          </p:nvSpPr>
          <p:spPr>
            <a:xfrm>
              <a:off x="1428750" y="21075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8"/>
            <p:cNvSpPr/>
            <p:nvPr/>
          </p:nvSpPr>
          <p:spPr>
            <a:xfrm>
              <a:off x="1501950" y="2180750"/>
              <a:ext cx="51825" cy="49650"/>
            </a:xfrm>
            <a:custGeom>
              <a:avLst/>
              <a:gdLst/>
              <a:ahLst/>
              <a:cxnLst/>
              <a:rect l="l" t="t" r="r" b="b"/>
              <a:pathLst>
                <a:path w="2073" h="1986" extrusionOk="0">
                  <a:moveTo>
                    <a:pt x="990" y="1"/>
                  </a:moveTo>
                  <a:cubicBezTo>
                    <a:pt x="483" y="1"/>
                    <a:pt x="1" y="395"/>
                    <a:pt x="1" y="989"/>
                  </a:cubicBezTo>
                  <a:cubicBezTo>
                    <a:pt x="1" y="1586"/>
                    <a:pt x="487" y="1986"/>
                    <a:pt x="997" y="1986"/>
                  </a:cubicBezTo>
                  <a:cubicBezTo>
                    <a:pt x="1240" y="1986"/>
                    <a:pt x="1488" y="1895"/>
                    <a:pt x="1692" y="1691"/>
                  </a:cubicBezTo>
                  <a:cubicBezTo>
                    <a:pt x="2073" y="1310"/>
                    <a:pt x="2073" y="679"/>
                    <a:pt x="1692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989100" y="18142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5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8"/>
            <p:cNvSpPr/>
            <p:nvPr/>
          </p:nvSpPr>
          <p:spPr>
            <a:xfrm>
              <a:off x="106292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8"/>
            <p:cNvSpPr/>
            <p:nvPr/>
          </p:nvSpPr>
          <p:spPr>
            <a:xfrm>
              <a:off x="1135850" y="19610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02"/>
                    <a:pt x="2084" y="671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8"/>
            <p:cNvSpPr/>
            <p:nvPr/>
          </p:nvSpPr>
          <p:spPr>
            <a:xfrm>
              <a:off x="1209075" y="2034025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1" y="1"/>
                  </a:moveTo>
                  <a:cubicBezTo>
                    <a:pt x="483" y="1"/>
                    <a:pt x="0" y="397"/>
                    <a:pt x="0" y="1000"/>
                  </a:cubicBezTo>
                  <a:cubicBezTo>
                    <a:pt x="0" y="1594"/>
                    <a:pt x="482" y="1988"/>
                    <a:pt x="989" y="1988"/>
                  </a:cubicBezTo>
                  <a:cubicBezTo>
                    <a:pt x="1234" y="1988"/>
                    <a:pt x="1485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6" y="1"/>
                    <a:pt x="9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8"/>
            <p:cNvSpPr/>
            <p:nvPr/>
          </p:nvSpPr>
          <p:spPr>
            <a:xfrm>
              <a:off x="1282300" y="2107250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5" y="0"/>
                  </a:moveTo>
                  <a:cubicBezTo>
                    <a:pt x="487" y="0"/>
                    <a:pt x="0" y="394"/>
                    <a:pt x="0" y="988"/>
                  </a:cubicBezTo>
                  <a:cubicBezTo>
                    <a:pt x="0" y="1591"/>
                    <a:pt x="488" y="1988"/>
                    <a:pt x="996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9" y="92"/>
                    <a:pt x="1240" y="0"/>
                    <a:pt x="9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8"/>
            <p:cNvSpPr/>
            <p:nvPr/>
          </p:nvSpPr>
          <p:spPr>
            <a:xfrm>
              <a:off x="1355525" y="2180750"/>
              <a:ext cx="52100" cy="49725"/>
            </a:xfrm>
            <a:custGeom>
              <a:avLst/>
              <a:gdLst/>
              <a:ahLst/>
              <a:cxnLst/>
              <a:rect l="l" t="t" r="r" b="b"/>
              <a:pathLst>
                <a:path w="2084" h="1989" extrusionOk="0">
                  <a:moveTo>
                    <a:pt x="998" y="1"/>
                  </a:moveTo>
                  <a:cubicBezTo>
                    <a:pt x="487" y="1"/>
                    <a:pt x="0" y="395"/>
                    <a:pt x="0" y="989"/>
                  </a:cubicBezTo>
                  <a:cubicBezTo>
                    <a:pt x="0" y="1592"/>
                    <a:pt x="488" y="1988"/>
                    <a:pt x="1000" y="1988"/>
                  </a:cubicBezTo>
                  <a:cubicBezTo>
                    <a:pt x="1246" y="1988"/>
                    <a:pt x="1498" y="1896"/>
                    <a:pt x="1703" y="1691"/>
                  </a:cubicBezTo>
                  <a:cubicBezTo>
                    <a:pt x="2084" y="1310"/>
                    <a:pt x="2084" y="679"/>
                    <a:pt x="1703" y="298"/>
                  </a:cubicBezTo>
                  <a:cubicBezTo>
                    <a:pt x="1497" y="93"/>
                    <a:pt x="1245" y="1"/>
                    <a:pt x="9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8"/>
            <p:cNvSpPr/>
            <p:nvPr/>
          </p:nvSpPr>
          <p:spPr>
            <a:xfrm>
              <a:off x="1428750" y="22539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8"/>
            <p:cNvSpPr/>
            <p:nvPr/>
          </p:nvSpPr>
          <p:spPr>
            <a:xfrm>
              <a:off x="842650" y="18145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8"/>
            <p:cNvSpPr/>
            <p:nvPr/>
          </p:nvSpPr>
          <p:spPr>
            <a:xfrm>
              <a:off x="915575" y="1887575"/>
              <a:ext cx="49725" cy="49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53" y="0"/>
                    <a:pt x="1" y="453"/>
                    <a:pt x="1" y="1000"/>
                  </a:cubicBezTo>
                  <a:cubicBezTo>
                    <a:pt x="1" y="1536"/>
                    <a:pt x="453" y="1988"/>
                    <a:pt x="1001" y="1988"/>
                  </a:cubicBezTo>
                  <a:cubicBezTo>
                    <a:pt x="1548" y="1988"/>
                    <a:pt x="1989" y="1536"/>
                    <a:pt x="1989" y="1000"/>
                  </a:cubicBezTo>
                  <a:cubicBezTo>
                    <a:pt x="1989" y="453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8"/>
            <p:cNvSpPr/>
            <p:nvPr/>
          </p:nvSpPr>
          <p:spPr>
            <a:xfrm>
              <a:off x="761100" y="188757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22" y="0"/>
                  </a:moveTo>
                  <a:cubicBezTo>
                    <a:pt x="441" y="0"/>
                    <a:pt x="0" y="1072"/>
                    <a:pt x="619" y="1691"/>
                  </a:cubicBezTo>
                  <a:cubicBezTo>
                    <a:pt x="816" y="1887"/>
                    <a:pt x="1072" y="1985"/>
                    <a:pt x="1326" y="1985"/>
                  </a:cubicBezTo>
                  <a:cubicBezTo>
                    <a:pt x="1581" y="1985"/>
                    <a:pt x="1834" y="1887"/>
                    <a:pt x="2024" y="1691"/>
                  </a:cubicBezTo>
                  <a:cubicBezTo>
                    <a:pt x="2655" y="1072"/>
                    <a:pt x="2203" y="0"/>
                    <a:pt x="1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8"/>
            <p:cNvSpPr/>
            <p:nvPr/>
          </p:nvSpPr>
          <p:spPr>
            <a:xfrm>
              <a:off x="989400" y="19613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8"/>
            <p:cNvSpPr/>
            <p:nvPr/>
          </p:nvSpPr>
          <p:spPr>
            <a:xfrm>
              <a:off x="1062625" y="203432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86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6" y="1985"/>
                    <a:pt x="993" y="1985"/>
                  </a:cubicBezTo>
                  <a:cubicBezTo>
                    <a:pt x="1234" y="1985"/>
                    <a:pt x="1479" y="1894"/>
                    <a:pt x="1679" y="1691"/>
                  </a:cubicBezTo>
                  <a:cubicBezTo>
                    <a:pt x="2072" y="1310"/>
                    <a:pt x="2072" y="678"/>
                    <a:pt x="1679" y="297"/>
                  </a:cubicBezTo>
                  <a:cubicBezTo>
                    <a:pt x="1477" y="92"/>
                    <a:pt x="1229" y="0"/>
                    <a:pt x="9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8"/>
            <p:cNvSpPr/>
            <p:nvPr/>
          </p:nvSpPr>
          <p:spPr>
            <a:xfrm>
              <a:off x="1135550" y="21074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90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8"/>
            <p:cNvSpPr/>
            <p:nvPr/>
          </p:nvSpPr>
          <p:spPr>
            <a:xfrm>
              <a:off x="1208775" y="21806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7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8"/>
            <p:cNvSpPr/>
            <p:nvPr/>
          </p:nvSpPr>
          <p:spPr>
            <a:xfrm>
              <a:off x="1282300" y="22542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8"/>
            <p:cNvSpPr/>
            <p:nvPr/>
          </p:nvSpPr>
          <p:spPr>
            <a:xfrm>
              <a:off x="1355525" y="2327275"/>
              <a:ext cx="51800" cy="49750"/>
            </a:xfrm>
            <a:custGeom>
              <a:avLst/>
              <a:gdLst/>
              <a:ahLst/>
              <a:cxnLst/>
              <a:rect l="l" t="t" r="r" b="b"/>
              <a:pathLst>
                <a:path w="2072" h="1990" extrusionOk="0">
                  <a:moveTo>
                    <a:pt x="996" y="1"/>
                  </a:moveTo>
                  <a:cubicBezTo>
                    <a:pt x="486" y="1"/>
                    <a:pt x="0" y="401"/>
                    <a:pt x="0" y="998"/>
                  </a:cubicBezTo>
                  <a:cubicBezTo>
                    <a:pt x="0" y="1595"/>
                    <a:pt x="486" y="1989"/>
                    <a:pt x="996" y="1989"/>
                  </a:cubicBezTo>
                  <a:cubicBezTo>
                    <a:pt x="1239" y="1989"/>
                    <a:pt x="1487" y="1900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87" y="92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8"/>
            <p:cNvSpPr/>
            <p:nvPr/>
          </p:nvSpPr>
          <p:spPr>
            <a:xfrm>
              <a:off x="842650" y="19607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8"/>
            <p:cNvSpPr/>
            <p:nvPr/>
          </p:nvSpPr>
          <p:spPr>
            <a:xfrm>
              <a:off x="916175" y="2034325"/>
              <a:ext cx="51825" cy="49625"/>
            </a:xfrm>
            <a:custGeom>
              <a:avLst/>
              <a:gdLst/>
              <a:ahLst/>
              <a:cxnLst/>
              <a:rect l="l" t="t" r="r" b="b"/>
              <a:pathLst>
                <a:path w="2073" h="1985" extrusionOk="0">
                  <a:moveTo>
                    <a:pt x="990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7" y="1985"/>
                    <a:pt x="996" y="1985"/>
                  </a:cubicBezTo>
                  <a:cubicBezTo>
                    <a:pt x="1239" y="1985"/>
                    <a:pt x="1488" y="1894"/>
                    <a:pt x="1691" y="1691"/>
                  </a:cubicBezTo>
                  <a:cubicBezTo>
                    <a:pt x="2072" y="1310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8"/>
            <p:cNvSpPr/>
            <p:nvPr/>
          </p:nvSpPr>
          <p:spPr>
            <a:xfrm>
              <a:off x="989400" y="21074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8"/>
            <p:cNvSpPr/>
            <p:nvPr/>
          </p:nvSpPr>
          <p:spPr>
            <a:xfrm>
              <a:off x="1062325" y="21806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8"/>
            <p:cNvSpPr/>
            <p:nvPr/>
          </p:nvSpPr>
          <p:spPr>
            <a:xfrm>
              <a:off x="1135550" y="225370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5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8"/>
            <p:cNvSpPr/>
            <p:nvPr/>
          </p:nvSpPr>
          <p:spPr>
            <a:xfrm>
              <a:off x="1209075" y="232727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1" y="1"/>
                  </a:moveTo>
                  <a:cubicBezTo>
                    <a:pt x="492" y="1"/>
                    <a:pt x="0" y="401"/>
                    <a:pt x="0" y="998"/>
                  </a:cubicBezTo>
                  <a:cubicBezTo>
                    <a:pt x="0" y="1595"/>
                    <a:pt x="492" y="1989"/>
                    <a:pt x="1002" y="1989"/>
                  </a:cubicBezTo>
                  <a:cubicBezTo>
                    <a:pt x="1244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2"/>
                    <a:pt x="1244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8"/>
            <p:cNvSpPr/>
            <p:nvPr/>
          </p:nvSpPr>
          <p:spPr>
            <a:xfrm>
              <a:off x="1282300" y="2400450"/>
              <a:ext cx="51800" cy="49800"/>
            </a:xfrm>
            <a:custGeom>
              <a:avLst/>
              <a:gdLst/>
              <a:ahLst/>
              <a:cxnLst/>
              <a:rect l="l" t="t" r="r" b="b"/>
              <a:pathLst>
                <a:path w="2072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8"/>
            <p:cNvSpPr/>
            <p:nvPr/>
          </p:nvSpPr>
          <p:spPr>
            <a:xfrm>
              <a:off x="696200" y="1960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2" y="1"/>
                  </a:moveTo>
                  <a:cubicBezTo>
                    <a:pt x="493" y="1"/>
                    <a:pt x="1" y="395"/>
                    <a:pt x="1" y="992"/>
                  </a:cubicBezTo>
                  <a:cubicBezTo>
                    <a:pt x="1" y="1595"/>
                    <a:pt x="489" y="1992"/>
                    <a:pt x="997" y="1992"/>
                  </a:cubicBezTo>
                  <a:cubicBezTo>
                    <a:pt x="1241" y="1992"/>
                    <a:pt x="1490" y="1900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8"/>
            <p:cNvSpPr/>
            <p:nvPr/>
          </p:nvSpPr>
          <p:spPr>
            <a:xfrm>
              <a:off x="769425" y="20339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8"/>
            <p:cNvSpPr/>
            <p:nvPr/>
          </p:nvSpPr>
          <p:spPr>
            <a:xfrm>
              <a:off x="614650" y="2034000"/>
              <a:ext cx="66400" cy="49450"/>
            </a:xfrm>
            <a:custGeom>
              <a:avLst/>
              <a:gdLst/>
              <a:ahLst/>
              <a:cxnLst/>
              <a:rect l="l" t="t" r="r" b="b"/>
              <a:pathLst>
                <a:path w="2656" h="1978" extrusionOk="0">
                  <a:moveTo>
                    <a:pt x="1334" y="1"/>
                  </a:moveTo>
                  <a:cubicBezTo>
                    <a:pt x="453" y="1"/>
                    <a:pt x="0" y="1061"/>
                    <a:pt x="631" y="1692"/>
                  </a:cubicBezTo>
                  <a:cubicBezTo>
                    <a:pt x="822" y="1882"/>
                    <a:pt x="1075" y="1977"/>
                    <a:pt x="1329" y="1977"/>
                  </a:cubicBezTo>
                  <a:cubicBezTo>
                    <a:pt x="1584" y="1977"/>
                    <a:pt x="1840" y="1882"/>
                    <a:pt x="2036" y="1692"/>
                  </a:cubicBezTo>
                  <a:cubicBezTo>
                    <a:pt x="2656" y="1061"/>
                    <a:pt x="2215" y="1"/>
                    <a:pt x="1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8"/>
            <p:cNvSpPr/>
            <p:nvPr/>
          </p:nvSpPr>
          <p:spPr>
            <a:xfrm>
              <a:off x="842950" y="21074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4"/>
                  </a:cubicBezTo>
                  <a:cubicBezTo>
                    <a:pt x="2084" y="1302"/>
                    <a:pt x="2084" y="682"/>
                    <a:pt x="1691" y="290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8"/>
            <p:cNvSpPr/>
            <p:nvPr/>
          </p:nvSpPr>
          <p:spPr>
            <a:xfrm>
              <a:off x="916175" y="218067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1"/>
                    <a:pt x="2072" y="670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989400" y="2253700"/>
              <a:ext cx="51825" cy="49800"/>
            </a:xfrm>
            <a:custGeom>
              <a:avLst/>
              <a:gdLst/>
              <a:ahLst/>
              <a:cxnLst/>
              <a:rect l="l" t="t" r="r" b="b"/>
              <a:pathLst>
                <a:path w="2073" h="1992" extrusionOk="0">
                  <a:moveTo>
                    <a:pt x="991" y="0"/>
                  </a:moveTo>
                  <a:cubicBezTo>
                    <a:pt x="483" y="0"/>
                    <a:pt x="0" y="397"/>
                    <a:pt x="0" y="1000"/>
                  </a:cubicBezTo>
                  <a:cubicBezTo>
                    <a:pt x="0" y="1597"/>
                    <a:pt x="487" y="1991"/>
                    <a:pt x="997" y="1991"/>
                  </a:cubicBezTo>
                  <a:cubicBezTo>
                    <a:pt x="1239" y="1991"/>
                    <a:pt x="1488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6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8"/>
            <p:cNvSpPr/>
            <p:nvPr/>
          </p:nvSpPr>
          <p:spPr>
            <a:xfrm>
              <a:off x="1062625" y="232682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3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3" y="1983"/>
                  </a:cubicBezTo>
                  <a:cubicBezTo>
                    <a:pt x="1234" y="1983"/>
                    <a:pt x="1479" y="1894"/>
                    <a:pt x="1679" y="1694"/>
                  </a:cubicBezTo>
                  <a:cubicBezTo>
                    <a:pt x="2072" y="1313"/>
                    <a:pt x="2072" y="682"/>
                    <a:pt x="1679" y="289"/>
                  </a:cubicBezTo>
                  <a:cubicBezTo>
                    <a:pt x="1479" y="90"/>
                    <a:pt x="1234" y="0"/>
                    <a:pt x="9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8"/>
            <p:cNvSpPr/>
            <p:nvPr/>
          </p:nvSpPr>
          <p:spPr>
            <a:xfrm>
              <a:off x="1135850" y="24004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1000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6" y="1991"/>
                  </a:cubicBezTo>
                  <a:cubicBezTo>
                    <a:pt x="1250" y="1991"/>
                    <a:pt x="1499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6" y="0"/>
                    <a:pt x="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8"/>
            <p:cNvSpPr/>
            <p:nvPr/>
          </p:nvSpPr>
          <p:spPr>
            <a:xfrm>
              <a:off x="1209075" y="24735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1" y="89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696200" y="21070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2" y="0"/>
                  </a:moveTo>
                  <a:cubicBezTo>
                    <a:pt x="492" y="0"/>
                    <a:pt x="1" y="400"/>
                    <a:pt x="1" y="997"/>
                  </a:cubicBezTo>
                  <a:cubicBezTo>
                    <a:pt x="1" y="1594"/>
                    <a:pt x="493" y="1989"/>
                    <a:pt x="1002" y="1989"/>
                  </a:cubicBezTo>
                  <a:cubicBezTo>
                    <a:pt x="1245" y="1989"/>
                    <a:pt x="1492" y="1899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2" y="91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769725" y="21806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6" y="1984"/>
                  </a:cubicBezTo>
                  <a:cubicBezTo>
                    <a:pt x="1250" y="1984"/>
                    <a:pt x="1500" y="1894"/>
                    <a:pt x="1703" y="1694"/>
                  </a:cubicBezTo>
                  <a:cubicBezTo>
                    <a:pt x="2084" y="1301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8"/>
            <p:cNvSpPr/>
            <p:nvPr/>
          </p:nvSpPr>
          <p:spPr>
            <a:xfrm>
              <a:off x="842950" y="2253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2" y="1991"/>
                  </a:cubicBezTo>
                  <a:cubicBezTo>
                    <a:pt x="1245" y="1991"/>
                    <a:pt x="1492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916175" y="232682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8"/>
            <p:cNvSpPr/>
            <p:nvPr/>
          </p:nvSpPr>
          <p:spPr>
            <a:xfrm>
              <a:off x="989400" y="24000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1062925" y="24735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7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7" y="89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8"/>
            <p:cNvSpPr/>
            <p:nvPr/>
          </p:nvSpPr>
          <p:spPr>
            <a:xfrm>
              <a:off x="1136150" y="254677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6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8"/>
            <p:cNvSpPr/>
            <p:nvPr/>
          </p:nvSpPr>
          <p:spPr>
            <a:xfrm>
              <a:off x="549750" y="210725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1"/>
                  </a:moveTo>
                  <a:cubicBezTo>
                    <a:pt x="489" y="1"/>
                    <a:pt x="1" y="397"/>
                    <a:pt x="1" y="1000"/>
                  </a:cubicBezTo>
                  <a:cubicBezTo>
                    <a:pt x="1" y="1597"/>
                    <a:pt x="493" y="1992"/>
                    <a:pt x="1002" y="1992"/>
                  </a:cubicBezTo>
                  <a:cubicBezTo>
                    <a:pt x="1245" y="1992"/>
                    <a:pt x="1492" y="1902"/>
                    <a:pt x="1692" y="1702"/>
                  </a:cubicBezTo>
                  <a:cubicBezTo>
                    <a:pt x="2084" y="1310"/>
                    <a:pt x="2084" y="679"/>
                    <a:pt x="1692" y="298"/>
                  </a:cubicBezTo>
                  <a:cubicBezTo>
                    <a:pt x="1490" y="92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8"/>
            <p:cNvSpPr/>
            <p:nvPr/>
          </p:nvSpPr>
          <p:spPr>
            <a:xfrm>
              <a:off x="622975" y="2180475"/>
              <a:ext cx="51825" cy="49700"/>
            </a:xfrm>
            <a:custGeom>
              <a:avLst/>
              <a:gdLst/>
              <a:ahLst/>
              <a:cxnLst/>
              <a:rect l="l" t="t" r="r" b="b"/>
              <a:pathLst>
                <a:path w="2073" h="1988" extrusionOk="0">
                  <a:moveTo>
                    <a:pt x="990" y="0"/>
                  </a:moveTo>
                  <a:cubicBezTo>
                    <a:pt x="483" y="0"/>
                    <a:pt x="1" y="394"/>
                    <a:pt x="1" y="988"/>
                  </a:cubicBezTo>
                  <a:cubicBezTo>
                    <a:pt x="1" y="1591"/>
                    <a:pt x="484" y="1987"/>
                    <a:pt x="992" y="1987"/>
                  </a:cubicBezTo>
                  <a:cubicBezTo>
                    <a:pt x="1236" y="1987"/>
                    <a:pt x="1486" y="1896"/>
                    <a:pt x="1691" y="1690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8"/>
            <p:cNvSpPr/>
            <p:nvPr/>
          </p:nvSpPr>
          <p:spPr>
            <a:xfrm>
              <a:off x="468200" y="2180450"/>
              <a:ext cx="66400" cy="49675"/>
            </a:xfrm>
            <a:custGeom>
              <a:avLst/>
              <a:gdLst/>
              <a:ahLst/>
              <a:cxnLst/>
              <a:rect l="l" t="t" r="r" b="b"/>
              <a:pathLst>
                <a:path w="2656" h="1987" extrusionOk="0">
                  <a:moveTo>
                    <a:pt x="1322" y="1"/>
                  </a:moveTo>
                  <a:cubicBezTo>
                    <a:pt x="441" y="1"/>
                    <a:pt x="1" y="1072"/>
                    <a:pt x="632" y="1691"/>
                  </a:cubicBezTo>
                  <a:cubicBezTo>
                    <a:pt x="822" y="1888"/>
                    <a:pt x="1075" y="1986"/>
                    <a:pt x="1328" y="1986"/>
                  </a:cubicBezTo>
                  <a:cubicBezTo>
                    <a:pt x="1581" y="1986"/>
                    <a:pt x="1834" y="1888"/>
                    <a:pt x="2025" y="1691"/>
                  </a:cubicBezTo>
                  <a:cubicBezTo>
                    <a:pt x="2656" y="1072"/>
                    <a:pt x="2203" y="1"/>
                    <a:pt x="1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696500" y="2253975"/>
              <a:ext cx="51825" cy="49725"/>
            </a:xfrm>
            <a:custGeom>
              <a:avLst/>
              <a:gdLst/>
              <a:ahLst/>
              <a:cxnLst/>
              <a:rect l="l" t="t" r="r" b="b"/>
              <a:pathLst>
                <a:path w="2073" h="1989" extrusionOk="0">
                  <a:moveTo>
                    <a:pt x="990" y="1"/>
                  </a:moveTo>
                  <a:cubicBezTo>
                    <a:pt x="482" y="1"/>
                    <a:pt x="1" y="395"/>
                    <a:pt x="1" y="989"/>
                  </a:cubicBezTo>
                  <a:cubicBezTo>
                    <a:pt x="1" y="1592"/>
                    <a:pt x="484" y="1988"/>
                    <a:pt x="991" y="1988"/>
                  </a:cubicBezTo>
                  <a:cubicBezTo>
                    <a:pt x="1236" y="1988"/>
                    <a:pt x="1486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8"/>
            <p:cNvSpPr/>
            <p:nvPr/>
          </p:nvSpPr>
          <p:spPr>
            <a:xfrm>
              <a:off x="769425" y="23271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9"/>
                    <a:pt x="1006" y="1989"/>
                  </a:cubicBezTo>
                  <a:cubicBezTo>
                    <a:pt x="1250" y="1989"/>
                    <a:pt x="1500" y="1898"/>
                    <a:pt x="1703" y="1694"/>
                  </a:cubicBezTo>
                  <a:cubicBezTo>
                    <a:pt x="2084" y="1313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842650" y="24003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8"/>
            <p:cNvSpPr/>
            <p:nvPr/>
          </p:nvSpPr>
          <p:spPr>
            <a:xfrm>
              <a:off x="915875" y="24735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2" y="89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989400" y="2546950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401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5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1"/>
                    <a:pt x="1244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8"/>
            <p:cNvSpPr/>
            <p:nvPr/>
          </p:nvSpPr>
          <p:spPr>
            <a:xfrm>
              <a:off x="1062925" y="2620000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7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8"/>
            <p:cNvSpPr/>
            <p:nvPr/>
          </p:nvSpPr>
          <p:spPr>
            <a:xfrm>
              <a:off x="549750" y="225360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4"/>
                    <a:pt x="1002" y="1984"/>
                  </a:cubicBezTo>
                  <a:cubicBezTo>
                    <a:pt x="1245" y="1984"/>
                    <a:pt x="1492" y="1894"/>
                    <a:pt x="1692" y="1694"/>
                  </a:cubicBezTo>
                  <a:cubicBezTo>
                    <a:pt x="2084" y="1302"/>
                    <a:pt x="2084" y="682"/>
                    <a:pt x="1692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8"/>
            <p:cNvSpPr/>
            <p:nvPr/>
          </p:nvSpPr>
          <p:spPr>
            <a:xfrm>
              <a:off x="623275" y="23271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8"/>
            <p:cNvSpPr/>
            <p:nvPr/>
          </p:nvSpPr>
          <p:spPr>
            <a:xfrm>
              <a:off x="696500" y="24003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1" y="395"/>
                    <a:pt x="1" y="992"/>
                  </a:cubicBezTo>
                  <a:cubicBezTo>
                    <a:pt x="1" y="1589"/>
                    <a:pt x="487" y="1983"/>
                    <a:pt x="997" y="1983"/>
                  </a:cubicBezTo>
                  <a:cubicBezTo>
                    <a:pt x="1240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40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769425" y="2473375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0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6" y="1991"/>
                  </a:cubicBezTo>
                  <a:cubicBezTo>
                    <a:pt x="1250" y="1991"/>
                    <a:pt x="1500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7" y="0"/>
                    <a:pt x="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8"/>
            <p:cNvSpPr/>
            <p:nvPr/>
          </p:nvSpPr>
          <p:spPr>
            <a:xfrm>
              <a:off x="842650" y="254657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5" y="1"/>
                  </a:moveTo>
                  <a:cubicBezTo>
                    <a:pt x="488" y="1"/>
                    <a:pt x="1" y="395"/>
                    <a:pt x="1" y="989"/>
                  </a:cubicBezTo>
                  <a:cubicBezTo>
                    <a:pt x="1" y="1591"/>
                    <a:pt x="489" y="1988"/>
                    <a:pt x="997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0" y="1"/>
                    <a:pt x="9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916175" y="2620000"/>
              <a:ext cx="52125" cy="49750"/>
            </a:xfrm>
            <a:custGeom>
              <a:avLst/>
              <a:gdLst/>
              <a:ahLst/>
              <a:cxnLst/>
              <a:rect l="l" t="t" r="r" b="b"/>
              <a:pathLst>
                <a:path w="2085" h="1990" extrusionOk="0">
                  <a:moveTo>
                    <a:pt x="1006" y="1"/>
                  </a:moveTo>
                  <a:cubicBezTo>
                    <a:pt x="492" y="1"/>
                    <a:pt x="0" y="396"/>
                    <a:pt x="0" y="993"/>
                  </a:cubicBezTo>
                  <a:cubicBezTo>
                    <a:pt x="0" y="1589"/>
                    <a:pt x="492" y="1989"/>
                    <a:pt x="1005" y="1989"/>
                  </a:cubicBezTo>
                  <a:cubicBezTo>
                    <a:pt x="1250" y="1989"/>
                    <a:pt x="1499" y="1899"/>
                    <a:pt x="1703" y="1695"/>
                  </a:cubicBezTo>
                  <a:cubicBezTo>
                    <a:pt x="2084" y="1314"/>
                    <a:pt x="2084" y="683"/>
                    <a:pt x="1703" y="290"/>
                  </a:cubicBezTo>
                  <a:cubicBezTo>
                    <a:pt x="1500" y="90"/>
                    <a:pt x="1250" y="1"/>
                    <a:pt x="1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8"/>
            <p:cNvSpPr/>
            <p:nvPr/>
          </p:nvSpPr>
          <p:spPr>
            <a:xfrm>
              <a:off x="989400" y="269322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396"/>
                    <a:pt x="0" y="992"/>
                  </a:cubicBezTo>
                  <a:cubicBezTo>
                    <a:pt x="0" y="1589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" name="Google Shape;696;p8"/>
          <p:cNvGrpSpPr/>
          <p:nvPr/>
        </p:nvGrpSpPr>
        <p:grpSpPr>
          <a:xfrm>
            <a:off x="8292213" y="3749452"/>
            <a:ext cx="1628905" cy="1613150"/>
            <a:chOff x="468200" y="1667900"/>
            <a:chExt cx="1085575" cy="1075075"/>
          </a:xfrm>
        </p:grpSpPr>
        <p:sp>
          <p:nvSpPr>
            <p:cNvPr id="697" name="Google Shape;697;p8"/>
            <p:cNvSpPr/>
            <p:nvPr/>
          </p:nvSpPr>
          <p:spPr>
            <a:xfrm>
              <a:off x="989100" y="1667900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7" y="1"/>
                  </a:moveTo>
                  <a:cubicBezTo>
                    <a:pt x="489" y="1"/>
                    <a:pt x="0" y="398"/>
                    <a:pt x="0" y="1000"/>
                  </a:cubicBezTo>
                  <a:cubicBezTo>
                    <a:pt x="0" y="1595"/>
                    <a:pt x="488" y="1988"/>
                    <a:pt x="995" y="1988"/>
                  </a:cubicBezTo>
                  <a:cubicBezTo>
                    <a:pt x="1240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8"/>
            <p:cNvSpPr/>
            <p:nvPr/>
          </p:nvSpPr>
          <p:spPr>
            <a:xfrm>
              <a:off x="1062325" y="1741025"/>
              <a:ext cx="51825" cy="49750"/>
            </a:xfrm>
            <a:custGeom>
              <a:avLst/>
              <a:gdLst/>
              <a:ahLst/>
              <a:cxnLst/>
              <a:rect l="l" t="t" r="r" b="b"/>
              <a:pathLst>
                <a:path w="2073" h="1990" extrusionOk="0">
                  <a:moveTo>
                    <a:pt x="997" y="1"/>
                  </a:moveTo>
                  <a:cubicBezTo>
                    <a:pt x="487" y="1"/>
                    <a:pt x="0" y="396"/>
                    <a:pt x="0" y="992"/>
                  </a:cubicBezTo>
                  <a:cubicBezTo>
                    <a:pt x="0" y="1589"/>
                    <a:pt x="487" y="1989"/>
                    <a:pt x="996" y="1989"/>
                  </a:cubicBezTo>
                  <a:cubicBezTo>
                    <a:pt x="1239" y="1989"/>
                    <a:pt x="1487" y="1899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8"/>
            <p:cNvSpPr/>
            <p:nvPr/>
          </p:nvSpPr>
          <p:spPr>
            <a:xfrm>
              <a:off x="907550" y="174112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34" y="0"/>
                  </a:moveTo>
                  <a:cubicBezTo>
                    <a:pt x="453" y="0"/>
                    <a:pt x="0" y="1072"/>
                    <a:pt x="631" y="1691"/>
                  </a:cubicBezTo>
                  <a:cubicBezTo>
                    <a:pt x="822" y="1887"/>
                    <a:pt x="1075" y="1986"/>
                    <a:pt x="1328" y="1986"/>
                  </a:cubicBezTo>
                  <a:cubicBezTo>
                    <a:pt x="1581" y="1986"/>
                    <a:pt x="1834" y="1887"/>
                    <a:pt x="2024" y="1691"/>
                  </a:cubicBezTo>
                  <a:cubicBezTo>
                    <a:pt x="2655" y="1072"/>
                    <a:pt x="2215" y="0"/>
                    <a:pt x="1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8"/>
            <p:cNvSpPr/>
            <p:nvPr/>
          </p:nvSpPr>
          <p:spPr>
            <a:xfrm>
              <a:off x="1135850" y="18145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120907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6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8"/>
            <p:cNvSpPr/>
            <p:nvPr/>
          </p:nvSpPr>
          <p:spPr>
            <a:xfrm>
              <a:off x="1282300" y="1960875"/>
              <a:ext cx="51800" cy="49725"/>
            </a:xfrm>
            <a:custGeom>
              <a:avLst/>
              <a:gdLst/>
              <a:ahLst/>
              <a:cxnLst/>
              <a:rect l="l" t="t" r="r" b="b"/>
              <a:pathLst>
                <a:path w="2072" h="1989" extrusionOk="0">
                  <a:moveTo>
                    <a:pt x="1001" y="0"/>
                  </a:moveTo>
                  <a:cubicBezTo>
                    <a:pt x="492" y="0"/>
                    <a:pt x="0" y="400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91" y="91"/>
                    <a:pt x="1244" y="0"/>
                    <a:pt x="1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1355225" y="2034025"/>
              <a:ext cx="52100" cy="49700"/>
            </a:xfrm>
            <a:custGeom>
              <a:avLst/>
              <a:gdLst/>
              <a:ahLst/>
              <a:cxnLst/>
              <a:rect l="l" t="t" r="r" b="b"/>
              <a:pathLst>
                <a:path w="2084" h="1988" extrusionOk="0">
                  <a:moveTo>
                    <a:pt x="996" y="1"/>
                  </a:moveTo>
                  <a:cubicBezTo>
                    <a:pt x="488" y="1"/>
                    <a:pt x="0" y="397"/>
                    <a:pt x="0" y="1000"/>
                  </a:cubicBezTo>
                  <a:cubicBezTo>
                    <a:pt x="0" y="1594"/>
                    <a:pt x="487" y="1988"/>
                    <a:pt x="995" y="1988"/>
                  </a:cubicBezTo>
                  <a:cubicBezTo>
                    <a:pt x="1240" y="1988"/>
                    <a:pt x="1489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8"/>
            <p:cNvSpPr/>
            <p:nvPr/>
          </p:nvSpPr>
          <p:spPr>
            <a:xfrm>
              <a:off x="1428750" y="21075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1501950" y="2180750"/>
              <a:ext cx="51825" cy="49650"/>
            </a:xfrm>
            <a:custGeom>
              <a:avLst/>
              <a:gdLst/>
              <a:ahLst/>
              <a:cxnLst/>
              <a:rect l="l" t="t" r="r" b="b"/>
              <a:pathLst>
                <a:path w="2073" h="1986" extrusionOk="0">
                  <a:moveTo>
                    <a:pt x="990" y="1"/>
                  </a:moveTo>
                  <a:cubicBezTo>
                    <a:pt x="483" y="1"/>
                    <a:pt x="1" y="395"/>
                    <a:pt x="1" y="989"/>
                  </a:cubicBezTo>
                  <a:cubicBezTo>
                    <a:pt x="1" y="1586"/>
                    <a:pt x="487" y="1986"/>
                    <a:pt x="997" y="1986"/>
                  </a:cubicBezTo>
                  <a:cubicBezTo>
                    <a:pt x="1240" y="1986"/>
                    <a:pt x="1488" y="1895"/>
                    <a:pt x="1692" y="1691"/>
                  </a:cubicBezTo>
                  <a:cubicBezTo>
                    <a:pt x="2073" y="1310"/>
                    <a:pt x="2073" y="679"/>
                    <a:pt x="1692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8"/>
            <p:cNvSpPr/>
            <p:nvPr/>
          </p:nvSpPr>
          <p:spPr>
            <a:xfrm>
              <a:off x="989100" y="18142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5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8"/>
            <p:cNvSpPr/>
            <p:nvPr/>
          </p:nvSpPr>
          <p:spPr>
            <a:xfrm>
              <a:off x="106292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8"/>
            <p:cNvSpPr/>
            <p:nvPr/>
          </p:nvSpPr>
          <p:spPr>
            <a:xfrm>
              <a:off x="1135850" y="19610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02"/>
                    <a:pt x="2084" y="671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1209075" y="2034025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1" y="1"/>
                  </a:moveTo>
                  <a:cubicBezTo>
                    <a:pt x="483" y="1"/>
                    <a:pt x="0" y="397"/>
                    <a:pt x="0" y="1000"/>
                  </a:cubicBezTo>
                  <a:cubicBezTo>
                    <a:pt x="0" y="1594"/>
                    <a:pt x="482" y="1988"/>
                    <a:pt x="989" y="1988"/>
                  </a:cubicBezTo>
                  <a:cubicBezTo>
                    <a:pt x="1234" y="1988"/>
                    <a:pt x="1485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6" y="1"/>
                    <a:pt x="9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1282300" y="2107250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5" y="0"/>
                  </a:moveTo>
                  <a:cubicBezTo>
                    <a:pt x="487" y="0"/>
                    <a:pt x="0" y="394"/>
                    <a:pt x="0" y="988"/>
                  </a:cubicBezTo>
                  <a:cubicBezTo>
                    <a:pt x="0" y="1591"/>
                    <a:pt x="488" y="1988"/>
                    <a:pt x="996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9" y="92"/>
                    <a:pt x="1240" y="0"/>
                    <a:pt x="9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1355525" y="2180750"/>
              <a:ext cx="52100" cy="49725"/>
            </a:xfrm>
            <a:custGeom>
              <a:avLst/>
              <a:gdLst/>
              <a:ahLst/>
              <a:cxnLst/>
              <a:rect l="l" t="t" r="r" b="b"/>
              <a:pathLst>
                <a:path w="2084" h="1989" extrusionOk="0">
                  <a:moveTo>
                    <a:pt x="998" y="1"/>
                  </a:moveTo>
                  <a:cubicBezTo>
                    <a:pt x="487" y="1"/>
                    <a:pt x="0" y="395"/>
                    <a:pt x="0" y="989"/>
                  </a:cubicBezTo>
                  <a:cubicBezTo>
                    <a:pt x="0" y="1592"/>
                    <a:pt x="488" y="1988"/>
                    <a:pt x="1000" y="1988"/>
                  </a:cubicBezTo>
                  <a:cubicBezTo>
                    <a:pt x="1246" y="1988"/>
                    <a:pt x="1498" y="1896"/>
                    <a:pt x="1703" y="1691"/>
                  </a:cubicBezTo>
                  <a:cubicBezTo>
                    <a:pt x="2084" y="1310"/>
                    <a:pt x="2084" y="679"/>
                    <a:pt x="1703" y="298"/>
                  </a:cubicBezTo>
                  <a:cubicBezTo>
                    <a:pt x="1497" y="93"/>
                    <a:pt x="1245" y="1"/>
                    <a:pt x="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1428750" y="22539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842650" y="18145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8"/>
            <p:cNvSpPr/>
            <p:nvPr/>
          </p:nvSpPr>
          <p:spPr>
            <a:xfrm>
              <a:off x="915575" y="1887575"/>
              <a:ext cx="49725" cy="49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53" y="0"/>
                    <a:pt x="1" y="453"/>
                    <a:pt x="1" y="1000"/>
                  </a:cubicBezTo>
                  <a:cubicBezTo>
                    <a:pt x="1" y="1536"/>
                    <a:pt x="453" y="1988"/>
                    <a:pt x="1001" y="1988"/>
                  </a:cubicBezTo>
                  <a:cubicBezTo>
                    <a:pt x="1548" y="1988"/>
                    <a:pt x="1989" y="1536"/>
                    <a:pt x="1989" y="1000"/>
                  </a:cubicBezTo>
                  <a:cubicBezTo>
                    <a:pt x="1989" y="453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8"/>
            <p:cNvSpPr/>
            <p:nvPr/>
          </p:nvSpPr>
          <p:spPr>
            <a:xfrm>
              <a:off x="761100" y="188757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22" y="0"/>
                  </a:moveTo>
                  <a:cubicBezTo>
                    <a:pt x="441" y="0"/>
                    <a:pt x="0" y="1072"/>
                    <a:pt x="619" y="1691"/>
                  </a:cubicBezTo>
                  <a:cubicBezTo>
                    <a:pt x="816" y="1887"/>
                    <a:pt x="1072" y="1985"/>
                    <a:pt x="1326" y="1985"/>
                  </a:cubicBezTo>
                  <a:cubicBezTo>
                    <a:pt x="1581" y="1985"/>
                    <a:pt x="1834" y="1887"/>
                    <a:pt x="2024" y="1691"/>
                  </a:cubicBezTo>
                  <a:cubicBezTo>
                    <a:pt x="2655" y="1072"/>
                    <a:pt x="2203" y="0"/>
                    <a:pt x="1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989400" y="19613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1062625" y="203432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86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6" y="1985"/>
                    <a:pt x="993" y="1985"/>
                  </a:cubicBezTo>
                  <a:cubicBezTo>
                    <a:pt x="1234" y="1985"/>
                    <a:pt x="1479" y="1894"/>
                    <a:pt x="1679" y="1691"/>
                  </a:cubicBezTo>
                  <a:cubicBezTo>
                    <a:pt x="2072" y="1310"/>
                    <a:pt x="2072" y="678"/>
                    <a:pt x="1679" y="297"/>
                  </a:cubicBezTo>
                  <a:cubicBezTo>
                    <a:pt x="1477" y="92"/>
                    <a:pt x="1229" y="0"/>
                    <a:pt x="9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1135550" y="21074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90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1208775" y="21806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7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1282300" y="22542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1355525" y="2327275"/>
              <a:ext cx="51800" cy="49750"/>
            </a:xfrm>
            <a:custGeom>
              <a:avLst/>
              <a:gdLst/>
              <a:ahLst/>
              <a:cxnLst/>
              <a:rect l="l" t="t" r="r" b="b"/>
              <a:pathLst>
                <a:path w="2072" h="1990" extrusionOk="0">
                  <a:moveTo>
                    <a:pt x="996" y="1"/>
                  </a:moveTo>
                  <a:cubicBezTo>
                    <a:pt x="486" y="1"/>
                    <a:pt x="0" y="401"/>
                    <a:pt x="0" y="998"/>
                  </a:cubicBezTo>
                  <a:cubicBezTo>
                    <a:pt x="0" y="1595"/>
                    <a:pt x="486" y="1989"/>
                    <a:pt x="996" y="1989"/>
                  </a:cubicBezTo>
                  <a:cubicBezTo>
                    <a:pt x="1239" y="1989"/>
                    <a:pt x="1487" y="1900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87" y="92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842650" y="19607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916175" y="2034325"/>
              <a:ext cx="51825" cy="49625"/>
            </a:xfrm>
            <a:custGeom>
              <a:avLst/>
              <a:gdLst/>
              <a:ahLst/>
              <a:cxnLst/>
              <a:rect l="l" t="t" r="r" b="b"/>
              <a:pathLst>
                <a:path w="2073" h="1985" extrusionOk="0">
                  <a:moveTo>
                    <a:pt x="990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7" y="1985"/>
                    <a:pt x="996" y="1985"/>
                  </a:cubicBezTo>
                  <a:cubicBezTo>
                    <a:pt x="1239" y="1985"/>
                    <a:pt x="1488" y="1894"/>
                    <a:pt x="1691" y="1691"/>
                  </a:cubicBezTo>
                  <a:cubicBezTo>
                    <a:pt x="2072" y="1310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989400" y="21074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1062325" y="21806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1135550" y="225370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5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1209075" y="232727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1" y="1"/>
                  </a:moveTo>
                  <a:cubicBezTo>
                    <a:pt x="492" y="1"/>
                    <a:pt x="0" y="401"/>
                    <a:pt x="0" y="998"/>
                  </a:cubicBezTo>
                  <a:cubicBezTo>
                    <a:pt x="0" y="1595"/>
                    <a:pt x="492" y="1989"/>
                    <a:pt x="1002" y="1989"/>
                  </a:cubicBezTo>
                  <a:cubicBezTo>
                    <a:pt x="1244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2"/>
                    <a:pt x="1244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1282300" y="2400450"/>
              <a:ext cx="51800" cy="49800"/>
            </a:xfrm>
            <a:custGeom>
              <a:avLst/>
              <a:gdLst/>
              <a:ahLst/>
              <a:cxnLst/>
              <a:rect l="l" t="t" r="r" b="b"/>
              <a:pathLst>
                <a:path w="2072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696200" y="1960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2" y="1"/>
                  </a:moveTo>
                  <a:cubicBezTo>
                    <a:pt x="493" y="1"/>
                    <a:pt x="1" y="395"/>
                    <a:pt x="1" y="992"/>
                  </a:cubicBezTo>
                  <a:cubicBezTo>
                    <a:pt x="1" y="1595"/>
                    <a:pt x="489" y="1992"/>
                    <a:pt x="997" y="1992"/>
                  </a:cubicBezTo>
                  <a:cubicBezTo>
                    <a:pt x="1241" y="1992"/>
                    <a:pt x="1490" y="1900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769425" y="20339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614650" y="2034000"/>
              <a:ext cx="66400" cy="49450"/>
            </a:xfrm>
            <a:custGeom>
              <a:avLst/>
              <a:gdLst/>
              <a:ahLst/>
              <a:cxnLst/>
              <a:rect l="l" t="t" r="r" b="b"/>
              <a:pathLst>
                <a:path w="2656" h="1978" extrusionOk="0">
                  <a:moveTo>
                    <a:pt x="1334" y="1"/>
                  </a:moveTo>
                  <a:cubicBezTo>
                    <a:pt x="453" y="1"/>
                    <a:pt x="0" y="1061"/>
                    <a:pt x="631" y="1692"/>
                  </a:cubicBezTo>
                  <a:cubicBezTo>
                    <a:pt x="822" y="1882"/>
                    <a:pt x="1075" y="1977"/>
                    <a:pt x="1329" y="1977"/>
                  </a:cubicBezTo>
                  <a:cubicBezTo>
                    <a:pt x="1584" y="1977"/>
                    <a:pt x="1840" y="1882"/>
                    <a:pt x="2036" y="1692"/>
                  </a:cubicBezTo>
                  <a:cubicBezTo>
                    <a:pt x="2656" y="1061"/>
                    <a:pt x="2215" y="1"/>
                    <a:pt x="1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842950" y="21074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4"/>
                  </a:cubicBezTo>
                  <a:cubicBezTo>
                    <a:pt x="2084" y="1302"/>
                    <a:pt x="2084" y="682"/>
                    <a:pt x="1691" y="290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916175" y="218067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1"/>
                    <a:pt x="2072" y="670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989400" y="2253700"/>
              <a:ext cx="51825" cy="49800"/>
            </a:xfrm>
            <a:custGeom>
              <a:avLst/>
              <a:gdLst/>
              <a:ahLst/>
              <a:cxnLst/>
              <a:rect l="l" t="t" r="r" b="b"/>
              <a:pathLst>
                <a:path w="2073" h="1992" extrusionOk="0">
                  <a:moveTo>
                    <a:pt x="991" y="0"/>
                  </a:moveTo>
                  <a:cubicBezTo>
                    <a:pt x="483" y="0"/>
                    <a:pt x="0" y="397"/>
                    <a:pt x="0" y="1000"/>
                  </a:cubicBezTo>
                  <a:cubicBezTo>
                    <a:pt x="0" y="1597"/>
                    <a:pt x="487" y="1991"/>
                    <a:pt x="997" y="1991"/>
                  </a:cubicBezTo>
                  <a:cubicBezTo>
                    <a:pt x="1239" y="1991"/>
                    <a:pt x="1488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6" y="0"/>
                    <a:pt x="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1062625" y="232682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3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3" y="1983"/>
                  </a:cubicBezTo>
                  <a:cubicBezTo>
                    <a:pt x="1234" y="1983"/>
                    <a:pt x="1479" y="1894"/>
                    <a:pt x="1679" y="1694"/>
                  </a:cubicBezTo>
                  <a:cubicBezTo>
                    <a:pt x="2072" y="1313"/>
                    <a:pt x="2072" y="682"/>
                    <a:pt x="1679" y="289"/>
                  </a:cubicBezTo>
                  <a:cubicBezTo>
                    <a:pt x="1479" y="90"/>
                    <a:pt x="1234" y="0"/>
                    <a:pt x="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1135850" y="24004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1000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6" y="1991"/>
                  </a:cubicBezTo>
                  <a:cubicBezTo>
                    <a:pt x="1250" y="1991"/>
                    <a:pt x="1499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6" y="0"/>
                    <a:pt x="1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1209075" y="24735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1" y="89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696200" y="21070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2" y="0"/>
                  </a:moveTo>
                  <a:cubicBezTo>
                    <a:pt x="492" y="0"/>
                    <a:pt x="1" y="400"/>
                    <a:pt x="1" y="997"/>
                  </a:cubicBezTo>
                  <a:cubicBezTo>
                    <a:pt x="1" y="1594"/>
                    <a:pt x="493" y="1989"/>
                    <a:pt x="1002" y="1989"/>
                  </a:cubicBezTo>
                  <a:cubicBezTo>
                    <a:pt x="1245" y="1989"/>
                    <a:pt x="1492" y="1899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2" y="91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769725" y="21806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6" y="1984"/>
                  </a:cubicBezTo>
                  <a:cubicBezTo>
                    <a:pt x="1250" y="1984"/>
                    <a:pt x="1500" y="1894"/>
                    <a:pt x="1703" y="1694"/>
                  </a:cubicBezTo>
                  <a:cubicBezTo>
                    <a:pt x="2084" y="1301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842950" y="2253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2" y="1991"/>
                  </a:cubicBezTo>
                  <a:cubicBezTo>
                    <a:pt x="1245" y="1991"/>
                    <a:pt x="1492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916175" y="232682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989400" y="24000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1062925" y="24735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7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7" y="89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1136150" y="254677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6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549750" y="210725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1"/>
                  </a:moveTo>
                  <a:cubicBezTo>
                    <a:pt x="489" y="1"/>
                    <a:pt x="1" y="397"/>
                    <a:pt x="1" y="1000"/>
                  </a:cubicBezTo>
                  <a:cubicBezTo>
                    <a:pt x="1" y="1597"/>
                    <a:pt x="493" y="1992"/>
                    <a:pt x="1002" y="1992"/>
                  </a:cubicBezTo>
                  <a:cubicBezTo>
                    <a:pt x="1245" y="1992"/>
                    <a:pt x="1492" y="1902"/>
                    <a:pt x="1692" y="1702"/>
                  </a:cubicBezTo>
                  <a:cubicBezTo>
                    <a:pt x="2084" y="1310"/>
                    <a:pt x="2084" y="679"/>
                    <a:pt x="1692" y="298"/>
                  </a:cubicBezTo>
                  <a:cubicBezTo>
                    <a:pt x="1490" y="92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622975" y="2180475"/>
              <a:ext cx="51825" cy="49700"/>
            </a:xfrm>
            <a:custGeom>
              <a:avLst/>
              <a:gdLst/>
              <a:ahLst/>
              <a:cxnLst/>
              <a:rect l="l" t="t" r="r" b="b"/>
              <a:pathLst>
                <a:path w="2073" h="1988" extrusionOk="0">
                  <a:moveTo>
                    <a:pt x="990" y="0"/>
                  </a:moveTo>
                  <a:cubicBezTo>
                    <a:pt x="483" y="0"/>
                    <a:pt x="1" y="394"/>
                    <a:pt x="1" y="988"/>
                  </a:cubicBezTo>
                  <a:cubicBezTo>
                    <a:pt x="1" y="1591"/>
                    <a:pt x="484" y="1987"/>
                    <a:pt x="992" y="1987"/>
                  </a:cubicBezTo>
                  <a:cubicBezTo>
                    <a:pt x="1236" y="1987"/>
                    <a:pt x="1486" y="1896"/>
                    <a:pt x="1691" y="1690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468200" y="2180450"/>
              <a:ext cx="66400" cy="49675"/>
            </a:xfrm>
            <a:custGeom>
              <a:avLst/>
              <a:gdLst/>
              <a:ahLst/>
              <a:cxnLst/>
              <a:rect l="l" t="t" r="r" b="b"/>
              <a:pathLst>
                <a:path w="2656" h="1987" extrusionOk="0">
                  <a:moveTo>
                    <a:pt x="1322" y="1"/>
                  </a:moveTo>
                  <a:cubicBezTo>
                    <a:pt x="441" y="1"/>
                    <a:pt x="1" y="1072"/>
                    <a:pt x="632" y="1691"/>
                  </a:cubicBezTo>
                  <a:cubicBezTo>
                    <a:pt x="822" y="1888"/>
                    <a:pt x="1075" y="1986"/>
                    <a:pt x="1328" y="1986"/>
                  </a:cubicBezTo>
                  <a:cubicBezTo>
                    <a:pt x="1581" y="1986"/>
                    <a:pt x="1834" y="1888"/>
                    <a:pt x="2025" y="1691"/>
                  </a:cubicBezTo>
                  <a:cubicBezTo>
                    <a:pt x="2656" y="1072"/>
                    <a:pt x="2203" y="1"/>
                    <a:pt x="1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696500" y="2253975"/>
              <a:ext cx="51825" cy="49725"/>
            </a:xfrm>
            <a:custGeom>
              <a:avLst/>
              <a:gdLst/>
              <a:ahLst/>
              <a:cxnLst/>
              <a:rect l="l" t="t" r="r" b="b"/>
              <a:pathLst>
                <a:path w="2073" h="1989" extrusionOk="0">
                  <a:moveTo>
                    <a:pt x="990" y="1"/>
                  </a:moveTo>
                  <a:cubicBezTo>
                    <a:pt x="482" y="1"/>
                    <a:pt x="1" y="395"/>
                    <a:pt x="1" y="989"/>
                  </a:cubicBezTo>
                  <a:cubicBezTo>
                    <a:pt x="1" y="1592"/>
                    <a:pt x="484" y="1988"/>
                    <a:pt x="991" y="1988"/>
                  </a:cubicBezTo>
                  <a:cubicBezTo>
                    <a:pt x="1236" y="1988"/>
                    <a:pt x="1486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769425" y="23271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9"/>
                    <a:pt x="1006" y="1989"/>
                  </a:cubicBezTo>
                  <a:cubicBezTo>
                    <a:pt x="1250" y="1989"/>
                    <a:pt x="1500" y="1898"/>
                    <a:pt x="1703" y="1694"/>
                  </a:cubicBezTo>
                  <a:cubicBezTo>
                    <a:pt x="2084" y="1313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842650" y="24003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915875" y="24735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2" y="89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989400" y="2546950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401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5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1"/>
                    <a:pt x="1244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1062925" y="2620000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7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549750" y="225360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4"/>
                    <a:pt x="1002" y="1984"/>
                  </a:cubicBezTo>
                  <a:cubicBezTo>
                    <a:pt x="1245" y="1984"/>
                    <a:pt x="1492" y="1894"/>
                    <a:pt x="1692" y="1694"/>
                  </a:cubicBezTo>
                  <a:cubicBezTo>
                    <a:pt x="2084" y="1302"/>
                    <a:pt x="2084" y="682"/>
                    <a:pt x="1692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623275" y="23271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696500" y="24003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1" y="395"/>
                    <a:pt x="1" y="992"/>
                  </a:cubicBezTo>
                  <a:cubicBezTo>
                    <a:pt x="1" y="1589"/>
                    <a:pt x="487" y="1983"/>
                    <a:pt x="997" y="1983"/>
                  </a:cubicBezTo>
                  <a:cubicBezTo>
                    <a:pt x="1240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40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769425" y="2473375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0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6" y="1991"/>
                  </a:cubicBezTo>
                  <a:cubicBezTo>
                    <a:pt x="1250" y="1991"/>
                    <a:pt x="1500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7" y="0"/>
                    <a:pt x="1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842650" y="254657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5" y="1"/>
                  </a:moveTo>
                  <a:cubicBezTo>
                    <a:pt x="488" y="1"/>
                    <a:pt x="1" y="395"/>
                    <a:pt x="1" y="989"/>
                  </a:cubicBezTo>
                  <a:cubicBezTo>
                    <a:pt x="1" y="1591"/>
                    <a:pt x="489" y="1988"/>
                    <a:pt x="997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0" y="1"/>
                    <a:pt x="9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916175" y="2620000"/>
              <a:ext cx="52125" cy="49750"/>
            </a:xfrm>
            <a:custGeom>
              <a:avLst/>
              <a:gdLst/>
              <a:ahLst/>
              <a:cxnLst/>
              <a:rect l="l" t="t" r="r" b="b"/>
              <a:pathLst>
                <a:path w="2085" h="1990" extrusionOk="0">
                  <a:moveTo>
                    <a:pt x="1006" y="1"/>
                  </a:moveTo>
                  <a:cubicBezTo>
                    <a:pt x="492" y="1"/>
                    <a:pt x="0" y="396"/>
                    <a:pt x="0" y="993"/>
                  </a:cubicBezTo>
                  <a:cubicBezTo>
                    <a:pt x="0" y="1589"/>
                    <a:pt x="492" y="1989"/>
                    <a:pt x="1005" y="1989"/>
                  </a:cubicBezTo>
                  <a:cubicBezTo>
                    <a:pt x="1250" y="1989"/>
                    <a:pt x="1499" y="1899"/>
                    <a:pt x="1703" y="1695"/>
                  </a:cubicBezTo>
                  <a:cubicBezTo>
                    <a:pt x="2084" y="1314"/>
                    <a:pt x="2084" y="683"/>
                    <a:pt x="1703" y="290"/>
                  </a:cubicBezTo>
                  <a:cubicBezTo>
                    <a:pt x="1500" y="90"/>
                    <a:pt x="1250" y="1"/>
                    <a:pt x="1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989400" y="269322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396"/>
                    <a:pt x="0" y="992"/>
                  </a:cubicBezTo>
                  <a:cubicBezTo>
                    <a:pt x="0" y="1589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1" name="Google Shape;761;p8"/>
          <p:cNvGrpSpPr/>
          <p:nvPr/>
        </p:nvGrpSpPr>
        <p:grpSpPr>
          <a:xfrm>
            <a:off x="8422280" y="672985"/>
            <a:ext cx="1368801" cy="1368801"/>
            <a:chOff x="1653302" y="685777"/>
            <a:chExt cx="824828" cy="824828"/>
          </a:xfrm>
        </p:grpSpPr>
        <p:sp>
          <p:nvSpPr>
            <p:cNvPr id="762" name="Google Shape;762;p8"/>
            <p:cNvSpPr/>
            <p:nvPr/>
          </p:nvSpPr>
          <p:spPr>
            <a:xfrm>
              <a:off x="1685230" y="717705"/>
              <a:ext cx="792900" cy="792900"/>
            </a:xfrm>
            <a:prstGeom prst="donut">
              <a:avLst>
                <a:gd name="adj" fmla="val 2209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1653302" y="685777"/>
              <a:ext cx="792900" cy="792900"/>
            </a:xfrm>
            <a:prstGeom prst="donut">
              <a:avLst>
                <a:gd name="adj" fmla="val 22098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" name="Google Shape;764;p8"/>
          <p:cNvGrpSpPr/>
          <p:nvPr/>
        </p:nvGrpSpPr>
        <p:grpSpPr>
          <a:xfrm>
            <a:off x="3550125" y="4443390"/>
            <a:ext cx="1087539" cy="1098789"/>
            <a:chOff x="1574800" y="4485490"/>
            <a:chExt cx="1087539" cy="1098789"/>
          </a:xfrm>
        </p:grpSpPr>
        <p:sp>
          <p:nvSpPr>
            <p:cNvPr id="765" name="Google Shape;765;p8"/>
            <p:cNvSpPr/>
            <p:nvPr/>
          </p:nvSpPr>
          <p:spPr>
            <a:xfrm rot="-2502279">
              <a:off x="1734061" y="4686855"/>
              <a:ext cx="785498" cy="728429"/>
            </a:xfrm>
            <a:custGeom>
              <a:avLst/>
              <a:gdLst/>
              <a:ahLst/>
              <a:cxnLst/>
              <a:rect l="l" t="t" r="r" b="b"/>
              <a:pathLst>
                <a:path w="29909" h="27736" extrusionOk="0">
                  <a:moveTo>
                    <a:pt x="16169" y="0"/>
                  </a:moveTo>
                  <a:cubicBezTo>
                    <a:pt x="15407" y="0"/>
                    <a:pt x="14645" y="289"/>
                    <a:pt x="14061" y="866"/>
                  </a:cubicBezTo>
                  <a:cubicBezTo>
                    <a:pt x="12895" y="2033"/>
                    <a:pt x="12895" y="3914"/>
                    <a:pt x="14061" y="5081"/>
                  </a:cubicBezTo>
                  <a:lnTo>
                    <a:pt x="19562" y="10582"/>
                  </a:lnTo>
                  <a:lnTo>
                    <a:pt x="2977" y="10582"/>
                  </a:lnTo>
                  <a:cubicBezTo>
                    <a:pt x="1334" y="10582"/>
                    <a:pt x="0" y="11903"/>
                    <a:pt x="0" y="13558"/>
                  </a:cubicBezTo>
                  <a:cubicBezTo>
                    <a:pt x="0" y="15201"/>
                    <a:pt x="1334" y="16535"/>
                    <a:pt x="2977" y="16535"/>
                  </a:cubicBezTo>
                  <a:lnTo>
                    <a:pt x="19657" y="16535"/>
                  </a:lnTo>
                  <a:lnTo>
                    <a:pt x="13538" y="22655"/>
                  </a:lnTo>
                  <a:cubicBezTo>
                    <a:pt x="12371" y="23822"/>
                    <a:pt x="12371" y="25703"/>
                    <a:pt x="13538" y="26870"/>
                  </a:cubicBezTo>
                  <a:cubicBezTo>
                    <a:pt x="14115" y="27447"/>
                    <a:pt x="14877" y="27736"/>
                    <a:pt x="15639" y="27736"/>
                  </a:cubicBezTo>
                  <a:cubicBezTo>
                    <a:pt x="16401" y="27736"/>
                    <a:pt x="17163" y="27447"/>
                    <a:pt x="17741" y="26870"/>
                  </a:cubicBezTo>
                  <a:lnTo>
                    <a:pt x="28373" y="16237"/>
                  </a:lnTo>
                  <a:cubicBezTo>
                    <a:pt x="28456" y="16142"/>
                    <a:pt x="28539" y="16047"/>
                    <a:pt x="28623" y="15952"/>
                  </a:cubicBezTo>
                  <a:cubicBezTo>
                    <a:pt x="28718" y="15880"/>
                    <a:pt x="28813" y="15797"/>
                    <a:pt x="28897" y="15701"/>
                  </a:cubicBezTo>
                  <a:cubicBezTo>
                    <a:pt x="29599" y="14999"/>
                    <a:pt x="29909" y="13987"/>
                    <a:pt x="29718" y="13011"/>
                  </a:cubicBezTo>
                  <a:cubicBezTo>
                    <a:pt x="29575" y="12284"/>
                    <a:pt x="29171" y="11630"/>
                    <a:pt x="28587" y="11177"/>
                  </a:cubicBezTo>
                  <a:lnTo>
                    <a:pt x="18276" y="866"/>
                  </a:lnTo>
                  <a:cubicBezTo>
                    <a:pt x="17693" y="289"/>
                    <a:pt x="16931" y="0"/>
                    <a:pt x="16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8"/>
            <p:cNvSpPr/>
            <p:nvPr/>
          </p:nvSpPr>
          <p:spPr>
            <a:xfrm rot="-2502279">
              <a:off x="1717580" y="4654485"/>
              <a:ext cx="785498" cy="728429"/>
            </a:xfrm>
            <a:custGeom>
              <a:avLst/>
              <a:gdLst/>
              <a:ahLst/>
              <a:cxnLst/>
              <a:rect l="l" t="t" r="r" b="b"/>
              <a:pathLst>
                <a:path w="29909" h="27736" extrusionOk="0">
                  <a:moveTo>
                    <a:pt x="16169" y="0"/>
                  </a:moveTo>
                  <a:cubicBezTo>
                    <a:pt x="15407" y="0"/>
                    <a:pt x="14645" y="289"/>
                    <a:pt x="14061" y="866"/>
                  </a:cubicBezTo>
                  <a:cubicBezTo>
                    <a:pt x="12895" y="2033"/>
                    <a:pt x="12895" y="3914"/>
                    <a:pt x="14061" y="5081"/>
                  </a:cubicBezTo>
                  <a:lnTo>
                    <a:pt x="19562" y="10582"/>
                  </a:lnTo>
                  <a:lnTo>
                    <a:pt x="2977" y="10582"/>
                  </a:lnTo>
                  <a:cubicBezTo>
                    <a:pt x="1334" y="10582"/>
                    <a:pt x="0" y="11903"/>
                    <a:pt x="0" y="13558"/>
                  </a:cubicBezTo>
                  <a:cubicBezTo>
                    <a:pt x="0" y="15201"/>
                    <a:pt x="1334" y="16535"/>
                    <a:pt x="2977" y="16535"/>
                  </a:cubicBezTo>
                  <a:lnTo>
                    <a:pt x="19657" y="16535"/>
                  </a:lnTo>
                  <a:lnTo>
                    <a:pt x="13538" y="22655"/>
                  </a:lnTo>
                  <a:cubicBezTo>
                    <a:pt x="12371" y="23822"/>
                    <a:pt x="12371" y="25703"/>
                    <a:pt x="13538" y="26870"/>
                  </a:cubicBezTo>
                  <a:cubicBezTo>
                    <a:pt x="14115" y="27447"/>
                    <a:pt x="14877" y="27736"/>
                    <a:pt x="15639" y="27736"/>
                  </a:cubicBezTo>
                  <a:cubicBezTo>
                    <a:pt x="16401" y="27736"/>
                    <a:pt x="17163" y="27447"/>
                    <a:pt x="17741" y="26870"/>
                  </a:cubicBezTo>
                  <a:lnTo>
                    <a:pt x="28373" y="16237"/>
                  </a:lnTo>
                  <a:cubicBezTo>
                    <a:pt x="28456" y="16142"/>
                    <a:pt x="28539" y="16047"/>
                    <a:pt x="28623" y="15952"/>
                  </a:cubicBezTo>
                  <a:cubicBezTo>
                    <a:pt x="28718" y="15880"/>
                    <a:pt x="28813" y="15797"/>
                    <a:pt x="28897" y="15701"/>
                  </a:cubicBezTo>
                  <a:cubicBezTo>
                    <a:pt x="29599" y="14999"/>
                    <a:pt x="29909" y="13987"/>
                    <a:pt x="29718" y="13011"/>
                  </a:cubicBezTo>
                  <a:cubicBezTo>
                    <a:pt x="29575" y="12284"/>
                    <a:pt x="29171" y="11630"/>
                    <a:pt x="28587" y="11177"/>
                  </a:cubicBezTo>
                  <a:lnTo>
                    <a:pt x="18276" y="866"/>
                  </a:lnTo>
                  <a:cubicBezTo>
                    <a:pt x="17693" y="289"/>
                    <a:pt x="16931" y="0"/>
                    <a:pt x="1616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" name="Google Shape;768;p9"/>
          <p:cNvGrpSpPr/>
          <p:nvPr/>
        </p:nvGrpSpPr>
        <p:grpSpPr>
          <a:xfrm>
            <a:off x="7350232" y="4254640"/>
            <a:ext cx="3072186" cy="600091"/>
            <a:chOff x="8177200" y="4623825"/>
            <a:chExt cx="1541875" cy="301175"/>
          </a:xfrm>
        </p:grpSpPr>
        <p:sp>
          <p:nvSpPr>
            <p:cNvPr id="769" name="Google Shape;769;p9"/>
            <p:cNvSpPr/>
            <p:nvPr/>
          </p:nvSpPr>
          <p:spPr>
            <a:xfrm>
              <a:off x="8177200" y="4813050"/>
              <a:ext cx="1541875" cy="111950"/>
            </a:xfrm>
            <a:custGeom>
              <a:avLst/>
              <a:gdLst/>
              <a:ahLst/>
              <a:cxnLst/>
              <a:rect l="l" t="t" r="r" b="b"/>
              <a:pathLst>
                <a:path w="61675" h="4478" fill="none" extrusionOk="0">
                  <a:moveTo>
                    <a:pt x="0" y="1858"/>
                  </a:moveTo>
                  <a:cubicBezTo>
                    <a:pt x="2929" y="12"/>
                    <a:pt x="6727" y="310"/>
                    <a:pt x="9335" y="2608"/>
                  </a:cubicBezTo>
                  <a:cubicBezTo>
                    <a:pt x="11466" y="4477"/>
                    <a:pt x="14657" y="4477"/>
                    <a:pt x="16788" y="2608"/>
                  </a:cubicBezTo>
                  <a:cubicBezTo>
                    <a:pt x="19741" y="0"/>
                    <a:pt x="24158" y="0"/>
                    <a:pt x="27111" y="2608"/>
                  </a:cubicBezTo>
                  <a:cubicBezTo>
                    <a:pt x="29242" y="4477"/>
                    <a:pt x="32433" y="4477"/>
                    <a:pt x="34564" y="2608"/>
                  </a:cubicBezTo>
                  <a:cubicBezTo>
                    <a:pt x="37517" y="0"/>
                    <a:pt x="41934" y="0"/>
                    <a:pt x="44887" y="2608"/>
                  </a:cubicBezTo>
                  <a:cubicBezTo>
                    <a:pt x="47018" y="4477"/>
                    <a:pt x="50209" y="4477"/>
                    <a:pt x="52352" y="2608"/>
                  </a:cubicBezTo>
                  <a:cubicBezTo>
                    <a:pt x="54948" y="310"/>
                    <a:pt x="58746" y="12"/>
                    <a:pt x="61675" y="1858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9"/>
            <p:cNvSpPr/>
            <p:nvPr/>
          </p:nvSpPr>
          <p:spPr>
            <a:xfrm>
              <a:off x="8177200" y="4718438"/>
              <a:ext cx="1541875" cy="111950"/>
            </a:xfrm>
            <a:custGeom>
              <a:avLst/>
              <a:gdLst/>
              <a:ahLst/>
              <a:cxnLst/>
              <a:rect l="l" t="t" r="r" b="b"/>
              <a:pathLst>
                <a:path w="61675" h="4478" fill="none" extrusionOk="0">
                  <a:moveTo>
                    <a:pt x="0" y="1858"/>
                  </a:moveTo>
                  <a:cubicBezTo>
                    <a:pt x="2929" y="12"/>
                    <a:pt x="6727" y="310"/>
                    <a:pt x="9335" y="2608"/>
                  </a:cubicBezTo>
                  <a:cubicBezTo>
                    <a:pt x="11466" y="4477"/>
                    <a:pt x="14657" y="4477"/>
                    <a:pt x="16788" y="2608"/>
                  </a:cubicBezTo>
                  <a:cubicBezTo>
                    <a:pt x="19741" y="0"/>
                    <a:pt x="24158" y="0"/>
                    <a:pt x="27111" y="2608"/>
                  </a:cubicBezTo>
                  <a:cubicBezTo>
                    <a:pt x="29242" y="4477"/>
                    <a:pt x="32433" y="4477"/>
                    <a:pt x="34564" y="2608"/>
                  </a:cubicBezTo>
                  <a:cubicBezTo>
                    <a:pt x="37517" y="0"/>
                    <a:pt x="41934" y="0"/>
                    <a:pt x="44887" y="2608"/>
                  </a:cubicBezTo>
                  <a:cubicBezTo>
                    <a:pt x="47018" y="4477"/>
                    <a:pt x="50209" y="4477"/>
                    <a:pt x="52352" y="2608"/>
                  </a:cubicBezTo>
                  <a:cubicBezTo>
                    <a:pt x="54948" y="310"/>
                    <a:pt x="58746" y="12"/>
                    <a:pt x="61675" y="1858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9"/>
            <p:cNvSpPr/>
            <p:nvPr/>
          </p:nvSpPr>
          <p:spPr>
            <a:xfrm>
              <a:off x="8177200" y="4623825"/>
              <a:ext cx="1541875" cy="111950"/>
            </a:xfrm>
            <a:custGeom>
              <a:avLst/>
              <a:gdLst/>
              <a:ahLst/>
              <a:cxnLst/>
              <a:rect l="l" t="t" r="r" b="b"/>
              <a:pathLst>
                <a:path w="61675" h="4478" fill="none" extrusionOk="0">
                  <a:moveTo>
                    <a:pt x="0" y="1858"/>
                  </a:moveTo>
                  <a:cubicBezTo>
                    <a:pt x="2929" y="12"/>
                    <a:pt x="6727" y="310"/>
                    <a:pt x="9335" y="2608"/>
                  </a:cubicBezTo>
                  <a:cubicBezTo>
                    <a:pt x="11466" y="4477"/>
                    <a:pt x="14657" y="4477"/>
                    <a:pt x="16788" y="2608"/>
                  </a:cubicBezTo>
                  <a:cubicBezTo>
                    <a:pt x="19741" y="0"/>
                    <a:pt x="24158" y="0"/>
                    <a:pt x="27111" y="2608"/>
                  </a:cubicBezTo>
                  <a:cubicBezTo>
                    <a:pt x="29242" y="4477"/>
                    <a:pt x="32433" y="4477"/>
                    <a:pt x="34564" y="2608"/>
                  </a:cubicBezTo>
                  <a:cubicBezTo>
                    <a:pt x="37517" y="0"/>
                    <a:pt x="41934" y="0"/>
                    <a:pt x="44887" y="2608"/>
                  </a:cubicBezTo>
                  <a:cubicBezTo>
                    <a:pt x="47018" y="4477"/>
                    <a:pt x="50209" y="4477"/>
                    <a:pt x="52352" y="2608"/>
                  </a:cubicBezTo>
                  <a:cubicBezTo>
                    <a:pt x="54948" y="310"/>
                    <a:pt x="58746" y="12"/>
                    <a:pt x="61675" y="1858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2" name="Google Shape;772;p9"/>
          <p:cNvGrpSpPr/>
          <p:nvPr/>
        </p:nvGrpSpPr>
        <p:grpSpPr>
          <a:xfrm>
            <a:off x="8439650" y="101138"/>
            <a:ext cx="1081431" cy="1081431"/>
            <a:chOff x="1653302" y="685777"/>
            <a:chExt cx="824828" cy="824828"/>
          </a:xfrm>
        </p:grpSpPr>
        <p:sp>
          <p:nvSpPr>
            <p:cNvPr id="773" name="Google Shape;773;p9"/>
            <p:cNvSpPr/>
            <p:nvPr/>
          </p:nvSpPr>
          <p:spPr>
            <a:xfrm>
              <a:off x="1685230" y="717705"/>
              <a:ext cx="792900" cy="792900"/>
            </a:xfrm>
            <a:prstGeom prst="donut">
              <a:avLst>
                <a:gd name="adj" fmla="val 2209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9"/>
            <p:cNvSpPr/>
            <p:nvPr/>
          </p:nvSpPr>
          <p:spPr>
            <a:xfrm>
              <a:off x="1653302" y="685777"/>
              <a:ext cx="792900" cy="792900"/>
            </a:xfrm>
            <a:prstGeom prst="donut">
              <a:avLst>
                <a:gd name="adj" fmla="val 22098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5" name="Google Shape;775;p9"/>
          <p:cNvSpPr/>
          <p:nvPr/>
        </p:nvSpPr>
        <p:spPr>
          <a:xfrm>
            <a:off x="198050" y="-226278"/>
            <a:ext cx="784812" cy="754249"/>
          </a:xfrm>
          <a:custGeom>
            <a:avLst/>
            <a:gdLst/>
            <a:ahLst/>
            <a:cxnLst/>
            <a:rect l="l" t="t" r="r" b="b"/>
            <a:pathLst>
              <a:path w="21647" h="20804" extrusionOk="0">
                <a:moveTo>
                  <a:pt x="4732" y="1"/>
                </a:moveTo>
                <a:cubicBezTo>
                  <a:pt x="3629" y="1"/>
                  <a:pt x="2525" y="420"/>
                  <a:pt x="1680" y="1260"/>
                </a:cubicBezTo>
                <a:cubicBezTo>
                  <a:pt x="1" y="2951"/>
                  <a:pt x="1" y="5677"/>
                  <a:pt x="1680" y="7356"/>
                </a:cubicBezTo>
                <a:lnTo>
                  <a:pt x="4728" y="10404"/>
                </a:lnTo>
                <a:lnTo>
                  <a:pt x="1680" y="13452"/>
                </a:lnTo>
                <a:cubicBezTo>
                  <a:pt x="1" y="15131"/>
                  <a:pt x="1" y="17857"/>
                  <a:pt x="1680" y="19536"/>
                </a:cubicBezTo>
                <a:cubicBezTo>
                  <a:pt x="2525" y="20375"/>
                  <a:pt x="3629" y="20795"/>
                  <a:pt x="4732" y="20795"/>
                </a:cubicBezTo>
                <a:cubicBezTo>
                  <a:pt x="5835" y="20795"/>
                  <a:pt x="6936" y="20375"/>
                  <a:pt x="7776" y="19536"/>
                </a:cubicBezTo>
                <a:lnTo>
                  <a:pt x="10824" y="16500"/>
                </a:lnTo>
                <a:lnTo>
                  <a:pt x="13872" y="19536"/>
                </a:lnTo>
                <a:cubicBezTo>
                  <a:pt x="14711" y="20381"/>
                  <a:pt x="15812" y="20804"/>
                  <a:pt x="16914" y="20804"/>
                </a:cubicBezTo>
                <a:cubicBezTo>
                  <a:pt x="18015" y="20804"/>
                  <a:pt x="19116" y="20381"/>
                  <a:pt x="19956" y="19536"/>
                </a:cubicBezTo>
                <a:cubicBezTo>
                  <a:pt x="21647" y="17857"/>
                  <a:pt x="21647" y="15131"/>
                  <a:pt x="19956" y="13452"/>
                </a:cubicBezTo>
                <a:lnTo>
                  <a:pt x="16920" y="10404"/>
                </a:lnTo>
                <a:lnTo>
                  <a:pt x="19956" y="7356"/>
                </a:lnTo>
                <a:cubicBezTo>
                  <a:pt x="21635" y="5677"/>
                  <a:pt x="21635" y="2951"/>
                  <a:pt x="19956" y="1260"/>
                </a:cubicBezTo>
                <a:cubicBezTo>
                  <a:pt x="19116" y="420"/>
                  <a:pt x="18015" y="1"/>
                  <a:pt x="16914" y="1"/>
                </a:cubicBezTo>
                <a:cubicBezTo>
                  <a:pt x="15812" y="1"/>
                  <a:pt x="14711" y="420"/>
                  <a:pt x="13872" y="1260"/>
                </a:cubicBezTo>
                <a:lnTo>
                  <a:pt x="10824" y="4308"/>
                </a:lnTo>
                <a:lnTo>
                  <a:pt x="7776" y="1260"/>
                </a:lnTo>
                <a:cubicBezTo>
                  <a:pt x="6936" y="420"/>
                  <a:pt x="5835" y="1"/>
                  <a:pt x="4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9"/>
          <p:cNvSpPr/>
          <p:nvPr/>
        </p:nvSpPr>
        <p:spPr>
          <a:xfrm rot="10800000">
            <a:off x="0" y="3614199"/>
            <a:ext cx="706701" cy="1412909"/>
          </a:xfrm>
          <a:custGeom>
            <a:avLst/>
            <a:gdLst/>
            <a:ahLst/>
            <a:cxnLst/>
            <a:rect l="l" t="t" r="r" b="b"/>
            <a:pathLst>
              <a:path w="20111" h="40208" extrusionOk="0">
                <a:moveTo>
                  <a:pt x="20111" y="0"/>
                </a:moveTo>
                <a:lnTo>
                  <a:pt x="1" y="20110"/>
                </a:lnTo>
                <a:lnTo>
                  <a:pt x="20111" y="40208"/>
                </a:lnTo>
                <a:lnTo>
                  <a:pt x="2011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9"/>
          <p:cNvSpPr/>
          <p:nvPr/>
        </p:nvSpPr>
        <p:spPr>
          <a:xfrm rot="10800000">
            <a:off x="105009" y="4119637"/>
            <a:ext cx="122217" cy="104612"/>
          </a:xfrm>
          <a:custGeom>
            <a:avLst/>
            <a:gdLst/>
            <a:ahLst/>
            <a:cxnLst/>
            <a:rect l="l" t="t" r="r" b="b"/>
            <a:pathLst>
              <a:path w="3478" h="2977" extrusionOk="0">
                <a:moveTo>
                  <a:pt x="1989" y="584"/>
                </a:moveTo>
                <a:cubicBezTo>
                  <a:pt x="2489" y="584"/>
                  <a:pt x="2882" y="989"/>
                  <a:pt x="2882" y="1477"/>
                </a:cubicBezTo>
                <a:cubicBezTo>
                  <a:pt x="2882" y="2016"/>
                  <a:pt x="2441" y="2376"/>
                  <a:pt x="1983" y="2376"/>
                </a:cubicBezTo>
                <a:cubicBezTo>
                  <a:pt x="1763" y="2376"/>
                  <a:pt x="1539" y="2293"/>
                  <a:pt x="1358" y="2108"/>
                </a:cubicBezTo>
                <a:cubicBezTo>
                  <a:pt x="798" y="1548"/>
                  <a:pt x="1191" y="584"/>
                  <a:pt x="1989" y="584"/>
                </a:cubicBezTo>
                <a:close/>
                <a:moveTo>
                  <a:pt x="1984" y="0"/>
                </a:moveTo>
                <a:cubicBezTo>
                  <a:pt x="1618" y="0"/>
                  <a:pt x="1245" y="136"/>
                  <a:pt x="941" y="441"/>
                </a:cubicBezTo>
                <a:cubicBezTo>
                  <a:pt x="1" y="1370"/>
                  <a:pt x="667" y="2977"/>
                  <a:pt x="1989" y="2977"/>
                </a:cubicBezTo>
                <a:cubicBezTo>
                  <a:pt x="2810" y="2977"/>
                  <a:pt x="3477" y="2310"/>
                  <a:pt x="3477" y="1489"/>
                </a:cubicBezTo>
                <a:cubicBezTo>
                  <a:pt x="3477" y="595"/>
                  <a:pt x="2747" y="0"/>
                  <a:pt x="1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9"/>
          <p:cNvSpPr txBox="1">
            <a:spLocks noGrp="1"/>
          </p:cNvSpPr>
          <p:nvPr>
            <p:ph type="title"/>
          </p:nvPr>
        </p:nvSpPr>
        <p:spPr>
          <a:xfrm>
            <a:off x="901450" y="2082353"/>
            <a:ext cx="3153000" cy="4842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highlight>
                  <a:schemeClr val="accent5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9"/>
          <p:cNvSpPr txBox="1">
            <a:spLocks noGrp="1"/>
          </p:cNvSpPr>
          <p:nvPr>
            <p:ph type="subTitle" idx="1"/>
          </p:nvPr>
        </p:nvSpPr>
        <p:spPr>
          <a:xfrm>
            <a:off x="901450" y="2831003"/>
            <a:ext cx="3153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80" name="Google Shape;780;p9"/>
          <p:cNvSpPr txBox="1">
            <a:spLocks noGrp="1"/>
          </p:cNvSpPr>
          <p:nvPr>
            <p:ph type="title" idx="2" hasCustomPrompt="1"/>
          </p:nvPr>
        </p:nvSpPr>
        <p:spPr>
          <a:xfrm>
            <a:off x="1871800" y="1077397"/>
            <a:ext cx="1212300" cy="95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" name="Google Shape;816;p11"/>
          <p:cNvGrpSpPr/>
          <p:nvPr/>
        </p:nvGrpSpPr>
        <p:grpSpPr>
          <a:xfrm>
            <a:off x="-1958993" y="4060690"/>
            <a:ext cx="3072186" cy="600091"/>
            <a:chOff x="8177200" y="4623825"/>
            <a:chExt cx="1541875" cy="301175"/>
          </a:xfrm>
        </p:grpSpPr>
        <p:sp>
          <p:nvSpPr>
            <p:cNvPr id="817" name="Google Shape;817;p11"/>
            <p:cNvSpPr/>
            <p:nvPr/>
          </p:nvSpPr>
          <p:spPr>
            <a:xfrm>
              <a:off x="8177200" y="4813050"/>
              <a:ext cx="1541875" cy="111950"/>
            </a:xfrm>
            <a:custGeom>
              <a:avLst/>
              <a:gdLst/>
              <a:ahLst/>
              <a:cxnLst/>
              <a:rect l="l" t="t" r="r" b="b"/>
              <a:pathLst>
                <a:path w="61675" h="4478" fill="none" extrusionOk="0">
                  <a:moveTo>
                    <a:pt x="0" y="1858"/>
                  </a:moveTo>
                  <a:cubicBezTo>
                    <a:pt x="2929" y="12"/>
                    <a:pt x="6727" y="310"/>
                    <a:pt x="9335" y="2608"/>
                  </a:cubicBezTo>
                  <a:cubicBezTo>
                    <a:pt x="11466" y="4477"/>
                    <a:pt x="14657" y="4477"/>
                    <a:pt x="16788" y="2608"/>
                  </a:cubicBezTo>
                  <a:cubicBezTo>
                    <a:pt x="19741" y="0"/>
                    <a:pt x="24158" y="0"/>
                    <a:pt x="27111" y="2608"/>
                  </a:cubicBezTo>
                  <a:cubicBezTo>
                    <a:pt x="29242" y="4477"/>
                    <a:pt x="32433" y="4477"/>
                    <a:pt x="34564" y="2608"/>
                  </a:cubicBezTo>
                  <a:cubicBezTo>
                    <a:pt x="37517" y="0"/>
                    <a:pt x="41934" y="0"/>
                    <a:pt x="44887" y="2608"/>
                  </a:cubicBezTo>
                  <a:cubicBezTo>
                    <a:pt x="47018" y="4477"/>
                    <a:pt x="50209" y="4477"/>
                    <a:pt x="52352" y="2608"/>
                  </a:cubicBezTo>
                  <a:cubicBezTo>
                    <a:pt x="54948" y="310"/>
                    <a:pt x="58746" y="12"/>
                    <a:pt x="61675" y="1858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1"/>
            <p:cNvSpPr/>
            <p:nvPr/>
          </p:nvSpPr>
          <p:spPr>
            <a:xfrm>
              <a:off x="8177200" y="4718438"/>
              <a:ext cx="1541875" cy="111950"/>
            </a:xfrm>
            <a:custGeom>
              <a:avLst/>
              <a:gdLst/>
              <a:ahLst/>
              <a:cxnLst/>
              <a:rect l="l" t="t" r="r" b="b"/>
              <a:pathLst>
                <a:path w="61675" h="4478" fill="none" extrusionOk="0">
                  <a:moveTo>
                    <a:pt x="0" y="1858"/>
                  </a:moveTo>
                  <a:cubicBezTo>
                    <a:pt x="2929" y="12"/>
                    <a:pt x="6727" y="310"/>
                    <a:pt x="9335" y="2608"/>
                  </a:cubicBezTo>
                  <a:cubicBezTo>
                    <a:pt x="11466" y="4477"/>
                    <a:pt x="14657" y="4477"/>
                    <a:pt x="16788" y="2608"/>
                  </a:cubicBezTo>
                  <a:cubicBezTo>
                    <a:pt x="19741" y="0"/>
                    <a:pt x="24158" y="0"/>
                    <a:pt x="27111" y="2608"/>
                  </a:cubicBezTo>
                  <a:cubicBezTo>
                    <a:pt x="29242" y="4477"/>
                    <a:pt x="32433" y="4477"/>
                    <a:pt x="34564" y="2608"/>
                  </a:cubicBezTo>
                  <a:cubicBezTo>
                    <a:pt x="37517" y="0"/>
                    <a:pt x="41934" y="0"/>
                    <a:pt x="44887" y="2608"/>
                  </a:cubicBezTo>
                  <a:cubicBezTo>
                    <a:pt x="47018" y="4477"/>
                    <a:pt x="50209" y="4477"/>
                    <a:pt x="52352" y="2608"/>
                  </a:cubicBezTo>
                  <a:cubicBezTo>
                    <a:pt x="54948" y="310"/>
                    <a:pt x="58746" y="12"/>
                    <a:pt x="61675" y="1858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1"/>
            <p:cNvSpPr/>
            <p:nvPr/>
          </p:nvSpPr>
          <p:spPr>
            <a:xfrm>
              <a:off x="8177200" y="4623825"/>
              <a:ext cx="1541875" cy="111950"/>
            </a:xfrm>
            <a:custGeom>
              <a:avLst/>
              <a:gdLst/>
              <a:ahLst/>
              <a:cxnLst/>
              <a:rect l="l" t="t" r="r" b="b"/>
              <a:pathLst>
                <a:path w="61675" h="4478" fill="none" extrusionOk="0">
                  <a:moveTo>
                    <a:pt x="0" y="1858"/>
                  </a:moveTo>
                  <a:cubicBezTo>
                    <a:pt x="2929" y="12"/>
                    <a:pt x="6727" y="310"/>
                    <a:pt x="9335" y="2608"/>
                  </a:cubicBezTo>
                  <a:cubicBezTo>
                    <a:pt x="11466" y="4477"/>
                    <a:pt x="14657" y="4477"/>
                    <a:pt x="16788" y="2608"/>
                  </a:cubicBezTo>
                  <a:cubicBezTo>
                    <a:pt x="19741" y="0"/>
                    <a:pt x="24158" y="0"/>
                    <a:pt x="27111" y="2608"/>
                  </a:cubicBezTo>
                  <a:cubicBezTo>
                    <a:pt x="29242" y="4477"/>
                    <a:pt x="32433" y="4477"/>
                    <a:pt x="34564" y="2608"/>
                  </a:cubicBezTo>
                  <a:cubicBezTo>
                    <a:pt x="37517" y="0"/>
                    <a:pt x="41934" y="0"/>
                    <a:pt x="44887" y="2608"/>
                  </a:cubicBezTo>
                  <a:cubicBezTo>
                    <a:pt x="47018" y="4477"/>
                    <a:pt x="50209" y="4477"/>
                    <a:pt x="52352" y="2608"/>
                  </a:cubicBezTo>
                  <a:cubicBezTo>
                    <a:pt x="54948" y="310"/>
                    <a:pt x="58746" y="12"/>
                    <a:pt x="61675" y="1858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" name="Google Shape;820;p11"/>
          <p:cNvGrpSpPr/>
          <p:nvPr/>
        </p:nvGrpSpPr>
        <p:grpSpPr>
          <a:xfrm>
            <a:off x="8439650" y="101138"/>
            <a:ext cx="1081431" cy="1081431"/>
            <a:chOff x="1653302" y="685777"/>
            <a:chExt cx="824828" cy="824828"/>
          </a:xfrm>
        </p:grpSpPr>
        <p:sp>
          <p:nvSpPr>
            <p:cNvPr id="821" name="Google Shape;821;p11"/>
            <p:cNvSpPr/>
            <p:nvPr/>
          </p:nvSpPr>
          <p:spPr>
            <a:xfrm>
              <a:off x="1685230" y="717705"/>
              <a:ext cx="792900" cy="792900"/>
            </a:xfrm>
            <a:prstGeom prst="donut">
              <a:avLst>
                <a:gd name="adj" fmla="val 2209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1653302" y="685777"/>
              <a:ext cx="792900" cy="792900"/>
            </a:xfrm>
            <a:prstGeom prst="donut">
              <a:avLst>
                <a:gd name="adj" fmla="val 22098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3" name="Google Shape;823;p11"/>
          <p:cNvSpPr/>
          <p:nvPr/>
        </p:nvSpPr>
        <p:spPr>
          <a:xfrm>
            <a:off x="198050" y="-226278"/>
            <a:ext cx="784812" cy="754249"/>
          </a:xfrm>
          <a:custGeom>
            <a:avLst/>
            <a:gdLst/>
            <a:ahLst/>
            <a:cxnLst/>
            <a:rect l="l" t="t" r="r" b="b"/>
            <a:pathLst>
              <a:path w="21647" h="20804" extrusionOk="0">
                <a:moveTo>
                  <a:pt x="4732" y="1"/>
                </a:moveTo>
                <a:cubicBezTo>
                  <a:pt x="3629" y="1"/>
                  <a:pt x="2525" y="420"/>
                  <a:pt x="1680" y="1260"/>
                </a:cubicBezTo>
                <a:cubicBezTo>
                  <a:pt x="1" y="2951"/>
                  <a:pt x="1" y="5677"/>
                  <a:pt x="1680" y="7356"/>
                </a:cubicBezTo>
                <a:lnTo>
                  <a:pt x="4728" y="10404"/>
                </a:lnTo>
                <a:lnTo>
                  <a:pt x="1680" y="13452"/>
                </a:lnTo>
                <a:cubicBezTo>
                  <a:pt x="1" y="15131"/>
                  <a:pt x="1" y="17857"/>
                  <a:pt x="1680" y="19536"/>
                </a:cubicBezTo>
                <a:cubicBezTo>
                  <a:pt x="2525" y="20375"/>
                  <a:pt x="3629" y="20795"/>
                  <a:pt x="4732" y="20795"/>
                </a:cubicBezTo>
                <a:cubicBezTo>
                  <a:pt x="5835" y="20795"/>
                  <a:pt x="6936" y="20375"/>
                  <a:pt x="7776" y="19536"/>
                </a:cubicBezTo>
                <a:lnTo>
                  <a:pt x="10824" y="16500"/>
                </a:lnTo>
                <a:lnTo>
                  <a:pt x="13872" y="19536"/>
                </a:lnTo>
                <a:cubicBezTo>
                  <a:pt x="14711" y="20381"/>
                  <a:pt x="15812" y="20804"/>
                  <a:pt x="16914" y="20804"/>
                </a:cubicBezTo>
                <a:cubicBezTo>
                  <a:pt x="18015" y="20804"/>
                  <a:pt x="19116" y="20381"/>
                  <a:pt x="19956" y="19536"/>
                </a:cubicBezTo>
                <a:cubicBezTo>
                  <a:pt x="21647" y="17857"/>
                  <a:pt x="21647" y="15131"/>
                  <a:pt x="19956" y="13452"/>
                </a:cubicBezTo>
                <a:lnTo>
                  <a:pt x="16920" y="10404"/>
                </a:lnTo>
                <a:lnTo>
                  <a:pt x="19956" y="7356"/>
                </a:lnTo>
                <a:cubicBezTo>
                  <a:pt x="21635" y="5677"/>
                  <a:pt x="21635" y="2951"/>
                  <a:pt x="19956" y="1260"/>
                </a:cubicBezTo>
                <a:cubicBezTo>
                  <a:pt x="19116" y="420"/>
                  <a:pt x="18015" y="1"/>
                  <a:pt x="16914" y="1"/>
                </a:cubicBezTo>
                <a:cubicBezTo>
                  <a:pt x="15812" y="1"/>
                  <a:pt x="14711" y="420"/>
                  <a:pt x="13872" y="1260"/>
                </a:cubicBezTo>
                <a:lnTo>
                  <a:pt x="10824" y="4308"/>
                </a:lnTo>
                <a:lnTo>
                  <a:pt x="7776" y="1260"/>
                </a:lnTo>
                <a:cubicBezTo>
                  <a:pt x="6936" y="420"/>
                  <a:pt x="5835" y="1"/>
                  <a:pt x="4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11"/>
          <p:cNvSpPr/>
          <p:nvPr/>
        </p:nvSpPr>
        <p:spPr>
          <a:xfrm>
            <a:off x="8444500" y="3312524"/>
            <a:ext cx="706701" cy="1412909"/>
          </a:xfrm>
          <a:custGeom>
            <a:avLst/>
            <a:gdLst/>
            <a:ahLst/>
            <a:cxnLst/>
            <a:rect l="l" t="t" r="r" b="b"/>
            <a:pathLst>
              <a:path w="20111" h="40208" extrusionOk="0">
                <a:moveTo>
                  <a:pt x="20111" y="0"/>
                </a:moveTo>
                <a:lnTo>
                  <a:pt x="1" y="20110"/>
                </a:lnTo>
                <a:lnTo>
                  <a:pt x="20111" y="40208"/>
                </a:lnTo>
                <a:lnTo>
                  <a:pt x="2011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11"/>
          <p:cNvSpPr/>
          <p:nvPr/>
        </p:nvSpPr>
        <p:spPr>
          <a:xfrm>
            <a:off x="8923973" y="4115383"/>
            <a:ext cx="122217" cy="104612"/>
          </a:xfrm>
          <a:custGeom>
            <a:avLst/>
            <a:gdLst/>
            <a:ahLst/>
            <a:cxnLst/>
            <a:rect l="l" t="t" r="r" b="b"/>
            <a:pathLst>
              <a:path w="3478" h="2977" extrusionOk="0">
                <a:moveTo>
                  <a:pt x="1989" y="584"/>
                </a:moveTo>
                <a:cubicBezTo>
                  <a:pt x="2489" y="584"/>
                  <a:pt x="2882" y="989"/>
                  <a:pt x="2882" y="1477"/>
                </a:cubicBezTo>
                <a:cubicBezTo>
                  <a:pt x="2882" y="2016"/>
                  <a:pt x="2441" y="2376"/>
                  <a:pt x="1983" y="2376"/>
                </a:cubicBezTo>
                <a:cubicBezTo>
                  <a:pt x="1763" y="2376"/>
                  <a:pt x="1539" y="2293"/>
                  <a:pt x="1358" y="2108"/>
                </a:cubicBezTo>
                <a:cubicBezTo>
                  <a:pt x="798" y="1548"/>
                  <a:pt x="1191" y="584"/>
                  <a:pt x="1989" y="584"/>
                </a:cubicBezTo>
                <a:close/>
                <a:moveTo>
                  <a:pt x="1984" y="0"/>
                </a:moveTo>
                <a:cubicBezTo>
                  <a:pt x="1618" y="0"/>
                  <a:pt x="1245" y="136"/>
                  <a:pt x="941" y="441"/>
                </a:cubicBezTo>
                <a:cubicBezTo>
                  <a:pt x="1" y="1370"/>
                  <a:pt x="667" y="2977"/>
                  <a:pt x="1989" y="2977"/>
                </a:cubicBezTo>
                <a:cubicBezTo>
                  <a:pt x="2810" y="2977"/>
                  <a:pt x="3477" y="2310"/>
                  <a:pt x="3477" y="1489"/>
                </a:cubicBezTo>
                <a:cubicBezTo>
                  <a:pt x="3477" y="595"/>
                  <a:pt x="2747" y="0"/>
                  <a:pt x="1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11"/>
          <p:cNvSpPr txBox="1">
            <a:spLocks noGrp="1"/>
          </p:cNvSpPr>
          <p:nvPr>
            <p:ph type="title" hasCustomPrompt="1"/>
          </p:nvPr>
        </p:nvSpPr>
        <p:spPr>
          <a:xfrm>
            <a:off x="1343325" y="1178550"/>
            <a:ext cx="6457500" cy="18186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27" name="Google Shape;827;p11"/>
          <p:cNvSpPr txBox="1">
            <a:spLocks noGrp="1"/>
          </p:cNvSpPr>
          <p:nvPr>
            <p:ph type="body" idx="1"/>
          </p:nvPr>
        </p:nvSpPr>
        <p:spPr>
          <a:xfrm>
            <a:off x="1343325" y="2999825"/>
            <a:ext cx="64572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12700" y="445025"/>
            <a:ext cx="711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unito"/>
              <a:buNone/>
              <a:defRPr sz="2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unito"/>
              <a:buNone/>
              <a:defRPr sz="2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unito"/>
              <a:buNone/>
              <a:defRPr sz="2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unito"/>
              <a:buNone/>
              <a:defRPr sz="2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unito"/>
              <a:buNone/>
              <a:defRPr sz="2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unito"/>
              <a:buNone/>
              <a:defRPr sz="2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unito"/>
              <a:buNone/>
              <a:defRPr sz="2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unito"/>
              <a:buNone/>
              <a:defRPr sz="2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unito"/>
              <a:buNone/>
              <a:defRPr sz="2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12700" y="1762075"/>
            <a:ext cx="7118700" cy="2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pic>
        <p:nvPicPr>
          <p:cNvPr id="3" name="صورة 2" descr="صورة تحتوي على سماء الليل&#10;&#10;تم إنشاء الوصف تلقائياً">
            <a:extLst>
              <a:ext uri="{FF2B5EF4-FFF2-40B4-BE49-F238E27FC236}">
                <a16:creationId xmlns:a16="http://schemas.microsoft.com/office/drawing/2014/main" id="{03B30A82-F9CD-DD31-24D4-872192681974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1106" y="4566672"/>
            <a:ext cx="507332" cy="5221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4" r:id="rId11"/>
    <p:sldLayoutId id="2147483667" r:id="rId12"/>
    <p:sldLayoutId id="2147483671" r:id="rId13"/>
    <p:sldLayoutId id="2147483672" r:id="rId14"/>
    <p:sldLayoutId id="2147483673" r:id="rId15"/>
    <p:sldLayoutId id="214748367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p31"/>
          <p:cNvSpPr txBox="1">
            <a:spLocks noGrp="1"/>
          </p:cNvSpPr>
          <p:nvPr>
            <p:ph type="ctrTitle"/>
          </p:nvPr>
        </p:nvSpPr>
        <p:spPr>
          <a:xfrm>
            <a:off x="998025" y="1608650"/>
            <a:ext cx="7147800" cy="192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</a:rPr>
              <a:t>Unit 3</a:t>
            </a:r>
            <a:br>
              <a:rPr lang="en" sz="3200" dirty="0"/>
            </a:br>
            <a:r>
              <a:rPr lang="en" sz="4800" dirty="0">
                <a:latin typeface="Berlin Sans FB Demi" pitchFamily="34" charset="0"/>
              </a:rPr>
              <a:t>You’ve Got Mail</a:t>
            </a:r>
            <a:br>
              <a:rPr lang="en" sz="4000" dirty="0">
                <a:latin typeface="Berlin Sans FB Demi" pitchFamily="34" charset="0"/>
              </a:rPr>
            </a:br>
            <a:r>
              <a:rPr lang="en" sz="2400" dirty="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</a:rPr>
              <a:t>Writing</a:t>
            </a:r>
            <a:endParaRPr sz="3200" dirty="0">
              <a:solidFill>
                <a:schemeClr val="accent3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455" name="Google Shape;2455;p31"/>
          <p:cNvSpPr txBox="1">
            <a:spLocks noGrp="1"/>
          </p:cNvSpPr>
          <p:nvPr>
            <p:ph type="subTitle" idx="1"/>
          </p:nvPr>
        </p:nvSpPr>
        <p:spPr>
          <a:xfrm>
            <a:off x="3414086" y="3973062"/>
            <a:ext cx="4586100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99CC"/>
                </a:solidFill>
                <a:latin typeface="Footlight MT Light" pitchFamily="18" charset="0"/>
                <a:cs typeface="Aldhabi" pitchFamily="2" charset="-78"/>
              </a:rPr>
              <a:t>Done by : 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Footlight MT Light" pitchFamily="18" charset="0"/>
                <a:cs typeface="Aldhabi" pitchFamily="2" charset="-78"/>
              </a:rPr>
              <a:t>Entisar Al-Obaidallah</a:t>
            </a:r>
            <a:endParaRPr b="1" dirty="0">
              <a:solidFill>
                <a:schemeClr val="accent3">
                  <a:lumMod val="75000"/>
                </a:schemeClr>
              </a:solidFill>
              <a:latin typeface="Footlight MT Light" pitchFamily="18" charset="0"/>
              <a:cs typeface="Aldhabi" pitchFamily="2" charset="-78"/>
            </a:endParaRPr>
          </a:p>
        </p:txBody>
      </p:sp>
      <p:sp>
        <p:nvSpPr>
          <p:cNvPr id="2456" name="Google Shape;2456;p31"/>
          <p:cNvSpPr/>
          <p:nvPr/>
        </p:nvSpPr>
        <p:spPr>
          <a:xfrm>
            <a:off x="8000185" y="4054671"/>
            <a:ext cx="347084" cy="257802"/>
          </a:xfrm>
          <a:custGeom>
            <a:avLst/>
            <a:gdLst/>
            <a:ahLst/>
            <a:cxnLst/>
            <a:rect l="l" t="t" r="r" b="b"/>
            <a:pathLst>
              <a:path w="37351" h="27743" extrusionOk="0">
                <a:moveTo>
                  <a:pt x="23611" y="1"/>
                </a:moveTo>
                <a:cubicBezTo>
                  <a:pt x="22849" y="1"/>
                  <a:pt x="22087" y="293"/>
                  <a:pt x="21503" y="876"/>
                </a:cubicBezTo>
                <a:cubicBezTo>
                  <a:pt x="20337" y="2043"/>
                  <a:pt x="20337" y="3924"/>
                  <a:pt x="21503" y="5091"/>
                </a:cubicBezTo>
                <a:lnTo>
                  <a:pt x="27004" y="10580"/>
                </a:lnTo>
                <a:lnTo>
                  <a:pt x="2977" y="10580"/>
                </a:lnTo>
                <a:cubicBezTo>
                  <a:pt x="1334" y="10580"/>
                  <a:pt x="1" y="11913"/>
                  <a:pt x="1" y="13556"/>
                </a:cubicBezTo>
                <a:cubicBezTo>
                  <a:pt x="1" y="15199"/>
                  <a:pt x="1334" y="16533"/>
                  <a:pt x="2977" y="16533"/>
                </a:cubicBezTo>
                <a:lnTo>
                  <a:pt x="27099" y="16533"/>
                </a:lnTo>
                <a:lnTo>
                  <a:pt x="20980" y="22664"/>
                </a:lnTo>
                <a:cubicBezTo>
                  <a:pt x="19813" y="23819"/>
                  <a:pt x="19813" y="25701"/>
                  <a:pt x="20980" y="26867"/>
                </a:cubicBezTo>
                <a:cubicBezTo>
                  <a:pt x="21557" y="27451"/>
                  <a:pt x="22319" y="27742"/>
                  <a:pt x="23081" y="27742"/>
                </a:cubicBezTo>
                <a:cubicBezTo>
                  <a:pt x="23843" y="27742"/>
                  <a:pt x="24605" y="27451"/>
                  <a:pt x="25183" y="26867"/>
                </a:cubicBezTo>
                <a:lnTo>
                  <a:pt x="35815" y="16247"/>
                </a:lnTo>
                <a:cubicBezTo>
                  <a:pt x="35970" y="16045"/>
                  <a:pt x="36148" y="15866"/>
                  <a:pt x="36339" y="15723"/>
                </a:cubicBezTo>
                <a:cubicBezTo>
                  <a:pt x="37053" y="15009"/>
                  <a:pt x="37351" y="13997"/>
                  <a:pt x="37160" y="13020"/>
                </a:cubicBezTo>
                <a:cubicBezTo>
                  <a:pt x="37017" y="12294"/>
                  <a:pt x="36613" y="11639"/>
                  <a:pt x="36029" y="11187"/>
                </a:cubicBezTo>
                <a:lnTo>
                  <a:pt x="25718" y="876"/>
                </a:lnTo>
                <a:cubicBezTo>
                  <a:pt x="25135" y="293"/>
                  <a:pt x="24373" y="1"/>
                  <a:pt x="236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42;p23"/>
          <p:cNvSpPr txBox="1">
            <a:spLocks/>
          </p:cNvSpPr>
          <p:nvPr/>
        </p:nvSpPr>
        <p:spPr>
          <a:xfrm>
            <a:off x="440827" y="847764"/>
            <a:ext cx="51417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nglebert"/>
              <a:buNone/>
              <a:defRPr sz="22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nglebert"/>
              <a:buNone/>
              <a:defRPr sz="28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nglebert"/>
              <a:buNone/>
              <a:defRPr sz="28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nglebert"/>
              <a:buNone/>
              <a:defRPr sz="28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nglebert"/>
              <a:buNone/>
              <a:defRPr sz="28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nglebert"/>
              <a:buNone/>
              <a:defRPr sz="28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nglebert"/>
              <a:buNone/>
              <a:defRPr sz="28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nglebert"/>
              <a:buNone/>
              <a:defRPr sz="28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nglebert"/>
              <a:buNone/>
              <a:defRPr sz="28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pPr marL="0" indent="0"/>
            <a:r>
              <a:rPr lang="en-US" sz="2000" b="1" dirty="0">
                <a:latin typeface="Amasis MT Pro Medium" panose="02040604050005020304" pitchFamily="18" charset="0"/>
              </a:rPr>
              <a:t>Mega Goal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Amasis MT Pro Medium" panose="02040604050005020304" pitchFamily="18" charset="0"/>
              </a:rPr>
              <a:t>1.2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9" name="Google Shape;2779;p42"/>
          <p:cNvSpPr txBox="1">
            <a:spLocks noGrp="1"/>
          </p:cNvSpPr>
          <p:nvPr>
            <p:ph type="title"/>
          </p:nvPr>
        </p:nvSpPr>
        <p:spPr>
          <a:xfrm>
            <a:off x="1445425" y="249670"/>
            <a:ext cx="6253200" cy="4425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How to write an email to a friend </a:t>
            </a:r>
          </a:p>
        </p:txBody>
      </p:sp>
      <p:cxnSp>
        <p:nvCxnSpPr>
          <p:cNvPr id="2780" name="Google Shape;2780;p42"/>
          <p:cNvCxnSpPr/>
          <p:nvPr/>
        </p:nvCxnSpPr>
        <p:spPr>
          <a:xfrm>
            <a:off x="-890025" y="2823150"/>
            <a:ext cx="17262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176" y="1088090"/>
            <a:ext cx="6823366" cy="3208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Google Shape;3475;p61"/>
          <p:cNvGrpSpPr/>
          <p:nvPr/>
        </p:nvGrpSpPr>
        <p:grpSpPr>
          <a:xfrm>
            <a:off x="2043647" y="4655704"/>
            <a:ext cx="1104146" cy="318105"/>
            <a:chOff x="7908500" y="272200"/>
            <a:chExt cx="1374000" cy="395850"/>
          </a:xfrm>
        </p:grpSpPr>
        <p:sp>
          <p:nvSpPr>
            <p:cNvPr id="7" name="Google Shape;3476;p61"/>
            <p:cNvSpPr/>
            <p:nvPr/>
          </p:nvSpPr>
          <p:spPr>
            <a:xfrm>
              <a:off x="7908800" y="272200"/>
              <a:ext cx="1373700" cy="120275"/>
            </a:xfrm>
            <a:custGeom>
              <a:avLst/>
              <a:gdLst/>
              <a:ahLst/>
              <a:cxnLst/>
              <a:rect l="l" t="t" r="r" b="b"/>
              <a:pathLst>
                <a:path w="54948" h="4811" extrusionOk="0">
                  <a:moveTo>
                    <a:pt x="4202" y="1"/>
                  </a:moveTo>
                  <a:cubicBezTo>
                    <a:pt x="2944" y="1"/>
                    <a:pt x="1680" y="349"/>
                    <a:pt x="560" y="1058"/>
                  </a:cubicBezTo>
                  <a:cubicBezTo>
                    <a:pt x="84" y="1367"/>
                    <a:pt x="0" y="2034"/>
                    <a:pt x="381" y="2462"/>
                  </a:cubicBezTo>
                  <a:cubicBezTo>
                    <a:pt x="567" y="2669"/>
                    <a:pt x="825" y="2778"/>
                    <a:pt x="1084" y="2778"/>
                  </a:cubicBezTo>
                  <a:cubicBezTo>
                    <a:pt x="1258" y="2778"/>
                    <a:pt x="1431" y="2729"/>
                    <a:pt x="1584" y="2629"/>
                  </a:cubicBezTo>
                  <a:cubicBezTo>
                    <a:pt x="2388" y="2126"/>
                    <a:pt x="3297" y="1878"/>
                    <a:pt x="4202" y="1878"/>
                  </a:cubicBezTo>
                  <a:cubicBezTo>
                    <a:pt x="5373" y="1878"/>
                    <a:pt x="6539" y="2293"/>
                    <a:pt x="7466" y="3105"/>
                  </a:cubicBezTo>
                  <a:cubicBezTo>
                    <a:pt x="8752" y="4242"/>
                    <a:pt x="10356" y="4811"/>
                    <a:pt x="11960" y="4811"/>
                  </a:cubicBezTo>
                  <a:cubicBezTo>
                    <a:pt x="13565" y="4811"/>
                    <a:pt x="15169" y="4242"/>
                    <a:pt x="16455" y="3105"/>
                  </a:cubicBezTo>
                  <a:cubicBezTo>
                    <a:pt x="17389" y="2290"/>
                    <a:pt x="18553" y="1882"/>
                    <a:pt x="19716" y="1882"/>
                  </a:cubicBezTo>
                  <a:cubicBezTo>
                    <a:pt x="20878" y="1882"/>
                    <a:pt x="22039" y="2290"/>
                    <a:pt x="22968" y="3105"/>
                  </a:cubicBezTo>
                  <a:cubicBezTo>
                    <a:pt x="24253" y="4242"/>
                    <a:pt x="25861" y="4811"/>
                    <a:pt x="27468" y="4811"/>
                  </a:cubicBezTo>
                  <a:cubicBezTo>
                    <a:pt x="29075" y="4811"/>
                    <a:pt x="30683" y="4242"/>
                    <a:pt x="31969" y="3105"/>
                  </a:cubicBezTo>
                  <a:cubicBezTo>
                    <a:pt x="32897" y="2290"/>
                    <a:pt x="34061" y="1882"/>
                    <a:pt x="35225" y="1882"/>
                  </a:cubicBezTo>
                  <a:cubicBezTo>
                    <a:pt x="36389" y="1882"/>
                    <a:pt x="37553" y="2290"/>
                    <a:pt x="38481" y="3105"/>
                  </a:cubicBezTo>
                  <a:cubicBezTo>
                    <a:pt x="39720" y="4201"/>
                    <a:pt x="41327" y="4808"/>
                    <a:pt x="42982" y="4808"/>
                  </a:cubicBezTo>
                  <a:cubicBezTo>
                    <a:pt x="44637" y="4808"/>
                    <a:pt x="46244" y="4201"/>
                    <a:pt x="47483" y="3105"/>
                  </a:cubicBezTo>
                  <a:cubicBezTo>
                    <a:pt x="48403" y="2293"/>
                    <a:pt x="49565" y="1878"/>
                    <a:pt x="50735" y="1878"/>
                  </a:cubicBezTo>
                  <a:cubicBezTo>
                    <a:pt x="51639" y="1878"/>
                    <a:pt x="52548" y="2126"/>
                    <a:pt x="53352" y="2629"/>
                  </a:cubicBezTo>
                  <a:cubicBezTo>
                    <a:pt x="53510" y="2729"/>
                    <a:pt x="53686" y="2778"/>
                    <a:pt x="53861" y="2778"/>
                  </a:cubicBezTo>
                  <a:cubicBezTo>
                    <a:pt x="54123" y="2778"/>
                    <a:pt x="54381" y="2669"/>
                    <a:pt x="54567" y="2462"/>
                  </a:cubicBezTo>
                  <a:cubicBezTo>
                    <a:pt x="54948" y="2034"/>
                    <a:pt x="54853" y="1367"/>
                    <a:pt x="54376" y="1058"/>
                  </a:cubicBezTo>
                  <a:cubicBezTo>
                    <a:pt x="53256" y="349"/>
                    <a:pt x="51992" y="1"/>
                    <a:pt x="50734" y="1"/>
                  </a:cubicBezTo>
                  <a:cubicBezTo>
                    <a:pt x="49118" y="1"/>
                    <a:pt x="47511" y="576"/>
                    <a:pt x="46232" y="1700"/>
                  </a:cubicBezTo>
                  <a:cubicBezTo>
                    <a:pt x="45304" y="2522"/>
                    <a:pt x="44143" y="2933"/>
                    <a:pt x="42982" y="2933"/>
                  </a:cubicBezTo>
                  <a:cubicBezTo>
                    <a:pt x="41821" y="2933"/>
                    <a:pt x="40660" y="2522"/>
                    <a:pt x="39732" y="1700"/>
                  </a:cubicBezTo>
                  <a:cubicBezTo>
                    <a:pt x="38440" y="569"/>
                    <a:pt x="36832" y="4"/>
                    <a:pt x="35227" y="4"/>
                  </a:cubicBezTo>
                  <a:cubicBezTo>
                    <a:pt x="33621" y="4"/>
                    <a:pt x="32016" y="569"/>
                    <a:pt x="30730" y="1700"/>
                  </a:cubicBezTo>
                  <a:cubicBezTo>
                    <a:pt x="29796" y="2522"/>
                    <a:pt x="28632" y="2933"/>
                    <a:pt x="27470" y="2933"/>
                  </a:cubicBezTo>
                  <a:cubicBezTo>
                    <a:pt x="26307" y="2933"/>
                    <a:pt x="25146" y="2522"/>
                    <a:pt x="24218" y="1700"/>
                  </a:cubicBezTo>
                  <a:cubicBezTo>
                    <a:pt x="22932" y="569"/>
                    <a:pt x="21325" y="4"/>
                    <a:pt x="19717" y="4"/>
                  </a:cubicBezTo>
                  <a:cubicBezTo>
                    <a:pt x="18110" y="4"/>
                    <a:pt x="16502" y="569"/>
                    <a:pt x="15217" y="1700"/>
                  </a:cubicBezTo>
                  <a:cubicBezTo>
                    <a:pt x="14288" y="2522"/>
                    <a:pt x="13124" y="2933"/>
                    <a:pt x="11960" y="2933"/>
                  </a:cubicBezTo>
                  <a:cubicBezTo>
                    <a:pt x="10796" y="2933"/>
                    <a:pt x="9633" y="2522"/>
                    <a:pt x="8704" y="1700"/>
                  </a:cubicBezTo>
                  <a:cubicBezTo>
                    <a:pt x="7425" y="576"/>
                    <a:pt x="5819" y="1"/>
                    <a:pt x="4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477;p61"/>
            <p:cNvSpPr/>
            <p:nvPr/>
          </p:nvSpPr>
          <p:spPr>
            <a:xfrm>
              <a:off x="7908500" y="413300"/>
              <a:ext cx="1374000" cy="120500"/>
            </a:xfrm>
            <a:custGeom>
              <a:avLst/>
              <a:gdLst/>
              <a:ahLst/>
              <a:cxnLst/>
              <a:rect l="l" t="t" r="r" b="b"/>
              <a:pathLst>
                <a:path w="54960" h="4820" extrusionOk="0">
                  <a:moveTo>
                    <a:pt x="4214" y="0"/>
                  </a:moveTo>
                  <a:cubicBezTo>
                    <a:pt x="2956" y="0"/>
                    <a:pt x="1692" y="348"/>
                    <a:pt x="572" y="1057"/>
                  </a:cubicBezTo>
                  <a:cubicBezTo>
                    <a:pt x="96" y="1379"/>
                    <a:pt x="1" y="2045"/>
                    <a:pt x="393" y="2474"/>
                  </a:cubicBezTo>
                  <a:cubicBezTo>
                    <a:pt x="579" y="2681"/>
                    <a:pt x="837" y="2789"/>
                    <a:pt x="1096" y="2789"/>
                  </a:cubicBezTo>
                  <a:cubicBezTo>
                    <a:pt x="1270" y="2789"/>
                    <a:pt x="1443" y="2741"/>
                    <a:pt x="1596" y="2641"/>
                  </a:cubicBezTo>
                  <a:cubicBezTo>
                    <a:pt x="2400" y="2137"/>
                    <a:pt x="3309" y="1889"/>
                    <a:pt x="4214" y="1889"/>
                  </a:cubicBezTo>
                  <a:cubicBezTo>
                    <a:pt x="5385" y="1889"/>
                    <a:pt x="6551" y="2304"/>
                    <a:pt x="7478" y="3117"/>
                  </a:cubicBezTo>
                  <a:cubicBezTo>
                    <a:pt x="8764" y="4248"/>
                    <a:pt x="10368" y="4814"/>
                    <a:pt x="11972" y="4814"/>
                  </a:cubicBezTo>
                  <a:cubicBezTo>
                    <a:pt x="13577" y="4814"/>
                    <a:pt x="15181" y="4248"/>
                    <a:pt x="16467" y="3117"/>
                  </a:cubicBezTo>
                  <a:cubicBezTo>
                    <a:pt x="17401" y="2295"/>
                    <a:pt x="18565" y="1885"/>
                    <a:pt x="19728" y="1885"/>
                  </a:cubicBezTo>
                  <a:cubicBezTo>
                    <a:pt x="20890" y="1885"/>
                    <a:pt x="22051" y="2295"/>
                    <a:pt x="22980" y="3117"/>
                  </a:cubicBezTo>
                  <a:cubicBezTo>
                    <a:pt x="24265" y="4248"/>
                    <a:pt x="25873" y="4814"/>
                    <a:pt x="27480" y="4814"/>
                  </a:cubicBezTo>
                  <a:cubicBezTo>
                    <a:pt x="29087" y="4814"/>
                    <a:pt x="30695" y="4248"/>
                    <a:pt x="31981" y="3117"/>
                  </a:cubicBezTo>
                  <a:cubicBezTo>
                    <a:pt x="32909" y="2295"/>
                    <a:pt x="34073" y="1885"/>
                    <a:pt x="35237" y="1885"/>
                  </a:cubicBezTo>
                  <a:cubicBezTo>
                    <a:pt x="36401" y="1885"/>
                    <a:pt x="37565" y="2295"/>
                    <a:pt x="38493" y="3117"/>
                  </a:cubicBezTo>
                  <a:cubicBezTo>
                    <a:pt x="39732" y="4212"/>
                    <a:pt x="41339" y="4819"/>
                    <a:pt x="42994" y="4819"/>
                  </a:cubicBezTo>
                  <a:cubicBezTo>
                    <a:pt x="44649" y="4819"/>
                    <a:pt x="46256" y="4212"/>
                    <a:pt x="47495" y="3117"/>
                  </a:cubicBezTo>
                  <a:cubicBezTo>
                    <a:pt x="48416" y="2303"/>
                    <a:pt x="49580" y="1884"/>
                    <a:pt x="50752" y="1884"/>
                  </a:cubicBezTo>
                  <a:cubicBezTo>
                    <a:pt x="51655" y="1884"/>
                    <a:pt x="52561" y="2133"/>
                    <a:pt x="53364" y="2641"/>
                  </a:cubicBezTo>
                  <a:cubicBezTo>
                    <a:pt x="53523" y="2737"/>
                    <a:pt x="53701" y="2784"/>
                    <a:pt x="53877" y="2784"/>
                  </a:cubicBezTo>
                  <a:cubicBezTo>
                    <a:pt x="54137" y="2784"/>
                    <a:pt x="54394" y="2680"/>
                    <a:pt x="54579" y="2474"/>
                  </a:cubicBezTo>
                  <a:cubicBezTo>
                    <a:pt x="54960" y="2045"/>
                    <a:pt x="54865" y="1379"/>
                    <a:pt x="54388" y="1057"/>
                  </a:cubicBezTo>
                  <a:cubicBezTo>
                    <a:pt x="53268" y="348"/>
                    <a:pt x="52004" y="0"/>
                    <a:pt x="50746" y="0"/>
                  </a:cubicBezTo>
                  <a:cubicBezTo>
                    <a:pt x="49130" y="0"/>
                    <a:pt x="47523" y="575"/>
                    <a:pt x="46244" y="1700"/>
                  </a:cubicBezTo>
                  <a:cubicBezTo>
                    <a:pt x="45316" y="2522"/>
                    <a:pt x="44155" y="2932"/>
                    <a:pt x="42994" y="2932"/>
                  </a:cubicBezTo>
                  <a:cubicBezTo>
                    <a:pt x="41833" y="2932"/>
                    <a:pt x="40672" y="2522"/>
                    <a:pt x="39744" y="1700"/>
                  </a:cubicBezTo>
                  <a:cubicBezTo>
                    <a:pt x="38452" y="569"/>
                    <a:pt x="36844" y="3"/>
                    <a:pt x="35239" y="3"/>
                  </a:cubicBezTo>
                  <a:cubicBezTo>
                    <a:pt x="33633" y="3"/>
                    <a:pt x="32028" y="569"/>
                    <a:pt x="30742" y="1700"/>
                  </a:cubicBezTo>
                  <a:cubicBezTo>
                    <a:pt x="29808" y="2522"/>
                    <a:pt x="28644" y="2932"/>
                    <a:pt x="27482" y="2932"/>
                  </a:cubicBezTo>
                  <a:cubicBezTo>
                    <a:pt x="26319" y="2932"/>
                    <a:pt x="25158" y="2522"/>
                    <a:pt x="24230" y="1700"/>
                  </a:cubicBezTo>
                  <a:cubicBezTo>
                    <a:pt x="22944" y="569"/>
                    <a:pt x="21337" y="3"/>
                    <a:pt x="19729" y="3"/>
                  </a:cubicBezTo>
                  <a:cubicBezTo>
                    <a:pt x="18122" y="3"/>
                    <a:pt x="16514" y="569"/>
                    <a:pt x="15229" y="1700"/>
                  </a:cubicBezTo>
                  <a:cubicBezTo>
                    <a:pt x="14300" y="2522"/>
                    <a:pt x="13136" y="2932"/>
                    <a:pt x="11972" y="2932"/>
                  </a:cubicBezTo>
                  <a:cubicBezTo>
                    <a:pt x="10808" y="2932"/>
                    <a:pt x="9645" y="2522"/>
                    <a:pt x="8716" y="1700"/>
                  </a:cubicBezTo>
                  <a:cubicBezTo>
                    <a:pt x="7437" y="575"/>
                    <a:pt x="5831" y="0"/>
                    <a:pt x="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478;p61"/>
            <p:cNvSpPr/>
            <p:nvPr/>
          </p:nvSpPr>
          <p:spPr>
            <a:xfrm>
              <a:off x="7908800" y="547825"/>
              <a:ext cx="1373700" cy="120225"/>
            </a:xfrm>
            <a:custGeom>
              <a:avLst/>
              <a:gdLst/>
              <a:ahLst/>
              <a:cxnLst/>
              <a:rect l="l" t="t" r="r" b="b"/>
              <a:pathLst>
                <a:path w="54948" h="4809" extrusionOk="0">
                  <a:moveTo>
                    <a:pt x="4202" y="1"/>
                  </a:moveTo>
                  <a:cubicBezTo>
                    <a:pt x="2944" y="1"/>
                    <a:pt x="1680" y="349"/>
                    <a:pt x="560" y="1058"/>
                  </a:cubicBezTo>
                  <a:cubicBezTo>
                    <a:pt x="84" y="1367"/>
                    <a:pt x="0" y="2034"/>
                    <a:pt x="381" y="2463"/>
                  </a:cubicBezTo>
                  <a:cubicBezTo>
                    <a:pt x="567" y="2670"/>
                    <a:pt x="825" y="2778"/>
                    <a:pt x="1084" y="2778"/>
                  </a:cubicBezTo>
                  <a:cubicBezTo>
                    <a:pt x="1258" y="2778"/>
                    <a:pt x="1431" y="2730"/>
                    <a:pt x="1584" y="2629"/>
                  </a:cubicBezTo>
                  <a:cubicBezTo>
                    <a:pt x="2388" y="2126"/>
                    <a:pt x="3297" y="1878"/>
                    <a:pt x="4202" y="1878"/>
                  </a:cubicBezTo>
                  <a:cubicBezTo>
                    <a:pt x="5373" y="1878"/>
                    <a:pt x="6539" y="2293"/>
                    <a:pt x="7466" y="3106"/>
                  </a:cubicBezTo>
                  <a:cubicBezTo>
                    <a:pt x="8752" y="4237"/>
                    <a:pt x="10356" y="4802"/>
                    <a:pt x="11960" y="4802"/>
                  </a:cubicBezTo>
                  <a:cubicBezTo>
                    <a:pt x="13565" y="4802"/>
                    <a:pt x="15169" y="4237"/>
                    <a:pt x="16455" y="3106"/>
                  </a:cubicBezTo>
                  <a:cubicBezTo>
                    <a:pt x="17389" y="2284"/>
                    <a:pt x="18553" y="1873"/>
                    <a:pt x="19716" y="1873"/>
                  </a:cubicBezTo>
                  <a:cubicBezTo>
                    <a:pt x="20878" y="1873"/>
                    <a:pt x="22039" y="2284"/>
                    <a:pt x="22968" y="3106"/>
                  </a:cubicBezTo>
                  <a:cubicBezTo>
                    <a:pt x="24253" y="4237"/>
                    <a:pt x="25861" y="4802"/>
                    <a:pt x="27468" y="4802"/>
                  </a:cubicBezTo>
                  <a:cubicBezTo>
                    <a:pt x="29075" y="4802"/>
                    <a:pt x="30683" y="4237"/>
                    <a:pt x="31969" y="3106"/>
                  </a:cubicBezTo>
                  <a:cubicBezTo>
                    <a:pt x="32897" y="2284"/>
                    <a:pt x="34061" y="1873"/>
                    <a:pt x="35225" y="1873"/>
                  </a:cubicBezTo>
                  <a:cubicBezTo>
                    <a:pt x="36389" y="1873"/>
                    <a:pt x="37553" y="2284"/>
                    <a:pt x="38481" y="3106"/>
                  </a:cubicBezTo>
                  <a:cubicBezTo>
                    <a:pt x="39720" y="4201"/>
                    <a:pt x="41327" y="4808"/>
                    <a:pt x="42982" y="4808"/>
                  </a:cubicBezTo>
                  <a:cubicBezTo>
                    <a:pt x="44637" y="4808"/>
                    <a:pt x="46244" y="4201"/>
                    <a:pt x="47483" y="3106"/>
                  </a:cubicBezTo>
                  <a:cubicBezTo>
                    <a:pt x="48403" y="2293"/>
                    <a:pt x="49565" y="1878"/>
                    <a:pt x="50735" y="1878"/>
                  </a:cubicBezTo>
                  <a:cubicBezTo>
                    <a:pt x="51639" y="1878"/>
                    <a:pt x="52548" y="2126"/>
                    <a:pt x="53352" y="2629"/>
                  </a:cubicBezTo>
                  <a:cubicBezTo>
                    <a:pt x="53510" y="2730"/>
                    <a:pt x="53686" y="2778"/>
                    <a:pt x="53861" y="2778"/>
                  </a:cubicBezTo>
                  <a:cubicBezTo>
                    <a:pt x="54123" y="2778"/>
                    <a:pt x="54381" y="2670"/>
                    <a:pt x="54567" y="2463"/>
                  </a:cubicBezTo>
                  <a:cubicBezTo>
                    <a:pt x="54948" y="2034"/>
                    <a:pt x="54853" y="1367"/>
                    <a:pt x="54376" y="1058"/>
                  </a:cubicBezTo>
                  <a:cubicBezTo>
                    <a:pt x="53256" y="349"/>
                    <a:pt x="51992" y="1"/>
                    <a:pt x="50734" y="1"/>
                  </a:cubicBezTo>
                  <a:cubicBezTo>
                    <a:pt x="49118" y="1"/>
                    <a:pt x="47511" y="576"/>
                    <a:pt x="46232" y="1701"/>
                  </a:cubicBezTo>
                  <a:cubicBezTo>
                    <a:pt x="45304" y="2522"/>
                    <a:pt x="44143" y="2933"/>
                    <a:pt x="42982" y="2933"/>
                  </a:cubicBezTo>
                  <a:cubicBezTo>
                    <a:pt x="41821" y="2933"/>
                    <a:pt x="40660" y="2522"/>
                    <a:pt x="39732" y="1701"/>
                  </a:cubicBezTo>
                  <a:cubicBezTo>
                    <a:pt x="38440" y="570"/>
                    <a:pt x="36832" y="4"/>
                    <a:pt x="35227" y="4"/>
                  </a:cubicBezTo>
                  <a:cubicBezTo>
                    <a:pt x="33621" y="4"/>
                    <a:pt x="32016" y="570"/>
                    <a:pt x="30730" y="1701"/>
                  </a:cubicBezTo>
                  <a:cubicBezTo>
                    <a:pt x="29796" y="2522"/>
                    <a:pt x="28632" y="2933"/>
                    <a:pt x="27470" y="2933"/>
                  </a:cubicBezTo>
                  <a:cubicBezTo>
                    <a:pt x="26307" y="2933"/>
                    <a:pt x="25146" y="2522"/>
                    <a:pt x="24218" y="1701"/>
                  </a:cubicBezTo>
                  <a:cubicBezTo>
                    <a:pt x="22932" y="570"/>
                    <a:pt x="21325" y="4"/>
                    <a:pt x="19717" y="4"/>
                  </a:cubicBezTo>
                  <a:cubicBezTo>
                    <a:pt x="18110" y="4"/>
                    <a:pt x="16502" y="570"/>
                    <a:pt x="15217" y="1701"/>
                  </a:cubicBezTo>
                  <a:cubicBezTo>
                    <a:pt x="14288" y="2522"/>
                    <a:pt x="13124" y="2933"/>
                    <a:pt x="11960" y="2933"/>
                  </a:cubicBezTo>
                  <a:cubicBezTo>
                    <a:pt x="10796" y="2933"/>
                    <a:pt x="9633" y="2522"/>
                    <a:pt x="8704" y="1701"/>
                  </a:cubicBezTo>
                  <a:cubicBezTo>
                    <a:pt x="7425" y="576"/>
                    <a:pt x="5819" y="1"/>
                    <a:pt x="4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3483;p61"/>
          <p:cNvSpPr/>
          <p:nvPr/>
        </p:nvSpPr>
        <p:spPr>
          <a:xfrm>
            <a:off x="8716792" y="2791524"/>
            <a:ext cx="427208" cy="854118"/>
          </a:xfrm>
          <a:custGeom>
            <a:avLst/>
            <a:gdLst/>
            <a:ahLst/>
            <a:cxnLst/>
            <a:rect l="l" t="t" r="r" b="b"/>
            <a:pathLst>
              <a:path w="20111" h="40208" extrusionOk="0">
                <a:moveTo>
                  <a:pt x="20111" y="0"/>
                </a:moveTo>
                <a:lnTo>
                  <a:pt x="1" y="20110"/>
                </a:lnTo>
                <a:lnTo>
                  <a:pt x="20111" y="40208"/>
                </a:lnTo>
                <a:lnTo>
                  <a:pt x="2011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1" name="Google Shape;2771;p41"/>
          <p:cNvSpPr txBox="1">
            <a:spLocks noGrp="1"/>
          </p:cNvSpPr>
          <p:nvPr>
            <p:ph type="title"/>
          </p:nvPr>
        </p:nvSpPr>
        <p:spPr>
          <a:xfrm>
            <a:off x="990600" y="464337"/>
            <a:ext cx="2001982" cy="6091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bg1"/>
                </a:solidFill>
              </a:rPr>
              <a:t>Writing</a:t>
            </a:r>
            <a:endParaRPr dirty="0">
              <a:solidFill>
                <a:schemeClr val="bg1"/>
              </a:solidFill>
            </a:endParaRPr>
          </a:p>
        </p:txBody>
      </p:sp>
      <p:cxnSp>
        <p:nvCxnSpPr>
          <p:cNvPr id="2772" name="Google Shape;2772;p41"/>
          <p:cNvCxnSpPr/>
          <p:nvPr/>
        </p:nvCxnSpPr>
        <p:spPr>
          <a:xfrm>
            <a:off x="8397879" y="2823150"/>
            <a:ext cx="17262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graphicFrame>
        <p:nvGraphicFramePr>
          <p:cNvPr id="2773" name="Google Shape;2773;p41"/>
          <p:cNvGraphicFramePr/>
          <p:nvPr>
            <p:extLst>
              <p:ext uri="{D42A27DB-BD31-4B8C-83A1-F6EECF244321}">
                <p14:modId xmlns:p14="http://schemas.microsoft.com/office/powerpoint/2010/main" val="3622443498"/>
              </p:ext>
            </p:extLst>
          </p:nvPr>
        </p:nvGraphicFramePr>
        <p:xfrm>
          <a:off x="1244885" y="1529030"/>
          <a:ext cx="6998570" cy="2895420"/>
        </p:xfrm>
        <a:graphic>
          <a:graphicData uri="http://schemas.openxmlformats.org/drawingml/2006/table">
            <a:tbl>
              <a:tblPr>
                <a:noFill/>
                <a:tableStyleId>{B4CEF615-6F63-42FE-B31C-FAAF25644DF0}</a:tableStyleId>
              </a:tblPr>
              <a:tblGrid>
                <a:gridCol w="191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2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Email</a:t>
                      </a:r>
                      <a:endParaRPr sz="1600" b="1" dirty="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My Notes</a:t>
                      </a:r>
                      <a:endParaRPr sz="1800" b="1" dirty="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270000" marR="270000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6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My greetings</a:t>
                      </a:r>
                      <a:endParaRPr sz="1400" b="1" dirty="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270000" marR="270000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1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My opinion words</a:t>
                      </a:r>
                      <a:endParaRPr sz="1400" b="1" dirty="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dirty="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                                     </a:t>
                      </a:r>
                    </a:p>
                  </a:txBody>
                  <a:tcPr marL="270000" marR="270000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57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My reasons for writng this email</a:t>
                      </a:r>
                      <a:endParaRPr sz="1400" b="1" dirty="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" b="1" dirty="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270000" marR="270000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58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My closing words</a:t>
                      </a:r>
                      <a:endParaRPr sz="1400" b="1" dirty="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1" dirty="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270000" marR="270000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65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Attached</a:t>
                      </a:r>
                      <a:r>
                        <a:rPr lang="en-US" sz="1400" b="1" baseline="0" dirty="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documents</a:t>
                      </a:r>
                      <a:endParaRPr sz="1400" b="1" dirty="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1" dirty="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270000" marR="270000" marT="91425" marB="91425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19BB157E-D084-426A-BD7A-50659AE0D0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23673" b="79386"/>
          <a:stretch/>
        </p:blipFill>
        <p:spPr>
          <a:xfrm>
            <a:off x="3124199" y="380999"/>
            <a:ext cx="5223165" cy="775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oogle Shape;3410;p61"/>
          <p:cNvGrpSpPr/>
          <p:nvPr/>
        </p:nvGrpSpPr>
        <p:grpSpPr>
          <a:xfrm>
            <a:off x="232360" y="1610616"/>
            <a:ext cx="862489" cy="854147"/>
            <a:chOff x="468200" y="1667900"/>
            <a:chExt cx="1085575" cy="1075075"/>
          </a:xfrm>
        </p:grpSpPr>
        <p:sp>
          <p:nvSpPr>
            <p:cNvPr id="8" name="Google Shape;3411;p61"/>
            <p:cNvSpPr/>
            <p:nvPr/>
          </p:nvSpPr>
          <p:spPr>
            <a:xfrm>
              <a:off x="989100" y="1667900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7" y="1"/>
                  </a:moveTo>
                  <a:cubicBezTo>
                    <a:pt x="489" y="1"/>
                    <a:pt x="0" y="398"/>
                    <a:pt x="0" y="1000"/>
                  </a:cubicBezTo>
                  <a:cubicBezTo>
                    <a:pt x="0" y="1595"/>
                    <a:pt x="488" y="1988"/>
                    <a:pt x="995" y="1988"/>
                  </a:cubicBezTo>
                  <a:cubicBezTo>
                    <a:pt x="1240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412;p61"/>
            <p:cNvSpPr/>
            <p:nvPr/>
          </p:nvSpPr>
          <p:spPr>
            <a:xfrm>
              <a:off x="1062325" y="1741025"/>
              <a:ext cx="51825" cy="49750"/>
            </a:xfrm>
            <a:custGeom>
              <a:avLst/>
              <a:gdLst/>
              <a:ahLst/>
              <a:cxnLst/>
              <a:rect l="l" t="t" r="r" b="b"/>
              <a:pathLst>
                <a:path w="2073" h="1990" extrusionOk="0">
                  <a:moveTo>
                    <a:pt x="997" y="1"/>
                  </a:moveTo>
                  <a:cubicBezTo>
                    <a:pt x="487" y="1"/>
                    <a:pt x="0" y="396"/>
                    <a:pt x="0" y="992"/>
                  </a:cubicBezTo>
                  <a:cubicBezTo>
                    <a:pt x="0" y="1589"/>
                    <a:pt x="487" y="1989"/>
                    <a:pt x="996" y="1989"/>
                  </a:cubicBezTo>
                  <a:cubicBezTo>
                    <a:pt x="1239" y="1989"/>
                    <a:pt x="1487" y="1899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413;p61"/>
            <p:cNvSpPr/>
            <p:nvPr/>
          </p:nvSpPr>
          <p:spPr>
            <a:xfrm>
              <a:off x="907550" y="174112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34" y="0"/>
                  </a:moveTo>
                  <a:cubicBezTo>
                    <a:pt x="453" y="0"/>
                    <a:pt x="0" y="1072"/>
                    <a:pt x="631" y="1691"/>
                  </a:cubicBezTo>
                  <a:cubicBezTo>
                    <a:pt x="822" y="1887"/>
                    <a:pt x="1075" y="1986"/>
                    <a:pt x="1328" y="1986"/>
                  </a:cubicBezTo>
                  <a:cubicBezTo>
                    <a:pt x="1581" y="1986"/>
                    <a:pt x="1834" y="1887"/>
                    <a:pt x="2024" y="1691"/>
                  </a:cubicBezTo>
                  <a:cubicBezTo>
                    <a:pt x="2655" y="1072"/>
                    <a:pt x="2215" y="0"/>
                    <a:pt x="13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414;p61"/>
            <p:cNvSpPr/>
            <p:nvPr/>
          </p:nvSpPr>
          <p:spPr>
            <a:xfrm>
              <a:off x="1135850" y="18145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415;p61"/>
            <p:cNvSpPr/>
            <p:nvPr/>
          </p:nvSpPr>
          <p:spPr>
            <a:xfrm>
              <a:off x="120907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6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416;p61"/>
            <p:cNvSpPr/>
            <p:nvPr/>
          </p:nvSpPr>
          <p:spPr>
            <a:xfrm>
              <a:off x="1282300" y="1960875"/>
              <a:ext cx="51800" cy="49725"/>
            </a:xfrm>
            <a:custGeom>
              <a:avLst/>
              <a:gdLst/>
              <a:ahLst/>
              <a:cxnLst/>
              <a:rect l="l" t="t" r="r" b="b"/>
              <a:pathLst>
                <a:path w="2072" h="1989" extrusionOk="0">
                  <a:moveTo>
                    <a:pt x="1001" y="0"/>
                  </a:moveTo>
                  <a:cubicBezTo>
                    <a:pt x="492" y="0"/>
                    <a:pt x="0" y="400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91" y="91"/>
                    <a:pt x="1244" y="0"/>
                    <a:pt x="1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417;p61"/>
            <p:cNvSpPr/>
            <p:nvPr/>
          </p:nvSpPr>
          <p:spPr>
            <a:xfrm>
              <a:off x="1355225" y="2034025"/>
              <a:ext cx="52100" cy="49700"/>
            </a:xfrm>
            <a:custGeom>
              <a:avLst/>
              <a:gdLst/>
              <a:ahLst/>
              <a:cxnLst/>
              <a:rect l="l" t="t" r="r" b="b"/>
              <a:pathLst>
                <a:path w="2084" h="1988" extrusionOk="0">
                  <a:moveTo>
                    <a:pt x="996" y="1"/>
                  </a:moveTo>
                  <a:cubicBezTo>
                    <a:pt x="488" y="1"/>
                    <a:pt x="0" y="397"/>
                    <a:pt x="0" y="1000"/>
                  </a:cubicBezTo>
                  <a:cubicBezTo>
                    <a:pt x="0" y="1594"/>
                    <a:pt x="487" y="1988"/>
                    <a:pt x="995" y="1988"/>
                  </a:cubicBezTo>
                  <a:cubicBezTo>
                    <a:pt x="1240" y="1988"/>
                    <a:pt x="1489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418;p61"/>
            <p:cNvSpPr/>
            <p:nvPr/>
          </p:nvSpPr>
          <p:spPr>
            <a:xfrm>
              <a:off x="1428750" y="21075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419;p61"/>
            <p:cNvSpPr/>
            <p:nvPr/>
          </p:nvSpPr>
          <p:spPr>
            <a:xfrm>
              <a:off x="1501950" y="2180750"/>
              <a:ext cx="51825" cy="49650"/>
            </a:xfrm>
            <a:custGeom>
              <a:avLst/>
              <a:gdLst/>
              <a:ahLst/>
              <a:cxnLst/>
              <a:rect l="l" t="t" r="r" b="b"/>
              <a:pathLst>
                <a:path w="2073" h="1986" extrusionOk="0">
                  <a:moveTo>
                    <a:pt x="990" y="1"/>
                  </a:moveTo>
                  <a:cubicBezTo>
                    <a:pt x="483" y="1"/>
                    <a:pt x="1" y="395"/>
                    <a:pt x="1" y="989"/>
                  </a:cubicBezTo>
                  <a:cubicBezTo>
                    <a:pt x="1" y="1586"/>
                    <a:pt x="487" y="1986"/>
                    <a:pt x="997" y="1986"/>
                  </a:cubicBezTo>
                  <a:cubicBezTo>
                    <a:pt x="1240" y="1986"/>
                    <a:pt x="1488" y="1895"/>
                    <a:pt x="1692" y="1691"/>
                  </a:cubicBezTo>
                  <a:cubicBezTo>
                    <a:pt x="2073" y="1310"/>
                    <a:pt x="2073" y="679"/>
                    <a:pt x="1692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420;p61"/>
            <p:cNvSpPr/>
            <p:nvPr/>
          </p:nvSpPr>
          <p:spPr>
            <a:xfrm>
              <a:off x="989100" y="18142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5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421;p61"/>
            <p:cNvSpPr/>
            <p:nvPr/>
          </p:nvSpPr>
          <p:spPr>
            <a:xfrm>
              <a:off x="106292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422;p61"/>
            <p:cNvSpPr/>
            <p:nvPr/>
          </p:nvSpPr>
          <p:spPr>
            <a:xfrm>
              <a:off x="1135850" y="19610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02"/>
                    <a:pt x="2084" y="671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423;p61"/>
            <p:cNvSpPr/>
            <p:nvPr/>
          </p:nvSpPr>
          <p:spPr>
            <a:xfrm>
              <a:off x="1209075" y="2034025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1" y="1"/>
                  </a:moveTo>
                  <a:cubicBezTo>
                    <a:pt x="483" y="1"/>
                    <a:pt x="0" y="397"/>
                    <a:pt x="0" y="1000"/>
                  </a:cubicBezTo>
                  <a:cubicBezTo>
                    <a:pt x="0" y="1594"/>
                    <a:pt x="482" y="1988"/>
                    <a:pt x="989" y="1988"/>
                  </a:cubicBezTo>
                  <a:cubicBezTo>
                    <a:pt x="1234" y="1988"/>
                    <a:pt x="1485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6" y="1"/>
                    <a:pt x="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424;p61"/>
            <p:cNvSpPr/>
            <p:nvPr/>
          </p:nvSpPr>
          <p:spPr>
            <a:xfrm>
              <a:off x="1282300" y="2107250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5" y="0"/>
                  </a:moveTo>
                  <a:cubicBezTo>
                    <a:pt x="487" y="0"/>
                    <a:pt x="0" y="394"/>
                    <a:pt x="0" y="988"/>
                  </a:cubicBezTo>
                  <a:cubicBezTo>
                    <a:pt x="0" y="1591"/>
                    <a:pt x="488" y="1988"/>
                    <a:pt x="996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9" y="92"/>
                    <a:pt x="1240" y="0"/>
                    <a:pt x="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425;p61"/>
            <p:cNvSpPr/>
            <p:nvPr/>
          </p:nvSpPr>
          <p:spPr>
            <a:xfrm>
              <a:off x="1355525" y="2180750"/>
              <a:ext cx="52100" cy="49725"/>
            </a:xfrm>
            <a:custGeom>
              <a:avLst/>
              <a:gdLst/>
              <a:ahLst/>
              <a:cxnLst/>
              <a:rect l="l" t="t" r="r" b="b"/>
              <a:pathLst>
                <a:path w="2084" h="1989" extrusionOk="0">
                  <a:moveTo>
                    <a:pt x="998" y="1"/>
                  </a:moveTo>
                  <a:cubicBezTo>
                    <a:pt x="487" y="1"/>
                    <a:pt x="0" y="395"/>
                    <a:pt x="0" y="989"/>
                  </a:cubicBezTo>
                  <a:cubicBezTo>
                    <a:pt x="0" y="1592"/>
                    <a:pt x="488" y="1988"/>
                    <a:pt x="1000" y="1988"/>
                  </a:cubicBezTo>
                  <a:cubicBezTo>
                    <a:pt x="1246" y="1988"/>
                    <a:pt x="1498" y="1896"/>
                    <a:pt x="1703" y="1691"/>
                  </a:cubicBezTo>
                  <a:cubicBezTo>
                    <a:pt x="2084" y="1310"/>
                    <a:pt x="2084" y="679"/>
                    <a:pt x="1703" y="298"/>
                  </a:cubicBezTo>
                  <a:cubicBezTo>
                    <a:pt x="1497" y="93"/>
                    <a:pt x="1245" y="1"/>
                    <a:pt x="9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426;p61"/>
            <p:cNvSpPr/>
            <p:nvPr/>
          </p:nvSpPr>
          <p:spPr>
            <a:xfrm>
              <a:off x="1428750" y="22539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27;p61"/>
            <p:cNvSpPr/>
            <p:nvPr/>
          </p:nvSpPr>
          <p:spPr>
            <a:xfrm>
              <a:off x="842650" y="18145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428;p61"/>
            <p:cNvSpPr/>
            <p:nvPr/>
          </p:nvSpPr>
          <p:spPr>
            <a:xfrm>
              <a:off x="915575" y="1887575"/>
              <a:ext cx="49725" cy="49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53" y="0"/>
                    <a:pt x="1" y="453"/>
                    <a:pt x="1" y="1000"/>
                  </a:cubicBezTo>
                  <a:cubicBezTo>
                    <a:pt x="1" y="1536"/>
                    <a:pt x="453" y="1988"/>
                    <a:pt x="1001" y="1988"/>
                  </a:cubicBezTo>
                  <a:cubicBezTo>
                    <a:pt x="1548" y="1988"/>
                    <a:pt x="1989" y="1536"/>
                    <a:pt x="1989" y="1000"/>
                  </a:cubicBezTo>
                  <a:cubicBezTo>
                    <a:pt x="1989" y="453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429;p61"/>
            <p:cNvSpPr/>
            <p:nvPr/>
          </p:nvSpPr>
          <p:spPr>
            <a:xfrm>
              <a:off x="761100" y="188757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22" y="0"/>
                  </a:moveTo>
                  <a:cubicBezTo>
                    <a:pt x="441" y="0"/>
                    <a:pt x="0" y="1072"/>
                    <a:pt x="619" y="1691"/>
                  </a:cubicBezTo>
                  <a:cubicBezTo>
                    <a:pt x="816" y="1887"/>
                    <a:pt x="1072" y="1985"/>
                    <a:pt x="1326" y="1985"/>
                  </a:cubicBezTo>
                  <a:cubicBezTo>
                    <a:pt x="1581" y="1985"/>
                    <a:pt x="1834" y="1887"/>
                    <a:pt x="2024" y="1691"/>
                  </a:cubicBezTo>
                  <a:cubicBezTo>
                    <a:pt x="2655" y="1072"/>
                    <a:pt x="2203" y="0"/>
                    <a:pt x="1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430;p61"/>
            <p:cNvSpPr/>
            <p:nvPr/>
          </p:nvSpPr>
          <p:spPr>
            <a:xfrm>
              <a:off x="989400" y="19613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31;p61"/>
            <p:cNvSpPr/>
            <p:nvPr/>
          </p:nvSpPr>
          <p:spPr>
            <a:xfrm>
              <a:off x="1062625" y="203432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86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6" y="1985"/>
                    <a:pt x="993" y="1985"/>
                  </a:cubicBezTo>
                  <a:cubicBezTo>
                    <a:pt x="1234" y="1985"/>
                    <a:pt x="1479" y="1894"/>
                    <a:pt x="1679" y="1691"/>
                  </a:cubicBezTo>
                  <a:cubicBezTo>
                    <a:pt x="2072" y="1310"/>
                    <a:pt x="2072" y="678"/>
                    <a:pt x="1679" y="297"/>
                  </a:cubicBezTo>
                  <a:cubicBezTo>
                    <a:pt x="1477" y="92"/>
                    <a:pt x="1229" y="0"/>
                    <a:pt x="9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32;p61"/>
            <p:cNvSpPr/>
            <p:nvPr/>
          </p:nvSpPr>
          <p:spPr>
            <a:xfrm>
              <a:off x="1135550" y="21074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90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33;p61"/>
            <p:cNvSpPr/>
            <p:nvPr/>
          </p:nvSpPr>
          <p:spPr>
            <a:xfrm>
              <a:off x="1208775" y="21806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7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34;p61"/>
            <p:cNvSpPr/>
            <p:nvPr/>
          </p:nvSpPr>
          <p:spPr>
            <a:xfrm>
              <a:off x="1282300" y="22542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435;p61"/>
            <p:cNvSpPr/>
            <p:nvPr/>
          </p:nvSpPr>
          <p:spPr>
            <a:xfrm>
              <a:off x="1355525" y="2327275"/>
              <a:ext cx="51800" cy="49750"/>
            </a:xfrm>
            <a:custGeom>
              <a:avLst/>
              <a:gdLst/>
              <a:ahLst/>
              <a:cxnLst/>
              <a:rect l="l" t="t" r="r" b="b"/>
              <a:pathLst>
                <a:path w="2072" h="1990" extrusionOk="0">
                  <a:moveTo>
                    <a:pt x="996" y="1"/>
                  </a:moveTo>
                  <a:cubicBezTo>
                    <a:pt x="486" y="1"/>
                    <a:pt x="0" y="401"/>
                    <a:pt x="0" y="998"/>
                  </a:cubicBezTo>
                  <a:cubicBezTo>
                    <a:pt x="0" y="1595"/>
                    <a:pt x="486" y="1989"/>
                    <a:pt x="996" y="1989"/>
                  </a:cubicBezTo>
                  <a:cubicBezTo>
                    <a:pt x="1239" y="1989"/>
                    <a:pt x="1487" y="1900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87" y="92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436;p61"/>
            <p:cNvSpPr/>
            <p:nvPr/>
          </p:nvSpPr>
          <p:spPr>
            <a:xfrm>
              <a:off x="842650" y="19607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37;p61"/>
            <p:cNvSpPr/>
            <p:nvPr/>
          </p:nvSpPr>
          <p:spPr>
            <a:xfrm>
              <a:off x="916175" y="2034325"/>
              <a:ext cx="51825" cy="49625"/>
            </a:xfrm>
            <a:custGeom>
              <a:avLst/>
              <a:gdLst/>
              <a:ahLst/>
              <a:cxnLst/>
              <a:rect l="l" t="t" r="r" b="b"/>
              <a:pathLst>
                <a:path w="2073" h="1985" extrusionOk="0">
                  <a:moveTo>
                    <a:pt x="990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7" y="1985"/>
                    <a:pt x="996" y="1985"/>
                  </a:cubicBezTo>
                  <a:cubicBezTo>
                    <a:pt x="1239" y="1985"/>
                    <a:pt x="1488" y="1894"/>
                    <a:pt x="1691" y="1691"/>
                  </a:cubicBezTo>
                  <a:cubicBezTo>
                    <a:pt x="2072" y="1310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438;p61"/>
            <p:cNvSpPr/>
            <p:nvPr/>
          </p:nvSpPr>
          <p:spPr>
            <a:xfrm>
              <a:off x="989400" y="21074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439;p61"/>
            <p:cNvSpPr/>
            <p:nvPr/>
          </p:nvSpPr>
          <p:spPr>
            <a:xfrm>
              <a:off x="1062325" y="21806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440;p61"/>
            <p:cNvSpPr/>
            <p:nvPr/>
          </p:nvSpPr>
          <p:spPr>
            <a:xfrm>
              <a:off x="1135550" y="225370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5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441;p61"/>
            <p:cNvSpPr/>
            <p:nvPr/>
          </p:nvSpPr>
          <p:spPr>
            <a:xfrm>
              <a:off x="1209075" y="232727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1" y="1"/>
                  </a:moveTo>
                  <a:cubicBezTo>
                    <a:pt x="492" y="1"/>
                    <a:pt x="0" y="401"/>
                    <a:pt x="0" y="998"/>
                  </a:cubicBezTo>
                  <a:cubicBezTo>
                    <a:pt x="0" y="1595"/>
                    <a:pt x="492" y="1989"/>
                    <a:pt x="1002" y="1989"/>
                  </a:cubicBezTo>
                  <a:cubicBezTo>
                    <a:pt x="1244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2"/>
                    <a:pt x="1244" y="1"/>
                    <a:pt x="1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442;p61"/>
            <p:cNvSpPr/>
            <p:nvPr/>
          </p:nvSpPr>
          <p:spPr>
            <a:xfrm>
              <a:off x="1282300" y="2400450"/>
              <a:ext cx="51800" cy="49800"/>
            </a:xfrm>
            <a:custGeom>
              <a:avLst/>
              <a:gdLst/>
              <a:ahLst/>
              <a:cxnLst/>
              <a:rect l="l" t="t" r="r" b="b"/>
              <a:pathLst>
                <a:path w="2072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443;p61"/>
            <p:cNvSpPr/>
            <p:nvPr/>
          </p:nvSpPr>
          <p:spPr>
            <a:xfrm>
              <a:off x="696200" y="1960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2" y="1"/>
                  </a:moveTo>
                  <a:cubicBezTo>
                    <a:pt x="493" y="1"/>
                    <a:pt x="1" y="395"/>
                    <a:pt x="1" y="992"/>
                  </a:cubicBezTo>
                  <a:cubicBezTo>
                    <a:pt x="1" y="1595"/>
                    <a:pt x="489" y="1992"/>
                    <a:pt x="997" y="1992"/>
                  </a:cubicBezTo>
                  <a:cubicBezTo>
                    <a:pt x="1241" y="1992"/>
                    <a:pt x="1490" y="1900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444;p61"/>
            <p:cNvSpPr/>
            <p:nvPr/>
          </p:nvSpPr>
          <p:spPr>
            <a:xfrm>
              <a:off x="769425" y="20339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445;p61"/>
            <p:cNvSpPr/>
            <p:nvPr/>
          </p:nvSpPr>
          <p:spPr>
            <a:xfrm>
              <a:off x="614650" y="2034000"/>
              <a:ext cx="66400" cy="49450"/>
            </a:xfrm>
            <a:custGeom>
              <a:avLst/>
              <a:gdLst/>
              <a:ahLst/>
              <a:cxnLst/>
              <a:rect l="l" t="t" r="r" b="b"/>
              <a:pathLst>
                <a:path w="2656" h="1978" extrusionOk="0">
                  <a:moveTo>
                    <a:pt x="1334" y="1"/>
                  </a:moveTo>
                  <a:cubicBezTo>
                    <a:pt x="453" y="1"/>
                    <a:pt x="0" y="1061"/>
                    <a:pt x="631" y="1692"/>
                  </a:cubicBezTo>
                  <a:cubicBezTo>
                    <a:pt x="822" y="1882"/>
                    <a:pt x="1075" y="1977"/>
                    <a:pt x="1329" y="1977"/>
                  </a:cubicBezTo>
                  <a:cubicBezTo>
                    <a:pt x="1584" y="1977"/>
                    <a:pt x="1840" y="1882"/>
                    <a:pt x="2036" y="1692"/>
                  </a:cubicBezTo>
                  <a:cubicBezTo>
                    <a:pt x="2656" y="1061"/>
                    <a:pt x="2215" y="1"/>
                    <a:pt x="13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446;p61"/>
            <p:cNvSpPr/>
            <p:nvPr/>
          </p:nvSpPr>
          <p:spPr>
            <a:xfrm>
              <a:off x="842950" y="21074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4"/>
                  </a:cubicBezTo>
                  <a:cubicBezTo>
                    <a:pt x="2084" y="1302"/>
                    <a:pt x="2084" y="682"/>
                    <a:pt x="1691" y="290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447;p61"/>
            <p:cNvSpPr/>
            <p:nvPr/>
          </p:nvSpPr>
          <p:spPr>
            <a:xfrm>
              <a:off x="916175" y="218067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1"/>
                    <a:pt x="2072" y="670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448;p61"/>
            <p:cNvSpPr/>
            <p:nvPr/>
          </p:nvSpPr>
          <p:spPr>
            <a:xfrm>
              <a:off x="989400" y="2253700"/>
              <a:ext cx="51825" cy="49800"/>
            </a:xfrm>
            <a:custGeom>
              <a:avLst/>
              <a:gdLst/>
              <a:ahLst/>
              <a:cxnLst/>
              <a:rect l="l" t="t" r="r" b="b"/>
              <a:pathLst>
                <a:path w="2073" h="1992" extrusionOk="0">
                  <a:moveTo>
                    <a:pt x="991" y="0"/>
                  </a:moveTo>
                  <a:cubicBezTo>
                    <a:pt x="483" y="0"/>
                    <a:pt x="0" y="397"/>
                    <a:pt x="0" y="1000"/>
                  </a:cubicBezTo>
                  <a:cubicBezTo>
                    <a:pt x="0" y="1597"/>
                    <a:pt x="487" y="1991"/>
                    <a:pt x="997" y="1991"/>
                  </a:cubicBezTo>
                  <a:cubicBezTo>
                    <a:pt x="1239" y="1991"/>
                    <a:pt x="1488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6" y="0"/>
                    <a:pt x="9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449;p61"/>
            <p:cNvSpPr/>
            <p:nvPr/>
          </p:nvSpPr>
          <p:spPr>
            <a:xfrm>
              <a:off x="1062625" y="232682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3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3" y="1983"/>
                  </a:cubicBezTo>
                  <a:cubicBezTo>
                    <a:pt x="1234" y="1983"/>
                    <a:pt x="1479" y="1894"/>
                    <a:pt x="1679" y="1694"/>
                  </a:cubicBezTo>
                  <a:cubicBezTo>
                    <a:pt x="2072" y="1313"/>
                    <a:pt x="2072" y="682"/>
                    <a:pt x="1679" y="289"/>
                  </a:cubicBezTo>
                  <a:cubicBezTo>
                    <a:pt x="1479" y="90"/>
                    <a:pt x="1234" y="0"/>
                    <a:pt x="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450;p61"/>
            <p:cNvSpPr/>
            <p:nvPr/>
          </p:nvSpPr>
          <p:spPr>
            <a:xfrm>
              <a:off x="1135850" y="24004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1000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6" y="1991"/>
                  </a:cubicBezTo>
                  <a:cubicBezTo>
                    <a:pt x="1250" y="1991"/>
                    <a:pt x="1499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6" y="0"/>
                    <a:pt x="1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451;p61"/>
            <p:cNvSpPr/>
            <p:nvPr/>
          </p:nvSpPr>
          <p:spPr>
            <a:xfrm>
              <a:off x="1209075" y="24735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1" y="89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452;p61"/>
            <p:cNvSpPr/>
            <p:nvPr/>
          </p:nvSpPr>
          <p:spPr>
            <a:xfrm>
              <a:off x="696200" y="21070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2" y="0"/>
                  </a:moveTo>
                  <a:cubicBezTo>
                    <a:pt x="492" y="0"/>
                    <a:pt x="1" y="400"/>
                    <a:pt x="1" y="997"/>
                  </a:cubicBezTo>
                  <a:cubicBezTo>
                    <a:pt x="1" y="1594"/>
                    <a:pt x="493" y="1989"/>
                    <a:pt x="1002" y="1989"/>
                  </a:cubicBezTo>
                  <a:cubicBezTo>
                    <a:pt x="1245" y="1989"/>
                    <a:pt x="1492" y="1899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2" y="91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453;p61"/>
            <p:cNvSpPr/>
            <p:nvPr/>
          </p:nvSpPr>
          <p:spPr>
            <a:xfrm>
              <a:off x="769725" y="21806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6" y="1984"/>
                  </a:cubicBezTo>
                  <a:cubicBezTo>
                    <a:pt x="1250" y="1984"/>
                    <a:pt x="1500" y="1894"/>
                    <a:pt x="1703" y="1694"/>
                  </a:cubicBezTo>
                  <a:cubicBezTo>
                    <a:pt x="2084" y="1301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454;p61"/>
            <p:cNvSpPr/>
            <p:nvPr/>
          </p:nvSpPr>
          <p:spPr>
            <a:xfrm>
              <a:off x="842950" y="2253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2" y="1991"/>
                  </a:cubicBezTo>
                  <a:cubicBezTo>
                    <a:pt x="1245" y="1991"/>
                    <a:pt x="1492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455;p61"/>
            <p:cNvSpPr/>
            <p:nvPr/>
          </p:nvSpPr>
          <p:spPr>
            <a:xfrm>
              <a:off x="916175" y="232682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456;p61"/>
            <p:cNvSpPr/>
            <p:nvPr/>
          </p:nvSpPr>
          <p:spPr>
            <a:xfrm>
              <a:off x="989400" y="24000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457;p61"/>
            <p:cNvSpPr/>
            <p:nvPr/>
          </p:nvSpPr>
          <p:spPr>
            <a:xfrm>
              <a:off x="1062925" y="24735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7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7" y="89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458;p61"/>
            <p:cNvSpPr/>
            <p:nvPr/>
          </p:nvSpPr>
          <p:spPr>
            <a:xfrm>
              <a:off x="1136150" y="254677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6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459;p61"/>
            <p:cNvSpPr/>
            <p:nvPr/>
          </p:nvSpPr>
          <p:spPr>
            <a:xfrm>
              <a:off x="549750" y="210725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1"/>
                  </a:moveTo>
                  <a:cubicBezTo>
                    <a:pt x="489" y="1"/>
                    <a:pt x="1" y="397"/>
                    <a:pt x="1" y="1000"/>
                  </a:cubicBezTo>
                  <a:cubicBezTo>
                    <a:pt x="1" y="1597"/>
                    <a:pt x="493" y="1992"/>
                    <a:pt x="1002" y="1992"/>
                  </a:cubicBezTo>
                  <a:cubicBezTo>
                    <a:pt x="1245" y="1992"/>
                    <a:pt x="1492" y="1902"/>
                    <a:pt x="1692" y="1702"/>
                  </a:cubicBezTo>
                  <a:cubicBezTo>
                    <a:pt x="2084" y="1310"/>
                    <a:pt x="2084" y="679"/>
                    <a:pt x="1692" y="298"/>
                  </a:cubicBezTo>
                  <a:cubicBezTo>
                    <a:pt x="1490" y="92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460;p61"/>
            <p:cNvSpPr/>
            <p:nvPr/>
          </p:nvSpPr>
          <p:spPr>
            <a:xfrm>
              <a:off x="622975" y="2180475"/>
              <a:ext cx="51825" cy="49700"/>
            </a:xfrm>
            <a:custGeom>
              <a:avLst/>
              <a:gdLst/>
              <a:ahLst/>
              <a:cxnLst/>
              <a:rect l="l" t="t" r="r" b="b"/>
              <a:pathLst>
                <a:path w="2073" h="1988" extrusionOk="0">
                  <a:moveTo>
                    <a:pt x="990" y="0"/>
                  </a:moveTo>
                  <a:cubicBezTo>
                    <a:pt x="483" y="0"/>
                    <a:pt x="1" y="394"/>
                    <a:pt x="1" y="988"/>
                  </a:cubicBezTo>
                  <a:cubicBezTo>
                    <a:pt x="1" y="1591"/>
                    <a:pt x="484" y="1987"/>
                    <a:pt x="992" y="1987"/>
                  </a:cubicBezTo>
                  <a:cubicBezTo>
                    <a:pt x="1236" y="1987"/>
                    <a:pt x="1486" y="1896"/>
                    <a:pt x="1691" y="1690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461;p61"/>
            <p:cNvSpPr/>
            <p:nvPr/>
          </p:nvSpPr>
          <p:spPr>
            <a:xfrm>
              <a:off x="468200" y="2180450"/>
              <a:ext cx="66400" cy="49675"/>
            </a:xfrm>
            <a:custGeom>
              <a:avLst/>
              <a:gdLst/>
              <a:ahLst/>
              <a:cxnLst/>
              <a:rect l="l" t="t" r="r" b="b"/>
              <a:pathLst>
                <a:path w="2656" h="1987" extrusionOk="0">
                  <a:moveTo>
                    <a:pt x="1322" y="1"/>
                  </a:moveTo>
                  <a:cubicBezTo>
                    <a:pt x="441" y="1"/>
                    <a:pt x="1" y="1072"/>
                    <a:pt x="632" y="1691"/>
                  </a:cubicBezTo>
                  <a:cubicBezTo>
                    <a:pt x="822" y="1888"/>
                    <a:pt x="1075" y="1986"/>
                    <a:pt x="1328" y="1986"/>
                  </a:cubicBezTo>
                  <a:cubicBezTo>
                    <a:pt x="1581" y="1986"/>
                    <a:pt x="1834" y="1888"/>
                    <a:pt x="2025" y="1691"/>
                  </a:cubicBezTo>
                  <a:cubicBezTo>
                    <a:pt x="2656" y="1072"/>
                    <a:pt x="2203" y="1"/>
                    <a:pt x="1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462;p61"/>
            <p:cNvSpPr/>
            <p:nvPr/>
          </p:nvSpPr>
          <p:spPr>
            <a:xfrm>
              <a:off x="696500" y="2253975"/>
              <a:ext cx="51825" cy="49725"/>
            </a:xfrm>
            <a:custGeom>
              <a:avLst/>
              <a:gdLst/>
              <a:ahLst/>
              <a:cxnLst/>
              <a:rect l="l" t="t" r="r" b="b"/>
              <a:pathLst>
                <a:path w="2073" h="1989" extrusionOk="0">
                  <a:moveTo>
                    <a:pt x="990" y="1"/>
                  </a:moveTo>
                  <a:cubicBezTo>
                    <a:pt x="482" y="1"/>
                    <a:pt x="1" y="395"/>
                    <a:pt x="1" y="989"/>
                  </a:cubicBezTo>
                  <a:cubicBezTo>
                    <a:pt x="1" y="1592"/>
                    <a:pt x="484" y="1988"/>
                    <a:pt x="991" y="1988"/>
                  </a:cubicBezTo>
                  <a:cubicBezTo>
                    <a:pt x="1236" y="1988"/>
                    <a:pt x="1486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463;p61"/>
            <p:cNvSpPr/>
            <p:nvPr/>
          </p:nvSpPr>
          <p:spPr>
            <a:xfrm>
              <a:off x="769425" y="23271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9"/>
                    <a:pt x="1006" y="1989"/>
                  </a:cubicBezTo>
                  <a:cubicBezTo>
                    <a:pt x="1250" y="1989"/>
                    <a:pt x="1500" y="1898"/>
                    <a:pt x="1703" y="1694"/>
                  </a:cubicBezTo>
                  <a:cubicBezTo>
                    <a:pt x="2084" y="1313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464;p61"/>
            <p:cNvSpPr/>
            <p:nvPr/>
          </p:nvSpPr>
          <p:spPr>
            <a:xfrm>
              <a:off x="842650" y="24003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465;p61"/>
            <p:cNvSpPr/>
            <p:nvPr/>
          </p:nvSpPr>
          <p:spPr>
            <a:xfrm>
              <a:off x="915875" y="24735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2" y="89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466;p61"/>
            <p:cNvSpPr/>
            <p:nvPr/>
          </p:nvSpPr>
          <p:spPr>
            <a:xfrm>
              <a:off x="989400" y="2546950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401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5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1"/>
                    <a:pt x="1244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467;p61"/>
            <p:cNvSpPr/>
            <p:nvPr/>
          </p:nvSpPr>
          <p:spPr>
            <a:xfrm>
              <a:off x="1062925" y="2620000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7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468;p61"/>
            <p:cNvSpPr/>
            <p:nvPr/>
          </p:nvSpPr>
          <p:spPr>
            <a:xfrm>
              <a:off x="549750" y="225360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4"/>
                    <a:pt x="1002" y="1984"/>
                  </a:cubicBezTo>
                  <a:cubicBezTo>
                    <a:pt x="1245" y="1984"/>
                    <a:pt x="1492" y="1894"/>
                    <a:pt x="1692" y="1694"/>
                  </a:cubicBezTo>
                  <a:cubicBezTo>
                    <a:pt x="2084" y="1302"/>
                    <a:pt x="2084" y="682"/>
                    <a:pt x="1692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469;p61"/>
            <p:cNvSpPr/>
            <p:nvPr/>
          </p:nvSpPr>
          <p:spPr>
            <a:xfrm>
              <a:off x="623275" y="23271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470;p61"/>
            <p:cNvSpPr/>
            <p:nvPr/>
          </p:nvSpPr>
          <p:spPr>
            <a:xfrm>
              <a:off x="696500" y="24003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1" y="395"/>
                    <a:pt x="1" y="992"/>
                  </a:cubicBezTo>
                  <a:cubicBezTo>
                    <a:pt x="1" y="1589"/>
                    <a:pt x="487" y="1983"/>
                    <a:pt x="997" y="1983"/>
                  </a:cubicBezTo>
                  <a:cubicBezTo>
                    <a:pt x="1240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40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471;p61"/>
            <p:cNvSpPr/>
            <p:nvPr/>
          </p:nvSpPr>
          <p:spPr>
            <a:xfrm>
              <a:off x="769425" y="2473375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0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6" y="1991"/>
                  </a:cubicBezTo>
                  <a:cubicBezTo>
                    <a:pt x="1250" y="1991"/>
                    <a:pt x="1500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7" y="0"/>
                    <a:pt x="1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472;p61"/>
            <p:cNvSpPr/>
            <p:nvPr/>
          </p:nvSpPr>
          <p:spPr>
            <a:xfrm>
              <a:off x="842650" y="254657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5" y="1"/>
                  </a:moveTo>
                  <a:cubicBezTo>
                    <a:pt x="488" y="1"/>
                    <a:pt x="1" y="395"/>
                    <a:pt x="1" y="989"/>
                  </a:cubicBezTo>
                  <a:cubicBezTo>
                    <a:pt x="1" y="1591"/>
                    <a:pt x="489" y="1988"/>
                    <a:pt x="997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0" y="1"/>
                    <a:pt x="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473;p61"/>
            <p:cNvSpPr/>
            <p:nvPr/>
          </p:nvSpPr>
          <p:spPr>
            <a:xfrm>
              <a:off x="916175" y="2620000"/>
              <a:ext cx="52125" cy="49750"/>
            </a:xfrm>
            <a:custGeom>
              <a:avLst/>
              <a:gdLst/>
              <a:ahLst/>
              <a:cxnLst/>
              <a:rect l="l" t="t" r="r" b="b"/>
              <a:pathLst>
                <a:path w="2085" h="1990" extrusionOk="0">
                  <a:moveTo>
                    <a:pt x="1006" y="1"/>
                  </a:moveTo>
                  <a:cubicBezTo>
                    <a:pt x="492" y="1"/>
                    <a:pt x="0" y="396"/>
                    <a:pt x="0" y="993"/>
                  </a:cubicBezTo>
                  <a:cubicBezTo>
                    <a:pt x="0" y="1589"/>
                    <a:pt x="492" y="1989"/>
                    <a:pt x="1005" y="1989"/>
                  </a:cubicBezTo>
                  <a:cubicBezTo>
                    <a:pt x="1250" y="1989"/>
                    <a:pt x="1499" y="1899"/>
                    <a:pt x="1703" y="1695"/>
                  </a:cubicBezTo>
                  <a:cubicBezTo>
                    <a:pt x="2084" y="1314"/>
                    <a:pt x="2084" y="683"/>
                    <a:pt x="1703" y="290"/>
                  </a:cubicBezTo>
                  <a:cubicBezTo>
                    <a:pt x="1500" y="90"/>
                    <a:pt x="1250" y="1"/>
                    <a:pt x="10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474;p61"/>
            <p:cNvSpPr/>
            <p:nvPr/>
          </p:nvSpPr>
          <p:spPr>
            <a:xfrm>
              <a:off x="989400" y="269322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396"/>
                    <a:pt x="0" y="992"/>
                  </a:cubicBezTo>
                  <a:cubicBezTo>
                    <a:pt x="0" y="1589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مربع نص 1"/>
          <p:cNvSpPr txBox="1"/>
          <p:nvPr/>
        </p:nvSpPr>
        <p:spPr>
          <a:xfrm>
            <a:off x="3304307" y="2057582"/>
            <a:ext cx="244532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US" sz="1600" b="1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Hi Sara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3158835" y="2529910"/>
            <a:ext cx="243147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US" sz="1600" b="1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How are you doing ?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3207328" y="2978727"/>
            <a:ext cx="46620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US" b="1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I’m writing to remind you of my brother’s wedding party next week .</a:t>
            </a:r>
          </a:p>
        </p:txBody>
      </p:sp>
      <p:sp>
        <p:nvSpPr>
          <p:cNvPr id="2752" name="مربع نص 2751"/>
          <p:cNvSpPr txBox="1"/>
          <p:nvPr/>
        </p:nvSpPr>
        <p:spPr>
          <a:xfrm>
            <a:off x="3235037" y="3581400"/>
            <a:ext cx="463434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US" b="1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looking forward to seeing you .. Regards</a:t>
            </a:r>
          </a:p>
        </p:txBody>
      </p:sp>
      <p:sp>
        <p:nvSpPr>
          <p:cNvPr id="2753" name="مربع نص 2752"/>
          <p:cNvSpPr txBox="1"/>
          <p:nvPr/>
        </p:nvSpPr>
        <p:spPr>
          <a:xfrm>
            <a:off x="3231574" y="4066309"/>
            <a:ext cx="435032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US" b="1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Electronic invitation card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1" grpId="0" animBg="1"/>
      <p:bldP spid="2" grpId="0"/>
      <p:bldP spid="3" grpId="0"/>
      <p:bldP spid="4" grpId="0"/>
      <p:bldP spid="2752" grpId="0"/>
      <p:bldP spid="27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0" name="Google Shape;3530;p62"/>
          <p:cNvSpPr txBox="1">
            <a:spLocks noGrp="1"/>
          </p:cNvSpPr>
          <p:nvPr>
            <p:ph type="subTitle" idx="1"/>
          </p:nvPr>
        </p:nvSpPr>
        <p:spPr>
          <a:xfrm>
            <a:off x="1080574" y="1814544"/>
            <a:ext cx="6213846" cy="282456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33500" lvl="0" indent="0">
              <a:buNone/>
            </a:pPr>
            <a:r>
              <a:rPr lang="en-US" b="1" dirty="0"/>
              <a:t>      </a:t>
            </a:r>
            <a:r>
              <a:rPr lang="en-US" sz="1600" b="1" dirty="0">
                <a:solidFill>
                  <a:schemeClr val="bg1"/>
                </a:solidFill>
                <a:cs typeface="Motken noqta" pitchFamily="2" charset="-78"/>
              </a:rPr>
              <a:t>Hi Sara </a:t>
            </a:r>
            <a:endParaRPr lang="en-US" b="1" dirty="0">
              <a:solidFill>
                <a:schemeClr val="bg1"/>
              </a:solidFill>
              <a:cs typeface="Motken noqta" pitchFamily="2" charset="-78"/>
            </a:endParaRPr>
          </a:p>
          <a:p>
            <a:pPr marL="33500" indent="0">
              <a:buNone/>
            </a:pPr>
            <a:r>
              <a:rPr lang="en-US" b="1" dirty="0">
                <a:solidFill>
                  <a:schemeClr val="bg1"/>
                </a:solidFill>
                <a:cs typeface="Motken noqta" pitchFamily="2" charset="-78"/>
              </a:rPr>
              <a:t>      </a:t>
            </a:r>
            <a:r>
              <a:rPr lang="en-US" sz="1600" dirty="0">
                <a:solidFill>
                  <a:schemeClr val="bg1"/>
                </a:solidFill>
                <a:latin typeface="Amasis MT Pro" panose="02040504050005020304" pitchFamily="18" charset="0"/>
                <a:cs typeface="Motken noqta" pitchFamily="2" charset="-78"/>
              </a:rPr>
              <a:t>How are you doing ? I miss you too much and wish to see you .</a:t>
            </a:r>
          </a:p>
          <a:p>
            <a:pPr marL="33500" indent="0">
              <a:buNone/>
            </a:pPr>
            <a:r>
              <a:rPr lang="en-US" sz="1600" dirty="0">
                <a:solidFill>
                  <a:schemeClr val="bg1"/>
                </a:solidFill>
                <a:latin typeface="Amasis MT Pro" panose="02040504050005020304" pitchFamily="18" charset="0"/>
                <a:cs typeface="Motken noqta" pitchFamily="2" charset="-78"/>
              </a:rPr>
              <a:t>I’m writing to remind you of my brother’s wedding party next week </a:t>
            </a:r>
          </a:p>
          <a:p>
            <a:pPr marL="33500" indent="0">
              <a:buNone/>
            </a:pPr>
            <a:endParaRPr lang="en-US" sz="1600" dirty="0">
              <a:solidFill>
                <a:schemeClr val="bg1"/>
              </a:solidFill>
              <a:latin typeface="Amasis MT Pro" panose="02040504050005020304" pitchFamily="18" charset="0"/>
              <a:cs typeface="Motken noqta" pitchFamily="2" charset="-78"/>
            </a:endParaRPr>
          </a:p>
          <a:p>
            <a:pPr marL="33500" indent="0">
              <a:buNone/>
            </a:pPr>
            <a:r>
              <a:rPr lang="en-US" sz="1600" dirty="0">
                <a:solidFill>
                  <a:schemeClr val="bg1"/>
                </a:solidFill>
                <a:latin typeface="Amasis MT Pro" panose="02040504050005020304" pitchFamily="18" charset="0"/>
                <a:cs typeface="Motken noqta" pitchFamily="2" charset="-78"/>
              </a:rPr>
              <a:t>      In this delightful day , we invite you to come and be a part of  our happiness . We are waiting for your arrival . </a:t>
            </a:r>
          </a:p>
          <a:p>
            <a:pPr marL="33500" indent="0">
              <a:buNone/>
            </a:pPr>
            <a:endParaRPr lang="en-US" sz="1600" dirty="0">
              <a:solidFill>
                <a:schemeClr val="bg1"/>
              </a:solidFill>
              <a:latin typeface="Amasis MT Pro" panose="02040504050005020304" pitchFamily="18" charset="0"/>
              <a:cs typeface="Motken noqta" pitchFamily="2" charset="-78"/>
            </a:endParaRPr>
          </a:p>
          <a:p>
            <a:pPr marL="33500" indent="0">
              <a:buNone/>
            </a:pPr>
            <a:r>
              <a:rPr lang="en-US" sz="1600" dirty="0">
                <a:solidFill>
                  <a:schemeClr val="bg1"/>
                </a:solidFill>
                <a:latin typeface="Amasis MT Pro" panose="02040504050005020304" pitchFamily="18" charset="0"/>
                <a:cs typeface="Motken noqta" pitchFamily="2" charset="-78"/>
              </a:rPr>
              <a:t>       I’m looking forward to seeing you .. </a:t>
            </a:r>
          </a:p>
          <a:p>
            <a:pPr marL="33500" indent="0">
              <a:buNone/>
            </a:pPr>
            <a:r>
              <a:rPr lang="en-US" sz="1600" dirty="0">
                <a:solidFill>
                  <a:schemeClr val="bg1"/>
                </a:solidFill>
                <a:latin typeface="Amasis MT Pro" panose="02040504050005020304" pitchFamily="18" charset="0"/>
                <a:cs typeface="Motken noqta" pitchFamily="2" charset="-78"/>
              </a:rPr>
              <a:t>       Regards</a:t>
            </a:r>
          </a:p>
          <a:p>
            <a:pPr marL="244800" indent="-211300"/>
            <a:endParaRPr lang="en-US" b="1" dirty="0">
              <a:solidFill>
                <a:schemeClr val="bg1"/>
              </a:solidFill>
              <a:cs typeface="Motken noqta" pitchFamily="2" charset="-78"/>
            </a:endParaRPr>
          </a:p>
          <a:p>
            <a:pPr marL="33500" lvl="0" indent="0">
              <a:buNone/>
            </a:pPr>
            <a:r>
              <a:rPr lang="en-US" b="1" dirty="0">
                <a:solidFill>
                  <a:schemeClr val="bg1"/>
                </a:solidFill>
                <a:cs typeface="Motken noqta" pitchFamily="2" charset="-78"/>
              </a:rPr>
              <a:t>   </a:t>
            </a:r>
            <a:r>
              <a:rPr lang="en-US" sz="1600" b="1" dirty="0">
                <a:solidFill>
                  <a:schemeClr val="bg1"/>
                </a:solidFill>
                <a:cs typeface="Motken noqta" pitchFamily="2" charset="-78"/>
              </a:rPr>
              <a:t>Nada</a:t>
            </a:r>
            <a:r>
              <a:rPr lang="en-US" b="1" dirty="0">
                <a:solidFill>
                  <a:schemeClr val="bg1"/>
                </a:solidFill>
                <a:cs typeface="Motken noqta" pitchFamily="2" charset="-78"/>
              </a:rPr>
              <a:t> </a:t>
            </a:r>
          </a:p>
        </p:txBody>
      </p:sp>
      <p:sp>
        <p:nvSpPr>
          <p:cNvPr id="3531" name="Google Shape;3531;p62"/>
          <p:cNvSpPr txBox="1">
            <a:spLocks noGrp="1"/>
          </p:cNvSpPr>
          <p:nvPr>
            <p:ph type="title"/>
          </p:nvPr>
        </p:nvSpPr>
        <p:spPr>
          <a:xfrm>
            <a:off x="893619" y="1044209"/>
            <a:ext cx="2057399" cy="44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egoe UI Black" pitchFamily="34" charset="0"/>
                <a:ea typeface="Segoe UI Black" pitchFamily="34" charset="0"/>
              </a:rPr>
              <a:t>Example :</a:t>
            </a:r>
            <a:endParaRPr dirty="0">
              <a:latin typeface="Segoe UI Black" pitchFamily="34" charset="0"/>
              <a:ea typeface="Segoe UI Black" pitchFamily="34" charset="0"/>
            </a:endParaRPr>
          </a:p>
        </p:txBody>
      </p:sp>
      <p:grpSp>
        <p:nvGrpSpPr>
          <p:cNvPr id="7" name="Google Shape;2526;p48"/>
          <p:cNvGrpSpPr/>
          <p:nvPr/>
        </p:nvGrpSpPr>
        <p:grpSpPr>
          <a:xfrm>
            <a:off x="1610998" y="294007"/>
            <a:ext cx="6424638" cy="534671"/>
            <a:chOff x="1873599" y="1325200"/>
            <a:chExt cx="4633509" cy="477598"/>
          </a:xfrm>
        </p:grpSpPr>
        <p:sp>
          <p:nvSpPr>
            <p:cNvPr id="8" name="Google Shape;2528;p48"/>
            <p:cNvSpPr/>
            <p:nvPr/>
          </p:nvSpPr>
          <p:spPr>
            <a:xfrm>
              <a:off x="3303037" y="1325200"/>
              <a:ext cx="1809734" cy="477598"/>
            </a:xfrm>
            <a:custGeom>
              <a:avLst/>
              <a:gdLst/>
              <a:ahLst/>
              <a:cxnLst/>
              <a:rect l="l" t="t" r="r" b="b"/>
              <a:pathLst>
                <a:path w="13134" h="5205" extrusionOk="0">
                  <a:moveTo>
                    <a:pt x="3474" y="0"/>
                  </a:moveTo>
                  <a:cubicBezTo>
                    <a:pt x="3127" y="0"/>
                    <a:pt x="2806" y="223"/>
                    <a:pt x="2608" y="513"/>
                  </a:cubicBezTo>
                  <a:cubicBezTo>
                    <a:pt x="2394" y="810"/>
                    <a:pt x="2311" y="1168"/>
                    <a:pt x="2251" y="1525"/>
                  </a:cubicBezTo>
                  <a:cubicBezTo>
                    <a:pt x="2096" y="1156"/>
                    <a:pt x="1858" y="822"/>
                    <a:pt x="1561" y="572"/>
                  </a:cubicBezTo>
                  <a:cubicBezTo>
                    <a:pt x="1430" y="465"/>
                    <a:pt x="1299" y="382"/>
                    <a:pt x="1132" y="370"/>
                  </a:cubicBezTo>
                  <a:cubicBezTo>
                    <a:pt x="1111" y="367"/>
                    <a:pt x="1090" y="366"/>
                    <a:pt x="1070" y="366"/>
                  </a:cubicBezTo>
                  <a:cubicBezTo>
                    <a:pt x="744" y="366"/>
                    <a:pt x="504" y="712"/>
                    <a:pt x="370" y="1037"/>
                  </a:cubicBezTo>
                  <a:cubicBezTo>
                    <a:pt x="1" y="2001"/>
                    <a:pt x="72" y="3132"/>
                    <a:pt x="358" y="4120"/>
                  </a:cubicBezTo>
                  <a:cubicBezTo>
                    <a:pt x="480" y="4554"/>
                    <a:pt x="821" y="4768"/>
                    <a:pt x="1181" y="4768"/>
                  </a:cubicBezTo>
                  <a:cubicBezTo>
                    <a:pt x="1523" y="4768"/>
                    <a:pt x="1881" y="4575"/>
                    <a:pt x="2084" y="4192"/>
                  </a:cubicBezTo>
                  <a:cubicBezTo>
                    <a:pt x="2448" y="4784"/>
                    <a:pt x="3140" y="5154"/>
                    <a:pt x="3831" y="5154"/>
                  </a:cubicBezTo>
                  <a:cubicBezTo>
                    <a:pt x="4000" y="5154"/>
                    <a:pt x="4170" y="5132"/>
                    <a:pt x="4335" y="5085"/>
                  </a:cubicBezTo>
                  <a:cubicBezTo>
                    <a:pt x="4656" y="4990"/>
                    <a:pt x="5001" y="4763"/>
                    <a:pt x="5073" y="4430"/>
                  </a:cubicBezTo>
                  <a:cubicBezTo>
                    <a:pt x="5411" y="4862"/>
                    <a:pt x="5967" y="5145"/>
                    <a:pt x="6516" y="5145"/>
                  </a:cubicBezTo>
                  <a:cubicBezTo>
                    <a:pt x="6527" y="5145"/>
                    <a:pt x="6538" y="5145"/>
                    <a:pt x="6549" y="5144"/>
                  </a:cubicBezTo>
                  <a:cubicBezTo>
                    <a:pt x="7121" y="5121"/>
                    <a:pt x="7680" y="4847"/>
                    <a:pt x="8014" y="4382"/>
                  </a:cubicBezTo>
                  <a:cubicBezTo>
                    <a:pt x="8395" y="4833"/>
                    <a:pt x="8956" y="5205"/>
                    <a:pt x="9543" y="5205"/>
                  </a:cubicBezTo>
                  <a:cubicBezTo>
                    <a:pt x="9561" y="5205"/>
                    <a:pt x="9579" y="5205"/>
                    <a:pt x="9597" y="5204"/>
                  </a:cubicBezTo>
                  <a:cubicBezTo>
                    <a:pt x="10216" y="5168"/>
                    <a:pt x="10788" y="4525"/>
                    <a:pt x="10597" y="3954"/>
                  </a:cubicBezTo>
                  <a:lnTo>
                    <a:pt x="10597" y="3954"/>
                  </a:lnTo>
                  <a:cubicBezTo>
                    <a:pt x="10807" y="4243"/>
                    <a:pt x="11153" y="4380"/>
                    <a:pt x="11512" y="4380"/>
                  </a:cubicBezTo>
                  <a:cubicBezTo>
                    <a:pt x="11846" y="4380"/>
                    <a:pt x="12190" y="4261"/>
                    <a:pt x="12443" y="4037"/>
                  </a:cubicBezTo>
                  <a:cubicBezTo>
                    <a:pt x="12967" y="3573"/>
                    <a:pt x="13133" y="2823"/>
                    <a:pt x="13074" y="2120"/>
                  </a:cubicBezTo>
                  <a:cubicBezTo>
                    <a:pt x="13026" y="1680"/>
                    <a:pt x="12907" y="1227"/>
                    <a:pt x="12621" y="870"/>
                  </a:cubicBezTo>
                  <a:cubicBezTo>
                    <a:pt x="12365" y="550"/>
                    <a:pt x="11984" y="325"/>
                    <a:pt x="11582" y="325"/>
                  </a:cubicBezTo>
                  <a:cubicBezTo>
                    <a:pt x="11536" y="325"/>
                    <a:pt x="11489" y="328"/>
                    <a:pt x="11443" y="334"/>
                  </a:cubicBezTo>
                  <a:cubicBezTo>
                    <a:pt x="11002" y="394"/>
                    <a:pt x="10597" y="775"/>
                    <a:pt x="10597" y="1227"/>
                  </a:cubicBezTo>
                  <a:cubicBezTo>
                    <a:pt x="10597" y="763"/>
                    <a:pt x="10193" y="322"/>
                    <a:pt x="9716" y="298"/>
                  </a:cubicBezTo>
                  <a:cubicBezTo>
                    <a:pt x="9710" y="298"/>
                    <a:pt x="9703" y="298"/>
                    <a:pt x="9697" y="298"/>
                  </a:cubicBezTo>
                  <a:cubicBezTo>
                    <a:pt x="9251" y="298"/>
                    <a:pt x="8811" y="698"/>
                    <a:pt x="8788" y="1156"/>
                  </a:cubicBezTo>
                  <a:cubicBezTo>
                    <a:pt x="8561" y="894"/>
                    <a:pt x="8490" y="513"/>
                    <a:pt x="8216" y="322"/>
                  </a:cubicBezTo>
                  <a:cubicBezTo>
                    <a:pt x="8104" y="238"/>
                    <a:pt x="7971" y="202"/>
                    <a:pt x="7834" y="202"/>
                  </a:cubicBezTo>
                  <a:cubicBezTo>
                    <a:pt x="7624" y="202"/>
                    <a:pt x="7406" y="288"/>
                    <a:pt x="7240" y="418"/>
                  </a:cubicBezTo>
                  <a:cubicBezTo>
                    <a:pt x="6954" y="644"/>
                    <a:pt x="6787" y="977"/>
                    <a:pt x="6645" y="1299"/>
                  </a:cubicBezTo>
                  <a:cubicBezTo>
                    <a:pt x="6478" y="834"/>
                    <a:pt x="6144" y="382"/>
                    <a:pt x="5668" y="275"/>
                  </a:cubicBezTo>
                  <a:cubicBezTo>
                    <a:pt x="5612" y="262"/>
                    <a:pt x="5555" y="256"/>
                    <a:pt x="5498" y="256"/>
                  </a:cubicBezTo>
                  <a:cubicBezTo>
                    <a:pt x="5066" y="256"/>
                    <a:pt x="4625" y="595"/>
                    <a:pt x="4656" y="1037"/>
                  </a:cubicBezTo>
                  <a:cubicBezTo>
                    <a:pt x="4394" y="560"/>
                    <a:pt x="4037" y="37"/>
                    <a:pt x="3501" y="1"/>
                  </a:cubicBezTo>
                  <a:cubicBezTo>
                    <a:pt x="3492" y="1"/>
                    <a:pt x="3483" y="0"/>
                    <a:pt x="3474" y="0"/>
                  </a:cubicBezTo>
                  <a:close/>
                </a:path>
              </a:pathLst>
            </a:custGeom>
            <a:solidFill>
              <a:srgbClr val="FFD685"/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27;p48"/>
            <p:cNvSpPr/>
            <p:nvPr/>
          </p:nvSpPr>
          <p:spPr>
            <a:xfrm>
              <a:off x="1873599" y="1325200"/>
              <a:ext cx="1809734" cy="477598"/>
            </a:xfrm>
            <a:custGeom>
              <a:avLst/>
              <a:gdLst/>
              <a:ahLst/>
              <a:cxnLst/>
              <a:rect l="l" t="t" r="r" b="b"/>
              <a:pathLst>
                <a:path w="13134" h="5205" extrusionOk="0">
                  <a:moveTo>
                    <a:pt x="3474" y="0"/>
                  </a:moveTo>
                  <a:cubicBezTo>
                    <a:pt x="3127" y="0"/>
                    <a:pt x="2806" y="223"/>
                    <a:pt x="2608" y="513"/>
                  </a:cubicBezTo>
                  <a:cubicBezTo>
                    <a:pt x="2394" y="810"/>
                    <a:pt x="2311" y="1168"/>
                    <a:pt x="2251" y="1525"/>
                  </a:cubicBezTo>
                  <a:cubicBezTo>
                    <a:pt x="2096" y="1156"/>
                    <a:pt x="1858" y="822"/>
                    <a:pt x="1561" y="572"/>
                  </a:cubicBezTo>
                  <a:cubicBezTo>
                    <a:pt x="1430" y="465"/>
                    <a:pt x="1299" y="382"/>
                    <a:pt x="1132" y="370"/>
                  </a:cubicBezTo>
                  <a:cubicBezTo>
                    <a:pt x="1111" y="367"/>
                    <a:pt x="1090" y="366"/>
                    <a:pt x="1070" y="366"/>
                  </a:cubicBezTo>
                  <a:cubicBezTo>
                    <a:pt x="744" y="366"/>
                    <a:pt x="504" y="712"/>
                    <a:pt x="370" y="1037"/>
                  </a:cubicBezTo>
                  <a:cubicBezTo>
                    <a:pt x="1" y="2001"/>
                    <a:pt x="72" y="3132"/>
                    <a:pt x="358" y="4120"/>
                  </a:cubicBezTo>
                  <a:cubicBezTo>
                    <a:pt x="480" y="4554"/>
                    <a:pt x="821" y="4768"/>
                    <a:pt x="1181" y="4768"/>
                  </a:cubicBezTo>
                  <a:cubicBezTo>
                    <a:pt x="1523" y="4768"/>
                    <a:pt x="1881" y="4575"/>
                    <a:pt x="2084" y="4192"/>
                  </a:cubicBezTo>
                  <a:cubicBezTo>
                    <a:pt x="2448" y="4784"/>
                    <a:pt x="3140" y="5154"/>
                    <a:pt x="3831" y="5154"/>
                  </a:cubicBezTo>
                  <a:cubicBezTo>
                    <a:pt x="4000" y="5154"/>
                    <a:pt x="4170" y="5132"/>
                    <a:pt x="4335" y="5085"/>
                  </a:cubicBezTo>
                  <a:cubicBezTo>
                    <a:pt x="4656" y="4990"/>
                    <a:pt x="5001" y="4763"/>
                    <a:pt x="5073" y="4430"/>
                  </a:cubicBezTo>
                  <a:cubicBezTo>
                    <a:pt x="5411" y="4862"/>
                    <a:pt x="5967" y="5145"/>
                    <a:pt x="6516" y="5145"/>
                  </a:cubicBezTo>
                  <a:cubicBezTo>
                    <a:pt x="6527" y="5145"/>
                    <a:pt x="6538" y="5145"/>
                    <a:pt x="6549" y="5144"/>
                  </a:cubicBezTo>
                  <a:cubicBezTo>
                    <a:pt x="7121" y="5121"/>
                    <a:pt x="7680" y="4847"/>
                    <a:pt x="8014" y="4382"/>
                  </a:cubicBezTo>
                  <a:cubicBezTo>
                    <a:pt x="8395" y="4833"/>
                    <a:pt x="8956" y="5205"/>
                    <a:pt x="9543" y="5205"/>
                  </a:cubicBezTo>
                  <a:cubicBezTo>
                    <a:pt x="9561" y="5205"/>
                    <a:pt x="9579" y="5205"/>
                    <a:pt x="9597" y="5204"/>
                  </a:cubicBezTo>
                  <a:cubicBezTo>
                    <a:pt x="10216" y="5168"/>
                    <a:pt x="10788" y="4525"/>
                    <a:pt x="10597" y="3954"/>
                  </a:cubicBezTo>
                  <a:lnTo>
                    <a:pt x="10597" y="3954"/>
                  </a:lnTo>
                  <a:cubicBezTo>
                    <a:pt x="10807" y="4243"/>
                    <a:pt x="11153" y="4380"/>
                    <a:pt x="11512" y="4380"/>
                  </a:cubicBezTo>
                  <a:cubicBezTo>
                    <a:pt x="11846" y="4380"/>
                    <a:pt x="12190" y="4261"/>
                    <a:pt x="12443" y="4037"/>
                  </a:cubicBezTo>
                  <a:cubicBezTo>
                    <a:pt x="12967" y="3573"/>
                    <a:pt x="13133" y="2823"/>
                    <a:pt x="13074" y="2120"/>
                  </a:cubicBezTo>
                  <a:cubicBezTo>
                    <a:pt x="13026" y="1680"/>
                    <a:pt x="12907" y="1227"/>
                    <a:pt x="12621" y="870"/>
                  </a:cubicBezTo>
                  <a:cubicBezTo>
                    <a:pt x="12365" y="550"/>
                    <a:pt x="11984" y="325"/>
                    <a:pt x="11582" y="325"/>
                  </a:cubicBezTo>
                  <a:cubicBezTo>
                    <a:pt x="11536" y="325"/>
                    <a:pt x="11489" y="328"/>
                    <a:pt x="11443" y="334"/>
                  </a:cubicBezTo>
                  <a:cubicBezTo>
                    <a:pt x="11002" y="394"/>
                    <a:pt x="10597" y="775"/>
                    <a:pt x="10597" y="1227"/>
                  </a:cubicBezTo>
                  <a:cubicBezTo>
                    <a:pt x="10597" y="763"/>
                    <a:pt x="10193" y="322"/>
                    <a:pt x="9716" y="298"/>
                  </a:cubicBezTo>
                  <a:cubicBezTo>
                    <a:pt x="9710" y="298"/>
                    <a:pt x="9703" y="298"/>
                    <a:pt x="9697" y="298"/>
                  </a:cubicBezTo>
                  <a:cubicBezTo>
                    <a:pt x="9251" y="298"/>
                    <a:pt x="8811" y="698"/>
                    <a:pt x="8788" y="1156"/>
                  </a:cubicBezTo>
                  <a:cubicBezTo>
                    <a:pt x="8561" y="894"/>
                    <a:pt x="8490" y="513"/>
                    <a:pt x="8216" y="322"/>
                  </a:cubicBezTo>
                  <a:cubicBezTo>
                    <a:pt x="8104" y="238"/>
                    <a:pt x="7971" y="202"/>
                    <a:pt x="7834" y="202"/>
                  </a:cubicBezTo>
                  <a:cubicBezTo>
                    <a:pt x="7624" y="202"/>
                    <a:pt x="7406" y="288"/>
                    <a:pt x="7240" y="418"/>
                  </a:cubicBezTo>
                  <a:cubicBezTo>
                    <a:pt x="6954" y="644"/>
                    <a:pt x="6787" y="977"/>
                    <a:pt x="6645" y="1299"/>
                  </a:cubicBezTo>
                  <a:cubicBezTo>
                    <a:pt x="6478" y="834"/>
                    <a:pt x="6144" y="382"/>
                    <a:pt x="5668" y="275"/>
                  </a:cubicBezTo>
                  <a:cubicBezTo>
                    <a:pt x="5612" y="262"/>
                    <a:pt x="5555" y="256"/>
                    <a:pt x="5498" y="256"/>
                  </a:cubicBezTo>
                  <a:cubicBezTo>
                    <a:pt x="5066" y="256"/>
                    <a:pt x="4625" y="595"/>
                    <a:pt x="4656" y="1037"/>
                  </a:cubicBezTo>
                  <a:cubicBezTo>
                    <a:pt x="4394" y="560"/>
                    <a:pt x="4037" y="37"/>
                    <a:pt x="3501" y="1"/>
                  </a:cubicBezTo>
                  <a:cubicBezTo>
                    <a:pt x="3492" y="1"/>
                    <a:pt x="3483" y="0"/>
                    <a:pt x="3474" y="0"/>
                  </a:cubicBezTo>
                  <a:close/>
                </a:path>
              </a:pathLst>
            </a:custGeom>
            <a:solidFill>
              <a:srgbClr val="FFD685"/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29;p48"/>
            <p:cNvSpPr/>
            <p:nvPr/>
          </p:nvSpPr>
          <p:spPr>
            <a:xfrm>
              <a:off x="4697374" y="1325200"/>
              <a:ext cx="1809734" cy="477598"/>
            </a:xfrm>
            <a:custGeom>
              <a:avLst/>
              <a:gdLst/>
              <a:ahLst/>
              <a:cxnLst/>
              <a:rect l="l" t="t" r="r" b="b"/>
              <a:pathLst>
                <a:path w="13134" h="5205" extrusionOk="0">
                  <a:moveTo>
                    <a:pt x="3474" y="0"/>
                  </a:moveTo>
                  <a:cubicBezTo>
                    <a:pt x="3127" y="0"/>
                    <a:pt x="2806" y="223"/>
                    <a:pt x="2608" y="513"/>
                  </a:cubicBezTo>
                  <a:cubicBezTo>
                    <a:pt x="2394" y="810"/>
                    <a:pt x="2311" y="1168"/>
                    <a:pt x="2251" y="1525"/>
                  </a:cubicBezTo>
                  <a:cubicBezTo>
                    <a:pt x="2096" y="1156"/>
                    <a:pt x="1858" y="822"/>
                    <a:pt x="1561" y="572"/>
                  </a:cubicBezTo>
                  <a:cubicBezTo>
                    <a:pt x="1430" y="465"/>
                    <a:pt x="1299" y="382"/>
                    <a:pt x="1132" y="370"/>
                  </a:cubicBezTo>
                  <a:cubicBezTo>
                    <a:pt x="1111" y="367"/>
                    <a:pt x="1090" y="366"/>
                    <a:pt x="1070" y="366"/>
                  </a:cubicBezTo>
                  <a:cubicBezTo>
                    <a:pt x="744" y="366"/>
                    <a:pt x="504" y="712"/>
                    <a:pt x="370" y="1037"/>
                  </a:cubicBezTo>
                  <a:cubicBezTo>
                    <a:pt x="1" y="2001"/>
                    <a:pt x="72" y="3132"/>
                    <a:pt x="358" y="4120"/>
                  </a:cubicBezTo>
                  <a:cubicBezTo>
                    <a:pt x="480" y="4554"/>
                    <a:pt x="821" y="4768"/>
                    <a:pt x="1181" y="4768"/>
                  </a:cubicBezTo>
                  <a:cubicBezTo>
                    <a:pt x="1523" y="4768"/>
                    <a:pt x="1881" y="4575"/>
                    <a:pt x="2084" y="4192"/>
                  </a:cubicBezTo>
                  <a:cubicBezTo>
                    <a:pt x="2448" y="4784"/>
                    <a:pt x="3140" y="5154"/>
                    <a:pt x="3831" y="5154"/>
                  </a:cubicBezTo>
                  <a:cubicBezTo>
                    <a:pt x="4000" y="5154"/>
                    <a:pt x="4170" y="5132"/>
                    <a:pt x="4335" y="5085"/>
                  </a:cubicBezTo>
                  <a:cubicBezTo>
                    <a:pt x="4656" y="4990"/>
                    <a:pt x="5001" y="4763"/>
                    <a:pt x="5073" y="4430"/>
                  </a:cubicBezTo>
                  <a:cubicBezTo>
                    <a:pt x="5411" y="4862"/>
                    <a:pt x="5967" y="5145"/>
                    <a:pt x="6516" y="5145"/>
                  </a:cubicBezTo>
                  <a:cubicBezTo>
                    <a:pt x="6527" y="5145"/>
                    <a:pt x="6538" y="5145"/>
                    <a:pt x="6549" y="5144"/>
                  </a:cubicBezTo>
                  <a:cubicBezTo>
                    <a:pt x="7121" y="5121"/>
                    <a:pt x="7680" y="4847"/>
                    <a:pt x="8014" y="4382"/>
                  </a:cubicBezTo>
                  <a:cubicBezTo>
                    <a:pt x="8395" y="4833"/>
                    <a:pt x="8956" y="5205"/>
                    <a:pt x="9543" y="5205"/>
                  </a:cubicBezTo>
                  <a:cubicBezTo>
                    <a:pt x="9561" y="5205"/>
                    <a:pt x="9579" y="5205"/>
                    <a:pt x="9597" y="5204"/>
                  </a:cubicBezTo>
                  <a:cubicBezTo>
                    <a:pt x="10216" y="5168"/>
                    <a:pt x="10788" y="4525"/>
                    <a:pt x="10597" y="3954"/>
                  </a:cubicBezTo>
                  <a:lnTo>
                    <a:pt x="10597" y="3954"/>
                  </a:lnTo>
                  <a:cubicBezTo>
                    <a:pt x="10807" y="4243"/>
                    <a:pt x="11153" y="4380"/>
                    <a:pt x="11512" y="4380"/>
                  </a:cubicBezTo>
                  <a:cubicBezTo>
                    <a:pt x="11846" y="4380"/>
                    <a:pt x="12190" y="4261"/>
                    <a:pt x="12443" y="4037"/>
                  </a:cubicBezTo>
                  <a:cubicBezTo>
                    <a:pt x="12967" y="3573"/>
                    <a:pt x="13133" y="2823"/>
                    <a:pt x="13074" y="2120"/>
                  </a:cubicBezTo>
                  <a:cubicBezTo>
                    <a:pt x="13026" y="1680"/>
                    <a:pt x="12907" y="1227"/>
                    <a:pt x="12621" y="870"/>
                  </a:cubicBezTo>
                  <a:cubicBezTo>
                    <a:pt x="12365" y="550"/>
                    <a:pt x="11984" y="325"/>
                    <a:pt x="11582" y="325"/>
                  </a:cubicBezTo>
                  <a:cubicBezTo>
                    <a:pt x="11536" y="325"/>
                    <a:pt x="11489" y="328"/>
                    <a:pt x="11443" y="334"/>
                  </a:cubicBezTo>
                  <a:cubicBezTo>
                    <a:pt x="11002" y="394"/>
                    <a:pt x="10597" y="775"/>
                    <a:pt x="10597" y="1227"/>
                  </a:cubicBezTo>
                  <a:cubicBezTo>
                    <a:pt x="10597" y="763"/>
                    <a:pt x="10193" y="322"/>
                    <a:pt x="9716" y="298"/>
                  </a:cubicBezTo>
                  <a:cubicBezTo>
                    <a:pt x="9710" y="298"/>
                    <a:pt x="9703" y="298"/>
                    <a:pt x="9697" y="298"/>
                  </a:cubicBezTo>
                  <a:cubicBezTo>
                    <a:pt x="9251" y="298"/>
                    <a:pt x="8811" y="698"/>
                    <a:pt x="8788" y="1156"/>
                  </a:cubicBezTo>
                  <a:cubicBezTo>
                    <a:pt x="8561" y="894"/>
                    <a:pt x="8490" y="513"/>
                    <a:pt x="8216" y="322"/>
                  </a:cubicBezTo>
                  <a:cubicBezTo>
                    <a:pt x="8104" y="238"/>
                    <a:pt x="7971" y="202"/>
                    <a:pt x="7834" y="202"/>
                  </a:cubicBezTo>
                  <a:cubicBezTo>
                    <a:pt x="7624" y="202"/>
                    <a:pt x="7406" y="288"/>
                    <a:pt x="7240" y="418"/>
                  </a:cubicBezTo>
                  <a:cubicBezTo>
                    <a:pt x="6954" y="644"/>
                    <a:pt x="6787" y="977"/>
                    <a:pt x="6645" y="1299"/>
                  </a:cubicBezTo>
                  <a:cubicBezTo>
                    <a:pt x="6478" y="834"/>
                    <a:pt x="6144" y="382"/>
                    <a:pt x="5668" y="275"/>
                  </a:cubicBezTo>
                  <a:cubicBezTo>
                    <a:pt x="5612" y="262"/>
                    <a:pt x="5555" y="256"/>
                    <a:pt x="5498" y="256"/>
                  </a:cubicBezTo>
                  <a:cubicBezTo>
                    <a:pt x="5066" y="256"/>
                    <a:pt x="4625" y="595"/>
                    <a:pt x="4656" y="1037"/>
                  </a:cubicBezTo>
                  <a:cubicBezTo>
                    <a:pt x="4394" y="560"/>
                    <a:pt x="4037" y="37"/>
                    <a:pt x="3501" y="1"/>
                  </a:cubicBezTo>
                  <a:cubicBezTo>
                    <a:pt x="3492" y="1"/>
                    <a:pt x="3483" y="0"/>
                    <a:pt x="3474" y="0"/>
                  </a:cubicBezTo>
                  <a:close/>
                </a:path>
              </a:pathLst>
            </a:custGeom>
            <a:solidFill>
              <a:srgbClr val="FFD685"/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2469;p33"/>
          <p:cNvSpPr txBox="1">
            <a:spLocks/>
          </p:cNvSpPr>
          <p:nvPr/>
        </p:nvSpPr>
        <p:spPr>
          <a:xfrm>
            <a:off x="1544781" y="405219"/>
            <a:ext cx="6269181" cy="31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508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1600" b="1" dirty="0"/>
              <a:t>Write your own Email to a friend . Use the words in the chart. </a:t>
            </a:r>
          </a:p>
        </p:txBody>
      </p:sp>
      <p:grpSp>
        <p:nvGrpSpPr>
          <p:cNvPr id="18" name="Google Shape;3410;p61"/>
          <p:cNvGrpSpPr/>
          <p:nvPr/>
        </p:nvGrpSpPr>
        <p:grpSpPr>
          <a:xfrm>
            <a:off x="8028298" y="2785487"/>
            <a:ext cx="862489" cy="854147"/>
            <a:chOff x="468200" y="1667900"/>
            <a:chExt cx="1085575" cy="1075075"/>
          </a:xfrm>
        </p:grpSpPr>
        <p:sp>
          <p:nvSpPr>
            <p:cNvPr id="19" name="Google Shape;3411;p61"/>
            <p:cNvSpPr/>
            <p:nvPr/>
          </p:nvSpPr>
          <p:spPr>
            <a:xfrm>
              <a:off x="989100" y="1667900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7" y="1"/>
                  </a:moveTo>
                  <a:cubicBezTo>
                    <a:pt x="489" y="1"/>
                    <a:pt x="0" y="398"/>
                    <a:pt x="0" y="1000"/>
                  </a:cubicBezTo>
                  <a:cubicBezTo>
                    <a:pt x="0" y="1595"/>
                    <a:pt x="488" y="1988"/>
                    <a:pt x="995" y="1988"/>
                  </a:cubicBezTo>
                  <a:cubicBezTo>
                    <a:pt x="1240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412;p61"/>
            <p:cNvSpPr/>
            <p:nvPr/>
          </p:nvSpPr>
          <p:spPr>
            <a:xfrm>
              <a:off x="1062325" y="1741025"/>
              <a:ext cx="51825" cy="49750"/>
            </a:xfrm>
            <a:custGeom>
              <a:avLst/>
              <a:gdLst/>
              <a:ahLst/>
              <a:cxnLst/>
              <a:rect l="l" t="t" r="r" b="b"/>
              <a:pathLst>
                <a:path w="2073" h="1990" extrusionOk="0">
                  <a:moveTo>
                    <a:pt x="997" y="1"/>
                  </a:moveTo>
                  <a:cubicBezTo>
                    <a:pt x="487" y="1"/>
                    <a:pt x="0" y="396"/>
                    <a:pt x="0" y="992"/>
                  </a:cubicBezTo>
                  <a:cubicBezTo>
                    <a:pt x="0" y="1589"/>
                    <a:pt x="487" y="1989"/>
                    <a:pt x="996" y="1989"/>
                  </a:cubicBezTo>
                  <a:cubicBezTo>
                    <a:pt x="1239" y="1989"/>
                    <a:pt x="1487" y="1899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413;p61"/>
            <p:cNvSpPr/>
            <p:nvPr/>
          </p:nvSpPr>
          <p:spPr>
            <a:xfrm>
              <a:off x="907550" y="174112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34" y="0"/>
                  </a:moveTo>
                  <a:cubicBezTo>
                    <a:pt x="453" y="0"/>
                    <a:pt x="0" y="1072"/>
                    <a:pt x="631" y="1691"/>
                  </a:cubicBezTo>
                  <a:cubicBezTo>
                    <a:pt x="822" y="1887"/>
                    <a:pt x="1075" y="1986"/>
                    <a:pt x="1328" y="1986"/>
                  </a:cubicBezTo>
                  <a:cubicBezTo>
                    <a:pt x="1581" y="1986"/>
                    <a:pt x="1834" y="1887"/>
                    <a:pt x="2024" y="1691"/>
                  </a:cubicBezTo>
                  <a:cubicBezTo>
                    <a:pt x="2655" y="1072"/>
                    <a:pt x="2215" y="0"/>
                    <a:pt x="13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414;p61"/>
            <p:cNvSpPr/>
            <p:nvPr/>
          </p:nvSpPr>
          <p:spPr>
            <a:xfrm>
              <a:off x="1135850" y="18145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415;p61"/>
            <p:cNvSpPr/>
            <p:nvPr/>
          </p:nvSpPr>
          <p:spPr>
            <a:xfrm>
              <a:off x="120907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6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16;p61"/>
            <p:cNvSpPr/>
            <p:nvPr/>
          </p:nvSpPr>
          <p:spPr>
            <a:xfrm>
              <a:off x="1282300" y="1960875"/>
              <a:ext cx="51800" cy="49725"/>
            </a:xfrm>
            <a:custGeom>
              <a:avLst/>
              <a:gdLst/>
              <a:ahLst/>
              <a:cxnLst/>
              <a:rect l="l" t="t" r="r" b="b"/>
              <a:pathLst>
                <a:path w="2072" h="1989" extrusionOk="0">
                  <a:moveTo>
                    <a:pt x="1001" y="0"/>
                  </a:moveTo>
                  <a:cubicBezTo>
                    <a:pt x="492" y="0"/>
                    <a:pt x="0" y="400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91" y="91"/>
                    <a:pt x="1244" y="0"/>
                    <a:pt x="1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417;p61"/>
            <p:cNvSpPr/>
            <p:nvPr/>
          </p:nvSpPr>
          <p:spPr>
            <a:xfrm>
              <a:off x="1355225" y="2034025"/>
              <a:ext cx="52100" cy="49700"/>
            </a:xfrm>
            <a:custGeom>
              <a:avLst/>
              <a:gdLst/>
              <a:ahLst/>
              <a:cxnLst/>
              <a:rect l="l" t="t" r="r" b="b"/>
              <a:pathLst>
                <a:path w="2084" h="1988" extrusionOk="0">
                  <a:moveTo>
                    <a:pt x="996" y="1"/>
                  </a:moveTo>
                  <a:cubicBezTo>
                    <a:pt x="488" y="1"/>
                    <a:pt x="0" y="397"/>
                    <a:pt x="0" y="1000"/>
                  </a:cubicBezTo>
                  <a:cubicBezTo>
                    <a:pt x="0" y="1594"/>
                    <a:pt x="487" y="1988"/>
                    <a:pt x="995" y="1988"/>
                  </a:cubicBezTo>
                  <a:cubicBezTo>
                    <a:pt x="1240" y="1988"/>
                    <a:pt x="1489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418;p61"/>
            <p:cNvSpPr/>
            <p:nvPr/>
          </p:nvSpPr>
          <p:spPr>
            <a:xfrm>
              <a:off x="1428750" y="21075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419;p61"/>
            <p:cNvSpPr/>
            <p:nvPr/>
          </p:nvSpPr>
          <p:spPr>
            <a:xfrm>
              <a:off x="1501950" y="2180750"/>
              <a:ext cx="51825" cy="49650"/>
            </a:xfrm>
            <a:custGeom>
              <a:avLst/>
              <a:gdLst/>
              <a:ahLst/>
              <a:cxnLst/>
              <a:rect l="l" t="t" r="r" b="b"/>
              <a:pathLst>
                <a:path w="2073" h="1986" extrusionOk="0">
                  <a:moveTo>
                    <a:pt x="990" y="1"/>
                  </a:moveTo>
                  <a:cubicBezTo>
                    <a:pt x="483" y="1"/>
                    <a:pt x="1" y="395"/>
                    <a:pt x="1" y="989"/>
                  </a:cubicBezTo>
                  <a:cubicBezTo>
                    <a:pt x="1" y="1586"/>
                    <a:pt x="487" y="1986"/>
                    <a:pt x="997" y="1986"/>
                  </a:cubicBezTo>
                  <a:cubicBezTo>
                    <a:pt x="1240" y="1986"/>
                    <a:pt x="1488" y="1895"/>
                    <a:pt x="1692" y="1691"/>
                  </a:cubicBezTo>
                  <a:cubicBezTo>
                    <a:pt x="2073" y="1310"/>
                    <a:pt x="2073" y="679"/>
                    <a:pt x="1692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20;p61"/>
            <p:cNvSpPr/>
            <p:nvPr/>
          </p:nvSpPr>
          <p:spPr>
            <a:xfrm>
              <a:off x="989100" y="18142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5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21;p61"/>
            <p:cNvSpPr/>
            <p:nvPr/>
          </p:nvSpPr>
          <p:spPr>
            <a:xfrm>
              <a:off x="106292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22;p61"/>
            <p:cNvSpPr/>
            <p:nvPr/>
          </p:nvSpPr>
          <p:spPr>
            <a:xfrm>
              <a:off x="1135850" y="19610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02"/>
                    <a:pt x="2084" y="671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23;p61"/>
            <p:cNvSpPr/>
            <p:nvPr/>
          </p:nvSpPr>
          <p:spPr>
            <a:xfrm>
              <a:off x="1209075" y="2034025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1" y="1"/>
                  </a:moveTo>
                  <a:cubicBezTo>
                    <a:pt x="483" y="1"/>
                    <a:pt x="0" y="397"/>
                    <a:pt x="0" y="1000"/>
                  </a:cubicBezTo>
                  <a:cubicBezTo>
                    <a:pt x="0" y="1594"/>
                    <a:pt x="482" y="1988"/>
                    <a:pt x="989" y="1988"/>
                  </a:cubicBezTo>
                  <a:cubicBezTo>
                    <a:pt x="1234" y="1988"/>
                    <a:pt x="1485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6" y="1"/>
                    <a:pt x="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424;p61"/>
            <p:cNvSpPr/>
            <p:nvPr/>
          </p:nvSpPr>
          <p:spPr>
            <a:xfrm>
              <a:off x="1282300" y="2107250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5" y="0"/>
                  </a:moveTo>
                  <a:cubicBezTo>
                    <a:pt x="487" y="0"/>
                    <a:pt x="0" y="394"/>
                    <a:pt x="0" y="988"/>
                  </a:cubicBezTo>
                  <a:cubicBezTo>
                    <a:pt x="0" y="1591"/>
                    <a:pt x="488" y="1988"/>
                    <a:pt x="996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9" y="92"/>
                    <a:pt x="1240" y="0"/>
                    <a:pt x="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425;p61"/>
            <p:cNvSpPr/>
            <p:nvPr/>
          </p:nvSpPr>
          <p:spPr>
            <a:xfrm>
              <a:off x="1355525" y="2180750"/>
              <a:ext cx="52100" cy="49725"/>
            </a:xfrm>
            <a:custGeom>
              <a:avLst/>
              <a:gdLst/>
              <a:ahLst/>
              <a:cxnLst/>
              <a:rect l="l" t="t" r="r" b="b"/>
              <a:pathLst>
                <a:path w="2084" h="1989" extrusionOk="0">
                  <a:moveTo>
                    <a:pt x="998" y="1"/>
                  </a:moveTo>
                  <a:cubicBezTo>
                    <a:pt x="487" y="1"/>
                    <a:pt x="0" y="395"/>
                    <a:pt x="0" y="989"/>
                  </a:cubicBezTo>
                  <a:cubicBezTo>
                    <a:pt x="0" y="1592"/>
                    <a:pt x="488" y="1988"/>
                    <a:pt x="1000" y="1988"/>
                  </a:cubicBezTo>
                  <a:cubicBezTo>
                    <a:pt x="1246" y="1988"/>
                    <a:pt x="1498" y="1896"/>
                    <a:pt x="1703" y="1691"/>
                  </a:cubicBezTo>
                  <a:cubicBezTo>
                    <a:pt x="2084" y="1310"/>
                    <a:pt x="2084" y="679"/>
                    <a:pt x="1703" y="298"/>
                  </a:cubicBezTo>
                  <a:cubicBezTo>
                    <a:pt x="1497" y="93"/>
                    <a:pt x="1245" y="1"/>
                    <a:pt x="9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26;p61"/>
            <p:cNvSpPr/>
            <p:nvPr/>
          </p:nvSpPr>
          <p:spPr>
            <a:xfrm>
              <a:off x="1428750" y="22539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427;p61"/>
            <p:cNvSpPr/>
            <p:nvPr/>
          </p:nvSpPr>
          <p:spPr>
            <a:xfrm>
              <a:off x="842650" y="18145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428;p61"/>
            <p:cNvSpPr/>
            <p:nvPr/>
          </p:nvSpPr>
          <p:spPr>
            <a:xfrm>
              <a:off x="915575" y="1887575"/>
              <a:ext cx="49725" cy="49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53" y="0"/>
                    <a:pt x="1" y="453"/>
                    <a:pt x="1" y="1000"/>
                  </a:cubicBezTo>
                  <a:cubicBezTo>
                    <a:pt x="1" y="1536"/>
                    <a:pt x="453" y="1988"/>
                    <a:pt x="1001" y="1988"/>
                  </a:cubicBezTo>
                  <a:cubicBezTo>
                    <a:pt x="1548" y="1988"/>
                    <a:pt x="1989" y="1536"/>
                    <a:pt x="1989" y="1000"/>
                  </a:cubicBezTo>
                  <a:cubicBezTo>
                    <a:pt x="1989" y="453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429;p61"/>
            <p:cNvSpPr/>
            <p:nvPr/>
          </p:nvSpPr>
          <p:spPr>
            <a:xfrm>
              <a:off x="761100" y="188757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22" y="0"/>
                  </a:moveTo>
                  <a:cubicBezTo>
                    <a:pt x="441" y="0"/>
                    <a:pt x="0" y="1072"/>
                    <a:pt x="619" y="1691"/>
                  </a:cubicBezTo>
                  <a:cubicBezTo>
                    <a:pt x="816" y="1887"/>
                    <a:pt x="1072" y="1985"/>
                    <a:pt x="1326" y="1985"/>
                  </a:cubicBezTo>
                  <a:cubicBezTo>
                    <a:pt x="1581" y="1985"/>
                    <a:pt x="1834" y="1887"/>
                    <a:pt x="2024" y="1691"/>
                  </a:cubicBezTo>
                  <a:cubicBezTo>
                    <a:pt x="2655" y="1072"/>
                    <a:pt x="2203" y="0"/>
                    <a:pt x="1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430;p61"/>
            <p:cNvSpPr/>
            <p:nvPr/>
          </p:nvSpPr>
          <p:spPr>
            <a:xfrm>
              <a:off x="989400" y="19613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431;p61"/>
            <p:cNvSpPr/>
            <p:nvPr/>
          </p:nvSpPr>
          <p:spPr>
            <a:xfrm>
              <a:off x="1062625" y="203432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86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6" y="1985"/>
                    <a:pt x="993" y="1985"/>
                  </a:cubicBezTo>
                  <a:cubicBezTo>
                    <a:pt x="1234" y="1985"/>
                    <a:pt x="1479" y="1894"/>
                    <a:pt x="1679" y="1691"/>
                  </a:cubicBezTo>
                  <a:cubicBezTo>
                    <a:pt x="2072" y="1310"/>
                    <a:pt x="2072" y="678"/>
                    <a:pt x="1679" y="297"/>
                  </a:cubicBezTo>
                  <a:cubicBezTo>
                    <a:pt x="1477" y="92"/>
                    <a:pt x="1229" y="0"/>
                    <a:pt x="9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432;p61"/>
            <p:cNvSpPr/>
            <p:nvPr/>
          </p:nvSpPr>
          <p:spPr>
            <a:xfrm>
              <a:off x="1135550" y="21074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90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433;p61"/>
            <p:cNvSpPr/>
            <p:nvPr/>
          </p:nvSpPr>
          <p:spPr>
            <a:xfrm>
              <a:off x="1208775" y="21806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7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434;p61"/>
            <p:cNvSpPr/>
            <p:nvPr/>
          </p:nvSpPr>
          <p:spPr>
            <a:xfrm>
              <a:off x="1282300" y="22542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435;p61"/>
            <p:cNvSpPr/>
            <p:nvPr/>
          </p:nvSpPr>
          <p:spPr>
            <a:xfrm>
              <a:off x="1355525" y="2327275"/>
              <a:ext cx="51800" cy="49750"/>
            </a:xfrm>
            <a:custGeom>
              <a:avLst/>
              <a:gdLst/>
              <a:ahLst/>
              <a:cxnLst/>
              <a:rect l="l" t="t" r="r" b="b"/>
              <a:pathLst>
                <a:path w="2072" h="1990" extrusionOk="0">
                  <a:moveTo>
                    <a:pt x="996" y="1"/>
                  </a:moveTo>
                  <a:cubicBezTo>
                    <a:pt x="486" y="1"/>
                    <a:pt x="0" y="401"/>
                    <a:pt x="0" y="998"/>
                  </a:cubicBezTo>
                  <a:cubicBezTo>
                    <a:pt x="0" y="1595"/>
                    <a:pt x="486" y="1989"/>
                    <a:pt x="996" y="1989"/>
                  </a:cubicBezTo>
                  <a:cubicBezTo>
                    <a:pt x="1239" y="1989"/>
                    <a:pt x="1487" y="1900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87" y="92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436;p61"/>
            <p:cNvSpPr/>
            <p:nvPr/>
          </p:nvSpPr>
          <p:spPr>
            <a:xfrm>
              <a:off x="842650" y="19607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437;p61"/>
            <p:cNvSpPr/>
            <p:nvPr/>
          </p:nvSpPr>
          <p:spPr>
            <a:xfrm>
              <a:off x="916175" y="2034325"/>
              <a:ext cx="51825" cy="49625"/>
            </a:xfrm>
            <a:custGeom>
              <a:avLst/>
              <a:gdLst/>
              <a:ahLst/>
              <a:cxnLst/>
              <a:rect l="l" t="t" r="r" b="b"/>
              <a:pathLst>
                <a:path w="2073" h="1985" extrusionOk="0">
                  <a:moveTo>
                    <a:pt x="990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7" y="1985"/>
                    <a:pt x="996" y="1985"/>
                  </a:cubicBezTo>
                  <a:cubicBezTo>
                    <a:pt x="1239" y="1985"/>
                    <a:pt x="1488" y="1894"/>
                    <a:pt x="1691" y="1691"/>
                  </a:cubicBezTo>
                  <a:cubicBezTo>
                    <a:pt x="2072" y="1310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438;p61"/>
            <p:cNvSpPr/>
            <p:nvPr/>
          </p:nvSpPr>
          <p:spPr>
            <a:xfrm>
              <a:off x="989400" y="21074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439;p61"/>
            <p:cNvSpPr/>
            <p:nvPr/>
          </p:nvSpPr>
          <p:spPr>
            <a:xfrm>
              <a:off x="1062325" y="21806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440;p61"/>
            <p:cNvSpPr/>
            <p:nvPr/>
          </p:nvSpPr>
          <p:spPr>
            <a:xfrm>
              <a:off x="1135550" y="225370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5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441;p61"/>
            <p:cNvSpPr/>
            <p:nvPr/>
          </p:nvSpPr>
          <p:spPr>
            <a:xfrm>
              <a:off x="1209075" y="232727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1" y="1"/>
                  </a:moveTo>
                  <a:cubicBezTo>
                    <a:pt x="492" y="1"/>
                    <a:pt x="0" y="401"/>
                    <a:pt x="0" y="998"/>
                  </a:cubicBezTo>
                  <a:cubicBezTo>
                    <a:pt x="0" y="1595"/>
                    <a:pt x="492" y="1989"/>
                    <a:pt x="1002" y="1989"/>
                  </a:cubicBezTo>
                  <a:cubicBezTo>
                    <a:pt x="1244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2"/>
                    <a:pt x="1244" y="1"/>
                    <a:pt x="1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442;p61"/>
            <p:cNvSpPr/>
            <p:nvPr/>
          </p:nvSpPr>
          <p:spPr>
            <a:xfrm>
              <a:off x="1282300" y="2400450"/>
              <a:ext cx="51800" cy="49800"/>
            </a:xfrm>
            <a:custGeom>
              <a:avLst/>
              <a:gdLst/>
              <a:ahLst/>
              <a:cxnLst/>
              <a:rect l="l" t="t" r="r" b="b"/>
              <a:pathLst>
                <a:path w="2072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443;p61"/>
            <p:cNvSpPr/>
            <p:nvPr/>
          </p:nvSpPr>
          <p:spPr>
            <a:xfrm>
              <a:off x="696200" y="1960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2" y="1"/>
                  </a:moveTo>
                  <a:cubicBezTo>
                    <a:pt x="493" y="1"/>
                    <a:pt x="1" y="395"/>
                    <a:pt x="1" y="992"/>
                  </a:cubicBezTo>
                  <a:cubicBezTo>
                    <a:pt x="1" y="1595"/>
                    <a:pt x="489" y="1992"/>
                    <a:pt x="997" y="1992"/>
                  </a:cubicBezTo>
                  <a:cubicBezTo>
                    <a:pt x="1241" y="1992"/>
                    <a:pt x="1490" y="1900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444;p61"/>
            <p:cNvSpPr/>
            <p:nvPr/>
          </p:nvSpPr>
          <p:spPr>
            <a:xfrm>
              <a:off x="769425" y="20339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445;p61"/>
            <p:cNvSpPr/>
            <p:nvPr/>
          </p:nvSpPr>
          <p:spPr>
            <a:xfrm>
              <a:off x="614650" y="2034000"/>
              <a:ext cx="66400" cy="49450"/>
            </a:xfrm>
            <a:custGeom>
              <a:avLst/>
              <a:gdLst/>
              <a:ahLst/>
              <a:cxnLst/>
              <a:rect l="l" t="t" r="r" b="b"/>
              <a:pathLst>
                <a:path w="2656" h="1978" extrusionOk="0">
                  <a:moveTo>
                    <a:pt x="1334" y="1"/>
                  </a:moveTo>
                  <a:cubicBezTo>
                    <a:pt x="453" y="1"/>
                    <a:pt x="0" y="1061"/>
                    <a:pt x="631" y="1692"/>
                  </a:cubicBezTo>
                  <a:cubicBezTo>
                    <a:pt x="822" y="1882"/>
                    <a:pt x="1075" y="1977"/>
                    <a:pt x="1329" y="1977"/>
                  </a:cubicBezTo>
                  <a:cubicBezTo>
                    <a:pt x="1584" y="1977"/>
                    <a:pt x="1840" y="1882"/>
                    <a:pt x="2036" y="1692"/>
                  </a:cubicBezTo>
                  <a:cubicBezTo>
                    <a:pt x="2656" y="1061"/>
                    <a:pt x="2215" y="1"/>
                    <a:pt x="13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446;p61"/>
            <p:cNvSpPr/>
            <p:nvPr/>
          </p:nvSpPr>
          <p:spPr>
            <a:xfrm>
              <a:off x="842950" y="21074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4"/>
                  </a:cubicBezTo>
                  <a:cubicBezTo>
                    <a:pt x="2084" y="1302"/>
                    <a:pt x="2084" y="682"/>
                    <a:pt x="1691" y="290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447;p61"/>
            <p:cNvSpPr/>
            <p:nvPr/>
          </p:nvSpPr>
          <p:spPr>
            <a:xfrm>
              <a:off x="916175" y="218067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1"/>
                    <a:pt x="2072" y="670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448;p61"/>
            <p:cNvSpPr/>
            <p:nvPr/>
          </p:nvSpPr>
          <p:spPr>
            <a:xfrm>
              <a:off x="989400" y="2253700"/>
              <a:ext cx="51825" cy="49800"/>
            </a:xfrm>
            <a:custGeom>
              <a:avLst/>
              <a:gdLst/>
              <a:ahLst/>
              <a:cxnLst/>
              <a:rect l="l" t="t" r="r" b="b"/>
              <a:pathLst>
                <a:path w="2073" h="1992" extrusionOk="0">
                  <a:moveTo>
                    <a:pt x="991" y="0"/>
                  </a:moveTo>
                  <a:cubicBezTo>
                    <a:pt x="483" y="0"/>
                    <a:pt x="0" y="397"/>
                    <a:pt x="0" y="1000"/>
                  </a:cubicBezTo>
                  <a:cubicBezTo>
                    <a:pt x="0" y="1597"/>
                    <a:pt x="487" y="1991"/>
                    <a:pt x="997" y="1991"/>
                  </a:cubicBezTo>
                  <a:cubicBezTo>
                    <a:pt x="1239" y="1991"/>
                    <a:pt x="1488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6" y="0"/>
                    <a:pt x="9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449;p61"/>
            <p:cNvSpPr/>
            <p:nvPr/>
          </p:nvSpPr>
          <p:spPr>
            <a:xfrm>
              <a:off x="1062625" y="232682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3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3" y="1983"/>
                  </a:cubicBezTo>
                  <a:cubicBezTo>
                    <a:pt x="1234" y="1983"/>
                    <a:pt x="1479" y="1894"/>
                    <a:pt x="1679" y="1694"/>
                  </a:cubicBezTo>
                  <a:cubicBezTo>
                    <a:pt x="2072" y="1313"/>
                    <a:pt x="2072" y="682"/>
                    <a:pt x="1679" y="289"/>
                  </a:cubicBezTo>
                  <a:cubicBezTo>
                    <a:pt x="1479" y="90"/>
                    <a:pt x="1234" y="0"/>
                    <a:pt x="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450;p61"/>
            <p:cNvSpPr/>
            <p:nvPr/>
          </p:nvSpPr>
          <p:spPr>
            <a:xfrm>
              <a:off x="1135850" y="24004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1000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6" y="1991"/>
                  </a:cubicBezTo>
                  <a:cubicBezTo>
                    <a:pt x="1250" y="1991"/>
                    <a:pt x="1499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6" y="0"/>
                    <a:pt x="1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451;p61"/>
            <p:cNvSpPr/>
            <p:nvPr/>
          </p:nvSpPr>
          <p:spPr>
            <a:xfrm>
              <a:off x="1209075" y="24735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1" y="89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452;p61"/>
            <p:cNvSpPr/>
            <p:nvPr/>
          </p:nvSpPr>
          <p:spPr>
            <a:xfrm>
              <a:off x="696200" y="21070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2" y="0"/>
                  </a:moveTo>
                  <a:cubicBezTo>
                    <a:pt x="492" y="0"/>
                    <a:pt x="1" y="400"/>
                    <a:pt x="1" y="997"/>
                  </a:cubicBezTo>
                  <a:cubicBezTo>
                    <a:pt x="1" y="1594"/>
                    <a:pt x="493" y="1989"/>
                    <a:pt x="1002" y="1989"/>
                  </a:cubicBezTo>
                  <a:cubicBezTo>
                    <a:pt x="1245" y="1989"/>
                    <a:pt x="1492" y="1899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2" y="91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453;p61"/>
            <p:cNvSpPr/>
            <p:nvPr/>
          </p:nvSpPr>
          <p:spPr>
            <a:xfrm>
              <a:off x="769725" y="21806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6" y="1984"/>
                  </a:cubicBezTo>
                  <a:cubicBezTo>
                    <a:pt x="1250" y="1984"/>
                    <a:pt x="1500" y="1894"/>
                    <a:pt x="1703" y="1694"/>
                  </a:cubicBezTo>
                  <a:cubicBezTo>
                    <a:pt x="2084" y="1301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454;p61"/>
            <p:cNvSpPr/>
            <p:nvPr/>
          </p:nvSpPr>
          <p:spPr>
            <a:xfrm>
              <a:off x="842950" y="2253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2" y="1991"/>
                  </a:cubicBezTo>
                  <a:cubicBezTo>
                    <a:pt x="1245" y="1991"/>
                    <a:pt x="1492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455;p61"/>
            <p:cNvSpPr/>
            <p:nvPr/>
          </p:nvSpPr>
          <p:spPr>
            <a:xfrm>
              <a:off x="916175" y="232682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456;p61"/>
            <p:cNvSpPr/>
            <p:nvPr/>
          </p:nvSpPr>
          <p:spPr>
            <a:xfrm>
              <a:off x="989400" y="24000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457;p61"/>
            <p:cNvSpPr/>
            <p:nvPr/>
          </p:nvSpPr>
          <p:spPr>
            <a:xfrm>
              <a:off x="1062925" y="24735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7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7" y="89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458;p61"/>
            <p:cNvSpPr/>
            <p:nvPr/>
          </p:nvSpPr>
          <p:spPr>
            <a:xfrm>
              <a:off x="1136150" y="254677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6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459;p61"/>
            <p:cNvSpPr/>
            <p:nvPr/>
          </p:nvSpPr>
          <p:spPr>
            <a:xfrm>
              <a:off x="549750" y="210725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1"/>
                  </a:moveTo>
                  <a:cubicBezTo>
                    <a:pt x="489" y="1"/>
                    <a:pt x="1" y="397"/>
                    <a:pt x="1" y="1000"/>
                  </a:cubicBezTo>
                  <a:cubicBezTo>
                    <a:pt x="1" y="1597"/>
                    <a:pt x="493" y="1992"/>
                    <a:pt x="1002" y="1992"/>
                  </a:cubicBezTo>
                  <a:cubicBezTo>
                    <a:pt x="1245" y="1992"/>
                    <a:pt x="1492" y="1902"/>
                    <a:pt x="1692" y="1702"/>
                  </a:cubicBezTo>
                  <a:cubicBezTo>
                    <a:pt x="2084" y="1310"/>
                    <a:pt x="2084" y="679"/>
                    <a:pt x="1692" y="298"/>
                  </a:cubicBezTo>
                  <a:cubicBezTo>
                    <a:pt x="1490" y="92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460;p61"/>
            <p:cNvSpPr/>
            <p:nvPr/>
          </p:nvSpPr>
          <p:spPr>
            <a:xfrm>
              <a:off x="622975" y="2180475"/>
              <a:ext cx="51825" cy="49700"/>
            </a:xfrm>
            <a:custGeom>
              <a:avLst/>
              <a:gdLst/>
              <a:ahLst/>
              <a:cxnLst/>
              <a:rect l="l" t="t" r="r" b="b"/>
              <a:pathLst>
                <a:path w="2073" h="1988" extrusionOk="0">
                  <a:moveTo>
                    <a:pt x="990" y="0"/>
                  </a:moveTo>
                  <a:cubicBezTo>
                    <a:pt x="483" y="0"/>
                    <a:pt x="1" y="394"/>
                    <a:pt x="1" y="988"/>
                  </a:cubicBezTo>
                  <a:cubicBezTo>
                    <a:pt x="1" y="1591"/>
                    <a:pt x="484" y="1987"/>
                    <a:pt x="992" y="1987"/>
                  </a:cubicBezTo>
                  <a:cubicBezTo>
                    <a:pt x="1236" y="1987"/>
                    <a:pt x="1486" y="1896"/>
                    <a:pt x="1691" y="1690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461;p61"/>
            <p:cNvSpPr/>
            <p:nvPr/>
          </p:nvSpPr>
          <p:spPr>
            <a:xfrm>
              <a:off x="468200" y="2180450"/>
              <a:ext cx="66400" cy="49675"/>
            </a:xfrm>
            <a:custGeom>
              <a:avLst/>
              <a:gdLst/>
              <a:ahLst/>
              <a:cxnLst/>
              <a:rect l="l" t="t" r="r" b="b"/>
              <a:pathLst>
                <a:path w="2656" h="1987" extrusionOk="0">
                  <a:moveTo>
                    <a:pt x="1322" y="1"/>
                  </a:moveTo>
                  <a:cubicBezTo>
                    <a:pt x="441" y="1"/>
                    <a:pt x="1" y="1072"/>
                    <a:pt x="632" y="1691"/>
                  </a:cubicBezTo>
                  <a:cubicBezTo>
                    <a:pt x="822" y="1888"/>
                    <a:pt x="1075" y="1986"/>
                    <a:pt x="1328" y="1986"/>
                  </a:cubicBezTo>
                  <a:cubicBezTo>
                    <a:pt x="1581" y="1986"/>
                    <a:pt x="1834" y="1888"/>
                    <a:pt x="2025" y="1691"/>
                  </a:cubicBezTo>
                  <a:cubicBezTo>
                    <a:pt x="2656" y="1072"/>
                    <a:pt x="2203" y="1"/>
                    <a:pt x="1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462;p61"/>
            <p:cNvSpPr/>
            <p:nvPr/>
          </p:nvSpPr>
          <p:spPr>
            <a:xfrm>
              <a:off x="696500" y="2253975"/>
              <a:ext cx="51825" cy="49725"/>
            </a:xfrm>
            <a:custGeom>
              <a:avLst/>
              <a:gdLst/>
              <a:ahLst/>
              <a:cxnLst/>
              <a:rect l="l" t="t" r="r" b="b"/>
              <a:pathLst>
                <a:path w="2073" h="1989" extrusionOk="0">
                  <a:moveTo>
                    <a:pt x="990" y="1"/>
                  </a:moveTo>
                  <a:cubicBezTo>
                    <a:pt x="482" y="1"/>
                    <a:pt x="1" y="395"/>
                    <a:pt x="1" y="989"/>
                  </a:cubicBezTo>
                  <a:cubicBezTo>
                    <a:pt x="1" y="1592"/>
                    <a:pt x="484" y="1988"/>
                    <a:pt x="991" y="1988"/>
                  </a:cubicBezTo>
                  <a:cubicBezTo>
                    <a:pt x="1236" y="1988"/>
                    <a:pt x="1486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463;p61"/>
            <p:cNvSpPr/>
            <p:nvPr/>
          </p:nvSpPr>
          <p:spPr>
            <a:xfrm>
              <a:off x="769425" y="23271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9"/>
                    <a:pt x="1006" y="1989"/>
                  </a:cubicBezTo>
                  <a:cubicBezTo>
                    <a:pt x="1250" y="1989"/>
                    <a:pt x="1500" y="1898"/>
                    <a:pt x="1703" y="1694"/>
                  </a:cubicBezTo>
                  <a:cubicBezTo>
                    <a:pt x="2084" y="1313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464;p61"/>
            <p:cNvSpPr/>
            <p:nvPr/>
          </p:nvSpPr>
          <p:spPr>
            <a:xfrm>
              <a:off x="842650" y="24003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465;p61"/>
            <p:cNvSpPr/>
            <p:nvPr/>
          </p:nvSpPr>
          <p:spPr>
            <a:xfrm>
              <a:off x="915875" y="24735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2" y="89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466;p61"/>
            <p:cNvSpPr/>
            <p:nvPr/>
          </p:nvSpPr>
          <p:spPr>
            <a:xfrm>
              <a:off x="989400" y="2546950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401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5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1"/>
                    <a:pt x="1244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467;p61"/>
            <p:cNvSpPr/>
            <p:nvPr/>
          </p:nvSpPr>
          <p:spPr>
            <a:xfrm>
              <a:off x="1062925" y="2620000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7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468;p61"/>
            <p:cNvSpPr/>
            <p:nvPr/>
          </p:nvSpPr>
          <p:spPr>
            <a:xfrm>
              <a:off x="549750" y="225360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4"/>
                    <a:pt x="1002" y="1984"/>
                  </a:cubicBezTo>
                  <a:cubicBezTo>
                    <a:pt x="1245" y="1984"/>
                    <a:pt x="1492" y="1894"/>
                    <a:pt x="1692" y="1694"/>
                  </a:cubicBezTo>
                  <a:cubicBezTo>
                    <a:pt x="2084" y="1302"/>
                    <a:pt x="2084" y="682"/>
                    <a:pt x="1692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469;p61"/>
            <p:cNvSpPr/>
            <p:nvPr/>
          </p:nvSpPr>
          <p:spPr>
            <a:xfrm>
              <a:off x="623275" y="23271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470;p61"/>
            <p:cNvSpPr/>
            <p:nvPr/>
          </p:nvSpPr>
          <p:spPr>
            <a:xfrm>
              <a:off x="696500" y="24003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1" y="395"/>
                    <a:pt x="1" y="992"/>
                  </a:cubicBezTo>
                  <a:cubicBezTo>
                    <a:pt x="1" y="1589"/>
                    <a:pt x="487" y="1983"/>
                    <a:pt x="997" y="1983"/>
                  </a:cubicBezTo>
                  <a:cubicBezTo>
                    <a:pt x="1240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40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471;p61"/>
            <p:cNvSpPr/>
            <p:nvPr/>
          </p:nvSpPr>
          <p:spPr>
            <a:xfrm>
              <a:off x="769425" y="2473375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0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6" y="1991"/>
                  </a:cubicBezTo>
                  <a:cubicBezTo>
                    <a:pt x="1250" y="1991"/>
                    <a:pt x="1500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7" y="0"/>
                    <a:pt x="1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472;p61"/>
            <p:cNvSpPr/>
            <p:nvPr/>
          </p:nvSpPr>
          <p:spPr>
            <a:xfrm>
              <a:off x="842650" y="254657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5" y="1"/>
                  </a:moveTo>
                  <a:cubicBezTo>
                    <a:pt x="488" y="1"/>
                    <a:pt x="1" y="395"/>
                    <a:pt x="1" y="989"/>
                  </a:cubicBezTo>
                  <a:cubicBezTo>
                    <a:pt x="1" y="1591"/>
                    <a:pt x="489" y="1988"/>
                    <a:pt x="997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0" y="1"/>
                    <a:pt x="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473;p61"/>
            <p:cNvSpPr/>
            <p:nvPr/>
          </p:nvSpPr>
          <p:spPr>
            <a:xfrm>
              <a:off x="916175" y="2620000"/>
              <a:ext cx="52125" cy="49750"/>
            </a:xfrm>
            <a:custGeom>
              <a:avLst/>
              <a:gdLst/>
              <a:ahLst/>
              <a:cxnLst/>
              <a:rect l="l" t="t" r="r" b="b"/>
              <a:pathLst>
                <a:path w="2085" h="1990" extrusionOk="0">
                  <a:moveTo>
                    <a:pt x="1006" y="1"/>
                  </a:moveTo>
                  <a:cubicBezTo>
                    <a:pt x="492" y="1"/>
                    <a:pt x="0" y="396"/>
                    <a:pt x="0" y="993"/>
                  </a:cubicBezTo>
                  <a:cubicBezTo>
                    <a:pt x="0" y="1589"/>
                    <a:pt x="492" y="1989"/>
                    <a:pt x="1005" y="1989"/>
                  </a:cubicBezTo>
                  <a:cubicBezTo>
                    <a:pt x="1250" y="1989"/>
                    <a:pt x="1499" y="1899"/>
                    <a:pt x="1703" y="1695"/>
                  </a:cubicBezTo>
                  <a:cubicBezTo>
                    <a:pt x="2084" y="1314"/>
                    <a:pt x="2084" y="683"/>
                    <a:pt x="1703" y="290"/>
                  </a:cubicBezTo>
                  <a:cubicBezTo>
                    <a:pt x="1500" y="90"/>
                    <a:pt x="1250" y="1"/>
                    <a:pt x="10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474;p61"/>
            <p:cNvSpPr/>
            <p:nvPr/>
          </p:nvSpPr>
          <p:spPr>
            <a:xfrm>
              <a:off x="989400" y="269322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396"/>
                    <a:pt x="0" y="992"/>
                  </a:cubicBezTo>
                  <a:cubicBezTo>
                    <a:pt x="0" y="1589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3410;p61"/>
          <p:cNvGrpSpPr/>
          <p:nvPr/>
        </p:nvGrpSpPr>
        <p:grpSpPr>
          <a:xfrm>
            <a:off x="7692190" y="1859193"/>
            <a:ext cx="862489" cy="854147"/>
            <a:chOff x="468200" y="1667900"/>
            <a:chExt cx="1085575" cy="1075075"/>
          </a:xfrm>
        </p:grpSpPr>
        <p:sp>
          <p:nvSpPr>
            <p:cNvPr id="84" name="Google Shape;3411;p61"/>
            <p:cNvSpPr/>
            <p:nvPr/>
          </p:nvSpPr>
          <p:spPr>
            <a:xfrm>
              <a:off x="989100" y="1667900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7" y="1"/>
                  </a:moveTo>
                  <a:cubicBezTo>
                    <a:pt x="489" y="1"/>
                    <a:pt x="0" y="398"/>
                    <a:pt x="0" y="1000"/>
                  </a:cubicBezTo>
                  <a:cubicBezTo>
                    <a:pt x="0" y="1595"/>
                    <a:pt x="488" y="1988"/>
                    <a:pt x="995" y="1988"/>
                  </a:cubicBezTo>
                  <a:cubicBezTo>
                    <a:pt x="1240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412;p61"/>
            <p:cNvSpPr/>
            <p:nvPr/>
          </p:nvSpPr>
          <p:spPr>
            <a:xfrm>
              <a:off x="1062325" y="1741025"/>
              <a:ext cx="51825" cy="49750"/>
            </a:xfrm>
            <a:custGeom>
              <a:avLst/>
              <a:gdLst/>
              <a:ahLst/>
              <a:cxnLst/>
              <a:rect l="l" t="t" r="r" b="b"/>
              <a:pathLst>
                <a:path w="2073" h="1990" extrusionOk="0">
                  <a:moveTo>
                    <a:pt x="997" y="1"/>
                  </a:moveTo>
                  <a:cubicBezTo>
                    <a:pt x="487" y="1"/>
                    <a:pt x="0" y="396"/>
                    <a:pt x="0" y="992"/>
                  </a:cubicBezTo>
                  <a:cubicBezTo>
                    <a:pt x="0" y="1589"/>
                    <a:pt x="487" y="1989"/>
                    <a:pt x="996" y="1989"/>
                  </a:cubicBezTo>
                  <a:cubicBezTo>
                    <a:pt x="1239" y="1989"/>
                    <a:pt x="1487" y="1899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413;p61"/>
            <p:cNvSpPr/>
            <p:nvPr/>
          </p:nvSpPr>
          <p:spPr>
            <a:xfrm>
              <a:off x="907550" y="174112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34" y="0"/>
                  </a:moveTo>
                  <a:cubicBezTo>
                    <a:pt x="453" y="0"/>
                    <a:pt x="0" y="1072"/>
                    <a:pt x="631" y="1691"/>
                  </a:cubicBezTo>
                  <a:cubicBezTo>
                    <a:pt x="822" y="1887"/>
                    <a:pt x="1075" y="1986"/>
                    <a:pt x="1328" y="1986"/>
                  </a:cubicBezTo>
                  <a:cubicBezTo>
                    <a:pt x="1581" y="1986"/>
                    <a:pt x="1834" y="1887"/>
                    <a:pt x="2024" y="1691"/>
                  </a:cubicBezTo>
                  <a:cubicBezTo>
                    <a:pt x="2655" y="1072"/>
                    <a:pt x="2215" y="0"/>
                    <a:pt x="13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414;p61"/>
            <p:cNvSpPr/>
            <p:nvPr/>
          </p:nvSpPr>
          <p:spPr>
            <a:xfrm>
              <a:off x="1135850" y="18145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415;p61"/>
            <p:cNvSpPr/>
            <p:nvPr/>
          </p:nvSpPr>
          <p:spPr>
            <a:xfrm>
              <a:off x="120907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6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416;p61"/>
            <p:cNvSpPr/>
            <p:nvPr/>
          </p:nvSpPr>
          <p:spPr>
            <a:xfrm>
              <a:off x="1282300" y="1960875"/>
              <a:ext cx="51800" cy="49725"/>
            </a:xfrm>
            <a:custGeom>
              <a:avLst/>
              <a:gdLst/>
              <a:ahLst/>
              <a:cxnLst/>
              <a:rect l="l" t="t" r="r" b="b"/>
              <a:pathLst>
                <a:path w="2072" h="1989" extrusionOk="0">
                  <a:moveTo>
                    <a:pt x="1001" y="0"/>
                  </a:moveTo>
                  <a:cubicBezTo>
                    <a:pt x="492" y="0"/>
                    <a:pt x="0" y="400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91" y="91"/>
                    <a:pt x="1244" y="0"/>
                    <a:pt x="1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417;p61"/>
            <p:cNvSpPr/>
            <p:nvPr/>
          </p:nvSpPr>
          <p:spPr>
            <a:xfrm>
              <a:off x="1355225" y="2034025"/>
              <a:ext cx="52100" cy="49700"/>
            </a:xfrm>
            <a:custGeom>
              <a:avLst/>
              <a:gdLst/>
              <a:ahLst/>
              <a:cxnLst/>
              <a:rect l="l" t="t" r="r" b="b"/>
              <a:pathLst>
                <a:path w="2084" h="1988" extrusionOk="0">
                  <a:moveTo>
                    <a:pt x="996" y="1"/>
                  </a:moveTo>
                  <a:cubicBezTo>
                    <a:pt x="488" y="1"/>
                    <a:pt x="0" y="397"/>
                    <a:pt x="0" y="1000"/>
                  </a:cubicBezTo>
                  <a:cubicBezTo>
                    <a:pt x="0" y="1594"/>
                    <a:pt x="487" y="1988"/>
                    <a:pt x="995" y="1988"/>
                  </a:cubicBezTo>
                  <a:cubicBezTo>
                    <a:pt x="1240" y="1988"/>
                    <a:pt x="1489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418;p61"/>
            <p:cNvSpPr/>
            <p:nvPr/>
          </p:nvSpPr>
          <p:spPr>
            <a:xfrm>
              <a:off x="1428750" y="21075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419;p61"/>
            <p:cNvSpPr/>
            <p:nvPr/>
          </p:nvSpPr>
          <p:spPr>
            <a:xfrm>
              <a:off x="1501950" y="2180750"/>
              <a:ext cx="51825" cy="49650"/>
            </a:xfrm>
            <a:custGeom>
              <a:avLst/>
              <a:gdLst/>
              <a:ahLst/>
              <a:cxnLst/>
              <a:rect l="l" t="t" r="r" b="b"/>
              <a:pathLst>
                <a:path w="2073" h="1986" extrusionOk="0">
                  <a:moveTo>
                    <a:pt x="990" y="1"/>
                  </a:moveTo>
                  <a:cubicBezTo>
                    <a:pt x="483" y="1"/>
                    <a:pt x="1" y="395"/>
                    <a:pt x="1" y="989"/>
                  </a:cubicBezTo>
                  <a:cubicBezTo>
                    <a:pt x="1" y="1586"/>
                    <a:pt x="487" y="1986"/>
                    <a:pt x="997" y="1986"/>
                  </a:cubicBezTo>
                  <a:cubicBezTo>
                    <a:pt x="1240" y="1986"/>
                    <a:pt x="1488" y="1895"/>
                    <a:pt x="1692" y="1691"/>
                  </a:cubicBezTo>
                  <a:cubicBezTo>
                    <a:pt x="2073" y="1310"/>
                    <a:pt x="2073" y="679"/>
                    <a:pt x="1692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420;p61"/>
            <p:cNvSpPr/>
            <p:nvPr/>
          </p:nvSpPr>
          <p:spPr>
            <a:xfrm>
              <a:off x="989100" y="18142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5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421;p61"/>
            <p:cNvSpPr/>
            <p:nvPr/>
          </p:nvSpPr>
          <p:spPr>
            <a:xfrm>
              <a:off x="106292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422;p61"/>
            <p:cNvSpPr/>
            <p:nvPr/>
          </p:nvSpPr>
          <p:spPr>
            <a:xfrm>
              <a:off x="1135850" y="19610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02"/>
                    <a:pt x="2084" y="671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423;p61"/>
            <p:cNvSpPr/>
            <p:nvPr/>
          </p:nvSpPr>
          <p:spPr>
            <a:xfrm>
              <a:off x="1209075" y="2034025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1" y="1"/>
                  </a:moveTo>
                  <a:cubicBezTo>
                    <a:pt x="483" y="1"/>
                    <a:pt x="0" y="397"/>
                    <a:pt x="0" y="1000"/>
                  </a:cubicBezTo>
                  <a:cubicBezTo>
                    <a:pt x="0" y="1594"/>
                    <a:pt x="482" y="1988"/>
                    <a:pt x="989" y="1988"/>
                  </a:cubicBezTo>
                  <a:cubicBezTo>
                    <a:pt x="1234" y="1988"/>
                    <a:pt x="1485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6" y="1"/>
                    <a:pt x="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424;p61"/>
            <p:cNvSpPr/>
            <p:nvPr/>
          </p:nvSpPr>
          <p:spPr>
            <a:xfrm>
              <a:off x="1282300" y="2107250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5" y="0"/>
                  </a:moveTo>
                  <a:cubicBezTo>
                    <a:pt x="487" y="0"/>
                    <a:pt x="0" y="394"/>
                    <a:pt x="0" y="988"/>
                  </a:cubicBezTo>
                  <a:cubicBezTo>
                    <a:pt x="0" y="1591"/>
                    <a:pt x="488" y="1988"/>
                    <a:pt x="996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9" y="92"/>
                    <a:pt x="1240" y="0"/>
                    <a:pt x="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425;p61"/>
            <p:cNvSpPr/>
            <p:nvPr/>
          </p:nvSpPr>
          <p:spPr>
            <a:xfrm>
              <a:off x="1355525" y="2180750"/>
              <a:ext cx="52100" cy="49725"/>
            </a:xfrm>
            <a:custGeom>
              <a:avLst/>
              <a:gdLst/>
              <a:ahLst/>
              <a:cxnLst/>
              <a:rect l="l" t="t" r="r" b="b"/>
              <a:pathLst>
                <a:path w="2084" h="1989" extrusionOk="0">
                  <a:moveTo>
                    <a:pt x="998" y="1"/>
                  </a:moveTo>
                  <a:cubicBezTo>
                    <a:pt x="487" y="1"/>
                    <a:pt x="0" y="395"/>
                    <a:pt x="0" y="989"/>
                  </a:cubicBezTo>
                  <a:cubicBezTo>
                    <a:pt x="0" y="1592"/>
                    <a:pt x="488" y="1988"/>
                    <a:pt x="1000" y="1988"/>
                  </a:cubicBezTo>
                  <a:cubicBezTo>
                    <a:pt x="1246" y="1988"/>
                    <a:pt x="1498" y="1896"/>
                    <a:pt x="1703" y="1691"/>
                  </a:cubicBezTo>
                  <a:cubicBezTo>
                    <a:pt x="2084" y="1310"/>
                    <a:pt x="2084" y="679"/>
                    <a:pt x="1703" y="298"/>
                  </a:cubicBezTo>
                  <a:cubicBezTo>
                    <a:pt x="1497" y="93"/>
                    <a:pt x="1245" y="1"/>
                    <a:pt x="9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426;p61"/>
            <p:cNvSpPr/>
            <p:nvPr/>
          </p:nvSpPr>
          <p:spPr>
            <a:xfrm>
              <a:off x="1428750" y="22539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427;p61"/>
            <p:cNvSpPr/>
            <p:nvPr/>
          </p:nvSpPr>
          <p:spPr>
            <a:xfrm>
              <a:off x="842650" y="18145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428;p61"/>
            <p:cNvSpPr/>
            <p:nvPr/>
          </p:nvSpPr>
          <p:spPr>
            <a:xfrm>
              <a:off x="915575" y="1887575"/>
              <a:ext cx="49725" cy="49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53" y="0"/>
                    <a:pt x="1" y="453"/>
                    <a:pt x="1" y="1000"/>
                  </a:cubicBezTo>
                  <a:cubicBezTo>
                    <a:pt x="1" y="1536"/>
                    <a:pt x="453" y="1988"/>
                    <a:pt x="1001" y="1988"/>
                  </a:cubicBezTo>
                  <a:cubicBezTo>
                    <a:pt x="1548" y="1988"/>
                    <a:pt x="1989" y="1536"/>
                    <a:pt x="1989" y="1000"/>
                  </a:cubicBezTo>
                  <a:cubicBezTo>
                    <a:pt x="1989" y="453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429;p61"/>
            <p:cNvSpPr/>
            <p:nvPr/>
          </p:nvSpPr>
          <p:spPr>
            <a:xfrm>
              <a:off x="761100" y="188757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22" y="0"/>
                  </a:moveTo>
                  <a:cubicBezTo>
                    <a:pt x="441" y="0"/>
                    <a:pt x="0" y="1072"/>
                    <a:pt x="619" y="1691"/>
                  </a:cubicBezTo>
                  <a:cubicBezTo>
                    <a:pt x="816" y="1887"/>
                    <a:pt x="1072" y="1985"/>
                    <a:pt x="1326" y="1985"/>
                  </a:cubicBezTo>
                  <a:cubicBezTo>
                    <a:pt x="1581" y="1985"/>
                    <a:pt x="1834" y="1887"/>
                    <a:pt x="2024" y="1691"/>
                  </a:cubicBezTo>
                  <a:cubicBezTo>
                    <a:pt x="2655" y="1072"/>
                    <a:pt x="2203" y="0"/>
                    <a:pt x="1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430;p61"/>
            <p:cNvSpPr/>
            <p:nvPr/>
          </p:nvSpPr>
          <p:spPr>
            <a:xfrm>
              <a:off x="989400" y="19613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431;p61"/>
            <p:cNvSpPr/>
            <p:nvPr/>
          </p:nvSpPr>
          <p:spPr>
            <a:xfrm>
              <a:off x="1062625" y="203432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86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6" y="1985"/>
                    <a:pt x="993" y="1985"/>
                  </a:cubicBezTo>
                  <a:cubicBezTo>
                    <a:pt x="1234" y="1985"/>
                    <a:pt x="1479" y="1894"/>
                    <a:pt x="1679" y="1691"/>
                  </a:cubicBezTo>
                  <a:cubicBezTo>
                    <a:pt x="2072" y="1310"/>
                    <a:pt x="2072" y="678"/>
                    <a:pt x="1679" y="297"/>
                  </a:cubicBezTo>
                  <a:cubicBezTo>
                    <a:pt x="1477" y="92"/>
                    <a:pt x="1229" y="0"/>
                    <a:pt x="9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432;p61"/>
            <p:cNvSpPr/>
            <p:nvPr/>
          </p:nvSpPr>
          <p:spPr>
            <a:xfrm>
              <a:off x="1135550" y="21074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90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433;p61"/>
            <p:cNvSpPr/>
            <p:nvPr/>
          </p:nvSpPr>
          <p:spPr>
            <a:xfrm>
              <a:off x="1208775" y="21806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7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434;p61"/>
            <p:cNvSpPr/>
            <p:nvPr/>
          </p:nvSpPr>
          <p:spPr>
            <a:xfrm>
              <a:off x="1282300" y="22542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435;p61"/>
            <p:cNvSpPr/>
            <p:nvPr/>
          </p:nvSpPr>
          <p:spPr>
            <a:xfrm>
              <a:off x="1355525" y="2327275"/>
              <a:ext cx="51800" cy="49750"/>
            </a:xfrm>
            <a:custGeom>
              <a:avLst/>
              <a:gdLst/>
              <a:ahLst/>
              <a:cxnLst/>
              <a:rect l="l" t="t" r="r" b="b"/>
              <a:pathLst>
                <a:path w="2072" h="1990" extrusionOk="0">
                  <a:moveTo>
                    <a:pt x="996" y="1"/>
                  </a:moveTo>
                  <a:cubicBezTo>
                    <a:pt x="486" y="1"/>
                    <a:pt x="0" y="401"/>
                    <a:pt x="0" y="998"/>
                  </a:cubicBezTo>
                  <a:cubicBezTo>
                    <a:pt x="0" y="1595"/>
                    <a:pt x="486" y="1989"/>
                    <a:pt x="996" y="1989"/>
                  </a:cubicBezTo>
                  <a:cubicBezTo>
                    <a:pt x="1239" y="1989"/>
                    <a:pt x="1487" y="1900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87" y="92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436;p61"/>
            <p:cNvSpPr/>
            <p:nvPr/>
          </p:nvSpPr>
          <p:spPr>
            <a:xfrm>
              <a:off x="842650" y="19607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437;p61"/>
            <p:cNvSpPr/>
            <p:nvPr/>
          </p:nvSpPr>
          <p:spPr>
            <a:xfrm>
              <a:off x="916175" y="2034325"/>
              <a:ext cx="51825" cy="49625"/>
            </a:xfrm>
            <a:custGeom>
              <a:avLst/>
              <a:gdLst/>
              <a:ahLst/>
              <a:cxnLst/>
              <a:rect l="l" t="t" r="r" b="b"/>
              <a:pathLst>
                <a:path w="2073" h="1985" extrusionOk="0">
                  <a:moveTo>
                    <a:pt x="990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7" y="1985"/>
                    <a:pt x="996" y="1985"/>
                  </a:cubicBezTo>
                  <a:cubicBezTo>
                    <a:pt x="1239" y="1985"/>
                    <a:pt x="1488" y="1894"/>
                    <a:pt x="1691" y="1691"/>
                  </a:cubicBezTo>
                  <a:cubicBezTo>
                    <a:pt x="2072" y="1310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438;p61"/>
            <p:cNvSpPr/>
            <p:nvPr/>
          </p:nvSpPr>
          <p:spPr>
            <a:xfrm>
              <a:off x="989400" y="21074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439;p61"/>
            <p:cNvSpPr/>
            <p:nvPr/>
          </p:nvSpPr>
          <p:spPr>
            <a:xfrm>
              <a:off x="1062325" y="21806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440;p61"/>
            <p:cNvSpPr/>
            <p:nvPr/>
          </p:nvSpPr>
          <p:spPr>
            <a:xfrm>
              <a:off x="1135550" y="225370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5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441;p61"/>
            <p:cNvSpPr/>
            <p:nvPr/>
          </p:nvSpPr>
          <p:spPr>
            <a:xfrm>
              <a:off x="1209075" y="232727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1" y="1"/>
                  </a:moveTo>
                  <a:cubicBezTo>
                    <a:pt x="492" y="1"/>
                    <a:pt x="0" y="401"/>
                    <a:pt x="0" y="998"/>
                  </a:cubicBezTo>
                  <a:cubicBezTo>
                    <a:pt x="0" y="1595"/>
                    <a:pt x="492" y="1989"/>
                    <a:pt x="1002" y="1989"/>
                  </a:cubicBezTo>
                  <a:cubicBezTo>
                    <a:pt x="1244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2"/>
                    <a:pt x="1244" y="1"/>
                    <a:pt x="1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442;p61"/>
            <p:cNvSpPr/>
            <p:nvPr/>
          </p:nvSpPr>
          <p:spPr>
            <a:xfrm>
              <a:off x="1282300" y="2400450"/>
              <a:ext cx="51800" cy="49800"/>
            </a:xfrm>
            <a:custGeom>
              <a:avLst/>
              <a:gdLst/>
              <a:ahLst/>
              <a:cxnLst/>
              <a:rect l="l" t="t" r="r" b="b"/>
              <a:pathLst>
                <a:path w="2072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443;p61"/>
            <p:cNvSpPr/>
            <p:nvPr/>
          </p:nvSpPr>
          <p:spPr>
            <a:xfrm>
              <a:off x="696200" y="1960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2" y="1"/>
                  </a:moveTo>
                  <a:cubicBezTo>
                    <a:pt x="493" y="1"/>
                    <a:pt x="1" y="395"/>
                    <a:pt x="1" y="992"/>
                  </a:cubicBezTo>
                  <a:cubicBezTo>
                    <a:pt x="1" y="1595"/>
                    <a:pt x="489" y="1992"/>
                    <a:pt x="997" y="1992"/>
                  </a:cubicBezTo>
                  <a:cubicBezTo>
                    <a:pt x="1241" y="1992"/>
                    <a:pt x="1490" y="1900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444;p61"/>
            <p:cNvSpPr/>
            <p:nvPr/>
          </p:nvSpPr>
          <p:spPr>
            <a:xfrm>
              <a:off x="769425" y="20339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445;p61"/>
            <p:cNvSpPr/>
            <p:nvPr/>
          </p:nvSpPr>
          <p:spPr>
            <a:xfrm>
              <a:off x="614650" y="2034000"/>
              <a:ext cx="66400" cy="49450"/>
            </a:xfrm>
            <a:custGeom>
              <a:avLst/>
              <a:gdLst/>
              <a:ahLst/>
              <a:cxnLst/>
              <a:rect l="l" t="t" r="r" b="b"/>
              <a:pathLst>
                <a:path w="2656" h="1978" extrusionOk="0">
                  <a:moveTo>
                    <a:pt x="1334" y="1"/>
                  </a:moveTo>
                  <a:cubicBezTo>
                    <a:pt x="453" y="1"/>
                    <a:pt x="0" y="1061"/>
                    <a:pt x="631" y="1692"/>
                  </a:cubicBezTo>
                  <a:cubicBezTo>
                    <a:pt x="822" y="1882"/>
                    <a:pt x="1075" y="1977"/>
                    <a:pt x="1329" y="1977"/>
                  </a:cubicBezTo>
                  <a:cubicBezTo>
                    <a:pt x="1584" y="1977"/>
                    <a:pt x="1840" y="1882"/>
                    <a:pt x="2036" y="1692"/>
                  </a:cubicBezTo>
                  <a:cubicBezTo>
                    <a:pt x="2656" y="1061"/>
                    <a:pt x="2215" y="1"/>
                    <a:pt x="13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446;p61"/>
            <p:cNvSpPr/>
            <p:nvPr/>
          </p:nvSpPr>
          <p:spPr>
            <a:xfrm>
              <a:off x="842950" y="21074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4"/>
                  </a:cubicBezTo>
                  <a:cubicBezTo>
                    <a:pt x="2084" y="1302"/>
                    <a:pt x="2084" y="682"/>
                    <a:pt x="1691" y="290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447;p61"/>
            <p:cNvSpPr/>
            <p:nvPr/>
          </p:nvSpPr>
          <p:spPr>
            <a:xfrm>
              <a:off x="916175" y="218067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1"/>
                    <a:pt x="2072" y="670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448;p61"/>
            <p:cNvSpPr/>
            <p:nvPr/>
          </p:nvSpPr>
          <p:spPr>
            <a:xfrm>
              <a:off x="989400" y="2253700"/>
              <a:ext cx="51825" cy="49800"/>
            </a:xfrm>
            <a:custGeom>
              <a:avLst/>
              <a:gdLst/>
              <a:ahLst/>
              <a:cxnLst/>
              <a:rect l="l" t="t" r="r" b="b"/>
              <a:pathLst>
                <a:path w="2073" h="1992" extrusionOk="0">
                  <a:moveTo>
                    <a:pt x="991" y="0"/>
                  </a:moveTo>
                  <a:cubicBezTo>
                    <a:pt x="483" y="0"/>
                    <a:pt x="0" y="397"/>
                    <a:pt x="0" y="1000"/>
                  </a:cubicBezTo>
                  <a:cubicBezTo>
                    <a:pt x="0" y="1597"/>
                    <a:pt x="487" y="1991"/>
                    <a:pt x="997" y="1991"/>
                  </a:cubicBezTo>
                  <a:cubicBezTo>
                    <a:pt x="1239" y="1991"/>
                    <a:pt x="1488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6" y="0"/>
                    <a:pt x="9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449;p61"/>
            <p:cNvSpPr/>
            <p:nvPr/>
          </p:nvSpPr>
          <p:spPr>
            <a:xfrm>
              <a:off x="1062625" y="232682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3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3" y="1983"/>
                  </a:cubicBezTo>
                  <a:cubicBezTo>
                    <a:pt x="1234" y="1983"/>
                    <a:pt x="1479" y="1894"/>
                    <a:pt x="1679" y="1694"/>
                  </a:cubicBezTo>
                  <a:cubicBezTo>
                    <a:pt x="2072" y="1313"/>
                    <a:pt x="2072" y="682"/>
                    <a:pt x="1679" y="289"/>
                  </a:cubicBezTo>
                  <a:cubicBezTo>
                    <a:pt x="1479" y="90"/>
                    <a:pt x="1234" y="0"/>
                    <a:pt x="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450;p61"/>
            <p:cNvSpPr/>
            <p:nvPr/>
          </p:nvSpPr>
          <p:spPr>
            <a:xfrm>
              <a:off x="1135850" y="24004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1000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6" y="1991"/>
                  </a:cubicBezTo>
                  <a:cubicBezTo>
                    <a:pt x="1250" y="1991"/>
                    <a:pt x="1499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6" y="0"/>
                    <a:pt x="1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451;p61"/>
            <p:cNvSpPr/>
            <p:nvPr/>
          </p:nvSpPr>
          <p:spPr>
            <a:xfrm>
              <a:off x="1209075" y="24735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1" y="89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452;p61"/>
            <p:cNvSpPr/>
            <p:nvPr/>
          </p:nvSpPr>
          <p:spPr>
            <a:xfrm>
              <a:off x="696200" y="21070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2" y="0"/>
                  </a:moveTo>
                  <a:cubicBezTo>
                    <a:pt x="492" y="0"/>
                    <a:pt x="1" y="400"/>
                    <a:pt x="1" y="997"/>
                  </a:cubicBezTo>
                  <a:cubicBezTo>
                    <a:pt x="1" y="1594"/>
                    <a:pt x="493" y="1989"/>
                    <a:pt x="1002" y="1989"/>
                  </a:cubicBezTo>
                  <a:cubicBezTo>
                    <a:pt x="1245" y="1989"/>
                    <a:pt x="1492" y="1899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2" y="91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453;p61"/>
            <p:cNvSpPr/>
            <p:nvPr/>
          </p:nvSpPr>
          <p:spPr>
            <a:xfrm>
              <a:off x="769725" y="21806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6" y="1984"/>
                  </a:cubicBezTo>
                  <a:cubicBezTo>
                    <a:pt x="1250" y="1984"/>
                    <a:pt x="1500" y="1894"/>
                    <a:pt x="1703" y="1694"/>
                  </a:cubicBezTo>
                  <a:cubicBezTo>
                    <a:pt x="2084" y="1301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454;p61"/>
            <p:cNvSpPr/>
            <p:nvPr/>
          </p:nvSpPr>
          <p:spPr>
            <a:xfrm>
              <a:off x="842950" y="2253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2" y="1991"/>
                  </a:cubicBezTo>
                  <a:cubicBezTo>
                    <a:pt x="1245" y="1991"/>
                    <a:pt x="1492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455;p61"/>
            <p:cNvSpPr/>
            <p:nvPr/>
          </p:nvSpPr>
          <p:spPr>
            <a:xfrm>
              <a:off x="916175" y="232682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456;p61"/>
            <p:cNvSpPr/>
            <p:nvPr/>
          </p:nvSpPr>
          <p:spPr>
            <a:xfrm>
              <a:off x="989400" y="24000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457;p61"/>
            <p:cNvSpPr/>
            <p:nvPr/>
          </p:nvSpPr>
          <p:spPr>
            <a:xfrm>
              <a:off x="1062925" y="24735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7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7" y="89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458;p61"/>
            <p:cNvSpPr/>
            <p:nvPr/>
          </p:nvSpPr>
          <p:spPr>
            <a:xfrm>
              <a:off x="1136150" y="254677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6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459;p61"/>
            <p:cNvSpPr/>
            <p:nvPr/>
          </p:nvSpPr>
          <p:spPr>
            <a:xfrm>
              <a:off x="549750" y="210725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1"/>
                  </a:moveTo>
                  <a:cubicBezTo>
                    <a:pt x="489" y="1"/>
                    <a:pt x="1" y="397"/>
                    <a:pt x="1" y="1000"/>
                  </a:cubicBezTo>
                  <a:cubicBezTo>
                    <a:pt x="1" y="1597"/>
                    <a:pt x="493" y="1992"/>
                    <a:pt x="1002" y="1992"/>
                  </a:cubicBezTo>
                  <a:cubicBezTo>
                    <a:pt x="1245" y="1992"/>
                    <a:pt x="1492" y="1902"/>
                    <a:pt x="1692" y="1702"/>
                  </a:cubicBezTo>
                  <a:cubicBezTo>
                    <a:pt x="2084" y="1310"/>
                    <a:pt x="2084" y="679"/>
                    <a:pt x="1692" y="298"/>
                  </a:cubicBezTo>
                  <a:cubicBezTo>
                    <a:pt x="1490" y="92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460;p61"/>
            <p:cNvSpPr/>
            <p:nvPr/>
          </p:nvSpPr>
          <p:spPr>
            <a:xfrm>
              <a:off x="622975" y="2180475"/>
              <a:ext cx="51825" cy="49700"/>
            </a:xfrm>
            <a:custGeom>
              <a:avLst/>
              <a:gdLst/>
              <a:ahLst/>
              <a:cxnLst/>
              <a:rect l="l" t="t" r="r" b="b"/>
              <a:pathLst>
                <a:path w="2073" h="1988" extrusionOk="0">
                  <a:moveTo>
                    <a:pt x="990" y="0"/>
                  </a:moveTo>
                  <a:cubicBezTo>
                    <a:pt x="483" y="0"/>
                    <a:pt x="1" y="394"/>
                    <a:pt x="1" y="988"/>
                  </a:cubicBezTo>
                  <a:cubicBezTo>
                    <a:pt x="1" y="1591"/>
                    <a:pt x="484" y="1987"/>
                    <a:pt x="992" y="1987"/>
                  </a:cubicBezTo>
                  <a:cubicBezTo>
                    <a:pt x="1236" y="1987"/>
                    <a:pt x="1486" y="1896"/>
                    <a:pt x="1691" y="1690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461;p61"/>
            <p:cNvSpPr/>
            <p:nvPr/>
          </p:nvSpPr>
          <p:spPr>
            <a:xfrm>
              <a:off x="468200" y="2180450"/>
              <a:ext cx="66400" cy="49675"/>
            </a:xfrm>
            <a:custGeom>
              <a:avLst/>
              <a:gdLst/>
              <a:ahLst/>
              <a:cxnLst/>
              <a:rect l="l" t="t" r="r" b="b"/>
              <a:pathLst>
                <a:path w="2656" h="1987" extrusionOk="0">
                  <a:moveTo>
                    <a:pt x="1322" y="1"/>
                  </a:moveTo>
                  <a:cubicBezTo>
                    <a:pt x="441" y="1"/>
                    <a:pt x="1" y="1072"/>
                    <a:pt x="632" y="1691"/>
                  </a:cubicBezTo>
                  <a:cubicBezTo>
                    <a:pt x="822" y="1888"/>
                    <a:pt x="1075" y="1986"/>
                    <a:pt x="1328" y="1986"/>
                  </a:cubicBezTo>
                  <a:cubicBezTo>
                    <a:pt x="1581" y="1986"/>
                    <a:pt x="1834" y="1888"/>
                    <a:pt x="2025" y="1691"/>
                  </a:cubicBezTo>
                  <a:cubicBezTo>
                    <a:pt x="2656" y="1072"/>
                    <a:pt x="2203" y="1"/>
                    <a:pt x="1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462;p61"/>
            <p:cNvSpPr/>
            <p:nvPr/>
          </p:nvSpPr>
          <p:spPr>
            <a:xfrm>
              <a:off x="696500" y="2253975"/>
              <a:ext cx="51825" cy="49725"/>
            </a:xfrm>
            <a:custGeom>
              <a:avLst/>
              <a:gdLst/>
              <a:ahLst/>
              <a:cxnLst/>
              <a:rect l="l" t="t" r="r" b="b"/>
              <a:pathLst>
                <a:path w="2073" h="1989" extrusionOk="0">
                  <a:moveTo>
                    <a:pt x="990" y="1"/>
                  </a:moveTo>
                  <a:cubicBezTo>
                    <a:pt x="482" y="1"/>
                    <a:pt x="1" y="395"/>
                    <a:pt x="1" y="989"/>
                  </a:cubicBezTo>
                  <a:cubicBezTo>
                    <a:pt x="1" y="1592"/>
                    <a:pt x="484" y="1988"/>
                    <a:pt x="991" y="1988"/>
                  </a:cubicBezTo>
                  <a:cubicBezTo>
                    <a:pt x="1236" y="1988"/>
                    <a:pt x="1486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463;p61"/>
            <p:cNvSpPr/>
            <p:nvPr/>
          </p:nvSpPr>
          <p:spPr>
            <a:xfrm>
              <a:off x="769425" y="23271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9"/>
                    <a:pt x="1006" y="1989"/>
                  </a:cubicBezTo>
                  <a:cubicBezTo>
                    <a:pt x="1250" y="1989"/>
                    <a:pt x="1500" y="1898"/>
                    <a:pt x="1703" y="1694"/>
                  </a:cubicBezTo>
                  <a:cubicBezTo>
                    <a:pt x="2084" y="1313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464;p61"/>
            <p:cNvSpPr/>
            <p:nvPr/>
          </p:nvSpPr>
          <p:spPr>
            <a:xfrm>
              <a:off x="842650" y="24003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465;p61"/>
            <p:cNvSpPr/>
            <p:nvPr/>
          </p:nvSpPr>
          <p:spPr>
            <a:xfrm>
              <a:off x="915875" y="24735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2" y="89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466;p61"/>
            <p:cNvSpPr/>
            <p:nvPr/>
          </p:nvSpPr>
          <p:spPr>
            <a:xfrm>
              <a:off x="989400" y="2546950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401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5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1"/>
                    <a:pt x="1244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467;p61"/>
            <p:cNvSpPr/>
            <p:nvPr/>
          </p:nvSpPr>
          <p:spPr>
            <a:xfrm>
              <a:off x="1062925" y="2620000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7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468;p61"/>
            <p:cNvSpPr/>
            <p:nvPr/>
          </p:nvSpPr>
          <p:spPr>
            <a:xfrm>
              <a:off x="549750" y="225360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4"/>
                    <a:pt x="1002" y="1984"/>
                  </a:cubicBezTo>
                  <a:cubicBezTo>
                    <a:pt x="1245" y="1984"/>
                    <a:pt x="1492" y="1894"/>
                    <a:pt x="1692" y="1694"/>
                  </a:cubicBezTo>
                  <a:cubicBezTo>
                    <a:pt x="2084" y="1302"/>
                    <a:pt x="2084" y="682"/>
                    <a:pt x="1692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469;p61"/>
            <p:cNvSpPr/>
            <p:nvPr/>
          </p:nvSpPr>
          <p:spPr>
            <a:xfrm>
              <a:off x="623275" y="23271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470;p61"/>
            <p:cNvSpPr/>
            <p:nvPr/>
          </p:nvSpPr>
          <p:spPr>
            <a:xfrm>
              <a:off x="696500" y="24003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1" y="395"/>
                    <a:pt x="1" y="992"/>
                  </a:cubicBezTo>
                  <a:cubicBezTo>
                    <a:pt x="1" y="1589"/>
                    <a:pt x="487" y="1983"/>
                    <a:pt x="997" y="1983"/>
                  </a:cubicBezTo>
                  <a:cubicBezTo>
                    <a:pt x="1240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40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471;p61"/>
            <p:cNvSpPr/>
            <p:nvPr/>
          </p:nvSpPr>
          <p:spPr>
            <a:xfrm>
              <a:off x="769425" y="2473375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0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6" y="1991"/>
                  </a:cubicBezTo>
                  <a:cubicBezTo>
                    <a:pt x="1250" y="1991"/>
                    <a:pt x="1500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7" y="0"/>
                    <a:pt x="1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472;p61"/>
            <p:cNvSpPr/>
            <p:nvPr/>
          </p:nvSpPr>
          <p:spPr>
            <a:xfrm>
              <a:off x="842650" y="254657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5" y="1"/>
                  </a:moveTo>
                  <a:cubicBezTo>
                    <a:pt x="488" y="1"/>
                    <a:pt x="1" y="395"/>
                    <a:pt x="1" y="989"/>
                  </a:cubicBezTo>
                  <a:cubicBezTo>
                    <a:pt x="1" y="1591"/>
                    <a:pt x="489" y="1988"/>
                    <a:pt x="997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0" y="1"/>
                    <a:pt x="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473;p61"/>
            <p:cNvSpPr/>
            <p:nvPr/>
          </p:nvSpPr>
          <p:spPr>
            <a:xfrm>
              <a:off x="916175" y="2620000"/>
              <a:ext cx="52125" cy="49750"/>
            </a:xfrm>
            <a:custGeom>
              <a:avLst/>
              <a:gdLst/>
              <a:ahLst/>
              <a:cxnLst/>
              <a:rect l="l" t="t" r="r" b="b"/>
              <a:pathLst>
                <a:path w="2085" h="1990" extrusionOk="0">
                  <a:moveTo>
                    <a:pt x="1006" y="1"/>
                  </a:moveTo>
                  <a:cubicBezTo>
                    <a:pt x="492" y="1"/>
                    <a:pt x="0" y="396"/>
                    <a:pt x="0" y="993"/>
                  </a:cubicBezTo>
                  <a:cubicBezTo>
                    <a:pt x="0" y="1589"/>
                    <a:pt x="492" y="1989"/>
                    <a:pt x="1005" y="1989"/>
                  </a:cubicBezTo>
                  <a:cubicBezTo>
                    <a:pt x="1250" y="1989"/>
                    <a:pt x="1499" y="1899"/>
                    <a:pt x="1703" y="1695"/>
                  </a:cubicBezTo>
                  <a:cubicBezTo>
                    <a:pt x="2084" y="1314"/>
                    <a:pt x="2084" y="683"/>
                    <a:pt x="1703" y="290"/>
                  </a:cubicBezTo>
                  <a:cubicBezTo>
                    <a:pt x="1500" y="90"/>
                    <a:pt x="1250" y="1"/>
                    <a:pt x="10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474;p61"/>
            <p:cNvSpPr/>
            <p:nvPr/>
          </p:nvSpPr>
          <p:spPr>
            <a:xfrm>
              <a:off x="989400" y="269322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396"/>
                    <a:pt x="0" y="992"/>
                  </a:cubicBezTo>
                  <a:cubicBezTo>
                    <a:pt x="0" y="1589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0" grpId="0" build="p" animBg="1"/>
      <p:bldP spid="3531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3410;p61"/>
          <p:cNvGrpSpPr/>
          <p:nvPr/>
        </p:nvGrpSpPr>
        <p:grpSpPr>
          <a:xfrm>
            <a:off x="8028298" y="2785487"/>
            <a:ext cx="862489" cy="854147"/>
            <a:chOff x="468200" y="1667900"/>
            <a:chExt cx="1085575" cy="1075075"/>
          </a:xfrm>
        </p:grpSpPr>
        <p:sp>
          <p:nvSpPr>
            <p:cNvPr id="19" name="Google Shape;3411;p61"/>
            <p:cNvSpPr/>
            <p:nvPr/>
          </p:nvSpPr>
          <p:spPr>
            <a:xfrm>
              <a:off x="989100" y="1667900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7" y="1"/>
                  </a:moveTo>
                  <a:cubicBezTo>
                    <a:pt x="489" y="1"/>
                    <a:pt x="0" y="398"/>
                    <a:pt x="0" y="1000"/>
                  </a:cubicBezTo>
                  <a:cubicBezTo>
                    <a:pt x="0" y="1595"/>
                    <a:pt x="488" y="1988"/>
                    <a:pt x="995" y="1988"/>
                  </a:cubicBezTo>
                  <a:cubicBezTo>
                    <a:pt x="1240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412;p61"/>
            <p:cNvSpPr/>
            <p:nvPr/>
          </p:nvSpPr>
          <p:spPr>
            <a:xfrm>
              <a:off x="1062325" y="1741025"/>
              <a:ext cx="51825" cy="49750"/>
            </a:xfrm>
            <a:custGeom>
              <a:avLst/>
              <a:gdLst/>
              <a:ahLst/>
              <a:cxnLst/>
              <a:rect l="l" t="t" r="r" b="b"/>
              <a:pathLst>
                <a:path w="2073" h="1990" extrusionOk="0">
                  <a:moveTo>
                    <a:pt x="997" y="1"/>
                  </a:moveTo>
                  <a:cubicBezTo>
                    <a:pt x="487" y="1"/>
                    <a:pt x="0" y="396"/>
                    <a:pt x="0" y="992"/>
                  </a:cubicBezTo>
                  <a:cubicBezTo>
                    <a:pt x="0" y="1589"/>
                    <a:pt x="487" y="1989"/>
                    <a:pt x="996" y="1989"/>
                  </a:cubicBezTo>
                  <a:cubicBezTo>
                    <a:pt x="1239" y="1989"/>
                    <a:pt x="1487" y="1899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413;p61"/>
            <p:cNvSpPr/>
            <p:nvPr/>
          </p:nvSpPr>
          <p:spPr>
            <a:xfrm>
              <a:off x="907550" y="174112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34" y="0"/>
                  </a:moveTo>
                  <a:cubicBezTo>
                    <a:pt x="453" y="0"/>
                    <a:pt x="0" y="1072"/>
                    <a:pt x="631" y="1691"/>
                  </a:cubicBezTo>
                  <a:cubicBezTo>
                    <a:pt x="822" y="1887"/>
                    <a:pt x="1075" y="1986"/>
                    <a:pt x="1328" y="1986"/>
                  </a:cubicBezTo>
                  <a:cubicBezTo>
                    <a:pt x="1581" y="1986"/>
                    <a:pt x="1834" y="1887"/>
                    <a:pt x="2024" y="1691"/>
                  </a:cubicBezTo>
                  <a:cubicBezTo>
                    <a:pt x="2655" y="1072"/>
                    <a:pt x="2215" y="0"/>
                    <a:pt x="13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414;p61"/>
            <p:cNvSpPr/>
            <p:nvPr/>
          </p:nvSpPr>
          <p:spPr>
            <a:xfrm>
              <a:off x="1135850" y="18145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415;p61"/>
            <p:cNvSpPr/>
            <p:nvPr/>
          </p:nvSpPr>
          <p:spPr>
            <a:xfrm>
              <a:off x="120907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6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16;p61"/>
            <p:cNvSpPr/>
            <p:nvPr/>
          </p:nvSpPr>
          <p:spPr>
            <a:xfrm>
              <a:off x="1282300" y="1960875"/>
              <a:ext cx="51800" cy="49725"/>
            </a:xfrm>
            <a:custGeom>
              <a:avLst/>
              <a:gdLst/>
              <a:ahLst/>
              <a:cxnLst/>
              <a:rect l="l" t="t" r="r" b="b"/>
              <a:pathLst>
                <a:path w="2072" h="1989" extrusionOk="0">
                  <a:moveTo>
                    <a:pt x="1001" y="0"/>
                  </a:moveTo>
                  <a:cubicBezTo>
                    <a:pt x="492" y="0"/>
                    <a:pt x="0" y="400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91" y="91"/>
                    <a:pt x="1244" y="0"/>
                    <a:pt x="1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417;p61"/>
            <p:cNvSpPr/>
            <p:nvPr/>
          </p:nvSpPr>
          <p:spPr>
            <a:xfrm>
              <a:off x="1355225" y="2034025"/>
              <a:ext cx="52100" cy="49700"/>
            </a:xfrm>
            <a:custGeom>
              <a:avLst/>
              <a:gdLst/>
              <a:ahLst/>
              <a:cxnLst/>
              <a:rect l="l" t="t" r="r" b="b"/>
              <a:pathLst>
                <a:path w="2084" h="1988" extrusionOk="0">
                  <a:moveTo>
                    <a:pt x="996" y="1"/>
                  </a:moveTo>
                  <a:cubicBezTo>
                    <a:pt x="488" y="1"/>
                    <a:pt x="0" y="397"/>
                    <a:pt x="0" y="1000"/>
                  </a:cubicBezTo>
                  <a:cubicBezTo>
                    <a:pt x="0" y="1594"/>
                    <a:pt x="487" y="1988"/>
                    <a:pt x="995" y="1988"/>
                  </a:cubicBezTo>
                  <a:cubicBezTo>
                    <a:pt x="1240" y="1988"/>
                    <a:pt x="1489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418;p61"/>
            <p:cNvSpPr/>
            <p:nvPr/>
          </p:nvSpPr>
          <p:spPr>
            <a:xfrm>
              <a:off x="1428750" y="21075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419;p61"/>
            <p:cNvSpPr/>
            <p:nvPr/>
          </p:nvSpPr>
          <p:spPr>
            <a:xfrm>
              <a:off x="1501950" y="2180750"/>
              <a:ext cx="51825" cy="49650"/>
            </a:xfrm>
            <a:custGeom>
              <a:avLst/>
              <a:gdLst/>
              <a:ahLst/>
              <a:cxnLst/>
              <a:rect l="l" t="t" r="r" b="b"/>
              <a:pathLst>
                <a:path w="2073" h="1986" extrusionOk="0">
                  <a:moveTo>
                    <a:pt x="990" y="1"/>
                  </a:moveTo>
                  <a:cubicBezTo>
                    <a:pt x="483" y="1"/>
                    <a:pt x="1" y="395"/>
                    <a:pt x="1" y="989"/>
                  </a:cubicBezTo>
                  <a:cubicBezTo>
                    <a:pt x="1" y="1586"/>
                    <a:pt x="487" y="1986"/>
                    <a:pt x="997" y="1986"/>
                  </a:cubicBezTo>
                  <a:cubicBezTo>
                    <a:pt x="1240" y="1986"/>
                    <a:pt x="1488" y="1895"/>
                    <a:pt x="1692" y="1691"/>
                  </a:cubicBezTo>
                  <a:cubicBezTo>
                    <a:pt x="2073" y="1310"/>
                    <a:pt x="2073" y="679"/>
                    <a:pt x="1692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20;p61"/>
            <p:cNvSpPr/>
            <p:nvPr/>
          </p:nvSpPr>
          <p:spPr>
            <a:xfrm>
              <a:off x="989100" y="18142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5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21;p61"/>
            <p:cNvSpPr/>
            <p:nvPr/>
          </p:nvSpPr>
          <p:spPr>
            <a:xfrm>
              <a:off x="106292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22;p61"/>
            <p:cNvSpPr/>
            <p:nvPr/>
          </p:nvSpPr>
          <p:spPr>
            <a:xfrm>
              <a:off x="1135850" y="19610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02"/>
                    <a:pt x="2084" y="671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23;p61"/>
            <p:cNvSpPr/>
            <p:nvPr/>
          </p:nvSpPr>
          <p:spPr>
            <a:xfrm>
              <a:off x="1209075" y="2034025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1" y="1"/>
                  </a:moveTo>
                  <a:cubicBezTo>
                    <a:pt x="483" y="1"/>
                    <a:pt x="0" y="397"/>
                    <a:pt x="0" y="1000"/>
                  </a:cubicBezTo>
                  <a:cubicBezTo>
                    <a:pt x="0" y="1594"/>
                    <a:pt x="482" y="1988"/>
                    <a:pt x="989" y="1988"/>
                  </a:cubicBezTo>
                  <a:cubicBezTo>
                    <a:pt x="1234" y="1988"/>
                    <a:pt x="1485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6" y="1"/>
                    <a:pt x="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424;p61"/>
            <p:cNvSpPr/>
            <p:nvPr/>
          </p:nvSpPr>
          <p:spPr>
            <a:xfrm>
              <a:off x="1282300" y="2107250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5" y="0"/>
                  </a:moveTo>
                  <a:cubicBezTo>
                    <a:pt x="487" y="0"/>
                    <a:pt x="0" y="394"/>
                    <a:pt x="0" y="988"/>
                  </a:cubicBezTo>
                  <a:cubicBezTo>
                    <a:pt x="0" y="1591"/>
                    <a:pt x="488" y="1988"/>
                    <a:pt x="996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9" y="92"/>
                    <a:pt x="1240" y="0"/>
                    <a:pt x="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425;p61"/>
            <p:cNvSpPr/>
            <p:nvPr/>
          </p:nvSpPr>
          <p:spPr>
            <a:xfrm>
              <a:off x="1355525" y="2180750"/>
              <a:ext cx="52100" cy="49725"/>
            </a:xfrm>
            <a:custGeom>
              <a:avLst/>
              <a:gdLst/>
              <a:ahLst/>
              <a:cxnLst/>
              <a:rect l="l" t="t" r="r" b="b"/>
              <a:pathLst>
                <a:path w="2084" h="1989" extrusionOk="0">
                  <a:moveTo>
                    <a:pt x="998" y="1"/>
                  </a:moveTo>
                  <a:cubicBezTo>
                    <a:pt x="487" y="1"/>
                    <a:pt x="0" y="395"/>
                    <a:pt x="0" y="989"/>
                  </a:cubicBezTo>
                  <a:cubicBezTo>
                    <a:pt x="0" y="1592"/>
                    <a:pt x="488" y="1988"/>
                    <a:pt x="1000" y="1988"/>
                  </a:cubicBezTo>
                  <a:cubicBezTo>
                    <a:pt x="1246" y="1988"/>
                    <a:pt x="1498" y="1896"/>
                    <a:pt x="1703" y="1691"/>
                  </a:cubicBezTo>
                  <a:cubicBezTo>
                    <a:pt x="2084" y="1310"/>
                    <a:pt x="2084" y="679"/>
                    <a:pt x="1703" y="298"/>
                  </a:cubicBezTo>
                  <a:cubicBezTo>
                    <a:pt x="1497" y="93"/>
                    <a:pt x="1245" y="1"/>
                    <a:pt x="9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26;p61"/>
            <p:cNvSpPr/>
            <p:nvPr/>
          </p:nvSpPr>
          <p:spPr>
            <a:xfrm>
              <a:off x="1428750" y="22539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427;p61"/>
            <p:cNvSpPr/>
            <p:nvPr/>
          </p:nvSpPr>
          <p:spPr>
            <a:xfrm>
              <a:off x="842650" y="18145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428;p61"/>
            <p:cNvSpPr/>
            <p:nvPr/>
          </p:nvSpPr>
          <p:spPr>
            <a:xfrm>
              <a:off x="915575" y="1887575"/>
              <a:ext cx="49725" cy="49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53" y="0"/>
                    <a:pt x="1" y="453"/>
                    <a:pt x="1" y="1000"/>
                  </a:cubicBezTo>
                  <a:cubicBezTo>
                    <a:pt x="1" y="1536"/>
                    <a:pt x="453" y="1988"/>
                    <a:pt x="1001" y="1988"/>
                  </a:cubicBezTo>
                  <a:cubicBezTo>
                    <a:pt x="1548" y="1988"/>
                    <a:pt x="1989" y="1536"/>
                    <a:pt x="1989" y="1000"/>
                  </a:cubicBezTo>
                  <a:cubicBezTo>
                    <a:pt x="1989" y="453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429;p61"/>
            <p:cNvSpPr/>
            <p:nvPr/>
          </p:nvSpPr>
          <p:spPr>
            <a:xfrm>
              <a:off x="761100" y="188757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22" y="0"/>
                  </a:moveTo>
                  <a:cubicBezTo>
                    <a:pt x="441" y="0"/>
                    <a:pt x="0" y="1072"/>
                    <a:pt x="619" y="1691"/>
                  </a:cubicBezTo>
                  <a:cubicBezTo>
                    <a:pt x="816" y="1887"/>
                    <a:pt x="1072" y="1985"/>
                    <a:pt x="1326" y="1985"/>
                  </a:cubicBezTo>
                  <a:cubicBezTo>
                    <a:pt x="1581" y="1985"/>
                    <a:pt x="1834" y="1887"/>
                    <a:pt x="2024" y="1691"/>
                  </a:cubicBezTo>
                  <a:cubicBezTo>
                    <a:pt x="2655" y="1072"/>
                    <a:pt x="2203" y="0"/>
                    <a:pt x="1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430;p61"/>
            <p:cNvSpPr/>
            <p:nvPr/>
          </p:nvSpPr>
          <p:spPr>
            <a:xfrm>
              <a:off x="989400" y="19613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431;p61"/>
            <p:cNvSpPr/>
            <p:nvPr/>
          </p:nvSpPr>
          <p:spPr>
            <a:xfrm>
              <a:off x="1062625" y="203432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86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6" y="1985"/>
                    <a:pt x="993" y="1985"/>
                  </a:cubicBezTo>
                  <a:cubicBezTo>
                    <a:pt x="1234" y="1985"/>
                    <a:pt x="1479" y="1894"/>
                    <a:pt x="1679" y="1691"/>
                  </a:cubicBezTo>
                  <a:cubicBezTo>
                    <a:pt x="2072" y="1310"/>
                    <a:pt x="2072" y="678"/>
                    <a:pt x="1679" y="297"/>
                  </a:cubicBezTo>
                  <a:cubicBezTo>
                    <a:pt x="1477" y="92"/>
                    <a:pt x="1229" y="0"/>
                    <a:pt x="9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432;p61"/>
            <p:cNvSpPr/>
            <p:nvPr/>
          </p:nvSpPr>
          <p:spPr>
            <a:xfrm>
              <a:off x="1135550" y="21074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90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433;p61"/>
            <p:cNvSpPr/>
            <p:nvPr/>
          </p:nvSpPr>
          <p:spPr>
            <a:xfrm>
              <a:off x="1208775" y="21806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7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434;p61"/>
            <p:cNvSpPr/>
            <p:nvPr/>
          </p:nvSpPr>
          <p:spPr>
            <a:xfrm>
              <a:off x="1282300" y="22542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435;p61"/>
            <p:cNvSpPr/>
            <p:nvPr/>
          </p:nvSpPr>
          <p:spPr>
            <a:xfrm>
              <a:off x="1355525" y="2327275"/>
              <a:ext cx="51800" cy="49750"/>
            </a:xfrm>
            <a:custGeom>
              <a:avLst/>
              <a:gdLst/>
              <a:ahLst/>
              <a:cxnLst/>
              <a:rect l="l" t="t" r="r" b="b"/>
              <a:pathLst>
                <a:path w="2072" h="1990" extrusionOk="0">
                  <a:moveTo>
                    <a:pt x="996" y="1"/>
                  </a:moveTo>
                  <a:cubicBezTo>
                    <a:pt x="486" y="1"/>
                    <a:pt x="0" y="401"/>
                    <a:pt x="0" y="998"/>
                  </a:cubicBezTo>
                  <a:cubicBezTo>
                    <a:pt x="0" y="1595"/>
                    <a:pt x="486" y="1989"/>
                    <a:pt x="996" y="1989"/>
                  </a:cubicBezTo>
                  <a:cubicBezTo>
                    <a:pt x="1239" y="1989"/>
                    <a:pt x="1487" y="1900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87" y="92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436;p61"/>
            <p:cNvSpPr/>
            <p:nvPr/>
          </p:nvSpPr>
          <p:spPr>
            <a:xfrm>
              <a:off x="842650" y="19607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437;p61"/>
            <p:cNvSpPr/>
            <p:nvPr/>
          </p:nvSpPr>
          <p:spPr>
            <a:xfrm>
              <a:off x="916175" y="2034325"/>
              <a:ext cx="51825" cy="49625"/>
            </a:xfrm>
            <a:custGeom>
              <a:avLst/>
              <a:gdLst/>
              <a:ahLst/>
              <a:cxnLst/>
              <a:rect l="l" t="t" r="r" b="b"/>
              <a:pathLst>
                <a:path w="2073" h="1985" extrusionOk="0">
                  <a:moveTo>
                    <a:pt x="990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7" y="1985"/>
                    <a:pt x="996" y="1985"/>
                  </a:cubicBezTo>
                  <a:cubicBezTo>
                    <a:pt x="1239" y="1985"/>
                    <a:pt x="1488" y="1894"/>
                    <a:pt x="1691" y="1691"/>
                  </a:cubicBezTo>
                  <a:cubicBezTo>
                    <a:pt x="2072" y="1310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438;p61"/>
            <p:cNvSpPr/>
            <p:nvPr/>
          </p:nvSpPr>
          <p:spPr>
            <a:xfrm>
              <a:off x="989400" y="21074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439;p61"/>
            <p:cNvSpPr/>
            <p:nvPr/>
          </p:nvSpPr>
          <p:spPr>
            <a:xfrm>
              <a:off x="1062325" y="21806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440;p61"/>
            <p:cNvSpPr/>
            <p:nvPr/>
          </p:nvSpPr>
          <p:spPr>
            <a:xfrm>
              <a:off x="1135550" y="225370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5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441;p61"/>
            <p:cNvSpPr/>
            <p:nvPr/>
          </p:nvSpPr>
          <p:spPr>
            <a:xfrm>
              <a:off x="1209075" y="232727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1" y="1"/>
                  </a:moveTo>
                  <a:cubicBezTo>
                    <a:pt x="492" y="1"/>
                    <a:pt x="0" y="401"/>
                    <a:pt x="0" y="998"/>
                  </a:cubicBezTo>
                  <a:cubicBezTo>
                    <a:pt x="0" y="1595"/>
                    <a:pt x="492" y="1989"/>
                    <a:pt x="1002" y="1989"/>
                  </a:cubicBezTo>
                  <a:cubicBezTo>
                    <a:pt x="1244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2"/>
                    <a:pt x="1244" y="1"/>
                    <a:pt x="1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442;p61"/>
            <p:cNvSpPr/>
            <p:nvPr/>
          </p:nvSpPr>
          <p:spPr>
            <a:xfrm>
              <a:off x="1282300" y="2400450"/>
              <a:ext cx="51800" cy="49800"/>
            </a:xfrm>
            <a:custGeom>
              <a:avLst/>
              <a:gdLst/>
              <a:ahLst/>
              <a:cxnLst/>
              <a:rect l="l" t="t" r="r" b="b"/>
              <a:pathLst>
                <a:path w="2072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443;p61"/>
            <p:cNvSpPr/>
            <p:nvPr/>
          </p:nvSpPr>
          <p:spPr>
            <a:xfrm>
              <a:off x="696200" y="1960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2" y="1"/>
                  </a:moveTo>
                  <a:cubicBezTo>
                    <a:pt x="493" y="1"/>
                    <a:pt x="1" y="395"/>
                    <a:pt x="1" y="992"/>
                  </a:cubicBezTo>
                  <a:cubicBezTo>
                    <a:pt x="1" y="1595"/>
                    <a:pt x="489" y="1992"/>
                    <a:pt x="997" y="1992"/>
                  </a:cubicBezTo>
                  <a:cubicBezTo>
                    <a:pt x="1241" y="1992"/>
                    <a:pt x="1490" y="1900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444;p61"/>
            <p:cNvSpPr/>
            <p:nvPr/>
          </p:nvSpPr>
          <p:spPr>
            <a:xfrm>
              <a:off x="769425" y="20339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445;p61"/>
            <p:cNvSpPr/>
            <p:nvPr/>
          </p:nvSpPr>
          <p:spPr>
            <a:xfrm>
              <a:off x="614650" y="2034000"/>
              <a:ext cx="66400" cy="49450"/>
            </a:xfrm>
            <a:custGeom>
              <a:avLst/>
              <a:gdLst/>
              <a:ahLst/>
              <a:cxnLst/>
              <a:rect l="l" t="t" r="r" b="b"/>
              <a:pathLst>
                <a:path w="2656" h="1978" extrusionOk="0">
                  <a:moveTo>
                    <a:pt x="1334" y="1"/>
                  </a:moveTo>
                  <a:cubicBezTo>
                    <a:pt x="453" y="1"/>
                    <a:pt x="0" y="1061"/>
                    <a:pt x="631" y="1692"/>
                  </a:cubicBezTo>
                  <a:cubicBezTo>
                    <a:pt x="822" y="1882"/>
                    <a:pt x="1075" y="1977"/>
                    <a:pt x="1329" y="1977"/>
                  </a:cubicBezTo>
                  <a:cubicBezTo>
                    <a:pt x="1584" y="1977"/>
                    <a:pt x="1840" y="1882"/>
                    <a:pt x="2036" y="1692"/>
                  </a:cubicBezTo>
                  <a:cubicBezTo>
                    <a:pt x="2656" y="1061"/>
                    <a:pt x="2215" y="1"/>
                    <a:pt x="13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446;p61"/>
            <p:cNvSpPr/>
            <p:nvPr/>
          </p:nvSpPr>
          <p:spPr>
            <a:xfrm>
              <a:off x="842950" y="21074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4"/>
                  </a:cubicBezTo>
                  <a:cubicBezTo>
                    <a:pt x="2084" y="1302"/>
                    <a:pt x="2084" y="682"/>
                    <a:pt x="1691" y="290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447;p61"/>
            <p:cNvSpPr/>
            <p:nvPr/>
          </p:nvSpPr>
          <p:spPr>
            <a:xfrm>
              <a:off x="916175" y="218067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1"/>
                    <a:pt x="2072" y="670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448;p61"/>
            <p:cNvSpPr/>
            <p:nvPr/>
          </p:nvSpPr>
          <p:spPr>
            <a:xfrm>
              <a:off x="989400" y="2253700"/>
              <a:ext cx="51825" cy="49800"/>
            </a:xfrm>
            <a:custGeom>
              <a:avLst/>
              <a:gdLst/>
              <a:ahLst/>
              <a:cxnLst/>
              <a:rect l="l" t="t" r="r" b="b"/>
              <a:pathLst>
                <a:path w="2073" h="1992" extrusionOk="0">
                  <a:moveTo>
                    <a:pt x="991" y="0"/>
                  </a:moveTo>
                  <a:cubicBezTo>
                    <a:pt x="483" y="0"/>
                    <a:pt x="0" y="397"/>
                    <a:pt x="0" y="1000"/>
                  </a:cubicBezTo>
                  <a:cubicBezTo>
                    <a:pt x="0" y="1597"/>
                    <a:pt x="487" y="1991"/>
                    <a:pt x="997" y="1991"/>
                  </a:cubicBezTo>
                  <a:cubicBezTo>
                    <a:pt x="1239" y="1991"/>
                    <a:pt x="1488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6" y="0"/>
                    <a:pt x="9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449;p61"/>
            <p:cNvSpPr/>
            <p:nvPr/>
          </p:nvSpPr>
          <p:spPr>
            <a:xfrm>
              <a:off x="1062625" y="232682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3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3" y="1983"/>
                  </a:cubicBezTo>
                  <a:cubicBezTo>
                    <a:pt x="1234" y="1983"/>
                    <a:pt x="1479" y="1894"/>
                    <a:pt x="1679" y="1694"/>
                  </a:cubicBezTo>
                  <a:cubicBezTo>
                    <a:pt x="2072" y="1313"/>
                    <a:pt x="2072" y="682"/>
                    <a:pt x="1679" y="289"/>
                  </a:cubicBezTo>
                  <a:cubicBezTo>
                    <a:pt x="1479" y="90"/>
                    <a:pt x="1234" y="0"/>
                    <a:pt x="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450;p61"/>
            <p:cNvSpPr/>
            <p:nvPr/>
          </p:nvSpPr>
          <p:spPr>
            <a:xfrm>
              <a:off x="1135850" y="24004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1000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6" y="1991"/>
                  </a:cubicBezTo>
                  <a:cubicBezTo>
                    <a:pt x="1250" y="1991"/>
                    <a:pt x="1499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6" y="0"/>
                    <a:pt x="1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451;p61"/>
            <p:cNvSpPr/>
            <p:nvPr/>
          </p:nvSpPr>
          <p:spPr>
            <a:xfrm>
              <a:off x="1209075" y="24735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1" y="89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452;p61"/>
            <p:cNvSpPr/>
            <p:nvPr/>
          </p:nvSpPr>
          <p:spPr>
            <a:xfrm>
              <a:off x="696200" y="21070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2" y="0"/>
                  </a:moveTo>
                  <a:cubicBezTo>
                    <a:pt x="492" y="0"/>
                    <a:pt x="1" y="400"/>
                    <a:pt x="1" y="997"/>
                  </a:cubicBezTo>
                  <a:cubicBezTo>
                    <a:pt x="1" y="1594"/>
                    <a:pt x="493" y="1989"/>
                    <a:pt x="1002" y="1989"/>
                  </a:cubicBezTo>
                  <a:cubicBezTo>
                    <a:pt x="1245" y="1989"/>
                    <a:pt x="1492" y="1899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2" y="91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453;p61"/>
            <p:cNvSpPr/>
            <p:nvPr/>
          </p:nvSpPr>
          <p:spPr>
            <a:xfrm>
              <a:off x="769725" y="21806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6" y="1984"/>
                  </a:cubicBezTo>
                  <a:cubicBezTo>
                    <a:pt x="1250" y="1984"/>
                    <a:pt x="1500" y="1894"/>
                    <a:pt x="1703" y="1694"/>
                  </a:cubicBezTo>
                  <a:cubicBezTo>
                    <a:pt x="2084" y="1301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454;p61"/>
            <p:cNvSpPr/>
            <p:nvPr/>
          </p:nvSpPr>
          <p:spPr>
            <a:xfrm>
              <a:off x="842950" y="2253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2" y="1991"/>
                  </a:cubicBezTo>
                  <a:cubicBezTo>
                    <a:pt x="1245" y="1991"/>
                    <a:pt x="1492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455;p61"/>
            <p:cNvSpPr/>
            <p:nvPr/>
          </p:nvSpPr>
          <p:spPr>
            <a:xfrm>
              <a:off x="916175" y="232682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456;p61"/>
            <p:cNvSpPr/>
            <p:nvPr/>
          </p:nvSpPr>
          <p:spPr>
            <a:xfrm>
              <a:off x="989400" y="24000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457;p61"/>
            <p:cNvSpPr/>
            <p:nvPr/>
          </p:nvSpPr>
          <p:spPr>
            <a:xfrm>
              <a:off x="1062925" y="24735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7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7" y="89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458;p61"/>
            <p:cNvSpPr/>
            <p:nvPr/>
          </p:nvSpPr>
          <p:spPr>
            <a:xfrm>
              <a:off x="1136150" y="254677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6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459;p61"/>
            <p:cNvSpPr/>
            <p:nvPr/>
          </p:nvSpPr>
          <p:spPr>
            <a:xfrm>
              <a:off x="549750" y="210725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1"/>
                  </a:moveTo>
                  <a:cubicBezTo>
                    <a:pt x="489" y="1"/>
                    <a:pt x="1" y="397"/>
                    <a:pt x="1" y="1000"/>
                  </a:cubicBezTo>
                  <a:cubicBezTo>
                    <a:pt x="1" y="1597"/>
                    <a:pt x="493" y="1992"/>
                    <a:pt x="1002" y="1992"/>
                  </a:cubicBezTo>
                  <a:cubicBezTo>
                    <a:pt x="1245" y="1992"/>
                    <a:pt x="1492" y="1902"/>
                    <a:pt x="1692" y="1702"/>
                  </a:cubicBezTo>
                  <a:cubicBezTo>
                    <a:pt x="2084" y="1310"/>
                    <a:pt x="2084" y="679"/>
                    <a:pt x="1692" y="298"/>
                  </a:cubicBezTo>
                  <a:cubicBezTo>
                    <a:pt x="1490" y="92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460;p61"/>
            <p:cNvSpPr/>
            <p:nvPr/>
          </p:nvSpPr>
          <p:spPr>
            <a:xfrm>
              <a:off x="622975" y="2180475"/>
              <a:ext cx="51825" cy="49700"/>
            </a:xfrm>
            <a:custGeom>
              <a:avLst/>
              <a:gdLst/>
              <a:ahLst/>
              <a:cxnLst/>
              <a:rect l="l" t="t" r="r" b="b"/>
              <a:pathLst>
                <a:path w="2073" h="1988" extrusionOk="0">
                  <a:moveTo>
                    <a:pt x="990" y="0"/>
                  </a:moveTo>
                  <a:cubicBezTo>
                    <a:pt x="483" y="0"/>
                    <a:pt x="1" y="394"/>
                    <a:pt x="1" y="988"/>
                  </a:cubicBezTo>
                  <a:cubicBezTo>
                    <a:pt x="1" y="1591"/>
                    <a:pt x="484" y="1987"/>
                    <a:pt x="992" y="1987"/>
                  </a:cubicBezTo>
                  <a:cubicBezTo>
                    <a:pt x="1236" y="1987"/>
                    <a:pt x="1486" y="1896"/>
                    <a:pt x="1691" y="1690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461;p61"/>
            <p:cNvSpPr/>
            <p:nvPr/>
          </p:nvSpPr>
          <p:spPr>
            <a:xfrm>
              <a:off x="468200" y="2180450"/>
              <a:ext cx="66400" cy="49675"/>
            </a:xfrm>
            <a:custGeom>
              <a:avLst/>
              <a:gdLst/>
              <a:ahLst/>
              <a:cxnLst/>
              <a:rect l="l" t="t" r="r" b="b"/>
              <a:pathLst>
                <a:path w="2656" h="1987" extrusionOk="0">
                  <a:moveTo>
                    <a:pt x="1322" y="1"/>
                  </a:moveTo>
                  <a:cubicBezTo>
                    <a:pt x="441" y="1"/>
                    <a:pt x="1" y="1072"/>
                    <a:pt x="632" y="1691"/>
                  </a:cubicBezTo>
                  <a:cubicBezTo>
                    <a:pt x="822" y="1888"/>
                    <a:pt x="1075" y="1986"/>
                    <a:pt x="1328" y="1986"/>
                  </a:cubicBezTo>
                  <a:cubicBezTo>
                    <a:pt x="1581" y="1986"/>
                    <a:pt x="1834" y="1888"/>
                    <a:pt x="2025" y="1691"/>
                  </a:cubicBezTo>
                  <a:cubicBezTo>
                    <a:pt x="2656" y="1072"/>
                    <a:pt x="2203" y="1"/>
                    <a:pt x="1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462;p61"/>
            <p:cNvSpPr/>
            <p:nvPr/>
          </p:nvSpPr>
          <p:spPr>
            <a:xfrm>
              <a:off x="696500" y="2253975"/>
              <a:ext cx="51825" cy="49725"/>
            </a:xfrm>
            <a:custGeom>
              <a:avLst/>
              <a:gdLst/>
              <a:ahLst/>
              <a:cxnLst/>
              <a:rect l="l" t="t" r="r" b="b"/>
              <a:pathLst>
                <a:path w="2073" h="1989" extrusionOk="0">
                  <a:moveTo>
                    <a:pt x="990" y="1"/>
                  </a:moveTo>
                  <a:cubicBezTo>
                    <a:pt x="482" y="1"/>
                    <a:pt x="1" y="395"/>
                    <a:pt x="1" y="989"/>
                  </a:cubicBezTo>
                  <a:cubicBezTo>
                    <a:pt x="1" y="1592"/>
                    <a:pt x="484" y="1988"/>
                    <a:pt x="991" y="1988"/>
                  </a:cubicBezTo>
                  <a:cubicBezTo>
                    <a:pt x="1236" y="1988"/>
                    <a:pt x="1486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463;p61"/>
            <p:cNvSpPr/>
            <p:nvPr/>
          </p:nvSpPr>
          <p:spPr>
            <a:xfrm>
              <a:off x="769425" y="23271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9"/>
                    <a:pt x="1006" y="1989"/>
                  </a:cubicBezTo>
                  <a:cubicBezTo>
                    <a:pt x="1250" y="1989"/>
                    <a:pt x="1500" y="1898"/>
                    <a:pt x="1703" y="1694"/>
                  </a:cubicBezTo>
                  <a:cubicBezTo>
                    <a:pt x="2084" y="1313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464;p61"/>
            <p:cNvSpPr/>
            <p:nvPr/>
          </p:nvSpPr>
          <p:spPr>
            <a:xfrm>
              <a:off x="842650" y="24003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465;p61"/>
            <p:cNvSpPr/>
            <p:nvPr/>
          </p:nvSpPr>
          <p:spPr>
            <a:xfrm>
              <a:off x="915875" y="24735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2" y="89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466;p61"/>
            <p:cNvSpPr/>
            <p:nvPr/>
          </p:nvSpPr>
          <p:spPr>
            <a:xfrm>
              <a:off x="989400" y="2546950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401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5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1"/>
                    <a:pt x="1244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467;p61"/>
            <p:cNvSpPr/>
            <p:nvPr/>
          </p:nvSpPr>
          <p:spPr>
            <a:xfrm>
              <a:off x="1062925" y="2620000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7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468;p61"/>
            <p:cNvSpPr/>
            <p:nvPr/>
          </p:nvSpPr>
          <p:spPr>
            <a:xfrm>
              <a:off x="549750" y="225360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4"/>
                    <a:pt x="1002" y="1984"/>
                  </a:cubicBezTo>
                  <a:cubicBezTo>
                    <a:pt x="1245" y="1984"/>
                    <a:pt x="1492" y="1894"/>
                    <a:pt x="1692" y="1694"/>
                  </a:cubicBezTo>
                  <a:cubicBezTo>
                    <a:pt x="2084" y="1302"/>
                    <a:pt x="2084" y="682"/>
                    <a:pt x="1692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469;p61"/>
            <p:cNvSpPr/>
            <p:nvPr/>
          </p:nvSpPr>
          <p:spPr>
            <a:xfrm>
              <a:off x="623275" y="23271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470;p61"/>
            <p:cNvSpPr/>
            <p:nvPr/>
          </p:nvSpPr>
          <p:spPr>
            <a:xfrm>
              <a:off x="696500" y="24003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1" y="395"/>
                    <a:pt x="1" y="992"/>
                  </a:cubicBezTo>
                  <a:cubicBezTo>
                    <a:pt x="1" y="1589"/>
                    <a:pt x="487" y="1983"/>
                    <a:pt x="997" y="1983"/>
                  </a:cubicBezTo>
                  <a:cubicBezTo>
                    <a:pt x="1240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40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471;p61"/>
            <p:cNvSpPr/>
            <p:nvPr/>
          </p:nvSpPr>
          <p:spPr>
            <a:xfrm>
              <a:off x="769425" y="2473375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0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6" y="1991"/>
                  </a:cubicBezTo>
                  <a:cubicBezTo>
                    <a:pt x="1250" y="1991"/>
                    <a:pt x="1500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7" y="0"/>
                    <a:pt x="1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472;p61"/>
            <p:cNvSpPr/>
            <p:nvPr/>
          </p:nvSpPr>
          <p:spPr>
            <a:xfrm>
              <a:off x="842650" y="254657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5" y="1"/>
                  </a:moveTo>
                  <a:cubicBezTo>
                    <a:pt x="488" y="1"/>
                    <a:pt x="1" y="395"/>
                    <a:pt x="1" y="989"/>
                  </a:cubicBezTo>
                  <a:cubicBezTo>
                    <a:pt x="1" y="1591"/>
                    <a:pt x="489" y="1988"/>
                    <a:pt x="997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0" y="1"/>
                    <a:pt x="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473;p61"/>
            <p:cNvSpPr/>
            <p:nvPr/>
          </p:nvSpPr>
          <p:spPr>
            <a:xfrm>
              <a:off x="916175" y="2620000"/>
              <a:ext cx="52125" cy="49750"/>
            </a:xfrm>
            <a:custGeom>
              <a:avLst/>
              <a:gdLst/>
              <a:ahLst/>
              <a:cxnLst/>
              <a:rect l="l" t="t" r="r" b="b"/>
              <a:pathLst>
                <a:path w="2085" h="1990" extrusionOk="0">
                  <a:moveTo>
                    <a:pt x="1006" y="1"/>
                  </a:moveTo>
                  <a:cubicBezTo>
                    <a:pt x="492" y="1"/>
                    <a:pt x="0" y="396"/>
                    <a:pt x="0" y="993"/>
                  </a:cubicBezTo>
                  <a:cubicBezTo>
                    <a:pt x="0" y="1589"/>
                    <a:pt x="492" y="1989"/>
                    <a:pt x="1005" y="1989"/>
                  </a:cubicBezTo>
                  <a:cubicBezTo>
                    <a:pt x="1250" y="1989"/>
                    <a:pt x="1499" y="1899"/>
                    <a:pt x="1703" y="1695"/>
                  </a:cubicBezTo>
                  <a:cubicBezTo>
                    <a:pt x="2084" y="1314"/>
                    <a:pt x="2084" y="683"/>
                    <a:pt x="1703" y="290"/>
                  </a:cubicBezTo>
                  <a:cubicBezTo>
                    <a:pt x="1500" y="90"/>
                    <a:pt x="1250" y="1"/>
                    <a:pt x="10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474;p61"/>
            <p:cNvSpPr/>
            <p:nvPr/>
          </p:nvSpPr>
          <p:spPr>
            <a:xfrm>
              <a:off x="989400" y="269322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396"/>
                    <a:pt x="0" y="992"/>
                  </a:cubicBezTo>
                  <a:cubicBezTo>
                    <a:pt x="0" y="1589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3410;p61"/>
          <p:cNvGrpSpPr/>
          <p:nvPr/>
        </p:nvGrpSpPr>
        <p:grpSpPr>
          <a:xfrm>
            <a:off x="7692190" y="1859193"/>
            <a:ext cx="862489" cy="854147"/>
            <a:chOff x="468200" y="1667900"/>
            <a:chExt cx="1085575" cy="1075075"/>
          </a:xfrm>
        </p:grpSpPr>
        <p:sp>
          <p:nvSpPr>
            <p:cNvPr id="84" name="Google Shape;3411;p61"/>
            <p:cNvSpPr/>
            <p:nvPr/>
          </p:nvSpPr>
          <p:spPr>
            <a:xfrm>
              <a:off x="989100" y="1667900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7" y="1"/>
                  </a:moveTo>
                  <a:cubicBezTo>
                    <a:pt x="489" y="1"/>
                    <a:pt x="0" y="398"/>
                    <a:pt x="0" y="1000"/>
                  </a:cubicBezTo>
                  <a:cubicBezTo>
                    <a:pt x="0" y="1595"/>
                    <a:pt x="488" y="1988"/>
                    <a:pt x="995" y="1988"/>
                  </a:cubicBezTo>
                  <a:cubicBezTo>
                    <a:pt x="1240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412;p61"/>
            <p:cNvSpPr/>
            <p:nvPr/>
          </p:nvSpPr>
          <p:spPr>
            <a:xfrm>
              <a:off x="1062325" y="1741025"/>
              <a:ext cx="51825" cy="49750"/>
            </a:xfrm>
            <a:custGeom>
              <a:avLst/>
              <a:gdLst/>
              <a:ahLst/>
              <a:cxnLst/>
              <a:rect l="l" t="t" r="r" b="b"/>
              <a:pathLst>
                <a:path w="2073" h="1990" extrusionOk="0">
                  <a:moveTo>
                    <a:pt x="997" y="1"/>
                  </a:moveTo>
                  <a:cubicBezTo>
                    <a:pt x="487" y="1"/>
                    <a:pt x="0" y="396"/>
                    <a:pt x="0" y="992"/>
                  </a:cubicBezTo>
                  <a:cubicBezTo>
                    <a:pt x="0" y="1589"/>
                    <a:pt x="487" y="1989"/>
                    <a:pt x="996" y="1989"/>
                  </a:cubicBezTo>
                  <a:cubicBezTo>
                    <a:pt x="1239" y="1989"/>
                    <a:pt x="1487" y="1899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413;p61"/>
            <p:cNvSpPr/>
            <p:nvPr/>
          </p:nvSpPr>
          <p:spPr>
            <a:xfrm>
              <a:off x="907550" y="174112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34" y="0"/>
                  </a:moveTo>
                  <a:cubicBezTo>
                    <a:pt x="453" y="0"/>
                    <a:pt x="0" y="1072"/>
                    <a:pt x="631" y="1691"/>
                  </a:cubicBezTo>
                  <a:cubicBezTo>
                    <a:pt x="822" y="1887"/>
                    <a:pt x="1075" y="1986"/>
                    <a:pt x="1328" y="1986"/>
                  </a:cubicBezTo>
                  <a:cubicBezTo>
                    <a:pt x="1581" y="1986"/>
                    <a:pt x="1834" y="1887"/>
                    <a:pt x="2024" y="1691"/>
                  </a:cubicBezTo>
                  <a:cubicBezTo>
                    <a:pt x="2655" y="1072"/>
                    <a:pt x="2215" y="0"/>
                    <a:pt x="13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414;p61"/>
            <p:cNvSpPr/>
            <p:nvPr/>
          </p:nvSpPr>
          <p:spPr>
            <a:xfrm>
              <a:off x="1135850" y="18145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415;p61"/>
            <p:cNvSpPr/>
            <p:nvPr/>
          </p:nvSpPr>
          <p:spPr>
            <a:xfrm>
              <a:off x="120907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6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416;p61"/>
            <p:cNvSpPr/>
            <p:nvPr/>
          </p:nvSpPr>
          <p:spPr>
            <a:xfrm>
              <a:off x="1282300" y="1960875"/>
              <a:ext cx="51800" cy="49725"/>
            </a:xfrm>
            <a:custGeom>
              <a:avLst/>
              <a:gdLst/>
              <a:ahLst/>
              <a:cxnLst/>
              <a:rect l="l" t="t" r="r" b="b"/>
              <a:pathLst>
                <a:path w="2072" h="1989" extrusionOk="0">
                  <a:moveTo>
                    <a:pt x="1001" y="0"/>
                  </a:moveTo>
                  <a:cubicBezTo>
                    <a:pt x="492" y="0"/>
                    <a:pt x="0" y="400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91" y="91"/>
                    <a:pt x="1244" y="0"/>
                    <a:pt x="1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417;p61"/>
            <p:cNvSpPr/>
            <p:nvPr/>
          </p:nvSpPr>
          <p:spPr>
            <a:xfrm>
              <a:off x="1355225" y="2034025"/>
              <a:ext cx="52100" cy="49700"/>
            </a:xfrm>
            <a:custGeom>
              <a:avLst/>
              <a:gdLst/>
              <a:ahLst/>
              <a:cxnLst/>
              <a:rect l="l" t="t" r="r" b="b"/>
              <a:pathLst>
                <a:path w="2084" h="1988" extrusionOk="0">
                  <a:moveTo>
                    <a:pt x="996" y="1"/>
                  </a:moveTo>
                  <a:cubicBezTo>
                    <a:pt x="488" y="1"/>
                    <a:pt x="0" y="397"/>
                    <a:pt x="0" y="1000"/>
                  </a:cubicBezTo>
                  <a:cubicBezTo>
                    <a:pt x="0" y="1594"/>
                    <a:pt x="487" y="1988"/>
                    <a:pt x="995" y="1988"/>
                  </a:cubicBezTo>
                  <a:cubicBezTo>
                    <a:pt x="1240" y="1988"/>
                    <a:pt x="1489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418;p61"/>
            <p:cNvSpPr/>
            <p:nvPr/>
          </p:nvSpPr>
          <p:spPr>
            <a:xfrm>
              <a:off x="1428750" y="21075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419;p61"/>
            <p:cNvSpPr/>
            <p:nvPr/>
          </p:nvSpPr>
          <p:spPr>
            <a:xfrm>
              <a:off x="1501950" y="2180750"/>
              <a:ext cx="51825" cy="49650"/>
            </a:xfrm>
            <a:custGeom>
              <a:avLst/>
              <a:gdLst/>
              <a:ahLst/>
              <a:cxnLst/>
              <a:rect l="l" t="t" r="r" b="b"/>
              <a:pathLst>
                <a:path w="2073" h="1986" extrusionOk="0">
                  <a:moveTo>
                    <a:pt x="990" y="1"/>
                  </a:moveTo>
                  <a:cubicBezTo>
                    <a:pt x="483" y="1"/>
                    <a:pt x="1" y="395"/>
                    <a:pt x="1" y="989"/>
                  </a:cubicBezTo>
                  <a:cubicBezTo>
                    <a:pt x="1" y="1586"/>
                    <a:pt x="487" y="1986"/>
                    <a:pt x="997" y="1986"/>
                  </a:cubicBezTo>
                  <a:cubicBezTo>
                    <a:pt x="1240" y="1986"/>
                    <a:pt x="1488" y="1895"/>
                    <a:pt x="1692" y="1691"/>
                  </a:cubicBezTo>
                  <a:cubicBezTo>
                    <a:pt x="2073" y="1310"/>
                    <a:pt x="2073" y="679"/>
                    <a:pt x="1692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420;p61"/>
            <p:cNvSpPr/>
            <p:nvPr/>
          </p:nvSpPr>
          <p:spPr>
            <a:xfrm>
              <a:off x="989100" y="18142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5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421;p61"/>
            <p:cNvSpPr/>
            <p:nvPr/>
          </p:nvSpPr>
          <p:spPr>
            <a:xfrm>
              <a:off x="106292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422;p61"/>
            <p:cNvSpPr/>
            <p:nvPr/>
          </p:nvSpPr>
          <p:spPr>
            <a:xfrm>
              <a:off x="1135850" y="19610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02"/>
                    <a:pt x="2084" y="671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423;p61"/>
            <p:cNvSpPr/>
            <p:nvPr/>
          </p:nvSpPr>
          <p:spPr>
            <a:xfrm>
              <a:off x="1209075" y="2034025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1" y="1"/>
                  </a:moveTo>
                  <a:cubicBezTo>
                    <a:pt x="483" y="1"/>
                    <a:pt x="0" y="397"/>
                    <a:pt x="0" y="1000"/>
                  </a:cubicBezTo>
                  <a:cubicBezTo>
                    <a:pt x="0" y="1594"/>
                    <a:pt x="482" y="1988"/>
                    <a:pt x="989" y="1988"/>
                  </a:cubicBezTo>
                  <a:cubicBezTo>
                    <a:pt x="1234" y="1988"/>
                    <a:pt x="1485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6" y="1"/>
                    <a:pt x="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424;p61"/>
            <p:cNvSpPr/>
            <p:nvPr/>
          </p:nvSpPr>
          <p:spPr>
            <a:xfrm>
              <a:off x="1282300" y="2107250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5" y="0"/>
                  </a:moveTo>
                  <a:cubicBezTo>
                    <a:pt x="487" y="0"/>
                    <a:pt x="0" y="394"/>
                    <a:pt x="0" y="988"/>
                  </a:cubicBezTo>
                  <a:cubicBezTo>
                    <a:pt x="0" y="1591"/>
                    <a:pt x="488" y="1988"/>
                    <a:pt x="996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9" y="92"/>
                    <a:pt x="1240" y="0"/>
                    <a:pt x="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425;p61"/>
            <p:cNvSpPr/>
            <p:nvPr/>
          </p:nvSpPr>
          <p:spPr>
            <a:xfrm>
              <a:off x="1355525" y="2180750"/>
              <a:ext cx="52100" cy="49725"/>
            </a:xfrm>
            <a:custGeom>
              <a:avLst/>
              <a:gdLst/>
              <a:ahLst/>
              <a:cxnLst/>
              <a:rect l="l" t="t" r="r" b="b"/>
              <a:pathLst>
                <a:path w="2084" h="1989" extrusionOk="0">
                  <a:moveTo>
                    <a:pt x="998" y="1"/>
                  </a:moveTo>
                  <a:cubicBezTo>
                    <a:pt x="487" y="1"/>
                    <a:pt x="0" y="395"/>
                    <a:pt x="0" y="989"/>
                  </a:cubicBezTo>
                  <a:cubicBezTo>
                    <a:pt x="0" y="1592"/>
                    <a:pt x="488" y="1988"/>
                    <a:pt x="1000" y="1988"/>
                  </a:cubicBezTo>
                  <a:cubicBezTo>
                    <a:pt x="1246" y="1988"/>
                    <a:pt x="1498" y="1896"/>
                    <a:pt x="1703" y="1691"/>
                  </a:cubicBezTo>
                  <a:cubicBezTo>
                    <a:pt x="2084" y="1310"/>
                    <a:pt x="2084" y="679"/>
                    <a:pt x="1703" y="298"/>
                  </a:cubicBezTo>
                  <a:cubicBezTo>
                    <a:pt x="1497" y="93"/>
                    <a:pt x="1245" y="1"/>
                    <a:pt x="9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426;p61"/>
            <p:cNvSpPr/>
            <p:nvPr/>
          </p:nvSpPr>
          <p:spPr>
            <a:xfrm>
              <a:off x="1428750" y="22539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427;p61"/>
            <p:cNvSpPr/>
            <p:nvPr/>
          </p:nvSpPr>
          <p:spPr>
            <a:xfrm>
              <a:off x="842650" y="18145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428;p61"/>
            <p:cNvSpPr/>
            <p:nvPr/>
          </p:nvSpPr>
          <p:spPr>
            <a:xfrm>
              <a:off x="915575" y="1887575"/>
              <a:ext cx="49725" cy="49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53" y="0"/>
                    <a:pt x="1" y="453"/>
                    <a:pt x="1" y="1000"/>
                  </a:cubicBezTo>
                  <a:cubicBezTo>
                    <a:pt x="1" y="1536"/>
                    <a:pt x="453" y="1988"/>
                    <a:pt x="1001" y="1988"/>
                  </a:cubicBezTo>
                  <a:cubicBezTo>
                    <a:pt x="1548" y="1988"/>
                    <a:pt x="1989" y="1536"/>
                    <a:pt x="1989" y="1000"/>
                  </a:cubicBezTo>
                  <a:cubicBezTo>
                    <a:pt x="1989" y="453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429;p61"/>
            <p:cNvSpPr/>
            <p:nvPr/>
          </p:nvSpPr>
          <p:spPr>
            <a:xfrm>
              <a:off x="761100" y="188757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22" y="0"/>
                  </a:moveTo>
                  <a:cubicBezTo>
                    <a:pt x="441" y="0"/>
                    <a:pt x="0" y="1072"/>
                    <a:pt x="619" y="1691"/>
                  </a:cubicBezTo>
                  <a:cubicBezTo>
                    <a:pt x="816" y="1887"/>
                    <a:pt x="1072" y="1985"/>
                    <a:pt x="1326" y="1985"/>
                  </a:cubicBezTo>
                  <a:cubicBezTo>
                    <a:pt x="1581" y="1985"/>
                    <a:pt x="1834" y="1887"/>
                    <a:pt x="2024" y="1691"/>
                  </a:cubicBezTo>
                  <a:cubicBezTo>
                    <a:pt x="2655" y="1072"/>
                    <a:pt x="2203" y="0"/>
                    <a:pt x="1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430;p61"/>
            <p:cNvSpPr/>
            <p:nvPr/>
          </p:nvSpPr>
          <p:spPr>
            <a:xfrm>
              <a:off x="989400" y="19613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431;p61"/>
            <p:cNvSpPr/>
            <p:nvPr/>
          </p:nvSpPr>
          <p:spPr>
            <a:xfrm>
              <a:off x="1062625" y="203432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86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6" y="1985"/>
                    <a:pt x="993" y="1985"/>
                  </a:cubicBezTo>
                  <a:cubicBezTo>
                    <a:pt x="1234" y="1985"/>
                    <a:pt x="1479" y="1894"/>
                    <a:pt x="1679" y="1691"/>
                  </a:cubicBezTo>
                  <a:cubicBezTo>
                    <a:pt x="2072" y="1310"/>
                    <a:pt x="2072" y="678"/>
                    <a:pt x="1679" y="297"/>
                  </a:cubicBezTo>
                  <a:cubicBezTo>
                    <a:pt x="1477" y="92"/>
                    <a:pt x="1229" y="0"/>
                    <a:pt x="9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432;p61"/>
            <p:cNvSpPr/>
            <p:nvPr/>
          </p:nvSpPr>
          <p:spPr>
            <a:xfrm>
              <a:off x="1135550" y="21074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90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433;p61"/>
            <p:cNvSpPr/>
            <p:nvPr/>
          </p:nvSpPr>
          <p:spPr>
            <a:xfrm>
              <a:off x="1208775" y="21806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7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434;p61"/>
            <p:cNvSpPr/>
            <p:nvPr/>
          </p:nvSpPr>
          <p:spPr>
            <a:xfrm>
              <a:off x="1282300" y="22542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435;p61"/>
            <p:cNvSpPr/>
            <p:nvPr/>
          </p:nvSpPr>
          <p:spPr>
            <a:xfrm>
              <a:off x="1355525" y="2327275"/>
              <a:ext cx="51800" cy="49750"/>
            </a:xfrm>
            <a:custGeom>
              <a:avLst/>
              <a:gdLst/>
              <a:ahLst/>
              <a:cxnLst/>
              <a:rect l="l" t="t" r="r" b="b"/>
              <a:pathLst>
                <a:path w="2072" h="1990" extrusionOk="0">
                  <a:moveTo>
                    <a:pt x="996" y="1"/>
                  </a:moveTo>
                  <a:cubicBezTo>
                    <a:pt x="486" y="1"/>
                    <a:pt x="0" y="401"/>
                    <a:pt x="0" y="998"/>
                  </a:cubicBezTo>
                  <a:cubicBezTo>
                    <a:pt x="0" y="1595"/>
                    <a:pt x="486" y="1989"/>
                    <a:pt x="996" y="1989"/>
                  </a:cubicBezTo>
                  <a:cubicBezTo>
                    <a:pt x="1239" y="1989"/>
                    <a:pt x="1487" y="1900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87" y="92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436;p61"/>
            <p:cNvSpPr/>
            <p:nvPr/>
          </p:nvSpPr>
          <p:spPr>
            <a:xfrm>
              <a:off x="842650" y="19607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437;p61"/>
            <p:cNvSpPr/>
            <p:nvPr/>
          </p:nvSpPr>
          <p:spPr>
            <a:xfrm>
              <a:off x="916175" y="2034325"/>
              <a:ext cx="51825" cy="49625"/>
            </a:xfrm>
            <a:custGeom>
              <a:avLst/>
              <a:gdLst/>
              <a:ahLst/>
              <a:cxnLst/>
              <a:rect l="l" t="t" r="r" b="b"/>
              <a:pathLst>
                <a:path w="2073" h="1985" extrusionOk="0">
                  <a:moveTo>
                    <a:pt x="990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7" y="1985"/>
                    <a:pt x="996" y="1985"/>
                  </a:cubicBezTo>
                  <a:cubicBezTo>
                    <a:pt x="1239" y="1985"/>
                    <a:pt x="1488" y="1894"/>
                    <a:pt x="1691" y="1691"/>
                  </a:cubicBezTo>
                  <a:cubicBezTo>
                    <a:pt x="2072" y="1310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438;p61"/>
            <p:cNvSpPr/>
            <p:nvPr/>
          </p:nvSpPr>
          <p:spPr>
            <a:xfrm>
              <a:off x="989400" y="21074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439;p61"/>
            <p:cNvSpPr/>
            <p:nvPr/>
          </p:nvSpPr>
          <p:spPr>
            <a:xfrm>
              <a:off x="1062325" y="21806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440;p61"/>
            <p:cNvSpPr/>
            <p:nvPr/>
          </p:nvSpPr>
          <p:spPr>
            <a:xfrm>
              <a:off x="1135550" y="225370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5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441;p61"/>
            <p:cNvSpPr/>
            <p:nvPr/>
          </p:nvSpPr>
          <p:spPr>
            <a:xfrm>
              <a:off x="1209075" y="232727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1" y="1"/>
                  </a:moveTo>
                  <a:cubicBezTo>
                    <a:pt x="492" y="1"/>
                    <a:pt x="0" y="401"/>
                    <a:pt x="0" y="998"/>
                  </a:cubicBezTo>
                  <a:cubicBezTo>
                    <a:pt x="0" y="1595"/>
                    <a:pt x="492" y="1989"/>
                    <a:pt x="1002" y="1989"/>
                  </a:cubicBezTo>
                  <a:cubicBezTo>
                    <a:pt x="1244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2"/>
                    <a:pt x="1244" y="1"/>
                    <a:pt x="1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442;p61"/>
            <p:cNvSpPr/>
            <p:nvPr/>
          </p:nvSpPr>
          <p:spPr>
            <a:xfrm>
              <a:off x="1282300" y="2400450"/>
              <a:ext cx="51800" cy="49800"/>
            </a:xfrm>
            <a:custGeom>
              <a:avLst/>
              <a:gdLst/>
              <a:ahLst/>
              <a:cxnLst/>
              <a:rect l="l" t="t" r="r" b="b"/>
              <a:pathLst>
                <a:path w="2072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443;p61"/>
            <p:cNvSpPr/>
            <p:nvPr/>
          </p:nvSpPr>
          <p:spPr>
            <a:xfrm>
              <a:off x="696200" y="1960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2" y="1"/>
                  </a:moveTo>
                  <a:cubicBezTo>
                    <a:pt x="493" y="1"/>
                    <a:pt x="1" y="395"/>
                    <a:pt x="1" y="992"/>
                  </a:cubicBezTo>
                  <a:cubicBezTo>
                    <a:pt x="1" y="1595"/>
                    <a:pt x="489" y="1992"/>
                    <a:pt x="997" y="1992"/>
                  </a:cubicBezTo>
                  <a:cubicBezTo>
                    <a:pt x="1241" y="1992"/>
                    <a:pt x="1490" y="1900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444;p61"/>
            <p:cNvSpPr/>
            <p:nvPr/>
          </p:nvSpPr>
          <p:spPr>
            <a:xfrm>
              <a:off x="769425" y="20339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445;p61"/>
            <p:cNvSpPr/>
            <p:nvPr/>
          </p:nvSpPr>
          <p:spPr>
            <a:xfrm>
              <a:off x="614650" y="2034000"/>
              <a:ext cx="66400" cy="49450"/>
            </a:xfrm>
            <a:custGeom>
              <a:avLst/>
              <a:gdLst/>
              <a:ahLst/>
              <a:cxnLst/>
              <a:rect l="l" t="t" r="r" b="b"/>
              <a:pathLst>
                <a:path w="2656" h="1978" extrusionOk="0">
                  <a:moveTo>
                    <a:pt x="1334" y="1"/>
                  </a:moveTo>
                  <a:cubicBezTo>
                    <a:pt x="453" y="1"/>
                    <a:pt x="0" y="1061"/>
                    <a:pt x="631" y="1692"/>
                  </a:cubicBezTo>
                  <a:cubicBezTo>
                    <a:pt x="822" y="1882"/>
                    <a:pt x="1075" y="1977"/>
                    <a:pt x="1329" y="1977"/>
                  </a:cubicBezTo>
                  <a:cubicBezTo>
                    <a:pt x="1584" y="1977"/>
                    <a:pt x="1840" y="1882"/>
                    <a:pt x="2036" y="1692"/>
                  </a:cubicBezTo>
                  <a:cubicBezTo>
                    <a:pt x="2656" y="1061"/>
                    <a:pt x="2215" y="1"/>
                    <a:pt x="13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446;p61"/>
            <p:cNvSpPr/>
            <p:nvPr/>
          </p:nvSpPr>
          <p:spPr>
            <a:xfrm>
              <a:off x="842950" y="21074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4"/>
                  </a:cubicBezTo>
                  <a:cubicBezTo>
                    <a:pt x="2084" y="1302"/>
                    <a:pt x="2084" y="682"/>
                    <a:pt x="1691" y="290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447;p61"/>
            <p:cNvSpPr/>
            <p:nvPr/>
          </p:nvSpPr>
          <p:spPr>
            <a:xfrm>
              <a:off x="916175" y="218067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1"/>
                    <a:pt x="2072" y="670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448;p61"/>
            <p:cNvSpPr/>
            <p:nvPr/>
          </p:nvSpPr>
          <p:spPr>
            <a:xfrm>
              <a:off x="989400" y="2253700"/>
              <a:ext cx="51825" cy="49800"/>
            </a:xfrm>
            <a:custGeom>
              <a:avLst/>
              <a:gdLst/>
              <a:ahLst/>
              <a:cxnLst/>
              <a:rect l="l" t="t" r="r" b="b"/>
              <a:pathLst>
                <a:path w="2073" h="1992" extrusionOk="0">
                  <a:moveTo>
                    <a:pt x="991" y="0"/>
                  </a:moveTo>
                  <a:cubicBezTo>
                    <a:pt x="483" y="0"/>
                    <a:pt x="0" y="397"/>
                    <a:pt x="0" y="1000"/>
                  </a:cubicBezTo>
                  <a:cubicBezTo>
                    <a:pt x="0" y="1597"/>
                    <a:pt x="487" y="1991"/>
                    <a:pt x="997" y="1991"/>
                  </a:cubicBezTo>
                  <a:cubicBezTo>
                    <a:pt x="1239" y="1991"/>
                    <a:pt x="1488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6" y="0"/>
                    <a:pt x="9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449;p61"/>
            <p:cNvSpPr/>
            <p:nvPr/>
          </p:nvSpPr>
          <p:spPr>
            <a:xfrm>
              <a:off x="1062625" y="232682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3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3" y="1983"/>
                  </a:cubicBezTo>
                  <a:cubicBezTo>
                    <a:pt x="1234" y="1983"/>
                    <a:pt x="1479" y="1894"/>
                    <a:pt x="1679" y="1694"/>
                  </a:cubicBezTo>
                  <a:cubicBezTo>
                    <a:pt x="2072" y="1313"/>
                    <a:pt x="2072" y="682"/>
                    <a:pt x="1679" y="289"/>
                  </a:cubicBezTo>
                  <a:cubicBezTo>
                    <a:pt x="1479" y="90"/>
                    <a:pt x="1234" y="0"/>
                    <a:pt x="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450;p61"/>
            <p:cNvSpPr/>
            <p:nvPr/>
          </p:nvSpPr>
          <p:spPr>
            <a:xfrm>
              <a:off x="1135850" y="24004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1000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6" y="1991"/>
                  </a:cubicBezTo>
                  <a:cubicBezTo>
                    <a:pt x="1250" y="1991"/>
                    <a:pt x="1499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6" y="0"/>
                    <a:pt x="1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451;p61"/>
            <p:cNvSpPr/>
            <p:nvPr/>
          </p:nvSpPr>
          <p:spPr>
            <a:xfrm>
              <a:off x="1209075" y="24735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1" y="89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452;p61"/>
            <p:cNvSpPr/>
            <p:nvPr/>
          </p:nvSpPr>
          <p:spPr>
            <a:xfrm>
              <a:off x="696200" y="21070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2" y="0"/>
                  </a:moveTo>
                  <a:cubicBezTo>
                    <a:pt x="492" y="0"/>
                    <a:pt x="1" y="400"/>
                    <a:pt x="1" y="997"/>
                  </a:cubicBezTo>
                  <a:cubicBezTo>
                    <a:pt x="1" y="1594"/>
                    <a:pt x="493" y="1989"/>
                    <a:pt x="1002" y="1989"/>
                  </a:cubicBezTo>
                  <a:cubicBezTo>
                    <a:pt x="1245" y="1989"/>
                    <a:pt x="1492" y="1899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2" y="91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453;p61"/>
            <p:cNvSpPr/>
            <p:nvPr/>
          </p:nvSpPr>
          <p:spPr>
            <a:xfrm>
              <a:off x="769725" y="21806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6" y="1984"/>
                  </a:cubicBezTo>
                  <a:cubicBezTo>
                    <a:pt x="1250" y="1984"/>
                    <a:pt x="1500" y="1894"/>
                    <a:pt x="1703" y="1694"/>
                  </a:cubicBezTo>
                  <a:cubicBezTo>
                    <a:pt x="2084" y="1301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454;p61"/>
            <p:cNvSpPr/>
            <p:nvPr/>
          </p:nvSpPr>
          <p:spPr>
            <a:xfrm>
              <a:off x="842950" y="2253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2" y="1991"/>
                  </a:cubicBezTo>
                  <a:cubicBezTo>
                    <a:pt x="1245" y="1991"/>
                    <a:pt x="1492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455;p61"/>
            <p:cNvSpPr/>
            <p:nvPr/>
          </p:nvSpPr>
          <p:spPr>
            <a:xfrm>
              <a:off x="916175" y="232682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456;p61"/>
            <p:cNvSpPr/>
            <p:nvPr/>
          </p:nvSpPr>
          <p:spPr>
            <a:xfrm>
              <a:off x="989400" y="24000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457;p61"/>
            <p:cNvSpPr/>
            <p:nvPr/>
          </p:nvSpPr>
          <p:spPr>
            <a:xfrm>
              <a:off x="1062925" y="24735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7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7" y="89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458;p61"/>
            <p:cNvSpPr/>
            <p:nvPr/>
          </p:nvSpPr>
          <p:spPr>
            <a:xfrm>
              <a:off x="1136150" y="254677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6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459;p61"/>
            <p:cNvSpPr/>
            <p:nvPr/>
          </p:nvSpPr>
          <p:spPr>
            <a:xfrm>
              <a:off x="549750" y="210725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1"/>
                  </a:moveTo>
                  <a:cubicBezTo>
                    <a:pt x="489" y="1"/>
                    <a:pt x="1" y="397"/>
                    <a:pt x="1" y="1000"/>
                  </a:cubicBezTo>
                  <a:cubicBezTo>
                    <a:pt x="1" y="1597"/>
                    <a:pt x="493" y="1992"/>
                    <a:pt x="1002" y="1992"/>
                  </a:cubicBezTo>
                  <a:cubicBezTo>
                    <a:pt x="1245" y="1992"/>
                    <a:pt x="1492" y="1902"/>
                    <a:pt x="1692" y="1702"/>
                  </a:cubicBezTo>
                  <a:cubicBezTo>
                    <a:pt x="2084" y="1310"/>
                    <a:pt x="2084" y="679"/>
                    <a:pt x="1692" y="298"/>
                  </a:cubicBezTo>
                  <a:cubicBezTo>
                    <a:pt x="1490" y="92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460;p61"/>
            <p:cNvSpPr/>
            <p:nvPr/>
          </p:nvSpPr>
          <p:spPr>
            <a:xfrm>
              <a:off x="622975" y="2180475"/>
              <a:ext cx="51825" cy="49700"/>
            </a:xfrm>
            <a:custGeom>
              <a:avLst/>
              <a:gdLst/>
              <a:ahLst/>
              <a:cxnLst/>
              <a:rect l="l" t="t" r="r" b="b"/>
              <a:pathLst>
                <a:path w="2073" h="1988" extrusionOk="0">
                  <a:moveTo>
                    <a:pt x="990" y="0"/>
                  </a:moveTo>
                  <a:cubicBezTo>
                    <a:pt x="483" y="0"/>
                    <a:pt x="1" y="394"/>
                    <a:pt x="1" y="988"/>
                  </a:cubicBezTo>
                  <a:cubicBezTo>
                    <a:pt x="1" y="1591"/>
                    <a:pt x="484" y="1987"/>
                    <a:pt x="992" y="1987"/>
                  </a:cubicBezTo>
                  <a:cubicBezTo>
                    <a:pt x="1236" y="1987"/>
                    <a:pt x="1486" y="1896"/>
                    <a:pt x="1691" y="1690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461;p61"/>
            <p:cNvSpPr/>
            <p:nvPr/>
          </p:nvSpPr>
          <p:spPr>
            <a:xfrm>
              <a:off x="468200" y="2180450"/>
              <a:ext cx="66400" cy="49675"/>
            </a:xfrm>
            <a:custGeom>
              <a:avLst/>
              <a:gdLst/>
              <a:ahLst/>
              <a:cxnLst/>
              <a:rect l="l" t="t" r="r" b="b"/>
              <a:pathLst>
                <a:path w="2656" h="1987" extrusionOk="0">
                  <a:moveTo>
                    <a:pt x="1322" y="1"/>
                  </a:moveTo>
                  <a:cubicBezTo>
                    <a:pt x="441" y="1"/>
                    <a:pt x="1" y="1072"/>
                    <a:pt x="632" y="1691"/>
                  </a:cubicBezTo>
                  <a:cubicBezTo>
                    <a:pt x="822" y="1888"/>
                    <a:pt x="1075" y="1986"/>
                    <a:pt x="1328" y="1986"/>
                  </a:cubicBezTo>
                  <a:cubicBezTo>
                    <a:pt x="1581" y="1986"/>
                    <a:pt x="1834" y="1888"/>
                    <a:pt x="2025" y="1691"/>
                  </a:cubicBezTo>
                  <a:cubicBezTo>
                    <a:pt x="2656" y="1072"/>
                    <a:pt x="2203" y="1"/>
                    <a:pt x="1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462;p61"/>
            <p:cNvSpPr/>
            <p:nvPr/>
          </p:nvSpPr>
          <p:spPr>
            <a:xfrm>
              <a:off x="696500" y="2253975"/>
              <a:ext cx="51825" cy="49725"/>
            </a:xfrm>
            <a:custGeom>
              <a:avLst/>
              <a:gdLst/>
              <a:ahLst/>
              <a:cxnLst/>
              <a:rect l="l" t="t" r="r" b="b"/>
              <a:pathLst>
                <a:path w="2073" h="1989" extrusionOk="0">
                  <a:moveTo>
                    <a:pt x="990" y="1"/>
                  </a:moveTo>
                  <a:cubicBezTo>
                    <a:pt x="482" y="1"/>
                    <a:pt x="1" y="395"/>
                    <a:pt x="1" y="989"/>
                  </a:cubicBezTo>
                  <a:cubicBezTo>
                    <a:pt x="1" y="1592"/>
                    <a:pt x="484" y="1988"/>
                    <a:pt x="991" y="1988"/>
                  </a:cubicBezTo>
                  <a:cubicBezTo>
                    <a:pt x="1236" y="1988"/>
                    <a:pt x="1486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463;p61"/>
            <p:cNvSpPr/>
            <p:nvPr/>
          </p:nvSpPr>
          <p:spPr>
            <a:xfrm>
              <a:off x="769425" y="23271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9"/>
                    <a:pt x="1006" y="1989"/>
                  </a:cubicBezTo>
                  <a:cubicBezTo>
                    <a:pt x="1250" y="1989"/>
                    <a:pt x="1500" y="1898"/>
                    <a:pt x="1703" y="1694"/>
                  </a:cubicBezTo>
                  <a:cubicBezTo>
                    <a:pt x="2084" y="1313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464;p61"/>
            <p:cNvSpPr/>
            <p:nvPr/>
          </p:nvSpPr>
          <p:spPr>
            <a:xfrm>
              <a:off x="842650" y="24003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465;p61"/>
            <p:cNvSpPr/>
            <p:nvPr/>
          </p:nvSpPr>
          <p:spPr>
            <a:xfrm>
              <a:off x="915875" y="24735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2" y="89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466;p61"/>
            <p:cNvSpPr/>
            <p:nvPr/>
          </p:nvSpPr>
          <p:spPr>
            <a:xfrm>
              <a:off x="989400" y="2546950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401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5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1"/>
                    <a:pt x="1244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467;p61"/>
            <p:cNvSpPr/>
            <p:nvPr/>
          </p:nvSpPr>
          <p:spPr>
            <a:xfrm>
              <a:off x="1062925" y="2620000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7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468;p61"/>
            <p:cNvSpPr/>
            <p:nvPr/>
          </p:nvSpPr>
          <p:spPr>
            <a:xfrm>
              <a:off x="549750" y="225360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4"/>
                    <a:pt x="1002" y="1984"/>
                  </a:cubicBezTo>
                  <a:cubicBezTo>
                    <a:pt x="1245" y="1984"/>
                    <a:pt x="1492" y="1894"/>
                    <a:pt x="1692" y="1694"/>
                  </a:cubicBezTo>
                  <a:cubicBezTo>
                    <a:pt x="2084" y="1302"/>
                    <a:pt x="2084" y="682"/>
                    <a:pt x="1692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469;p61"/>
            <p:cNvSpPr/>
            <p:nvPr/>
          </p:nvSpPr>
          <p:spPr>
            <a:xfrm>
              <a:off x="623275" y="23271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470;p61"/>
            <p:cNvSpPr/>
            <p:nvPr/>
          </p:nvSpPr>
          <p:spPr>
            <a:xfrm>
              <a:off x="696500" y="24003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1" y="395"/>
                    <a:pt x="1" y="992"/>
                  </a:cubicBezTo>
                  <a:cubicBezTo>
                    <a:pt x="1" y="1589"/>
                    <a:pt x="487" y="1983"/>
                    <a:pt x="997" y="1983"/>
                  </a:cubicBezTo>
                  <a:cubicBezTo>
                    <a:pt x="1240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40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471;p61"/>
            <p:cNvSpPr/>
            <p:nvPr/>
          </p:nvSpPr>
          <p:spPr>
            <a:xfrm>
              <a:off x="769425" y="2473375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0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6" y="1991"/>
                  </a:cubicBezTo>
                  <a:cubicBezTo>
                    <a:pt x="1250" y="1991"/>
                    <a:pt x="1500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7" y="0"/>
                    <a:pt x="1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472;p61"/>
            <p:cNvSpPr/>
            <p:nvPr/>
          </p:nvSpPr>
          <p:spPr>
            <a:xfrm>
              <a:off x="842650" y="254657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5" y="1"/>
                  </a:moveTo>
                  <a:cubicBezTo>
                    <a:pt x="488" y="1"/>
                    <a:pt x="1" y="395"/>
                    <a:pt x="1" y="989"/>
                  </a:cubicBezTo>
                  <a:cubicBezTo>
                    <a:pt x="1" y="1591"/>
                    <a:pt x="489" y="1988"/>
                    <a:pt x="997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0" y="1"/>
                    <a:pt x="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473;p61"/>
            <p:cNvSpPr/>
            <p:nvPr/>
          </p:nvSpPr>
          <p:spPr>
            <a:xfrm>
              <a:off x="916175" y="2620000"/>
              <a:ext cx="52125" cy="49750"/>
            </a:xfrm>
            <a:custGeom>
              <a:avLst/>
              <a:gdLst/>
              <a:ahLst/>
              <a:cxnLst/>
              <a:rect l="l" t="t" r="r" b="b"/>
              <a:pathLst>
                <a:path w="2085" h="1990" extrusionOk="0">
                  <a:moveTo>
                    <a:pt x="1006" y="1"/>
                  </a:moveTo>
                  <a:cubicBezTo>
                    <a:pt x="492" y="1"/>
                    <a:pt x="0" y="396"/>
                    <a:pt x="0" y="993"/>
                  </a:cubicBezTo>
                  <a:cubicBezTo>
                    <a:pt x="0" y="1589"/>
                    <a:pt x="492" y="1989"/>
                    <a:pt x="1005" y="1989"/>
                  </a:cubicBezTo>
                  <a:cubicBezTo>
                    <a:pt x="1250" y="1989"/>
                    <a:pt x="1499" y="1899"/>
                    <a:pt x="1703" y="1695"/>
                  </a:cubicBezTo>
                  <a:cubicBezTo>
                    <a:pt x="2084" y="1314"/>
                    <a:pt x="2084" y="683"/>
                    <a:pt x="1703" y="290"/>
                  </a:cubicBezTo>
                  <a:cubicBezTo>
                    <a:pt x="1500" y="90"/>
                    <a:pt x="1250" y="1"/>
                    <a:pt x="10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474;p61"/>
            <p:cNvSpPr/>
            <p:nvPr/>
          </p:nvSpPr>
          <p:spPr>
            <a:xfrm>
              <a:off x="989400" y="269322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396"/>
                    <a:pt x="0" y="992"/>
                  </a:cubicBezTo>
                  <a:cubicBezTo>
                    <a:pt x="0" y="1589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033;p75">
            <a:extLst>
              <a:ext uri="{FF2B5EF4-FFF2-40B4-BE49-F238E27FC236}">
                <a16:creationId xmlns:a16="http://schemas.microsoft.com/office/drawing/2014/main" id="{95245C65-DF2C-B177-B19C-1F1E8BA2A22D}"/>
              </a:ext>
            </a:extLst>
          </p:cNvPr>
          <p:cNvGrpSpPr/>
          <p:nvPr/>
        </p:nvGrpSpPr>
        <p:grpSpPr>
          <a:xfrm>
            <a:off x="2361886" y="1433673"/>
            <a:ext cx="4525052" cy="2927616"/>
            <a:chOff x="598300" y="834425"/>
            <a:chExt cx="6416200" cy="3962075"/>
          </a:xfrm>
        </p:grpSpPr>
        <p:sp>
          <p:nvSpPr>
            <p:cNvPr id="2048" name="Google Shape;1034;p75">
              <a:extLst>
                <a:ext uri="{FF2B5EF4-FFF2-40B4-BE49-F238E27FC236}">
                  <a16:creationId xmlns:a16="http://schemas.microsoft.com/office/drawing/2014/main" id="{58A8EDF7-A8DE-F96D-EBB2-728011F9F4BC}"/>
                </a:ext>
              </a:extLst>
            </p:cNvPr>
            <p:cNvSpPr/>
            <p:nvPr/>
          </p:nvSpPr>
          <p:spPr>
            <a:xfrm>
              <a:off x="751975" y="834425"/>
              <a:ext cx="6070425" cy="3892450"/>
            </a:xfrm>
            <a:custGeom>
              <a:avLst/>
              <a:gdLst/>
              <a:ahLst/>
              <a:cxnLst/>
              <a:rect l="l" t="t" r="r" b="b"/>
              <a:pathLst>
                <a:path w="242817" h="155698" extrusionOk="0">
                  <a:moveTo>
                    <a:pt x="10278" y="0"/>
                  </a:moveTo>
                  <a:cubicBezTo>
                    <a:pt x="4611" y="0"/>
                    <a:pt x="1" y="4611"/>
                    <a:pt x="1" y="10278"/>
                  </a:cubicBezTo>
                  <a:lnTo>
                    <a:pt x="1" y="145516"/>
                  </a:lnTo>
                  <a:cubicBezTo>
                    <a:pt x="1" y="151183"/>
                    <a:pt x="4611" y="155697"/>
                    <a:pt x="10278" y="155697"/>
                  </a:cubicBezTo>
                  <a:lnTo>
                    <a:pt x="232539" y="155697"/>
                  </a:lnTo>
                  <a:cubicBezTo>
                    <a:pt x="238206" y="155697"/>
                    <a:pt x="242816" y="151183"/>
                    <a:pt x="242816" y="145516"/>
                  </a:cubicBezTo>
                  <a:lnTo>
                    <a:pt x="242816" y="10278"/>
                  </a:lnTo>
                  <a:cubicBezTo>
                    <a:pt x="242816" y="4611"/>
                    <a:pt x="238206" y="0"/>
                    <a:pt x="23253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1035;p75">
              <a:extLst>
                <a:ext uri="{FF2B5EF4-FFF2-40B4-BE49-F238E27FC236}">
                  <a16:creationId xmlns:a16="http://schemas.microsoft.com/office/drawing/2014/main" id="{CF2ED6EF-4B13-0F60-9843-C83920477B2F}"/>
                </a:ext>
              </a:extLst>
            </p:cNvPr>
            <p:cNvSpPr/>
            <p:nvPr/>
          </p:nvSpPr>
          <p:spPr>
            <a:xfrm>
              <a:off x="598300" y="4508325"/>
              <a:ext cx="6416200" cy="288175"/>
            </a:xfrm>
            <a:custGeom>
              <a:avLst/>
              <a:gdLst/>
              <a:ahLst/>
              <a:cxnLst/>
              <a:rect l="l" t="t" r="r" b="b"/>
              <a:pathLst>
                <a:path w="256648" h="11527" extrusionOk="0">
                  <a:moveTo>
                    <a:pt x="1" y="1"/>
                  </a:moveTo>
                  <a:lnTo>
                    <a:pt x="1" y="5188"/>
                  </a:lnTo>
                  <a:cubicBezTo>
                    <a:pt x="1" y="8741"/>
                    <a:pt x="2786" y="11527"/>
                    <a:pt x="6340" y="11527"/>
                  </a:cubicBezTo>
                  <a:lnTo>
                    <a:pt x="250404" y="11527"/>
                  </a:lnTo>
                  <a:cubicBezTo>
                    <a:pt x="253862" y="11527"/>
                    <a:pt x="256647" y="8741"/>
                    <a:pt x="256647" y="5188"/>
                  </a:cubicBezTo>
                  <a:lnTo>
                    <a:pt x="25664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27 Surah An Naml (The Ants)">
            <a:extLst>
              <a:ext uri="{FF2B5EF4-FFF2-40B4-BE49-F238E27FC236}">
                <a16:creationId xmlns:a16="http://schemas.microsoft.com/office/drawing/2014/main" id="{7C4D56F3-0046-8B87-121E-35C23BEE5E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4"/>
          <a:stretch/>
        </p:blipFill>
        <p:spPr bwMode="auto">
          <a:xfrm>
            <a:off x="2568723" y="1557236"/>
            <a:ext cx="4056888" cy="2467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عنوان 2">
            <a:extLst>
              <a:ext uri="{FF2B5EF4-FFF2-40B4-BE49-F238E27FC236}">
                <a16:creationId xmlns:a16="http://schemas.microsoft.com/office/drawing/2014/main" id="{7D6C445F-6CBF-A4CF-8B53-05871D3D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60" y="425839"/>
            <a:ext cx="6253200" cy="442500"/>
          </a:xfrm>
        </p:spPr>
        <p:txBody>
          <a:bodyPr/>
          <a:lstStyle/>
          <a:p>
            <a:r>
              <a:rPr lang="en-US" sz="6000" dirty="0">
                <a:latin typeface="+mn-lt"/>
              </a:rPr>
              <a:t>Remember</a:t>
            </a:r>
            <a:endParaRPr lang="ar-SA" sz="6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9003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80" name="Google Shape;2780;p42"/>
          <p:cNvCxnSpPr/>
          <p:nvPr/>
        </p:nvCxnSpPr>
        <p:spPr>
          <a:xfrm>
            <a:off x="-890025" y="2823150"/>
            <a:ext cx="17262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6" name="Google Shape;3475;p61"/>
          <p:cNvGrpSpPr/>
          <p:nvPr/>
        </p:nvGrpSpPr>
        <p:grpSpPr>
          <a:xfrm>
            <a:off x="2043647" y="4655704"/>
            <a:ext cx="1104146" cy="318105"/>
            <a:chOff x="7908500" y="272200"/>
            <a:chExt cx="1374000" cy="395850"/>
          </a:xfrm>
        </p:grpSpPr>
        <p:sp>
          <p:nvSpPr>
            <p:cNvPr id="7" name="Google Shape;3476;p61"/>
            <p:cNvSpPr/>
            <p:nvPr/>
          </p:nvSpPr>
          <p:spPr>
            <a:xfrm>
              <a:off x="7908800" y="272200"/>
              <a:ext cx="1373700" cy="120275"/>
            </a:xfrm>
            <a:custGeom>
              <a:avLst/>
              <a:gdLst/>
              <a:ahLst/>
              <a:cxnLst/>
              <a:rect l="l" t="t" r="r" b="b"/>
              <a:pathLst>
                <a:path w="54948" h="4811" extrusionOk="0">
                  <a:moveTo>
                    <a:pt x="4202" y="1"/>
                  </a:moveTo>
                  <a:cubicBezTo>
                    <a:pt x="2944" y="1"/>
                    <a:pt x="1680" y="349"/>
                    <a:pt x="560" y="1058"/>
                  </a:cubicBezTo>
                  <a:cubicBezTo>
                    <a:pt x="84" y="1367"/>
                    <a:pt x="0" y="2034"/>
                    <a:pt x="381" y="2462"/>
                  </a:cubicBezTo>
                  <a:cubicBezTo>
                    <a:pt x="567" y="2669"/>
                    <a:pt x="825" y="2778"/>
                    <a:pt x="1084" y="2778"/>
                  </a:cubicBezTo>
                  <a:cubicBezTo>
                    <a:pt x="1258" y="2778"/>
                    <a:pt x="1431" y="2729"/>
                    <a:pt x="1584" y="2629"/>
                  </a:cubicBezTo>
                  <a:cubicBezTo>
                    <a:pt x="2388" y="2126"/>
                    <a:pt x="3297" y="1878"/>
                    <a:pt x="4202" y="1878"/>
                  </a:cubicBezTo>
                  <a:cubicBezTo>
                    <a:pt x="5373" y="1878"/>
                    <a:pt x="6539" y="2293"/>
                    <a:pt x="7466" y="3105"/>
                  </a:cubicBezTo>
                  <a:cubicBezTo>
                    <a:pt x="8752" y="4242"/>
                    <a:pt x="10356" y="4811"/>
                    <a:pt x="11960" y="4811"/>
                  </a:cubicBezTo>
                  <a:cubicBezTo>
                    <a:pt x="13565" y="4811"/>
                    <a:pt x="15169" y="4242"/>
                    <a:pt x="16455" y="3105"/>
                  </a:cubicBezTo>
                  <a:cubicBezTo>
                    <a:pt x="17389" y="2290"/>
                    <a:pt x="18553" y="1882"/>
                    <a:pt x="19716" y="1882"/>
                  </a:cubicBezTo>
                  <a:cubicBezTo>
                    <a:pt x="20878" y="1882"/>
                    <a:pt x="22039" y="2290"/>
                    <a:pt x="22968" y="3105"/>
                  </a:cubicBezTo>
                  <a:cubicBezTo>
                    <a:pt x="24253" y="4242"/>
                    <a:pt x="25861" y="4811"/>
                    <a:pt x="27468" y="4811"/>
                  </a:cubicBezTo>
                  <a:cubicBezTo>
                    <a:pt x="29075" y="4811"/>
                    <a:pt x="30683" y="4242"/>
                    <a:pt x="31969" y="3105"/>
                  </a:cubicBezTo>
                  <a:cubicBezTo>
                    <a:pt x="32897" y="2290"/>
                    <a:pt x="34061" y="1882"/>
                    <a:pt x="35225" y="1882"/>
                  </a:cubicBezTo>
                  <a:cubicBezTo>
                    <a:pt x="36389" y="1882"/>
                    <a:pt x="37553" y="2290"/>
                    <a:pt x="38481" y="3105"/>
                  </a:cubicBezTo>
                  <a:cubicBezTo>
                    <a:pt x="39720" y="4201"/>
                    <a:pt x="41327" y="4808"/>
                    <a:pt x="42982" y="4808"/>
                  </a:cubicBezTo>
                  <a:cubicBezTo>
                    <a:pt x="44637" y="4808"/>
                    <a:pt x="46244" y="4201"/>
                    <a:pt x="47483" y="3105"/>
                  </a:cubicBezTo>
                  <a:cubicBezTo>
                    <a:pt x="48403" y="2293"/>
                    <a:pt x="49565" y="1878"/>
                    <a:pt x="50735" y="1878"/>
                  </a:cubicBezTo>
                  <a:cubicBezTo>
                    <a:pt x="51639" y="1878"/>
                    <a:pt x="52548" y="2126"/>
                    <a:pt x="53352" y="2629"/>
                  </a:cubicBezTo>
                  <a:cubicBezTo>
                    <a:pt x="53510" y="2729"/>
                    <a:pt x="53686" y="2778"/>
                    <a:pt x="53861" y="2778"/>
                  </a:cubicBezTo>
                  <a:cubicBezTo>
                    <a:pt x="54123" y="2778"/>
                    <a:pt x="54381" y="2669"/>
                    <a:pt x="54567" y="2462"/>
                  </a:cubicBezTo>
                  <a:cubicBezTo>
                    <a:pt x="54948" y="2034"/>
                    <a:pt x="54853" y="1367"/>
                    <a:pt x="54376" y="1058"/>
                  </a:cubicBezTo>
                  <a:cubicBezTo>
                    <a:pt x="53256" y="349"/>
                    <a:pt x="51992" y="1"/>
                    <a:pt x="50734" y="1"/>
                  </a:cubicBezTo>
                  <a:cubicBezTo>
                    <a:pt x="49118" y="1"/>
                    <a:pt x="47511" y="576"/>
                    <a:pt x="46232" y="1700"/>
                  </a:cubicBezTo>
                  <a:cubicBezTo>
                    <a:pt x="45304" y="2522"/>
                    <a:pt x="44143" y="2933"/>
                    <a:pt x="42982" y="2933"/>
                  </a:cubicBezTo>
                  <a:cubicBezTo>
                    <a:pt x="41821" y="2933"/>
                    <a:pt x="40660" y="2522"/>
                    <a:pt x="39732" y="1700"/>
                  </a:cubicBezTo>
                  <a:cubicBezTo>
                    <a:pt x="38440" y="569"/>
                    <a:pt x="36832" y="4"/>
                    <a:pt x="35227" y="4"/>
                  </a:cubicBezTo>
                  <a:cubicBezTo>
                    <a:pt x="33621" y="4"/>
                    <a:pt x="32016" y="569"/>
                    <a:pt x="30730" y="1700"/>
                  </a:cubicBezTo>
                  <a:cubicBezTo>
                    <a:pt x="29796" y="2522"/>
                    <a:pt x="28632" y="2933"/>
                    <a:pt x="27470" y="2933"/>
                  </a:cubicBezTo>
                  <a:cubicBezTo>
                    <a:pt x="26307" y="2933"/>
                    <a:pt x="25146" y="2522"/>
                    <a:pt x="24218" y="1700"/>
                  </a:cubicBezTo>
                  <a:cubicBezTo>
                    <a:pt x="22932" y="569"/>
                    <a:pt x="21325" y="4"/>
                    <a:pt x="19717" y="4"/>
                  </a:cubicBezTo>
                  <a:cubicBezTo>
                    <a:pt x="18110" y="4"/>
                    <a:pt x="16502" y="569"/>
                    <a:pt x="15217" y="1700"/>
                  </a:cubicBezTo>
                  <a:cubicBezTo>
                    <a:pt x="14288" y="2522"/>
                    <a:pt x="13124" y="2933"/>
                    <a:pt x="11960" y="2933"/>
                  </a:cubicBezTo>
                  <a:cubicBezTo>
                    <a:pt x="10796" y="2933"/>
                    <a:pt x="9633" y="2522"/>
                    <a:pt x="8704" y="1700"/>
                  </a:cubicBezTo>
                  <a:cubicBezTo>
                    <a:pt x="7425" y="576"/>
                    <a:pt x="5819" y="1"/>
                    <a:pt x="4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477;p61"/>
            <p:cNvSpPr/>
            <p:nvPr/>
          </p:nvSpPr>
          <p:spPr>
            <a:xfrm>
              <a:off x="7908500" y="413300"/>
              <a:ext cx="1374000" cy="120500"/>
            </a:xfrm>
            <a:custGeom>
              <a:avLst/>
              <a:gdLst/>
              <a:ahLst/>
              <a:cxnLst/>
              <a:rect l="l" t="t" r="r" b="b"/>
              <a:pathLst>
                <a:path w="54960" h="4820" extrusionOk="0">
                  <a:moveTo>
                    <a:pt x="4214" y="0"/>
                  </a:moveTo>
                  <a:cubicBezTo>
                    <a:pt x="2956" y="0"/>
                    <a:pt x="1692" y="348"/>
                    <a:pt x="572" y="1057"/>
                  </a:cubicBezTo>
                  <a:cubicBezTo>
                    <a:pt x="96" y="1379"/>
                    <a:pt x="1" y="2045"/>
                    <a:pt x="393" y="2474"/>
                  </a:cubicBezTo>
                  <a:cubicBezTo>
                    <a:pt x="579" y="2681"/>
                    <a:pt x="837" y="2789"/>
                    <a:pt x="1096" y="2789"/>
                  </a:cubicBezTo>
                  <a:cubicBezTo>
                    <a:pt x="1270" y="2789"/>
                    <a:pt x="1443" y="2741"/>
                    <a:pt x="1596" y="2641"/>
                  </a:cubicBezTo>
                  <a:cubicBezTo>
                    <a:pt x="2400" y="2137"/>
                    <a:pt x="3309" y="1889"/>
                    <a:pt x="4214" y="1889"/>
                  </a:cubicBezTo>
                  <a:cubicBezTo>
                    <a:pt x="5385" y="1889"/>
                    <a:pt x="6551" y="2304"/>
                    <a:pt x="7478" y="3117"/>
                  </a:cubicBezTo>
                  <a:cubicBezTo>
                    <a:pt x="8764" y="4248"/>
                    <a:pt x="10368" y="4814"/>
                    <a:pt x="11972" y="4814"/>
                  </a:cubicBezTo>
                  <a:cubicBezTo>
                    <a:pt x="13577" y="4814"/>
                    <a:pt x="15181" y="4248"/>
                    <a:pt x="16467" y="3117"/>
                  </a:cubicBezTo>
                  <a:cubicBezTo>
                    <a:pt x="17401" y="2295"/>
                    <a:pt x="18565" y="1885"/>
                    <a:pt x="19728" y="1885"/>
                  </a:cubicBezTo>
                  <a:cubicBezTo>
                    <a:pt x="20890" y="1885"/>
                    <a:pt x="22051" y="2295"/>
                    <a:pt x="22980" y="3117"/>
                  </a:cubicBezTo>
                  <a:cubicBezTo>
                    <a:pt x="24265" y="4248"/>
                    <a:pt x="25873" y="4814"/>
                    <a:pt x="27480" y="4814"/>
                  </a:cubicBezTo>
                  <a:cubicBezTo>
                    <a:pt x="29087" y="4814"/>
                    <a:pt x="30695" y="4248"/>
                    <a:pt x="31981" y="3117"/>
                  </a:cubicBezTo>
                  <a:cubicBezTo>
                    <a:pt x="32909" y="2295"/>
                    <a:pt x="34073" y="1885"/>
                    <a:pt x="35237" y="1885"/>
                  </a:cubicBezTo>
                  <a:cubicBezTo>
                    <a:pt x="36401" y="1885"/>
                    <a:pt x="37565" y="2295"/>
                    <a:pt x="38493" y="3117"/>
                  </a:cubicBezTo>
                  <a:cubicBezTo>
                    <a:pt x="39732" y="4212"/>
                    <a:pt x="41339" y="4819"/>
                    <a:pt x="42994" y="4819"/>
                  </a:cubicBezTo>
                  <a:cubicBezTo>
                    <a:pt x="44649" y="4819"/>
                    <a:pt x="46256" y="4212"/>
                    <a:pt x="47495" y="3117"/>
                  </a:cubicBezTo>
                  <a:cubicBezTo>
                    <a:pt x="48416" y="2303"/>
                    <a:pt x="49580" y="1884"/>
                    <a:pt x="50752" y="1884"/>
                  </a:cubicBezTo>
                  <a:cubicBezTo>
                    <a:pt x="51655" y="1884"/>
                    <a:pt x="52561" y="2133"/>
                    <a:pt x="53364" y="2641"/>
                  </a:cubicBezTo>
                  <a:cubicBezTo>
                    <a:pt x="53523" y="2737"/>
                    <a:pt x="53701" y="2784"/>
                    <a:pt x="53877" y="2784"/>
                  </a:cubicBezTo>
                  <a:cubicBezTo>
                    <a:pt x="54137" y="2784"/>
                    <a:pt x="54394" y="2680"/>
                    <a:pt x="54579" y="2474"/>
                  </a:cubicBezTo>
                  <a:cubicBezTo>
                    <a:pt x="54960" y="2045"/>
                    <a:pt x="54865" y="1379"/>
                    <a:pt x="54388" y="1057"/>
                  </a:cubicBezTo>
                  <a:cubicBezTo>
                    <a:pt x="53268" y="348"/>
                    <a:pt x="52004" y="0"/>
                    <a:pt x="50746" y="0"/>
                  </a:cubicBezTo>
                  <a:cubicBezTo>
                    <a:pt x="49130" y="0"/>
                    <a:pt x="47523" y="575"/>
                    <a:pt x="46244" y="1700"/>
                  </a:cubicBezTo>
                  <a:cubicBezTo>
                    <a:pt x="45316" y="2522"/>
                    <a:pt x="44155" y="2932"/>
                    <a:pt x="42994" y="2932"/>
                  </a:cubicBezTo>
                  <a:cubicBezTo>
                    <a:pt x="41833" y="2932"/>
                    <a:pt x="40672" y="2522"/>
                    <a:pt x="39744" y="1700"/>
                  </a:cubicBezTo>
                  <a:cubicBezTo>
                    <a:pt x="38452" y="569"/>
                    <a:pt x="36844" y="3"/>
                    <a:pt x="35239" y="3"/>
                  </a:cubicBezTo>
                  <a:cubicBezTo>
                    <a:pt x="33633" y="3"/>
                    <a:pt x="32028" y="569"/>
                    <a:pt x="30742" y="1700"/>
                  </a:cubicBezTo>
                  <a:cubicBezTo>
                    <a:pt x="29808" y="2522"/>
                    <a:pt x="28644" y="2932"/>
                    <a:pt x="27482" y="2932"/>
                  </a:cubicBezTo>
                  <a:cubicBezTo>
                    <a:pt x="26319" y="2932"/>
                    <a:pt x="25158" y="2522"/>
                    <a:pt x="24230" y="1700"/>
                  </a:cubicBezTo>
                  <a:cubicBezTo>
                    <a:pt x="22944" y="569"/>
                    <a:pt x="21337" y="3"/>
                    <a:pt x="19729" y="3"/>
                  </a:cubicBezTo>
                  <a:cubicBezTo>
                    <a:pt x="18122" y="3"/>
                    <a:pt x="16514" y="569"/>
                    <a:pt x="15229" y="1700"/>
                  </a:cubicBezTo>
                  <a:cubicBezTo>
                    <a:pt x="14300" y="2522"/>
                    <a:pt x="13136" y="2932"/>
                    <a:pt x="11972" y="2932"/>
                  </a:cubicBezTo>
                  <a:cubicBezTo>
                    <a:pt x="10808" y="2932"/>
                    <a:pt x="9645" y="2522"/>
                    <a:pt x="8716" y="1700"/>
                  </a:cubicBezTo>
                  <a:cubicBezTo>
                    <a:pt x="7437" y="575"/>
                    <a:pt x="5831" y="0"/>
                    <a:pt x="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478;p61"/>
            <p:cNvSpPr/>
            <p:nvPr/>
          </p:nvSpPr>
          <p:spPr>
            <a:xfrm>
              <a:off x="7908800" y="547825"/>
              <a:ext cx="1373700" cy="120225"/>
            </a:xfrm>
            <a:custGeom>
              <a:avLst/>
              <a:gdLst/>
              <a:ahLst/>
              <a:cxnLst/>
              <a:rect l="l" t="t" r="r" b="b"/>
              <a:pathLst>
                <a:path w="54948" h="4809" extrusionOk="0">
                  <a:moveTo>
                    <a:pt x="4202" y="1"/>
                  </a:moveTo>
                  <a:cubicBezTo>
                    <a:pt x="2944" y="1"/>
                    <a:pt x="1680" y="349"/>
                    <a:pt x="560" y="1058"/>
                  </a:cubicBezTo>
                  <a:cubicBezTo>
                    <a:pt x="84" y="1367"/>
                    <a:pt x="0" y="2034"/>
                    <a:pt x="381" y="2463"/>
                  </a:cubicBezTo>
                  <a:cubicBezTo>
                    <a:pt x="567" y="2670"/>
                    <a:pt x="825" y="2778"/>
                    <a:pt x="1084" y="2778"/>
                  </a:cubicBezTo>
                  <a:cubicBezTo>
                    <a:pt x="1258" y="2778"/>
                    <a:pt x="1431" y="2730"/>
                    <a:pt x="1584" y="2629"/>
                  </a:cubicBezTo>
                  <a:cubicBezTo>
                    <a:pt x="2388" y="2126"/>
                    <a:pt x="3297" y="1878"/>
                    <a:pt x="4202" y="1878"/>
                  </a:cubicBezTo>
                  <a:cubicBezTo>
                    <a:pt x="5373" y="1878"/>
                    <a:pt x="6539" y="2293"/>
                    <a:pt x="7466" y="3106"/>
                  </a:cubicBezTo>
                  <a:cubicBezTo>
                    <a:pt x="8752" y="4237"/>
                    <a:pt x="10356" y="4802"/>
                    <a:pt x="11960" y="4802"/>
                  </a:cubicBezTo>
                  <a:cubicBezTo>
                    <a:pt x="13565" y="4802"/>
                    <a:pt x="15169" y="4237"/>
                    <a:pt x="16455" y="3106"/>
                  </a:cubicBezTo>
                  <a:cubicBezTo>
                    <a:pt x="17389" y="2284"/>
                    <a:pt x="18553" y="1873"/>
                    <a:pt x="19716" y="1873"/>
                  </a:cubicBezTo>
                  <a:cubicBezTo>
                    <a:pt x="20878" y="1873"/>
                    <a:pt x="22039" y="2284"/>
                    <a:pt x="22968" y="3106"/>
                  </a:cubicBezTo>
                  <a:cubicBezTo>
                    <a:pt x="24253" y="4237"/>
                    <a:pt x="25861" y="4802"/>
                    <a:pt x="27468" y="4802"/>
                  </a:cubicBezTo>
                  <a:cubicBezTo>
                    <a:pt x="29075" y="4802"/>
                    <a:pt x="30683" y="4237"/>
                    <a:pt x="31969" y="3106"/>
                  </a:cubicBezTo>
                  <a:cubicBezTo>
                    <a:pt x="32897" y="2284"/>
                    <a:pt x="34061" y="1873"/>
                    <a:pt x="35225" y="1873"/>
                  </a:cubicBezTo>
                  <a:cubicBezTo>
                    <a:pt x="36389" y="1873"/>
                    <a:pt x="37553" y="2284"/>
                    <a:pt x="38481" y="3106"/>
                  </a:cubicBezTo>
                  <a:cubicBezTo>
                    <a:pt x="39720" y="4201"/>
                    <a:pt x="41327" y="4808"/>
                    <a:pt x="42982" y="4808"/>
                  </a:cubicBezTo>
                  <a:cubicBezTo>
                    <a:pt x="44637" y="4808"/>
                    <a:pt x="46244" y="4201"/>
                    <a:pt x="47483" y="3106"/>
                  </a:cubicBezTo>
                  <a:cubicBezTo>
                    <a:pt x="48403" y="2293"/>
                    <a:pt x="49565" y="1878"/>
                    <a:pt x="50735" y="1878"/>
                  </a:cubicBezTo>
                  <a:cubicBezTo>
                    <a:pt x="51639" y="1878"/>
                    <a:pt x="52548" y="2126"/>
                    <a:pt x="53352" y="2629"/>
                  </a:cubicBezTo>
                  <a:cubicBezTo>
                    <a:pt x="53510" y="2730"/>
                    <a:pt x="53686" y="2778"/>
                    <a:pt x="53861" y="2778"/>
                  </a:cubicBezTo>
                  <a:cubicBezTo>
                    <a:pt x="54123" y="2778"/>
                    <a:pt x="54381" y="2670"/>
                    <a:pt x="54567" y="2463"/>
                  </a:cubicBezTo>
                  <a:cubicBezTo>
                    <a:pt x="54948" y="2034"/>
                    <a:pt x="54853" y="1367"/>
                    <a:pt x="54376" y="1058"/>
                  </a:cubicBezTo>
                  <a:cubicBezTo>
                    <a:pt x="53256" y="349"/>
                    <a:pt x="51992" y="1"/>
                    <a:pt x="50734" y="1"/>
                  </a:cubicBezTo>
                  <a:cubicBezTo>
                    <a:pt x="49118" y="1"/>
                    <a:pt x="47511" y="576"/>
                    <a:pt x="46232" y="1701"/>
                  </a:cubicBezTo>
                  <a:cubicBezTo>
                    <a:pt x="45304" y="2522"/>
                    <a:pt x="44143" y="2933"/>
                    <a:pt x="42982" y="2933"/>
                  </a:cubicBezTo>
                  <a:cubicBezTo>
                    <a:pt x="41821" y="2933"/>
                    <a:pt x="40660" y="2522"/>
                    <a:pt x="39732" y="1701"/>
                  </a:cubicBezTo>
                  <a:cubicBezTo>
                    <a:pt x="38440" y="570"/>
                    <a:pt x="36832" y="4"/>
                    <a:pt x="35227" y="4"/>
                  </a:cubicBezTo>
                  <a:cubicBezTo>
                    <a:pt x="33621" y="4"/>
                    <a:pt x="32016" y="570"/>
                    <a:pt x="30730" y="1701"/>
                  </a:cubicBezTo>
                  <a:cubicBezTo>
                    <a:pt x="29796" y="2522"/>
                    <a:pt x="28632" y="2933"/>
                    <a:pt x="27470" y="2933"/>
                  </a:cubicBezTo>
                  <a:cubicBezTo>
                    <a:pt x="26307" y="2933"/>
                    <a:pt x="25146" y="2522"/>
                    <a:pt x="24218" y="1701"/>
                  </a:cubicBezTo>
                  <a:cubicBezTo>
                    <a:pt x="22932" y="570"/>
                    <a:pt x="21325" y="4"/>
                    <a:pt x="19717" y="4"/>
                  </a:cubicBezTo>
                  <a:cubicBezTo>
                    <a:pt x="18110" y="4"/>
                    <a:pt x="16502" y="570"/>
                    <a:pt x="15217" y="1701"/>
                  </a:cubicBezTo>
                  <a:cubicBezTo>
                    <a:pt x="14288" y="2522"/>
                    <a:pt x="13124" y="2933"/>
                    <a:pt x="11960" y="2933"/>
                  </a:cubicBezTo>
                  <a:cubicBezTo>
                    <a:pt x="10796" y="2933"/>
                    <a:pt x="9633" y="2522"/>
                    <a:pt x="8704" y="1701"/>
                  </a:cubicBezTo>
                  <a:cubicBezTo>
                    <a:pt x="7425" y="576"/>
                    <a:pt x="5819" y="1"/>
                    <a:pt x="4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3483;p61"/>
          <p:cNvSpPr/>
          <p:nvPr/>
        </p:nvSpPr>
        <p:spPr>
          <a:xfrm>
            <a:off x="8716792" y="2791524"/>
            <a:ext cx="427208" cy="854118"/>
          </a:xfrm>
          <a:custGeom>
            <a:avLst/>
            <a:gdLst/>
            <a:ahLst/>
            <a:cxnLst/>
            <a:rect l="l" t="t" r="r" b="b"/>
            <a:pathLst>
              <a:path w="20111" h="40208" extrusionOk="0">
                <a:moveTo>
                  <a:pt x="20111" y="0"/>
                </a:moveTo>
                <a:lnTo>
                  <a:pt x="1" y="20110"/>
                </a:lnTo>
                <a:lnTo>
                  <a:pt x="20111" y="40208"/>
                </a:lnTo>
                <a:lnTo>
                  <a:pt x="2011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B97C2F1E-398B-28ED-7A67-DDCDD681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1704" y="1751299"/>
            <a:ext cx="6253200" cy="442500"/>
          </a:xfrm>
        </p:spPr>
        <p:txBody>
          <a:bodyPr/>
          <a:lstStyle/>
          <a:p>
            <a:r>
              <a:rPr lang="en-US" sz="6600" dirty="0">
                <a:latin typeface="+mn-lt"/>
              </a:rPr>
              <a:t>Homework</a:t>
            </a:r>
            <a:endParaRPr lang="ar-SA" sz="7200" dirty="0">
              <a:latin typeface="+mn-lt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AFD6CCC-B839-6637-2F2A-5105EA1FAA93}"/>
              </a:ext>
            </a:extLst>
          </p:cNvPr>
          <p:cNvSpPr txBox="1"/>
          <p:nvPr/>
        </p:nvSpPr>
        <p:spPr>
          <a:xfrm>
            <a:off x="1424030" y="2660618"/>
            <a:ext cx="32905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dirty="0"/>
              <a:t>Workbook P. 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( 104 ) </a:t>
            </a:r>
            <a:r>
              <a:rPr lang="en-US" sz="1800" dirty="0"/>
              <a:t>,  Exercise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(N)</a:t>
            </a:r>
          </a:p>
        </p:txBody>
      </p:sp>
      <p:pic>
        <p:nvPicPr>
          <p:cNvPr id="1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BA4868C-B72F-4C76-32BF-CB48F0E0AF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"/>
          <a:stretch/>
        </p:blipFill>
        <p:spPr>
          <a:xfrm>
            <a:off x="5427677" y="900527"/>
            <a:ext cx="2919265" cy="3726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2336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" name="Google Shape;3328;p60"/>
          <p:cNvSpPr txBox="1">
            <a:spLocks noGrp="1"/>
          </p:cNvSpPr>
          <p:nvPr>
            <p:ph type="ctrTitle"/>
          </p:nvPr>
        </p:nvSpPr>
        <p:spPr>
          <a:xfrm>
            <a:off x="2642891" y="530297"/>
            <a:ext cx="3650100" cy="111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pic>
        <p:nvPicPr>
          <p:cNvPr id="4103" name="Picture 7" descr="Have a good day nice wish work business concept note paper computer  keyboard Stock Photo - Alam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02"/>
          <a:stretch/>
        </p:blipFill>
        <p:spPr bwMode="auto">
          <a:xfrm>
            <a:off x="2514598" y="2015836"/>
            <a:ext cx="4364181" cy="252152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7" name="Google Shape;2987;p49"/>
          <p:cNvSpPr txBox="1">
            <a:spLocks noGrp="1"/>
          </p:cNvSpPr>
          <p:nvPr>
            <p:ph type="title"/>
          </p:nvPr>
        </p:nvSpPr>
        <p:spPr>
          <a:xfrm>
            <a:off x="1470592" y="300003"/>
            <a:ext cx="6253200" cy="44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alibri" panose="020F0502020204030204" pitchFamily="34" charset="0"/>
                <a:cs typeface="Calibri" panose="020F0502020204030204" pitchFamily="34" charset="0"/>
              </a:rPr>
              <a:t>Lesson Objectives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88" name="Google Shape;2988;p49"/>
          <p:cNvCxnSpPr/>
          <p:nvPr/>
        </p:nvCxnSpPr>
        <p:spPr>
          <a:xfrm>
            <a:off x="714300" y="2812800"/>
            <a:ext cx="77154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989" name="Google Shape;2989;p49"/>
          <p:cNvGrpSpPr/>
          <p:nvPr/>
        </p:nvGrpSpPr>
        <p:grpSpPr>
          <a:xfrm>
            <a:off x="1710019" y="2641409"/>
            <a:ext cx="342798" cy="342798"/>
            <a:chOff x="1653302" y="685777"/>
            <a:chExt cx="824828" cy="824828"/>
          </a:xfrm>
        </p:grpSpPr>
        <p:sp>
          <p:nvSpPr>
            <p:cNvPr id="2990" name="Google Shape;2990;p49"/>
            <p:cNvSpPr/>
            <p:nvPr/>
          </p:nvSpPr>
          <p:spPr>
            <a:xfrm>
              <a:off x="1685230" y="717705"/>
              <a:ext cx="792900" cy="792900"/>
            </a:xfrm>
            <a:prstGeom prst="donut">
              <a:avLst>
                <a:gd name="adj" fmla="val 2209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9"/>
            <p:cNvSpPr/>
            <p:nvPr/>
          </p:nvSpPr>
          <p:spPr>
            <a:xfrm>
              <a:off x="1653302" y="685777"/>
              <a:ext cx="792900" cy="792900"/>
            </a:xfrm>
            <a:prstGeom prst="donut">
              <a:avLst>
                <a:gd name="adj" fmla="val 22098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2" name="Google Shape;2992;p49"/>
          <p:cNvGrpSpPr/>
          <p:nvPr/>
        </p:nvGrpSpPr>
        <p:grpSpPr>
          <a:xfrm>
            <a:off x="7074175" y="2641409"/>
            <a:ext cx="342798" cy="342798"/>
            <a:chOff x="1653302" y="685777"/>
            <a:chExt cx="824828" cy="824828"/>
          </a:xfrm>
        </p:grpSpPr>
        <p:sp>
          <p:nvSpPr>
            <p:cNvPr id="2993" name="Google Shape;2993;p49"/>
            <p:cNvSpPr/>
            <p:nvPr/>
          </p:nvSpPr>
          <p:spPr>
            <a:xfrm>
              <a:off x="1685230" y="717705"/>
              <a:ext cx="792900" cy="792900"/>
            </a:xfrm>
            <a:prstGeom prst="donut">
              <a:avLst>
                <a:gd name="adj" fmla="val 2209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9"/>
            <p:cNvSpPr/>
            <p:nvPr/>
          </p:nvSpPr>
          <p:spPr>
            <a:xfrm>
              <a:off x="1653302" y="685777"/>
              <a:ext cx="792900" cy="792900"/>
            </a:xfrm>
            <a:prstGeom prst="donut">
              <a:avLst>
                <a:gd name="adj" fmla="val 22098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5" name="Google Shape;2995;p49"/>
          <p:cNvGrpSpPr/>
          <p:nvPr/>
        </p:nvGrpSpPr>
        <p:grpSpPr>
          <a:xfrm>
            <a:off x="4391675" y="2641409"/>
            <a:ext cx="342798" cy="342798"/>
            <a:chOff x="1653302" y="685777"/>
            <a:chExt cx="824828" cy="824828"/>
          </a:xfrm>
        </p:grpSpPr>
        <p:sp>
          <p:nvSpPr>
            <p:cNvPr id="2996" name="Google Shape;2996;p49"/>
            <p:cNvSpPr/>
            <p:nvPr/>
          </p:nvSpPr>
          <p:spPr>
            <a:xfrm>
              <a:off x="1685230" y="717705"/>
              <a:ext cx="792900" cy="792900"/>
            </a:xfrm>
            <a:prstGeom prst="donut">
              <a:avLst>
                <a:gd name="adj" fmla="val 2209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9"/>
            <p:cNvSpPr/>
            <p:nvPr/>
          </p:nvSpPr>
          <p:spPr>
            <a:xfrm>
              <a:off x="1653302" y="685777"/>
              <a:ext cx="792900" cy="792900"/>
            </a:xfrm>
            <a:prstGeom prst="donut">
              <a:avLst>
                <a:gd name="adj" fmla="val 22098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8" name="Google Shape;2998;p49"/>
          <p:cNvGrpSpPr/>
          <p:nvPr/>
        </p:nvGrpSpPr>
        <p:grpSpPr>
          <a:xfrm>
            <a:off x="5733137" y="2641409"/>
            <a:ext cx="342798" cy="342798"/>
            <a:chOff x="1653302" y="685777"/>
            <a:chExt cx="824828" cy="824828"/>
          </a:xfrm>
        </p:grpSpPr>
        <p:sp>
          <p:nvSpPr>
            <p:cNvPr id="2999" name="Google Shape;2999;p49"/>
            <p:cNvSpPr/>
            <p:nvPr/>
          </p:nvSpPr>
          <p:spPr>
            <a:xfrm>
              <a:off x="1685230" y="717705"/>
              <a:ext cx="792900" cy="792900"/>
            </a:xfrm>
            <a:prstGeom prst="donut">
              <a:avLst>
                <a:gd name="adj" fmla="val 2209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9"/>
            <p:cNvSpPr/>
            <p:nvPr/>
          </p:nvSpPr>
          <p:spPr>
            <a:xfrm>
              <a:off x="1653302" y="685777"/>
              <a:ext cx="792900" cy="792900"/>
            </a:xfrm>
            <a:prstGeom prst="donut">
              <a:avLst>
                <a:gd name="adj" fmla="val 22098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1" name="Google Shape;3001;p49"/>
          <p:cNvGrpSpPr/>
          <p:nvPr/>
        </p:nvGrpSpPr>
        <p:grpSpPr>
          <a:xfrm>
            <a:off x="3051081" y="2641409"/>
            <a:ext cx="342798" cy="342798"/>
            <a:chOff x="1653302" y="685777"/>
            <a:chExt cx="824828" cy="824828"/>
          </a:xfrm>
        </p:grpSpPr>
        <p:sp>
          <p:nvSpPr>
            <p:cNvPr id="3002" name="Google Shape;3002;p49"/>
            <p:cNvSpPr/>
            <p:nvPr/>
          </p:nvSpPr>
          <p:spPr>
            <a:xfrm>
              <a:off x="1685230" y="717705"/>
              <a:ext cx="792900" cy="792900"/>
            </a:xfrm>
            <a:prstGeom prst="donut">
              <a:avLst>
                <a:gd name="adj" fmla="val 2209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9"/>
            <p:cNvSpPr/>
            <p:nvPr/>
          </p:nvSpPr>
          <p:spPr>
            <a:xfrm>
              <a:off x="1653302" y="685777"/>
              <a:ext cx="792900" cy="792900"/>
            </a:xfrm>
            <a:prstGeom prst="donut">
              <a:avLst>
                <a:gd name="adj" fmla="val 22098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4" name="Google Shape;3004;p49"/>
          <p:cNvSpPr txBox="1">
            <a:spLocks noGrp="1"/>
          </p:cNvSpPr>
          <p:nvPr>
            <p:ph type="subTitle" idx="4294967295"/>
          </p:nvPr>
        </p:nvSpPr>
        <p:spPr>
          <a:xfrm>
            <a:off x="932562" y="1235331"/>
            <a:ext cx="1830600" cy="3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highlight>
                  <a:schemeClr val="accent5"/>
                </a:highlight>
              </a:rPr>
              <a:t>01</a:t>
            </a:r>
            <a:endParaRPr sz="1600" b="1" dirty="0">
              <a:highlight>
                <a:schemeClr val="accent5"/>
              </a:highlight>
            </a:endParaRPr>
          </a:p>
        </p:txBody>
      </p:sp>
      <p:sp>
        <p:nvSpPr>
          <p:cNvPr id="3005" name="Google Shape;3005;p49"/>
          <p:cNvSpPr txBox="1">
            <a:spLocks noGrp="1"/>
          </p:cNvSpPr>
          <p:nvPr>
            <p:ph type="subTitle" idx="4294967295"/>
          </p:nvPr>
        </p:nvSpPr>
        <p:spPr>
          <a:xfrm>
            <a:off x="713064" y="1571393"/>
            <a:ext cx="2083654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sz="1800" dirty="0"/>
              <a:t>Analyze email format and details</a:t>
            </a:r>
            <a:endParaRPr sz="1800" dirty="0"/>
          </a:p>
        </p:txBody>
      </p:sp>
      <p:sp>
        <p:nvSpPr>
          <p:cNvPr id="3006" name="Google Shape;3006;p49"/>
          <p:cNvSpPr txBox="1">
            <a:spLocks noGrp="1"/>
          </p:cNvSpPr>
          <p:nvPr>
            <p:ph type="subTitle" idx="4294967295"/>
          </p:nvPr>
        </p:nvSpPr>
        <p:spPr>
          <a:xfrm>
            <a:off x="3647774" y="1193386"/>
            <a:ext cx="1830600" cy="3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highlight>
                  <a:schemeClr val="accent5"/>
                </a:highlight>
              </a:rPr>
              <a:t>03</a:t>
            </a:r>
            <a:endParaRPr sz="1600" b="1" dirty="0">
              <a:highlight>
                <a:schemeClr val="accent5"/>
              </a:highlight>
            </a:endParaRPr>
          </a:p>
        </p:txBody>
      </p:sp>
      <p:sp>
        <p:nvSpPr>
          <p:cNvPr id="3007" name="Google Shape;3007;p49"/>
          <p:cNvSpPr txBox="1">
            <a:spLocks noGrp="1"/>
          </p:cNvSpPr>
          <p:nvPr>
            <p:ph type="subTitle" idx="4294967295"/>
          </p:nvPr>
        </p:nvSpPr>
        <p:spPr>
          <a:xfrm>
            <a:off x="3647773" y="1571393"/>
            <a:ext cx="1930905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sz="1800" dirty="0"/>
              <a:t>  Read the </a:t>
            </a:r>
            <a:r>
              <a:rPr lang="en-US" sz="1800" b="1" u="sng" dirty="0"/>
              <a:t>email</a:t>
            </a:r>
            <a:r>
              <a:rPr lang="en-US" sz="1800" dirty="0"/>
              <a:t> for specific information . </a:t>
            </a:r>
            <a:endParaRPr sz="1800" dirty="0"/>
          </a:p>
        </p:txBody>
      </p:sp>
      <p:sp>
        <p:nvSpPr>
          <p:cNvPr id="3008" name="Google Shape;3008;p49"/>
          <p:cNvSpPr txBox="1">
            <a:spLocks noGrp="1"/>
          </p:cNvSpPr>
          <p:nvPr>
            <p:ph type="subTitle" idx="4294967295"/>
          </p:nvPr>
        </p:nvSpPr>
        <p:spPr>
          <a:xfrm>
            <a:off x="6296718" y="1201775"/>
            <a:ext cx="1830600" cy="3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highlight>
                  <a:schemeClr val="accent5"/>
                </a:highlight>
              </a:rPr>
              <a:t>05</a:t>
            </a:r>
            <a:endParaRPr sz="2000" b="1" dirty="0">
              <a:highlight>
                <a:schemeClr val="accent5"/>
              </a:highlight>
            </a:endParaRPr>
          </a:p>
        </p:txBody>
      </p:sp>
      <p:sp>
        <p:nvSpPr>
          <p:cNvPr id="3009" name="Google Shape;3009;p49"/>
          <p:cNvSpPr txBox="1">
            <a:spLocks noGrp="1"/>
          </p:cNvSpPr>
          <p:nvPr>
            <p:ph type="subTitle" idx="4294967295"/>
          </p:nvPr>
        </p:nvSpPr>
        <p:spPr>
          <a:xfrm>
            <a:off x="6330273" y="1571393"/>
            <a:ext cx="1991605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sz="1800" dirty="0"/>
              <a:t>Write an email to a friend correctly . </a:t>
            </a:r>
            <a:endParaRPr sz="1800" dirty="0"/>
          </a:p>
        </p:txBody>
      </p:sp>
      <p:sp>
        <p:nvSpPr>
          <p:cNvPr id="3010" name="Google Shape;3010;p49"/>
          <p:cNvSpPr txBox="1">
            <a:spLocks noGrp="1"/>
          </p:cNvSpPr>
          <p:nvPr>
            <p:ph type="subTitle" idx="4294967295"/>
          </p:nvPr>
        </p:nvSpPr>
        <p:spPr>
          <a:xfrm>
            <a:off x="2307181" y="3224105"/>
            <a:ext cx="1830600" cy="3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highlight>
                  <a:schemeClr val="accent5"/>
                </a:highlight>
              </a:rPr>
              <a:t>02</a:t>
            </a:r>
            <a:endParaRPr sz="2000" b="1" dirty="0">
              <a:highlight>
                <a:schemeClr val="accent5"/>
              </a:highlight>
            </a:endParaRPr>
          </a:p>
        </p:txBody>
      </p:sp>
      <p:sp>
        <p:nvSpPr>
          <p:cNvPr id="3011" name="Google Shape;3011;p49"/>
          <p:cNvSpPr txBox="1">
            <a:spLocks noGrp="1"/>
          </p:cNvSpPr>
          <p:nvPr>
            <p:ph type="subTitle" idx="4294967295"/>
          </p:nvPr>
        </p:nvSpPr>
        <p:spPr>
          <a:xfrm>
            <a:off x="2307181" y="3560167"/>
            <a:ext cx="18306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sz="1800" dirty="0"/>
              <a:t>Answer some questions about the email  .   </a:t>
            </a:r>
          </a:p>
          <a:p>
            <a:pPr marL="0" lvl="0" indent="0" algn="ctr">
              <a:buNone/>
            </a:pPr>
            <a:r>
              <a:rPr lang="en-US" sz="1800" dirty="0"/>
              <a:t> </a:t>
            </a:r>
            <a:endParaRPr dirty="0"/>
          </a:p>
        </p:txBody>
      </p:sp>
      <p:sp>
        <p:nvSpPr>
          <p:cNvPr id="3012" name="Google Shape;3012;p49"/>
          <p:cNvSpPr txBox="1">
            <a:spLocks noGrp="1"/>
          </p:cNvSpPr>
          <p:nvPr>
            <p:ph type="subTitle" idx="4294967295"/>
          </p:nvPr>
        </p:nvSpPr>
        <p:spPr>
          <a:xfrm>
            <a:off x="4989236" y="3224105"/>
            <a:ext cx="1830600" cy="3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highlight>
                  <a:schemeClr val="accent5"/>
                </a:highlight>
              </a:rPr>
              <a:t>04</a:t>
            </a:r>
            <a:endParaRPr sz="2000" b="1" dirty="0">
              <a:highlight>
                <a:schemeClr val="accent5"/>
              </a:highlight>
            </a:endParaRPr>
          </a:p>
        </p:txBody>
      </p:sp>
      <p:sp>
        <p:nvSpPr>
          <p:cNvPr id="3013" name="Google Shape;3013;p49"/>
          <p:cNvSpPr txBox="1">
            <a:spLocks noGrp="1"/>
          </p:cNvSpPr>
          <p:nvPr>
            <p:ph type="subTitle" idx="4294967295"/>
          </p:nvPr>
        </p:nvSpPr>
        <p:spPr>
          <a:xfrm>
            <a:off x="5006013" y="3535000"/>
            <a:ext cx="2032349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sz="1800" dirty="0"/>
              <a:t>Complete the chart using their notes </a:t>
            </a:r>
            <a:endParaRPr sz="1800" dirty="0"/>
          </a:p>
        </p:txBody>
      </p:sp>
      <p:cxnSp>
        <p:nvCxnSpPr>
          <p:cNvPr id="3014" name="Google Shape;3014;p49"/>
          <p:cNvCxnSpPr>
            <a:stCxn id="2991" idx="0"/>
          </p:cNvCxnSpPr>
          <p:nvPr/>
        </p:nvCxnSpPr>
        <p:spPr>
          <a:xfrm rot="10800000">
            <a:off x="1874784" y="2412509"/>
            <a:ext cx="0" cy="22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015" name="Google Shape;3015;p49"/>
          <p:cNvCxnSpPr/>
          <p:nvPr/>
        </p:nvCxnSpPr>
        <p:spPr>
          <a:xfrm>
            <a:off x="3222481" y="2973696"/>
            <a:ext cx="0" cy="22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016" name="Google Shape;3016;p49"/>
          <p:cNvCxnSpPr/>
          <p:nvPr/>
        </p:nvCxnSpPr>
        <p:spPr>
          <a:xfrm rot="10800000">
            <a:off x="4563074" y="2414309"/>
            <a:ext cx="0" cy="22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017" name="Google Shape;3017;p49"/>
          <p:cNvCxnSpPr/>
          <p:nvPr/>
        </p:nvCxnSpPr>
        <p:spPr>
          <a:xfrm rot="10800000">
            <a:off x="7245574" y="2410109"/>
            <a:ext cx="0" cy="23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018" name="Google Shape;3018;p49"/>
          <p:cNvCxnSpPr/>
          <p:nvPr/>
        </p:nvCxnSpPr>
        <p:spPr>
          <a:xfrm>
            <a:off x="5904536" y="2973767"/>
            <a:ext cx="0" cy="23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5" name="Google Shape;2505;p34"/>
          <p:cNvSpPr/>
          <p:nvPr/>
        </p:nvSpPr>
        <p:spPr>
          <a:xfrm>
            <a:off x="1251155" y="1251076"/>
            <a:ext cx="2906541" cy="33744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6" name="Google Shape;2506;p34"/>
          <p:cNvSpPr/>
          <p:nvPr/>
        </p:nvSpPr>
        <p:spPr>
          <a:xfrm>
            <a:off x="1402826" y="1425364"/>
            <a:ext cx="2642310" cy="3067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7" name="Google Shape;2507;p34"/>
          <p:cNvSpPr txBox="1">
            <a:spLocks noGrp="1"/>
          </p:cNvSpPr>
          <p:nvPr>
            <p:ph type="body" idx="1"/>
          </p:nvPr>
        </p:nvSpPr>
        <p:spPr>
          <a:xfrm>
            <a:off x="4967875" y="1914000"/>
            <a:ext cx="3594234" cy="17439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Open your student's book p.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40</a:t>
            </a:r>
            <a:endParaRPr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509" name="Google Shape;2509;p34"/>
          <p:cNvSpPr/>
          <p:nvPr/>
        </p:nvSpPr>
        <p:spPr>
          <a:xfrm>
            <a:off x="4229192" y="2657000"/>
            <a:ext cx="589182" cy="257802"/>
          </a:xfrm>
          <a:custGeom>
            <a:avLst/>
            <a:gdLst/>
            <a:ahLst/>
            <a:cxnLst/>
            <a:rect l="l" t="t" r="r" b="b"/>
            <a:pathLst>
              <a:path w="37351" h="27743" extrusionOk="0">
                <a:moveTo>
                  <a:pt x="23611" y="1"/>
                </a:moveTo>
                <a:cubicBezTo>
                  <a:pt x="22849" y="1"/>
                  <a:pt x="22087" y="293"/>
                  <a:pt x="21503" y="876"/>
                </a:cubicBezTo>
                <a:cubicBezTo>
                  <a:pt x="20337" y="2043"/>
                  <a:pt x="20337" y="3924"/>
                  <a:pt x="21503" y="5091"/>
                </a:cubicBezTo>
                <a:lnTo>
                  <a:pt x="27004" y="10580"/>
                </a:lnTo>
                <a:lnTo>
                  <a:pt x="2977" y="10580"/>
                </a:lnTo>
                <a:cubicBezTo>
                  <a:pt x="1334" y="10580"/>
                  <a:pt x="1" y="11913"/>
                  <a:pt x="1" y="13556"/>
                </a:cubicBezTo>
                <a:cubicBezTo>
                  <a:pt x="1" y="15199"/>
                  <a:pt x="1334" y="16533"/>
                  <a:pt x="2977" y="16533"/>
                </a:cubicBezTo>
                <a:lnTo>
                  <a:pt x="27099" y="16533"/>
                </a:lnTo>
                <a:lnTo>
                  <a:pt x="20980" y="22664"/>
                </a:lnTo>
                <a:cubicBezTo>
                  <a:pt x="19813" y="23819"/>
                  <a:pt x="19813" y="25701"/>
                  <a:pt x="20980" y="26867"/>
                </a:cubicBezTo>
                <a:cubicBezTo>
                  <a:pt x="21557" y="27451"/>
                  <a:pt x="22319" y="27742"/>
                  <a:pt x="23081" y="27742"/>
                </a:cubicBezTo>
                <a:cubicBezTo>
                  <a:pt x="23843" y="27742"/>
                  <a:pt x="24605" y="27451"/>
                  <a:pt x="25183" y="26867"/>
                </a:cubicBezTo>
                <a:lnTo>
                  <a:pt x="35815" y="16247"/>
                </a:lnTo>
                <a:cubicBezTo>
                  <a:pt x="35970" y="16045"/>
                  <a:pt x="36148" y="15866"/>
                  <a:pt x="36339" y="15723"/>
                </a:cubicBezTo>
                <a:cubicBezTo>
                  <a:pt x="37053" y="15009"/>
                  <a:pt x="37351" y="13997"/>
                  <a:pt x="37160" y="13020"/>
                </a:cubicBezTo>
                <a:cubicBezTo>
                  <a:pt x="37017" y="12294"/>
                  <a:pt x="36613" y="11639"/>
                  <a:pt x="36029" y="11187"/>
                </a:cubicBezTo>
                <a:lnTo>
                  <a:pt x="25718" y="876"/>
                </a:lnTo>
                <a:cubicBezTo>
                  <a:pt x="25135" y="293"/>
                  <a:pt x="24373" y="1"/>
                  <a:pt x="2361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6A71132-4321-4D7E-862D-62BF6630BC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"/>
          <a:stretch/>
        </p:blipFill>
        <p:spPr>
          <a:xfrm>
            <a:off x="1610314" y="1563450"/>
            <a:ext cx="2176865" cy="2799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1" name="Google Shape;3410;p61"/>
          <p:cNvGrpSpPr/>
          <p:nvPr/>
        </p:nvGrpSpPr>
        <p:grpSpPr>
          <a:xfrm>
            <a:off x="7186397" y="355546"/>
            <a:ext cx="862489" cy="854147"/>
            <a:chOff x="468200" y="1667900"/>
            <a:chExt cx="1085575" cy="1075075"/>
          </a:xfrm>
        </p:grpSpPr>
        <p:sp>
          <p:nvSpPr>
            <p:cNvPr id="12" name="Google Shape;3411;p61"/>
            <p:cNvSpPr/>
            <p:nvPr/>
          </p:nvSpPr>
          <p:spPr>
            <a:xfrm>
              <a:off x="989100" y="1667900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7" y="1"/>
                  </a:moveTo>
                  <a:cubicBezTo>
                    <a:pt x="489" y="1"/>
                    <a:pt x="0" y="398"/>
                    <a:pt x="0" y="1000"/>
                  </a:cubicBezTo>
                  <a:cubicBezTo>
                    <a:pt x="0" y="1595"/>
                    <a:pt x="488" y="1988"/>
                    <a:pt x="995" y="1988"/>
                  </a:cubicBezTo>
                  <a:cubicBezTo>
                    <a:pt x="1240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412;p61"/>
            <p:cNvSpPr/>
            <p:nvPr/>
          </p:nvSpPr>
          <p:spPr>
            <a:xfrm>
              <a:off x="1062325" y="1741025"/>
              <a:ext cx="51825" cy="49750"/>
            </a:xfrm>
            <a:custGeom>
              <a:avLst/>
              <a:gdLst/>
              <a:ahLst/>
              <a:cxnLst/>
              <a:rect l="l" t="t" r="r" b="b"/>
              <a:pathLst>
                <a:path w="2073" h="1990" extrusionOk="0">
                  <a:moveTo>
                    <a:pt x="997" y="1"/>
                  </a:moveTo>
                  <a:cubicBezTo>
                    <a:pt x="487" y="1"/>
                    <a:pt x="0" y="396"/>
                    <a:pt x="0" y="992"/>
                  </a:cubicBezTo>
                  <a:cubicBezTo>
                    <a:pt x="0" y="1589"/>
                    <a:pt x="487" y="1989"/>
                    <a:pt x="996" y="1989"/>
                  </a:cubicBezTo>
                  <a:cubicBezTo>
                    <a:pt x="1239" y="1989"/>
                    <a:pt x="1487" y="1899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413;p61"/>
            <p:cNvSpPr/>
            <p:nvPr/>
          </p:nvSpPr>
          <p:spPr>
            <a:xfrm>
              <a:off x="907550" y="174112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34" y="0"/>
                  </a:moveTo>
                  <a:cubicBezTo>
                    <a:pt x="453" y="0"/>
                    <a:pt x="0" y="1072"/>
                    <a:pt x="631" y="1691"/>
                  </a:cubicBezTo>
                  <a:cubicBezTo>
                    <a:pt x="822" y="1887"/>
                    <a:pt x="1075" y="1986"/>
                    <a:pt x="1328" y="1986"/>
                  </a:cubicBezTo>
                  <a:cubicBezTo>
                    <a:pt x="1581" y="1986"/>
                    <a:pt x="1834" y="1887"/>
                    <a:pt x="2024" y="1691"/>
                  </a:cubicBezTo>
                  <a:cubicBezTo>
                    <a:pt x="2655" y="1072"/>
                    <a:pt x="2215" y="0"/>
                    <a:pt x="13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414;p61"/>
            <p:cNvSpPr/>
            <p:nvPr/>
          </p:nvSpPr>
          <p:spPr>
            <a:xfrm>
              <a:off x="1135850" y="18145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415;p61"/>
            <p:cNvSpPr/>
            <p:nvPr/>
          </p:nvSpPr>
          <p:spPr>
            <a:xfrm>
              <a:off x="120907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6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416;p61"/>
            <p:cNvSpPr/>
            <p:nvPr/>
          </p:nvSpPr>
          <p:spPr>
            <a:xfrm>
              <a:off x="1282300" y="1960875"/>
              <a:ext cx="51800" cy="49725"/>
            </a:xfrm>
            <a:custGeom>
              <a:avLst/>
              <a:gdLst/>
              <a:ahLst/>
              <a:cxnLst/>
              <a:rect l="l" t="t" r="r" b="b"/>
              <a:pathLst>
                <a:path w="2072" h="1989" extrusionOk="0">
                  <a:moveTo>
                    <a:pt x="1001" y="0"/>
                  </a:moveTo>
                  <a:cubicBezTo>
                    <a:pt x="492" y="0"/>
                    <a:pt x="0" y="400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91" y="91"/>
                    <a:pt x="1244" y="0"/>
                    <a:pt x="1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417;p61"/>
            <p:cNvSpPr/>
            <p:nvPr/>
          </p:nvSpPr>
          <p:spPr>
            <a:xfrm>
              <a:off x="1355225" y="2034025"/>
              <a:ext cx="52100" cy="49700"/>
            </a:xfrm>
            <a:custGeom>
              <a:avLst/>
              <a:gdLst/>
              <a:ahLst/>
              <a:cxnLst/>
              <a:rect l="l" t="t" r="r" b="b"/>
              <a:pathLst>
                <a:path w="2084" h="1988" extrusionOk="0">
                  <a:moveTo>
                    <a:pt x="996" y="1"/>
                  </a:moveTo>
                  <a:cubicBezTo>
                    <a:pt x="488" y="1"/>
                    <a:pt x="0" y="397"/>
                    <a:pt x="0" y="1000"/>
                  </a:cubicBezTo>
                  <a:cubicBezTo>
                    <a:pt x="0" y="1594"/>
                    <a:pt x="487" y="1988"/>
                    <a:pt x="995" y="1988"/>
                  </a:cubicBezTo>
                  <a:cubicBezTo>
                    <a:pt x="1240" y="1988"/>
                    <a:pt x="1489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418;p61"/>
            <p:cNvSpPr/>
            <p:nvPr/>
          </p:nvSpPr>
          <p:spPr>
            <a:xfrm>
              <a:off x="1428750" y="21075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419;p61"/>
            <p:cNvSpPr/>
            <p:nvPr/>
          </p:nvSpPr>
          <p:spPr>
            <a:xfrm>
              <a:off x="1501950" y="2180750"/>
              <a:ext cx="51825" cy="49650"/>
            </a:xfrm>
            <a:custGeom>
              <a:avLst/>
              <a:gdLst/>
              <a:ahLst/>
              <a:cxnLst/>
              <a:rect l="l" t="t" r="r" b="b"/>
              <a:pathLst>
                <a:path w="2073" h="1986" extrusionOk="0">
                  <a:moveTo>
                    <a:pt x="990" y="1"/>
                  </a:moveTo>
                  <a:cubicBezTo>
                    <a:pt x="483" y="1"/>
                    <a:pt x="1" y="395"/>
                    <a:pt x="1" y="989"/>
                  </a:cubicBezTo>
                  <a:cubicBezTo>
                    <a:pt x="1" y="1586"/>
                    <a:pt x="487" y="1986"/>
                    <a:pt x="997" y="1986"/>
                  </a:cubicBezTo>
                  <a:cubicBezTo>
                    <a:pt x="1240" y="1986"/>
                    <a:pt x="1488" y="1895"/>
                    <a:pt x="1692" y="1691"/>
                  </a:cubicBezTo>
                  <a:cubicBezTo>
                    <a:pt x="2073" y="1310"/>
                    <a:pt x="2073" y="679"/>
                    <a:pt x="1692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420;p61"/>
            <p:cNvSpPr/>
            <p:nvPr/>
          </p:nvSpPr>
          <p:spPr>
            <a:xfrm>
              <a:off x="989100" y="18142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5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421;p61"/>
            <p:cNvSpPr/>
            <p:nvPr/>
          </p:nvSpPr>
          <p:spPr>
            <a:xfrm>
              <a:off x="106292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422;p61"/>
            <p:cNvSpPr/>
            <p:nvPr/>
          </p:nvSpPr>
          <p:spPr>
            <a:xfrm>
              <a:off x="1135850" y="19610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02"/>
                    <a:pt x="2084" y="671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23;p61"/>
            <p:cNvSpPr/>
            <p:nvPr/>
          </p:nvSpPr>
          <p:spPr>
            <a:xfrm>
              <a:off x="1209075" y="2034025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1" y="1"/>
                  </a:moveTo>
                  <a:cubicBezTo>
                    <a:pt x="483" y="1"/>
                    <a:pt x="0" y="397"/>
                    <a:pt x="0" y="1000"/>
                  </a:cubicBezTo>
                  <a:cubicBezTo>
                    <a:pt x="0" y="1594"/>
                    <a:pt x="482" y="1988"/>
                    <a:pt x="989" y="1988"/>
                  </a:cubicBezTo>
                  <a:cubicBezTo>
                    <a:pt x="1234" y="1988"/>
                    <a:pt x="1485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6" y="1"/>
                    <a:pt x="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424;p61"/>
            <p:cNvSpPr/>
            <p:nvPr/>
          </p:nvSpPr>
          <p:spPr>
            <a:xfrm>
              <a:off x="1282300" y="2107250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5" y="0"/>
                  </a:moveTo>
                  <a:cubicBezTo>
                    <a:pt x="487" y="0"/>
                    <a:pt x="0" y="394"/>
                    <a:pt x="0" y="988"/>
                  </a:cubicBezTo>
                  <a:cubicBezTo>
                    <a:pt x="0" y="1591"/>
                    <a:pt x="488" y="1988"/>
                    <a:pt x="996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9" y="92"/>
                    <a:pt x="1240" y="0"/>
                    <a:pt x="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425;p61"/>
            <p:cNvSpPr/>
            <p:nvPr/>
          </p:nvSpPr>
          <p:spPr>
            <a:xfrm>
              <a:off x="1355525" y="2180750"/>
              <a:ext cx="52100" cy="49725"/>
            </a:xfrm>
            <a:custGeom>
              <a:avLst/>
              <a:gdLst/>
              <a:ahLst/>
              <a:cxnLst/>
              <a:rect l="l" t="t" r="r" b="b"/>
              <a:pathLst>
                <a:path w="2084" h="1989" extrusionOk="0">
                  <a:moveTo>
                    <a:pt x="998" y="1"/>
                  </a:moveTo>
                  <a:cubicBezTo>
                    <a:pt x="487" y="1"/>
                    <a:pt x="0" y="395"/>
                    <a:pt x="0" y="989"/>
                  </a:cubicBezTo>
                  <a:cubicBezTo>
                    <a:pt x="0" y="1592"/>
                    <a:pt x="488" y="1988"/>
                    <a:pt x="1000" y="1988"/>
                  </a:cubicBezTo>
                  <a:cubicBezTo>
                    <a:pt x="1246" y="1988"/>
                    <a:pt x="1498" y="1896"/>
                    <a:pt x="1703" y="1691"/>
                  </a:cubicBezTo>
                  <a:cubicBezTo>
                    <a:pt x="2084" y="1310"/>
                    <a:pt x="2084" y="679"/>
                    <a:pt x="1703" y="298"/>
                  </a:cubicBezTo>
                  <a:cubicBezTo>
                    <a:pt x="1497" y="93"/>
                    <a:pt x="1245" y="1"/>
                    <a:pt x="9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426;p61"/>
            <p:cNvSpPr/>
            <p:nvPr/>
          </p:nvSpPr>
          <p:spPr>
            <a:xfrm>
              <a:off x="1428750" y="22539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27;p61"/>
            <p:cNvSpPr/>
            <p:nvPr/>
          </p:nvSpPr>
          <p:spPr>
            <a:xfrm>
              <a:off x="842650" y="18145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28;p61"/>
            <p:cNvSpPr/>
            <p:nvPr/>
          </p:nvSpPr>
          <p:spPr>
            <a:xfrm>
              <a:off x="915575" y="1887575"/>
              <a:ext cx="49725" cy="49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53" y="0"/>
                    <a:pt x="1" y="453"/>
                    <a:pt x="1" y="1000"/>
                  </a:cubicBezTo>
                  <a:cubicBezTo>
                    <a:pt x="1" y="1536"/>
                    <a:pt x="453" y="1988"/>
                    <a:pt x="1001" y="1988"/>
                  </a:cubicBezTo>
                  <a:cubicBezTo>
                    <a:pt x="1548" y="1988"/>
                    <a:pt x="1989" y="1536"/>
                    <a:pt x="1989" y="1000"/>
                  </a:cubicBezTo>
                  <a:cubicBezTo>
                    <a:pt x="1989" y="453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29;p61"/>
            <p:cNvSpPr/>
            <p:nvPr/>
          </p:nvSpPr>
          <p:spPr>
            <a:xfrm>
              <a:off x="761100" y="188757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22" y="0"/>
                  </a:moveTo>
                  <a:cubicBezTo>
                    <a:pt x="441" y="0"/>
                    <a:pt x="0" y="1072"/>
                    <a:pt x="619" y="1691"/>
                  </a:cubicBezTo>
                  <a:cubicBezTo>
                    <a:pt x="816" y="1887"/>
                    <a:pt x="1072" y="1985"/>
                    <a:pt x="1326" y="1985"/>
                  </a:cubicBezTo>
                  <a:cubicBezTo>
                    <a:pt x="1581" y="1985"/>
                    <a:pt x="1834" y="1887"/>
                    <a:pt x="2024" y="1691"/>
                  </a:cubicBezTo>
                  <a:cubicBezTo>
                    <a:pt x="2655" y="1072"/>
                    <a:pt x="2203" y="0"/>
                    <a:pt x="1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30;p61"/>
            <p:cNvSpPr/>
            <p:nvPr/>
          </p:nvSpPr>
          <p:spPr>
            <a:xfrm>
              <a:off x="989400" y="19613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431;p61"/>
            <p:cNvSpPr/>
            <p:nvPr/>
          </p:nvSpPr>
          <p:spPr>
            <a:xfrm>
              <a:off x="1062625" y="203432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86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6" y="1985"/>
                    <a:pt x="993" y="1985"/>
                  </a:cubicBezTo>
                  <a:cubicBezTo>
                    <a:pt x="1234" y="1985"/>
                    <a:pt x="1479" y="1894"/>
                    <a:pt x="1679" y="1691"/>
                  </a:cubicBezTo>
                  <a:cubicBezTo>
                    <a:pt x="2072" y="1310"/>
                    <a:pt x="2072" y="678"/>
                    <a:pt x="1679" y="297"/>
                  </a:cubicBezTo>
                  <a:cubicBezTo>
                    <a:pt x="1477" y="92"/>
                    <a:pt x="1229" y="0"/>
                    <a:pt x="9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432;p61"/>
            <p:cNvSpPr/>
            <p:nvPr/>
          </p:nvSpPr>
          <p:spPr>
            <a:xfrm>
              <a:off x="1135550" y="21074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90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33;p61"/>
            <p:cNvSpPr/>
            <p:nvPr/>
          </p:nvSpPr>
          <p:spPr>
            <a:xfrm>
              <a:off x="1208775" y="21806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7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434;p61"/>
            <p:cNvSpPr/>
            <p:nvPr/>
          </p:nvSpPr>
          <p:spPr>
            <a:xfrm>
              <a:off x="1282300" y="22542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435;p61"/>
            <p:cNvSpPr/>
            <p:nvPr/>
          </p:nvSpPr>
          <p:spPr>
            <a:xfrm>
              <a:off x="1355525" y="2327275"/>
              <a:ext cx="51800" cy="49750"/>
            </a:xfrm>
            <a:custGeom>
              <a:avLst/>
              <a:gdLst/>
              <a:ahLst/>
              <a:cxnLst/>
              <a:rect l="l" t="t" r="r" b="b"/>
              <a:pathLst>
                <a:path w="2072" h="1990" extrusionOk="0">
                  <a:moveTo>
                    <a:pt x="996" y="1"/>
                  </a:moveTo>
                  <a:cubicBezTo>
                    <a:pt x="486" y="1"/>
                    <a:pt x="0" y="401"/>
                    <a:pt x="0" y="998"/>
                  </a:cubicBezTo>
                  <a:cubicBezTo>
                    <a:pt x="0" y="1595"/>
                    <a:pt x="486" y="1989"/>
                    <a:pt x="996" y="1989"/>
                  </a:cubicBezTo>
                  <a:cubicBezTo>
                    <a:pt x="1239" y="1989"/>
                    <a:pt x="1487" y="1900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87" y="92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436;p61"/>
            <p:cNvSpPr/>
            <p:nvPr/>
          </p:nvSpPr>
          <p:spPr>
            <a:xfrm>
              <a:off x="842650" y="19607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437;p61"/>
            <p:cNvSpPr/>
            <p:nvPr/>
          </p:nvSpPr>
          <p:spPr>
            <a:xfrm>
              <a:off x="916175" y="2034325"/>
              <a:ext cx="51825" cy="49625"/>
            </a:xfrm>
            <a:custGeom>
              <a:avLst/>
              <a:gdLst/>
              <a:ahLst/>
              <a:cxnLst/>
              <a:rect l="l" t="t" r="r" b="b"/>
              <a:pathLst>
                <a:path w="2073" h="1985" extrusionOk="0">
                  <a:moveTo>
                    <a:pt x="990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7" y="1985"/>
                    <a:pt x="996" y="1985"/>
                  </a:cubicBezTo>
                  <a:cubicBezTo>
                    <a:pt x="1239" y="1985"/>
                    <a:pt x="1488" y="1894"/>
                    <a:pt x="1691" y="1691"/>
                  </a:cubicBezTo>
                  <a:cubicBezTo>
                    <a:pt x="2072" y="1310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438;p61"/>
            <p:cNvSpPr/>
            <p:nvPr/>
          </p:nvSpPr>
          <p:spPr>
            <a:xfrm>
              <a:off x="989400" y="21074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439;p61"/>
            <p:cNvSpPr/>
            <p:nvPr/>
          </p:nvSpPr>
          <p:spPr>
            <a:xfrm>
              <a:off x="1062325" y="21806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440;p61"/>
            <p:cNvSpPr/>
            <p:nvPr/>
          </p:nvSpPr>
          <p:spPr>
            <a:xfrm>
              <a:off x="1135550" y="225370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5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441;p61"/>
            <p:cNvSpPr/>
            <p:nvPr/>
          </p:nvSpPr>
          <p:spPr>
            <a:xfrm>
              <a:off x="1209075" y="232727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1" y="1"/>
                  </a:moveTo>
                  <a:cubicBezTo>
                    <a:pt x="492" y="1"/>
                    <a:pt x="0" y="401"/>
                    <a:pt x="0" y="998"/>
                  </a:cubicBezTo>
                  <a:cubicBezTo>
                    <a:pt x="0" y="1595"/>
                    <a:pt x="492" y="1989"/>
                    <a:pt x="1002" y="1989"/>
                  </a:cubicBezTo>
                  <a:cubicBezTo>
                    <a:pt x="1244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2"/>
                    <a:pt x="1244" y="1"/>
                    <a:pt x="1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442;p61"/>
            <p:cNvSpPr/>
            <p:nvPr/>
          </p:nvSpPr>
          <p:spPr>
            <a:xfrm>
              <a:off x="1282300" y="2400450"/>
              <a:ext cx="51800" cy="49800"/>
            </a:xfrm>
            <a:custGeom>
              <a:avLst/>
              <a:gdLst/>
              <a:ahLst/>
              <a:cxnLst/>
              <a:rect l="l" t="t" r="r" b="b"/>
              <a:pathLst>
                <a:path w="2072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443;p61"/>
            <p:cNvSpPr/>
            <p:nvPr/>
          </p:nvSpPr>
          <p:spPr>
            <a:xfrm>
              <a:off x="696200" y="1960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2" y="1"/>
                  </a:moveTo>
                  <a:cubicBezTo>
                    <a:pt x="493" y="1"/>
                    <a:pt x="1" y="395"/>
                    <a:pt x="1" y="992"/>
                  </a:cubicBezTo>
                  <a:cubicBezTo>
                    <a:pt x="1" y="1595"/>
                    <a:pt x="489" y="1992"/>
                    <a:pt x="997" y="1992"/>
                  </a:cubicBezTo>
                  <a:cubicBezTo>
                    <a:pt x="1241" y="1992"/>
                    <a:pt x="1490" y="1900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444;p61"/>
            <p:cNvSpPr/>
            <p:nvPr/>
          </p:nvSpPr>
          <p:spPr>
            <a:xfrm>
              <a:off x="769425" y="20339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445;p61"/>
            <p:cNvSpPr/>
            <p:nvPr/>
          </p:nvSpPr>
          <p:spPr>
            <a:xfrm>
              <a:off x="614650" y="2034000"/>
              <a:ext cx="66400" cy="49450"/>
            </a:xfrm>
            <a:custGeom>
              <a:avLst/>
              <a:gdLst/>
              <a:ahLst/>
              <a:cxnLst/>
              <a:rect l="l" t="t" r="r" b="b"/>
              <a:pathLst>
                <a:path w="2656" h="1978" extrusionOk="0">
                  <a:moveTo>
                    <a:pt x="1334" y="1"/>
                  </a:moveTo>
                  <a:cubicBezTo>
                    <a:pt x="453" y="1"/>
                    <a:pt x="0" y="1061"/>
                    <a:pt x="631" y="1692"/>
                  </a:cubicBezTo>
                  <a:cubicBezTo>
                    <a:pt x="822" y="1882"/>
                    <a:pt x="1075" y="1977"/>
                    <a:pt x="1329" y="1977"/>
                  </a:cubicBezTo>
                  <a:cubicBezTo>
                    <a:pt x="1584" y="1977"/>
                    <a:pt x="1840" y="1882"/>
                    <a:pt x="2036" y="1692"/>
                  </a:cubicBezTo>
                  <a:cubicBezTo>
                    <a:pt x="2656" y="1061"/>
                    <a:pt x="2215" y="1"/>
                    <a:pt x="13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446;p61"/>
            <p:cNvSpPr/>
            <p:nvPr/>
          </p:nvSpPr>
          <p:spPr>
            <a:xfrm>
              <a:off x="842950" y="21074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4"/>
                  </a:cubicBezTo>
                  <a:cubicBezTo>
                    <a:pt x="2084" y="1302"/>
                    <a:pt x="2084" y="682"/>
                    <a:pt x="1691" y="290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447;p61"/>
            <p:cNvSpPr/>
            <p:nvPr/>
          </p:nvSpPr>
          <p:spPr>
            <a:xfrm>
              <a:off x="916175" y="218067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1"/>
                    <a:pt x="2072" y="670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448;p61"/>
            <p:cNvSpPr/>
            <p:nvPr/>
          </p:nvSpPr>
          <p:spPr>
            <a:xfrm>
              <a:off x="989400" y="2253700"/>
              <a:ext cx="51825" cy="49800"/>
            </a:xfrm>
            <a:custGeom>
              <a:avLst/>
              <a:gdLst/>
              <a:ahLst/>
              <a:cxnLst/>
              <a:rect l="l" t="t" r="r" b="b"/>
              <a:pathLst>
                <a:path w="2073" h="1992" extrusionOk="0">
                  <a:moveTo>
                    <a:pt x="991" y="0"/>
                  </a:moveTo>
                  <a:cubicBezTo>
                    <a:pt x="483" y="0"/>
                    <a:pt x="0" y="397"/>
                    <a:pt x="0" y="1000"/>
                  </a:cubicBezTo>
                  <a:cubicBezTo>
                    <a:pt x="0" y="1597"/>
                    <a:pt x="487" y="1991"/>
                    <a:pt x="997" y="1991"/>
                  </a:cubicBezTo>
                  <a:cubicBezTo>
                    <a:pt x="1239" y="1991"/>
                    <a:pt x="1488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6" y="0"/>
                    <a:pt x="9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449;p61"/>
            <p:cNvSpPr/>
            <p:nvPr/>
          </p:nvSpPr>
          <p:spPr>
            <a:xfrm>
              <a:off x="1062625" y="232682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3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3" y="1983"/>
                  </a:cubicBezTo>
                  <a:cubicBezTo>
                    <a:pt x="1234" y="1983"/>
                    <a:pt x="1479" y="1894"/>
                    <a:pt x="1679" y="1694"/>
                  </a:cubicBezTo>
                  <a:cubicBezTo>
                    <a:pt x="2072" y="1313"/>
                    <a:pt x="2072" y="682"/>
                    <a:pt x="1679" y="289"/>
                  </a:cubicBezTo>
                  <a:cubicBezTo>
                    <a:pt x="1479" y="90"/>
                    <a:pt x="1234" y="0"/>
                    <a:pt x="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450;p61"/>
            <p:cNvSpPr/>
            <p:nvPr/>
          </p:nvSpPr>
          <p:spPr>
            <a:xfrm>
              <a:off x="1135850" y="24004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1000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6" y="1991"/>
                  </a:cubicBezTo>
                  <a:cubicBezTo>
                    <a:pt x="1250" y="1991"/>
                    <a:pt x="1499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6" y="0"/>
                    <a:pt x="1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451;p61"/>
            <p:cNvSpPr/>
            <p:nvPr/>
          </p:nvSpPr>
          <p:spPr>
            <a:xfrm>
              <a:off x="1209075" y="24735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1" y="89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452;p61"/>
            <p:cNvSpPr/>
            <p:nvPr/>
          </p:nvSpPr>
          <p:spPr>
            <a:xfrm>
              <a:off x="696200" y="21070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2" y="0"/>
                  </a:moveTo>
                  <a:cubicBezTo>
                    <a:pt x="492" y="0"/>
                    <a:pt x="1" y="400"/>
                    <a:pt x="1" y="997"/>
                  </a:cubicBezTo>
                  <a:cubicBezTo>
                    <a:pt x="1" y="1594"/>
                    <a:pt x="493" y="1989"/>
                    <a:pt x="1002" y="1989"/>
                  </a:cubicBezTo>
                  <a:cubicBezTo>
                    <a:pt x="1245" y="1989"/>
                    <a:pt x="1492" y="1899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2" y="91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453;p61"/>
            <p:cNvSpPr/>
            <p:nvPr/>
          </p:nvSpPr>
          <p:spPr>
            <a:xfrm>
              <a:off x="769725" y="21806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6" y="1984"/>
                  </a:cubicBezTo>
                  <a:cubicBezTo>
                    <a:pt x="1250" y="1984"/>
                    <a:pt x="1500" y="1894"/>
                    <a:pt x="1703" y="1694"/>
                  </a:cubicBezTo>
                  <a:cubicBezTo>
                    <a:pt x="2084" y="1301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454;p61"/>
            <p:cNvSpPr/>
            <p:nvPr/>
          </p:nvSpPr>
          <p:spPr>
            <a:xfrm>
              <a:off x="842950" y="2253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2" y="1991"/>
                  </a:cubicBezTo>
                  <a:cubicBezTo>
                    <a:pt x="1245" y="1991"/>
                    <a:pt x="1492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455;p61"/>
            <p:cNvSpPr/>
            <p:nvPr/>
          </p:nvSpPr>
          <p:spPr>
            <a:xfrm>
              <a:off x="916175" y="232682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456;p61"/>
            <p:cNvSpPr/>
            <p:nvPr/>
          </p:nvSpPr>
          <p:spPr>
            <a:xfrm>
              <a:off x="989400" y="24000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457;p61"/>
            <p:cNvSpPr/>
            <p:nvPr/>
          </p:nvSpPr>
          <p:spPr>
            <a:xfrm>
              <a:off x="1062925" y="24735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7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7" y="89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458;p61"/>
            <p:cNvSpPr/>
            <p:nvPr/>
          </p:nvSpPr>
          <p:spPr>
            <a:xfrm>
              <a:off x="1136150" y="254677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6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459;p61"/>
            <p:cNvSpPr/>
            <p:nvPr/>
          </p:nvSpPr>
          <p:spPr>
            <a:xfrm>
              <a:off x="549750" y="210725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1"/>
                  </a:moveTo>
                  <a:cubicBezTo>
                    <a:pt x="489" y="1"/>
                    <a:pt x="1" y="397"/>
                    <a:pt x="1" y="1000"/>
                  </a:cubicBezTo>
                  <a:cubicBezTo>
                    <a:pt x="1" y="1597"/>
                    <a:pt x="493" y="1992"/>
                    <a:pt x="1002" y="1992"/>
                  </a:cubicBezTo>
                  <a:cubicBezTo>
                    <a:pt x="1245" y="1992"/>
                    <a:pt x="1492" y="1902"/>
                    <a:pt x="1692" y="1702"/>
                  </a:cubicBezTo>
                  <a:cubicBezTo>
                    <a:pt x="2084" y="1310"/>
                    <a:pt x="2084" y="679"/>
                    <a:pt x="1692" y="298"/>
                  </a:cubicBezTo>
                  <a:cubicBezTo>
                    <a:pt x="1490" y="92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460;p61"/>
            <p:cNvSpPr/>
            <p:nvPr/>
          </p:nvSpPr>
          <p:spPr>
            <a:xfrm>
              <a:off x="622975" y="2180475"/>
              <a:ext cx="51825" cy="49700"/>
            </a:xfrm>
            <a:custGeom>
              <a:avLst/>
              <a:gdLst/>
              <a:ahLst/>
              <a:cxnLst/>
              <a:rect l="l" t="t" r="r" b="b"/>
              <a:pathLst>
                <a:path w="2073" h="1988" extrusionOk="0">
                  <a:moveTo>
                    <a:pt x="990" y="0"/>
                  </a:moveTo>
                  <a:cubicBezTo>
                    <a:pt x="483" y="0"/>
                    <a:pt x="1" y="394"/>
                    <a:pt x="1" y="988"/>
                  </a:cubicBezTo>
                  <a:cubicBezTo>
                    <a:pt x="1" y="1591"/>
                    <a:pt x="484" y="1987"/>
                    <a:pt x="992" y="1987"/>
                  </a:cubicBezTo>
                  <a:cubicBezTo>
                    <a:pt x="1236" y="1987"/>
                    <a:pt x="1486" y="1896"/>
                    <a:pt x="1691" y="1690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461;p61"/>
            <p:cNvSpPr/>
            <p:nvPr/>
          </p:nvSpPr>
          <p:spPr>
            <a:xfrm>
              <a:off x="468200" y="2180450"/>
              <a:ext cx="66400" cy="49675"/>
            </a:xfrm>
            <a:custGeom>
              <a:avLst/>
              <a:gdLst/>
              <a:ahLst/>
              <a:cxnLst/>
              <a:rect l="l" t="t" r="r" b="b"/>
              <a:pathLst>
                <a:path w="2656" h="1987" extrusionOk="0">
                  <a:moveTo>
                    <a:pt x="1322" y="1"/>
                  </a:moveTo>
                  <a:cubicBezTo>
                    <a:pt x="441" y="1"/>
                    <a:pt x="1" y="1072"/>
                    <a:pt x="632" y="1691"/>
                  </a:cubicBezTo>
                  <a:cubicBezTo>
                    <a:pt x="822" y="1888"/>
                    <a:pt x="1075" y="1986"/>
                    <a:pt x="1328" y="1986"/>
                  </a:cubicBezTo>
                  <a:cubicBezTo>
                    <a:pt x="1581" y="1986"/>
                    <a:pt x="1834" y="1888"/>
                    <a:pt x="2025" y="1691"/>
                  </a:cubicBezTo>
                  <a:cubicBezTo>
                    <a:pt x="2656" y="1072"/>
                    <a:pt x="2203" y="1"/>
                    <a:pt x="1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462;p61"/>
            <p:cNvSpPr/>
            <p:nvPr/>
          </p:nvSpPr>
          <p:spPr>
            <a:xfrm>
              <a:off x="696500" y="2253975"/>
              <a:ext cx="51825" cy="49725"/>
            </a:xfrm>
            <a:custGeom>
              <a:avLst/>
              <a:gdLst/>
              <a:ahLst/>
              <a:cxnLst/>
              <a:rect l="l" t="t" r="r" b="b"/>
              <a:pathLst>
                <a:path w="2073" h="1989" extrusionOk="0">
                  <a:moveTo>
                    <a:pt x="990" y="1"/>
                  </a:moveTo>
                  <a:cubicBezTo>
                    <a:pt x="482" y="1"/>
                    <a:pt x="1" y="395"/>
                    <a:pt x="1" y="989"/>
                  </a:cubicBezTo>
                  <a:cubicBezTo>
                    <a:pt x="1" y="1592"/>
                    <a:pt x="484" y="1988"/>
                    <a:pt x="991" y="1988"/>
                  </a:cubicBezTo>
                  <a:cubicBezTo>
                    <a:pt x="1236" y="1988"/>
                    <a:pt x="1486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463;p61"/>
            <p:cNvSpPr/>
            <p:nvPr/>
          </p:nvSpPr>
          <p:spPr>
            <a:xfrm>
              <a:off x="769425" y="23271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9"/>
                    <a:pt x="1006" y="1989"/>
                  </a:cubicBezTo>
                  <a:cubicBezTo>
                    <a:pt x="1250" y="1989"/>
                    <a:pt x="1500" y="1898"/>
                    <a:pt x="1703" y="1694"/>
                  </a:cubicBezTo>
                  <a:cubicBezTo>
                    <a:pt x="2084" y="1313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464;p61"/>
            <p:cNvSpPr/>
            <p:nvPr/>
          </p:nvSpPr>
          <p:spPr>
            <a:xfrm>
              <a:off x="842650" y="24003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465;p61"/>
            <p:cNvSpPr/>
            <p:nvPr/>
          </p:nvSpPr>
          <p:spPr>
            <a:xfrm>
              <a:off x="915875" y="24735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2" y="89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466;p61"/>
            <p:cNvSpPr/>
            <p:nvPr/>
          </p:nvSpPr>
          <p:spPr>
            <a:xfrm>
              <a:off x="989400" y="2546950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401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5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1"/>
                    <a:pt x="1244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467;p61"/>
            <p:cNvSpPr/>
            <p:nvPr/>
          </p:nvSpPr>
          <p:spPr>
            <a:xfrm>
              <a:off x="1062925" y="2620000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7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468;p61"/>
            <p:cNvSpPr/>
            <p:nvPr/>
          </p:nvSpPr>
          <p:spPr>
            <a:xfrm>
              <a:off x="549750" y="225360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4"/>
                    <a:pt x="1002" y="1984"/>
                  </a:cubicBezTo>
                  <a:cubicBezTo>
                    <a:pt x="1245" y="1984"/>
                    <a:pt x="1492" y="1894"/>
                    <a:pt x="1692" y="1694"/>
                  </a:cubicBezTo>
                  <a:cubicBezTo>
                    <a:pt x="2084" y="1302"/>
                    <a:pt x="2084" y="682"/>
                    <a:pt x="1692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469;p61"/>
            <p:cNvSpPr/>
            <p:nvPr/>
          </p:nvSpPr>
          <p:spPr>
            <a:xfrm>
              <a:off x="623275" y="23271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470;p61"/>
            <p:cNvSpPr/>
            <p:nvPr/>
          </p:nvSpPr>
          <p:spPr>
            <a:xfrm>
              <a:off x="696500" y="24003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1" y="395"/>
                    <a:pt x="1" y="992"/>
                  </a:cubicBezTo>
                  <a:cubicBezTo>
                    <a:pt x="1" y="1589"/>
                    <a:pt x="487" y="1983"/>
                    <a:pt x="997" y="1983"/>
                  </a:cubicBezTo>
                  <a:cubicBezTo>
                    <a:pt x="1240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40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471;p61"/>
            <p:cNvSpPr/>
            <p:nvPr/>
          </p:nvSpPr>
          <p:spPr>
            <a:xfrm>
              <a:off x="769425" y="2473375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0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6" y="1991"/>
                  </a:cubicBezTo>
                  <a:cubicBezTo>
                    <a:pt x="1250" y="1991"/>
                    <a:pt x="1500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7" y="0"/>
                    <a:pt x="1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472;p61"/>
            <p:cNvSpPr/>
            <p:nvPr/>
          </p:nvSpPr>
          <p:spPr>
            <a:xfrm>
              <a:off x="842650" y="254657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5" y="1"/>
                  </a:moveTo>
                  <a:cubicBezTo>
                    <a:pt x="488" y="1"/>
                    <a:pt x="1" y="395"/>
                    <a:pt x="1" y="989"/>
                  </a:cubicBezTo>
                  <a:cubicBezTo>
                    <a:pt x="1" y="1591"/>
                    <a:pt x="489" y="1988"/>
                    <a:pt x="997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0" y="1"/>
                    <a:pt x="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473;p61"/>
            <p:cNvSpPr/>
            <p:nvPr/>
          </p:nvSpPr>
          <p:spPr>
            <a:xfrm>
              <a:off x="916175" y="2620000"/>
              <a:ext cx="52125" cy="49750"/>
            </a:xfrm>
            <a:custGeom>
              <a:avLst/>
              <a:gdLst/>
              <a:ahLst/>
              <a:cxnLst/>
              <a:rect l="l" t="t" r="r" b="b"/>
              <a:pathLst>
                <a:path w="2085" h="1990" extrusionOk="0">
                  <a:moveTo>
                    <a:pt x="1006" y="1"/>
                  </a:moveTo>
                  <a:cubicBezTo>
                    <a:pt x="492" y="1"/>
                    <a:pt x="0" y="396"/>
                    <a:pt x="0" y="993"/>
                  </a:cubicBezTo>
                  <a:cubicBezTo>
                    <a:pt x="0" y="1589"/>
                    <a:pt x="492" y="1989"/>
                    <a:pt x="1005" y="1989"/>
                  </a:cubicBezTo>
                  <a:cubicBezTo>
                    <a:pt x="1250" y="1989"/>
                    <a:pt x="1499" y="1899"/>
                    <a:pt x="1703" y="1695"/>
                  </a:cubicBezTo>
                  <a:cubicBezTo>
                    <a:pt x="2084" y="1314"/>
                    <a:pt x="2084" y="683"/>
                    <a:pt x="1703" y="290"/>
                  </a:cubicBezTo>
                  <a:cubicBezTo>
                    <a:pt x="1500" y="90"/>
                    <a:pt x="1250" y="1"/>
                    <a:pt x="10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474;p61"/>
            <p:cNvSpPr/>
            <p:nvPr/>
          </p:nvSpPr>
          <p:spPr>
            <a:xfrm>
              <a:off x="989400" y="269322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396"/>
                    <a:pt x="0" y="992"/>
                  </a:cubicBezTo>
                  <a:cubicBezTo>
                    <a:pt x="0" y="1589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3475;p61"/>
          <p:cNvGrpSpPr/>
          <p:nvPr/>
        </p:nvGrpSpPr>
        <p:grpSpPr>
          <a:xfrm>
            <a:off x="1253936" y="523261"/>
            <a:ext cx="1104146" cy="318105"/>
            <a:chOff x="7908500" y="272200"/>
            <a:chExt cx="1374000" cy="395850"/>
          </a:xfrm>
        </p:grpSpPr>
        <p:sp>
          <p:nvSpPr>
            <p:cNvPr id="78" name="Google Shape;3476;p61"/>
            <p:cNvSpPr/>
            <p:nvPr/>
          </p:nvSpPr>
          <p:spPr>
            <a:xfrm>
              <a:off x="7908800" y="272200"/>
              <a:ext cx="1373700" cy="120275"/>
            </a:xfrm>
            <a:custGeom>
              <a:avLst/>
              <a:gdLst/>
              <a:ahLst/>
              <a:cxnLst/>
              <a:rect l="l" t="t" r="r" b="b"/>
              <a:pathLst>
                <a:path w="54948" h="4811" extrusionOk="0">
                  <a:moveTo>
                    <a:pt x="4202" y="1"/>
                  </a:moveTo>
                  <a:cubicBezTo>
                    <a:pt x="2944" y="1"/>
                    <a:pt x="1680" y="349"/>
                    <a:pt x="560" y="1058"/>
                  </a:cubicBezTo>
                  <a:cubicBezTo>
                    <a:pt x="84" y="1367"/>
                    <a:pt x="0" y="2034"/>
                    <a:pt x="381" y="2462"/>
                  </a:cubicBezTo>
                  <a:cubicBezTo>
                    <a:pt x="567" y="2669"/>
                    <a:pt x="825" y="2778"/>
                    <a:pt x="1084" y="2778"/>
                  </a:cubicBezTo>
                  <a:cubicBezTo>
                    <a:pt x="1258" y="2778"/>
                    <a:pt x="1431" y="2729"/>
                    <a:pt x="1584" y="2629"/>
                  </a:cubicBezTo>
                  <a:cubicBezTo>
                    <a:pt x="2388" y="2126"/>
                    <a:pt x="3297" y="1878"/>
                    <a:pt x="4202" y="1878"/>
                  </a:cubicBezTo>
                  <a:cubicBezTo>
                    <a:pt x="5373" y="1878"/>
                    <a:pt x="6539" y="2293"/>
                    <a:pt x="7466" y="3105"/>
                  </a:cubicBezTo>
                  <a:cubicBezTo>
                    <a:pt x="8752" y="4242"/>
                    <a:pt x="10356" y="4811"/>
                    <a:pt x="11960" y="4811"/>
                  </a:cubicBezTo>
                  <a:cubicBezTo>
                    <a:pt x="13565" y="4811"/>
                    <a:pt x="15169" y="4242"/>
                    <a:pt x="16455" y="3105"/>
                  </a:cubicBezTo>
                  <a:cubicBezTo>
                    <a:pt x="17389" y="2290"/>
                    <a:pt x="18553" y="1882"/>
                    <a:pt x="19716" y="1882"/>
                  </a:cubicBezTo>
                  <a:cubicBezTo>
                    <a:pt x="20878" y="1882"/>
                    <a:pt x="22039" y="2290"/>
                    <a:pt x="22968" y="3105"/>
                  </a:cubicBezTo>
                  <a:cubicBezTo>
                    <a:pt x="24253" y="4242"/>
                    <a:pt x="25861" y="4811"/>
                    <a:pt x="27468" y="4811"/>
                  </a:cubicBezTo>
                  <a:cubicBezTo>
                    <a:pt x="29075" y="4811"/>
                    <a:pt x="30683" y="4242"/>
                    <a:pt x="31969" y="3105"/>
                  </a:cubicBezTo>
                  <a:cubicBezTo>
                    <a:pt x="32897" y="2290"/>
                    <a:pt x="34061" y="1882"/>
                    <a:pt x="35225" y="1882"/>
                  </a:cubicBezTo>
                  <a:cubicBezTo>
                    <a:pt x="36389" y="1882"/>
                    <a:pt x="37553" y="2290"/>
                    <a:pt x="38481" y="3105"/>
                  </a:cubicBezTo>
                  <a:cubicBezTo>
                    <a:pt x="39720" y="4201"/>
                    <a:pt x="41327" y="4808"/>
                    <a:pt x="42982" y="4808"/>
                  </a:cubicBezTo>
                  <a:cubicBezTo>
                    <a:pt x="44637" y="4808"/>
                    <a:pt x="46244" y="4201"/>
                    <a:pt x="47483" y="3105"/>
                  </a:cubicBezTo>
                  <a:cubicBezTo>
                    <a:pt x="48403" y="2293"/>
                    <a:pt x="49565" y="1878"/>
                    <a:pt x="50735" y="1878"/>
                  </a:cubicBezTo>
                  <a:cubicBezTo>
                    <a:pt x="51639" y="1878"/>
                    <a:pt x="52548" y="2126"/>
                    <a:pt x="53352" y="2629"/>
                  </a:cubicBezTo>
                  <a:cubicBezTo>
                    <a:pt x="53510" y="2729"/>
                    <a:pt x="53686" y="2778"/>
                    <a:pt x="53861" y="2778"/>
                  </a:cubicBezTo>
                  <a:cubicBezTo>
                    <a:pt x="54123" y="2778"/>
                    <a:pt x="54381" y="2669"/>
                    <a:pt x="54567" y="2462"/>
                  </a:cubicBezTo>
                  <a:cubicBezTo>
                    <a:pt x="54948" y="2034"/>
                    <a:pt x="54853" y="1367"/>
                    <a:pt x="54376" y="1058"/>
                  </a:cubicBezTo>
                  <a:cubicBezTo>
                    <a:pt x="53256" y="349"/>
                    <a:pt x="51992" y="1"/>
                    <a:pt x="50734" y="1"/>
                  </a:cubicBezTo>
                  <a:cubicBezTo>
                    <a:pt x="49118" y="1"/>
                    <a:pt x="47511" y="576"/>
                    <a:pt x="46232" y="1700"/>
                  </a:cubicBezTo>
                  <a:cubicBezTo>
                    <a:pt x="45304" y="2522"/>
                    <a:pt x="44143" y="2933"/>
                    <a:pt x="42982" y="2933"/>
                  </a:cubicBezTo>
                  <a:cubicBezTo>
                    <a:pt x="41821" y="2933"/>
                    <a:pt x="40660" y="2522"/>
                    <a:pt x="39732" y="1700"/>
                  </a:cubicBezTo>
                  <a:cubicBezTo>
                    <a:pt x="38440" y="569"/>
                    <a:pt x="36832" y="4"/>
                    <a:pt x="35227" y="4"/>
                  </a:cubicBezTo>
                  <a:cubicBezTo>
                    <a:pt x="33621" y="4"/>
                    <a:pt x="32016" y="569"/>
                    <a:pt x="30730" y="1700"/>
                  </a:cubicBezTo>
                  <a:cubicBezTo>
                    <a:pt x="29796" y="2522"/>
                    <a:pt x="28632" y="2933"/>
                    <a:pt x="27470" y="2933"/>
                  </a:cubicBezTo>
                  <a:cubicBezTo>
                    <a:pt x="26307" y="2933"/>
                    <a:pt x="25146" y="2522"/>
                    <a:pt x="24218" y="1700"/>
                  </a:cubicBezTo>
                  <a:cubicBezTo>
                    <a:pt x="22932" y="569"/>
                    <a:pt x="21325" y="4"/>
                    <a:pt x="19717" y="4"/>
                  </a:cubicBezTo>
                  <a:cubicBezTo>
                    <a:pt x="18110" y="4"/>
                    <a:pt x="16502" y="569"/>
                    <a:pt x="15217" y="1700"/>
                  </a:cubicBezTo>
                  <a:cubicBezTo>
                    <a:pt x="14288" y="2522"/>
                    <a:pt x="13124" y="2933"/>
                    <a:pt x="11960" y="2933"/>
                  </a:cubicBezTo>
                  <a:cubicBezTo>
                    <a:pt x="10796" y="2933"/>
                    <a:pt x="9633" y="2522"/>
                    <a:pt x="8704" y="1700"/>
                  </a:cubicBezTo>
                  <a:cubicBezTo>
                    <a:pt x="7425" y="576"/>
                    <a:pt x="5819" y="1"/>
                    <a:pt x="4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477;p61"/>
            <p:cNvSpPr/>
            <p:nvPr/>
          </p:nvSpPr>
          <p:spPr>
            <a:xfrm>
              <a:off x="7908500" y="413300"/>
              <a:ext cx="1374000" cy="120500"/>
            </a:xfrm>
            <a:custGeom>
              <a:avLst/>
              <a:gdLst/>
              <a:ahLst/>
              <a:cxnLst/>
              <a:rect l="l" t="t" r="r" b="b"/>
              <a:pathLst>
                <a:path w="54960" h="4820" extrusionOk="0">
                  <a:moveTo>
                    <a:pt x="4214" y="0"/>
                  </a:moveTo>
                  <a:cubicBezTo>
                    <a:pt x="2956" y="0"/>
                    <a:pt x="1692" y="348"/>
                    <a:pt x="572" y="1057"/>
                  </a:cubicBezTo>
                  <a:cubicBezTo>
                    <a:pt x="96" y="1379"/>
                    <a:pt x="1" y="2045"/>
                    <a:pt x="393" y="2474"/>
                  </a:cubicBezTo>
                  <a:cubicBezTo>
                    <a:pt x="579" y="2681"/>
                    <a:pt x="837" y="2789"/>
                    <a:pt x="1096" y="2789"/>
                  </a:cubicBezTo>
                  <a:cubicBezTo>
                    <a:pt x="1270" y="2789"/>
                    <a:pt x="1443" y="2741"/>
                    <a:pt x="1596" y="2641"/>
                  </a:cubicBezTo>
                  <a:cubicBezTo>
                    <a:pt x="2400" y="2137"/>
                    <a:pt x="3309" y="1889"/>
                    <a:pt x="4214" y="1889"/>
                  </a:cubicBezTo>
                  <a:cubicBezTo>
                    <a:pt x="5385" y="1889"/>
                    <a:pt x="6551" y="2304"/>
                    <a:pt x="7478" y="3117"/>
                  </a:cubicBezTo>
                  <a:cubicBezTo>
                    <a:pt x="8764" y="4248"/>
                    <a:pt x="10368" y="4814"/>
                    <a:pt x="11972" y="4814"/>
                  </a:cubicBezTo>
                  <a:cubicBezTo>
                    <a:pt x="13577" y="4814"/>
                    <a:pt x="15181" y="4248"/>
                    <a:pt x="16467" y="3117"/>
                  </a:cubicBezTo>
                  <a:cubicBezTo>
                    <a:pt x="17401" y="2295"/>
                    <a:pt x="18565" y="1885"/>
                    <a:pt x="19728" y="1885"/>
                  </a:cubicBezTo>
                  <a:cubicBezTo>
                    <a:pt x="20890" y="1885"/>
                    <a:pt x="22051" y="2295"/>
                    <a:pt x="22980" y="3117"/>
                  </a:cubicBezTo>
                  <a:cubicBezTo>
                    <a:pt x="24265" y="4248"/>
                    <a:pt x="25873" y="4814"/>
                    <a:pt x="27480" y="4814"/>
                  </a:cubicBezTo>
                  <a:cubicBezTo>
                    <a:pt x="29087" y="4814"/>
                    <a:pt x="30695" y="4248"/>
                    <a:pt x="31981" y="3117"/>
                  </a:cubicBezTo>
                  <a:cubicBezTo>
                    <a:pt x="32909" y="2295"/>
                    <a:pt x="34073" y="1885"/>
                    <a:pt x="35237" y="1885"/>
                  </a:cubicBezTo>
                  <a:cubicBezTo>
                    <a:pt x="36401" y="1885"/>
                    <a:pt x="37565" y="2295"/>
                    <a:pt x="38493" y="3117"/>
                  </a:cubicBezTo>
                  <a:cubicBezTo>
                    <a:pt x="39732" y="4212"/>
                    <a:pt x="41339" y="4819"/>
                    <a:pt x="42994" y="4819"/>
                  </a:cubicBezTo>
                  <a:cubicBezTo>
                    <a:pt x="44649" y="4819"/>
                    <a:pt x="46256" y="4212"/>
                    <a:pt x="47495" y="3117"/>
                  </a:cubicBezTo>
                  <a:cubicBezTo>
                    <a:pt x="48416" y="2303"/>
                    <a:pt x="49580" y="1884"/>
                    <a:pt x="50752" y="1884"/>
                  </a:cubicBezTo>
                  <a:cubicBezTo>
                    <a:pt x="51655" y="1884"/>
                    <a:pt x="52561" y="2133"/>
                    <a:pt x="53364" y="2641"/>
                  </a:cubicBezTo>
                  <a:cubicBezTo>
                    <a:pt x="53523" y="2737"/>
                    <a:pt x="53701" y="2784"/>
                    <a:pt x="53877" y="2784"/>
                  </a:cubicBezTo>
                  <a:cubicBezTo>
                    <a:pt x="54137" y="2784"/>
                    <a:pt x="54394" y="2680"/>
                    <a:pt x="54579" y="2474"/>
                  </a:cubicBezTo>
                  <a:cubicBezTo>
                    <a:pt x="54960" y="2045"/>
                    <a:pt x="54865" y="1379"/>
                    <a:pt x="54388" y="1057"/>
                  </a:cubicBezTo>
                  <a:cubicBezTo>
                    <a:pt x="53268" y="348"/>
                    <a:pt x="52004" y="0"/>
                    <a:pt x="50746" y="0"/>
                  </a:cubicBezTo>
                  <a:cubicBezTo>
                    <a:pt x="49130" y="0"/>
                    <a:pt x="47523" y="575"/>
                    <a:pt x="46244" y="1700"/>
                  </a:cubicBezTo>
                  <a:cubicBezTo>
                    <a:pt x="45316" y="2522"/>
                    <a:pt x="44155" y="2932"/>
                    <a:pt x="42994" y="2932"/>
                  </a:cubicBezTo>
                  <a:cubicBezTo>
                    <a:pt x="41833" y="2932"/>
                    <a:pt x="40672" y="2522"/>
                    <a:pt x="39744" y="1700"/>
                  </a:cubicBezTo>
                  <a:cubicBezTo>
                    <a:pt x="38452" y="569"/>
                    <a:pt x="36844" y="3"/>
                    <a:pt x="35239" y="3"/>
                  </a:cubicBezTo>
                  <a:cubicBezTo>
                    <a:pt x="33633" y="3"/>
                    <a:pt x="32028" y="569"/>
                    <a:pt x="30742" y="1700"/>
                  </a:cubicBezTo>
                  <a:cubicBezTo>
                    <a:pt x="29808" y="2522"/>
                    <a:pt x="28644" y="2932"/>
                    <a:pt x="27482" y="2932"/>
                  </a:cubicBezTo>
                  <a:cubicBezTo>
                    <a:pt x="26319" y="2932"/>
                    <a:pt x="25158" y="2522"/>
                    <a:pt x="24230" y="1700"/>
                  </a:cubicBezTo>
                  <a:cubicBezTo>
                    <a:pt x="22944" y="569"/>
                    <a:pt x="21337" y="3"/>
                    <a:pt x="19729" y="3"/>
                  </a:cubicBezTo>
                  <a:cubicBezTo>
                    <a:pt x="18122" y="3"/>
                    <a:pt x="16514" y="569"/>
                    <a:pt x="15229" y="1700"/>
                  </a:cubicBezTo>
                  <a:cubicBezTo>
                    <a:pt x="14300" y="2522"/>
                    <a:pt x="13136" y="2932"/>
                    <a:pt x="11972" y="2932"/>
                  </a:cubicBezTo>
                  <a:cubicBezTo>
                    <a:pt x="10808" y="2932"/>
                    <a:pt x="9645" y="2522"/>
                    <a:pt x="8716" y="1700"/>
                  </a:cubicBezTo>
                  <a:cubicBezTo>
                    <a:pt x="7437" y="575"/>
                    <a:pt x="5831" y="0"/>
                    <a:pt x="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478;p61"/>
            <p:cNvSpPr/>
            <p:nvPr/>
          </p:nvSpPr>
          <p:spPr>
            <a:xfrm>
              <a:off x="7908800" y="547825"/>
              <a:ext cx="1373700" cy="120225"/>
            </a:xfrm>
            <a:custGeom>
              <a:avLst/>
              <a:gdLst/>
              <a:ahLst/>
              <a:cxnLst/>
              <a:rect l="l" t="t" r="r" b="b"/>
              <a:pathLst>
                <a:path w="54948" h="4809" extrusionOk="0">
                  <a:moveTo>
                    <a:pt x="4202" y="1"/>
                  </a:moveTo>
                  <a:cubicBezTo>
                    <a:pt x="2944" y="1"/>
                    <a:pt x="1680" y="349"/>
                    <a:pt x="560" y="1058"/>
                  </a:cubicBezTo>
                  <a:cubicBezTo>
                    <a:pt x="84" y="1367"/>
                    <a:pt x="0" y="2034"/>
                    <a:pt x="381" y="2463"/>
                  </a:cubicBezTo>
                  <a:cubicBezTo>
                    <a:pt x="567" y="2670"/>
                    <a:pt x="825" y="2778"/>
                    <a:pt x="1084" y="2778"/>
                  </a:cubicBezTo>
                  <a:cubicBezTo>
                    <a:pt x="1258" y="2778"/>
                    <a:pt x="1431" y="2730"/>
                    <a:pt x="1584" y="2629"/>
                  </a:cubicBezTo>
                  <a:cubicBezTo>
                    <a:pt x="2388" y="2126"/>
                    <a:pt x="3297" y="1878"/>
                    <a:pt x="4202" y="1878"/>
                  </a:cubicBezTo>
                  <a:cubicBezTo>
                    <a:pt x="5373" y="1878"/>
                    <a:pt x="6539" y="2293"/>
                    <a:pt x="7466" y="3106"/>
                  </a:cubicBezTo>
                  <a:cubicBezTo>
                    <a:pt x="8752" y="4237"/>
                    <a:pt x="10356" y="4802"/>
                    <a:pt x="11960" y="4802"/>
                  </a:cubicBezTo>
                  <a:cubicBezTo>
                    <a:pt x="13565" y="4802"/>
                    <a:pt x="15169" y="4237"/>
                    <a:pt x="16455" y="3106"/>
                  </a:cubicBezTo>
                  <a:cubicBezTo>
                    <a:pt x="17389" y="2284"/>
                    <a:pt x="18553" y="1873"/>
                    <a:pt x="19716" y="1873"/>
                  </a:cubicBezTo>
                  <a:cubicBezTo>
                    <a:pt x="20878" y="1873"/>
                    <a:pt x="22039" y="2284"/>
                    <a:pt x="22968" y="3106"/>
                  </a:cubicBezTo>
                  <a:cubicBezTo>
                    <a:pt x="24253" y="4237"/>
                    <a:pt x="25861" y="4802"/>
                    <a:pt x="27468" y="4802"/>
                  </a:cubicBezTo>
                  <a:cubicBezTo>
                    <a:pt x="29075" y="4802"/>
                    <a:pt x="30683" y="4237"/>
                    <a:pt x="31969" y="3106"/>
                  </a:cubicBezTo>
                  <a:cubicBezTo>
                    <a:pt x="32897" y="2284"/>
                    <a:pt x="34061" y="1873"/>
                    <a:pt x="35225" y="1873"/>
                  </a:cubicBezTo>
                  <a:cubicBezTo>
                    <a:pt x="36389" y="1873"/>
                    <a:pt x="37553" y="2284"/>
                    <a:pt x="38481" y="3106"/>
                  </a:cubicBezTo>
                  <a:cubicBezTo>
                    <a:pt x="39720" y="4201"/>
                    <a:pt x="41327" y="4808"/>
                    <a:pt x="42982" y="4808"/>
                  </a:cubicBezTo>
                  <a:cubicBezTo>
                    <a:pt x="44637" y="4808"/>
                    <a:pt x="46244" y="4201"/>
                    <a:pt x="47483" y="3106"/>
                  </a:cubicBezTo>
                  <a:cubicBezTo>
                    <a:pt x="48403" y="2293"/>
                    <a:pt x="49565" y="1878"/>
                    <a:pt x="50735" y="1878"/>
                  </a:cubicBezTo>
                  <a:cubicBezTo>
                    <a:pt x="51639" y="1878"/>
                    <a:pt x="52548" y="2126"/>
                    <a:pt x="53352" y="2629"/>
                  </a:cubicBezTo>
                  <a:cubicBezTo>
                    <a:pt x="53510" y="2730"/>
                    <a:pt x="53686" y="2778"/>
                    <a:pt x="53861" y="2778"/>
                  </a:cubicBezTo>
                  <a:cubicBezTo>
                    <a:pt x="54123" y="2778"/>
                    <a:pt x="54381" y="2670"/>
                    <a:pt x="54567" y="2463"/>
                  </a:cubicBezTo>
                  <a:cubicBezTo>
                    <a:pt x="54948" y="2034"/>
                    <a:pt x="54853" y="1367"/>
                    <a:pt x="54376" y="1058"/>
                  </a:cubicBezTo>
                  <a:cubicBezTo>
                    <a:pt x="53256" y="349"/>
                    <a:pt x="51992" y="1"/>
                    <a:pt x="50734" y="1"/>
                  </a:cubicBezTo>
                  <a:cubicBezTo>
                    <a:pt x="49118" y="1"/>
                    <a:pt x="47511" y="576"/>
                    <a:pt x="46232" y="1701"/>
                  </a:cubicBezTo>
                  <a:cubicBezTo>
                    <a:pt x="45304" y="2522"/>
                    <a:pt x="44143" y="2933"/>
                    <a:pt x="42982" y="2933"/>
                  </a:cubicBezTo>
                  <a:cubicBezTo>
                    <a:pt x="41821" y="2933"/>
                    <a:pt x="40660" y="2522"/>
                    <a:pt x="39732" y="1701"/>
                  </a:cubicBezTo>
                  <a:cubicBezTo>
                    <a:pt x="38440" y="570"/>
                    <a:pt x="36832" y="4"/>
                    <a:pt x="35227" y="4"/>
                  </a:cubicBezTo>
                  <a:cubicBezTo>
                    <a:pt x="33621" y="4"/>
                    <a:pt x="32016" y="570"/>
                    <a:pt x="30730" y="1701"/>
                  </a:cubicBezTo>
                  <a:cubicBezTo>
                    <a:pt x="29796" y="2522"/>
                    <a:pt x="28632" y="2933"/>
                    <a:pt x="27470" y="2933"/>
                  </a:cubicBezTo>
                  <a:cubicBezTo>
                    <a:pt x="26307" y="2933"/>
                    <a:pt x="25146" y="2522"/>
                    <a:pt x="24218" y="1701"/>
                  </a:cubicBezTo>
                  <a:cubicBezTo>
                    <a:pt x="22932" y="570"/>
                    <a:pt x="21325" y="4"/>
                    <a:pt x="19717" y="4"/>
                  </a:cubicBezTo>
                  <a:cubicBezTo>
                    <a:pt x="18110" y="4"/>
                    <a:pt x="16502" y="570"/>
                    <a:pt x="15217" y="1701"/>
                  </a:cubicBezTo>
                  <a:cubicBezTo>
                    <a:pt x="14288" y="2522"/>
                    <a:pt x="13124" y="2933"/>
                    <a:pt x="11960" y="2933"/>
                  </a:cubicBezTo>
                  <a:cubicBezTo>
                    <a:pt x="10796" y="2933"/>
                    <a:pt x="9633" y="2522"/>
                    <a:pt x="8704" y="1701"/>
                  </a:cubicBezTo>
                  <a:cubicBezTo>
                    <a:pt x="7425" y="576"/>
                    <a:pt x="5819" y="1"/>
                    <a:pt x="4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3521;p61"/>
          <p:cNvSpPr/>
          <p:nvPr/>
        </p:nvSpPr>
        <p:spPr>
          <a:xfrm>
            <a:off x="207269" y="2572235"/>
            <a:ext cx="653685" cy="628281"/>
          </a:xfrm>
          <a:custGeom>
            <a:avLst/>
            <a:gdLst/>
            <a:ahLst/>
            <a:cxnLst/>
            <a:rect l="l" t="t" r="r" b="b"/>
            <a:pathLst>
              <a:path w="21647" h="20804" extrusionOk="0">
                <a:moveTo>
                  <a:pt x="4732" y="1"/>
                </a:moveTo>
                <a:cubicBezTo>
                  <a:pt x="3629" y="1"/>
                  <a:pt x="2525" y="420"/>
                  <a:pt x="1680" y="1260"/>
                </a:cubicBezTo>
                <a:cubicBezTo>
                  <a:pt x="1" y="2951"/>
                  <a:pt x="1" y="5677"/>
                  <a:pt x="1680" y="7356"/>
                </a:cubicBezTo>
                <a:lnTo>
                  <a:pt x="4728" y="10404"/>
                </a:lnTo>
                <a:lnTo>
                  <a:pt x="1680" y="13452"/>
                </a:lnTo>
                <a:cubicBezTo>
                  <a:pt x="1" y="15131"/>
                  <a:pt x="1" y="17857"/>
                  <a:pt x="1680" y="19536"/>
                </a:cubicBezTo>
                <a:cubicBezTo>
                  <a:pt x="2525" y="20375"/>
                  <a:pt x="3629" y="20795"/>
                  <a:pt x="4732" y="20795"/>
                </a:cubicBezTo>
                <a:cubicBezTo>
                  <a:pt x="5835" y="20795"/>
                  <a:pt x="6936" y="20375"/>
                  <a:pt x="7776" y="19536"/>
                </a:cubicBezTo>
                <a:lnTo>
                  <a:pt x="10824" y="16500"/>
                </a:lnTo>
                <a:lnTo>
                  <a:pt x="13872" y="19536"/>
                </a:lnTo>
                <a:cubicBezTo>
                  <a:pt x="14711" y="20381"/>
                  <a:pt x="15812" y="20804"/>
                  <a:pt x="16914" y="20804"/>
                </a:cubicBezTo>
                <a:cubicBezTo>
                  <a:pt x="18015" y="20804"/>
                  <a:pt x="19116" y="20381"/>
                  <a:pt x="19956" y="19536"/>
                </a:cubicBezTo>
                <a:cubicBezTo>
                  <a:pt x="21647" y="17857"/>
                  <a:pt x="21647" y="15131"/>
                  <a:pt x="19956" y="13452"/>
                </a:cubicBezTo>
                <a:lnTo>
                  <a:pt x="16920" y="10404"/>
                </a:lnTo>
                <a:lnTo>
                  <a:pt x="19956" y="7356"/>
                </a:lnTo>
                <a:cubicBezTo>
                  <a:pt x="21635" y="5677"/>
                  <a:pt x="21635" y="2951"/>
                  <a:pt x="19956" y="1260"/>
                </a:cubicBezTo>
                <a:cubicBezTo>
                  <a:pt x="19116" y="420"/>
                  <a:pt x="18015" y="1"/>
                  <a:pt x="16914" y="1"/>
                </a:cubicBezTo>
                <a:cubicBezTo>
                  <a:pt x="15812" y="1"/>
                  <a:pt x="14711" y="420"/>
                  <a:pt x="13872" y="1260"/>
                </a:cubicBezTo>
                <a:lnTo>
                  <a:pt x="10824" y="4308"/>
                </a:lnTo>
                <a:lnTo>
                  <a:pt x="7776" y="1260"/>
                </a:lnTo>
                <a:cubicBezTo>
                  <a:pt x="6936" y="420"/>
                  <a:pt x="5835" y="1"/>
                  <a:pt x="4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/>
        </p:nvPicPr>
        <p:blipFill rotWithShape="1">
          <a:blip r:embed="rId3"/>
          <a:srcRect t="1713" b="2088"/>
          <a:stretch/>
        </p:blipFill>
        <p:spPr>
          <a:xfrm>
            <a:off x="782783" y="256309"/>
            <a:ext cx="7266708" cy="4716827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5"/>
          <p:cNvSpPr/>
          <p:nvPr/>
        </p:nvSpPr>
        <p:spPr>
          <a:xfrm>
            <a:off x="2625437" y="1484713"/>
            <a:ext cx="3200400" cy="2923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3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Jonathan Maynard , Import Manager</a:t>
            </a:r>
          </a:p>
        </p:txBody>
      </p:sp>
      <p:sp>
        <p:nvSpPr>
          <p:cNvPr id="9" name="Rectangle 6"/>
          <p:cNvSpPr/>
          <p:nvPr/>
        </p:nvSpPr>
        <p:spPr>
          <a:xfrm>
            <a:off x="5444837" y="1446241"/>
            <a:ext cx="176645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Melanie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2881746" y="1869720"/>
            <a:ext cx="171103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Mr. Silva</a:t>
            </a:r>
          </a:p>
        </p:txBody>
      </p:sp>
      <p:sp>
        <p:nvSpPr>
          <p:cNvPr id="11" name="Rectangle 8"/>
          <p:cNvSpPr/>
          <p:nvPr/>
        </p:nvSpPr>
        <p:spPr>
          <a:xfrm>
            <a:off x="5635337" y="1893056"/>
            <a:ext cx="141662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Olivia</a:t>
            </a:r>
          </a:p>
        </p:txBody>
      </p:sp>
      <p:sp>
        <p:nvSpPr>
          <p:cNvPr id="12" name="Rectangle 9"/>
          <p:cNvSpPr/>
          <p:nvPr/>
        </p:nvSpPr>
        <p:spPr>
          <a:xfrm>
            <a:off x="2819401" y="2260815"/>
            <a:ext cx="196734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Dear Mr. Silva</a:t>
            </a:r>
          </a:p>
        </p:txBody>
      </p:sp>
      <p:sp>
        <p:nvSpPr>
          <p:cNvPr id="13" name="Rectangle 10"/>
          <p:cNvSpPr/>
          <p:nvPr/>
        </p:nvSpPr>
        <p:spPr>
          <a:xfrm>
            <a:off x="5496791" y="2333191"/>
            <a:ext cx="166254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 Olivia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Rectangle 11"/>
          <p:cNvSpPr/>
          <p:nvPr/>
        </p:nvSpPr>
        <p:spPr>
          <a:xfrm>
            <a:off x="2365665" y="2689285"/>
            <a:ext cx="3200400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want to apologize for not answering</a:t>
            </a:r>
          </a:p>
          <a:p>
            <a:pPr algn="ctr"/>
            <a:r>
              <a:rPr lang="en-US" sz="13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your email sooner.</a:t>
            </a:r>
          </a:p>
        </p:txBody>
      </p:sp>
      <p:sp>
        <p:nvSpPr>
          <p:cNvPr id="15" name="Rectangle 12"/>
          <p:cNvSpPr/>
          <p:nvPr/>
        </p:nvSpPr>
        <p:spPr>
          <a:xfrm>
            <a:off x="5292436" y="2781617"/>
            <a:ext cx="3200400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How’s work, and how’s Paris?</a:t>
            </a:r>
          </a:p>
        </p:txBody>
      </p:sp>
      <p:sp>
        <p:nvSpPr>
          <p:cNvPr id="16" name="Rectangle 13"/>
          <p:cNvSpPr/>
          <p:nvPr/>
        </p:nvSpPr>
        <p:spPr>
          <a:xfrm>
            <a:off x="2691246" y="3200759"/>
            <a:ext cx="254918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new suppliers/ new business</a:t>
            </a:r>
          </a:p>
        </p:txBody>
      </p:sp>
      <p:sp>
        <p:nvSpPr>
          <p:cNvPr id="17" name="Rectangle 14"/>
          <p:cNvSpPr/>
          <p:nvPr/>
        </p:nvSpPr>
        <p:spPr>
          <a:xfrm>
            <a:off x="5240428" y="3093037"/>
            <a:ext cx="32004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pending visit/ stay with friend/ </a:t>
            </a:r>
          </a:p>
          <a:p>
            <a:r>
              <a:rPr lang="en-US" sz="14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weather in Paris</a:t>
            </a:r>
          </a:p>
        </p:txBody>
      </p:sp>
      <p:sp>
        <p:nvSpPr>
          <p:cNvPr id="18" name="Rectangle 15"/>
          <p:cNvSpPr/>
          <p:nvPr/>
        </p:nvSpPr>
        <p:spPr>
          <a:xfrm>
            <a:off x="3096492" y="3615724"/>
            <a:ext cx="173874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Best regards.</a:t>
            </a:r>
          </a:p>
        </p:txBody>
      </p:sp>
      <p:sp>
        <p:nvSpPr>
          <p:cNvPr id="19" name="Rectangle 16"/>
          <p:cNvSpPr/>
          <p:nvPr/>
        </p:nvSpPr>
        <p:spPr>
          <a:xfrm>
            <a:off x="5240428" y="3539313"/>
            <a:ext cx="3200400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I’m really looking forward to 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seeing you again.</a:t>
            </a:r>
          </a:p>
        </p:txBody>
      </p:sp>
      <p:sp>
        <p:nvSpPr>
          <p:cNvPr id="21" name="Rectangle 17"/>
          <p:cNvSpPr/>
          <p:nvPr/>
        </p:nvSpPr>
        <p:spPr>
          <a:xfrm>
            <a:off x="3012245" y="4062766"/>
            <a:ext cx="169137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J. Maynard</a:t>
            </a:r>
          </a:p>
        </p:txBody>
      </p:sp>
      <p:sp>
        <p:nvSpPr>
          <p:cNvPr id="23" name="Rectangle 19"/>
          <p:cNvSpPr/>
          <p:nvPr/>
        </p:nvSpPr>
        <p:spPr>
          <a:xfrm>
            <a:off x="2656555" y="4470593"/>
            <a:ext cx="290951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reply to a business proposition</a:t>
            </a:r>
          </a:p>
        </p:txBody>
      </p:sp>
      <p:sp>
        <p:nvSpPr>
          <p:cNvPr id="24" name="Rectangle 20"/>
          <p:cNvSpPr/>
          <p:nvPr/>
        </p:nvSpPr>
        <p:spPr>
          <a:xfrm>
            <a:off x="5240428" y="4449916"/>
            <a:ext cx="320040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inform and ask for information</a:t>
            </a:r>
          </a:p>
        </p:txBody>
      </p:sp>
      <p:sp>
        <p:nvSpPr>
          <p:cNvPr id="25" name="Rectangle 6"/>
          <p:cNvSpPr/>
          <p:nvPr/>
        </p:nvSpPr>
        <p:spPr>
          <a:xfrm>
            <a:off x="5649192" y="4047377"/>
            <a:ext cx="176645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Melanie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" name="Google Shape;3307;p58"/>
          <p:cNvSpPr/>
          <p:nvPr/>
        </p:nvSpPr>
        <p:spPr>
          <a:xfrm flipH="1">
            <a:off x="5372725" y="1543900"/>
            <a:ext cx="2402100" cy="278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8" name="Google Shape;3308;p58"/>
          <p:cNvSpPr txBox="1">
            <a:spLocks noGrp="1"/>
          </p:cNvSpPr>
          <p:nvPr>
            <p:ph type="title"/>
          </p:nvPr>
        </p:nvSpPr>
        <p:spPr>
          <a:xfrm>
            <a:off x="2209800" y="476172"/>
            <a:ext cx="4114800" cy="442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Look at exercise ( B)</a:t>
            </a:r>
            <a:endParaRPr dirty="0"/>
          </a:p>
        </p:txBody>
      </p:sp>
      <p:sp>
        <p:nvSpPr>
          <p:cNvPr id="3309" name="Google Shape;3309;p58"/>
          <p:cNvSpPr/>
          <p:nvPr/>
        </p:nvSpPr>
        <p:spPr>
          <a:xfrm flipH="1">
            <a:off x="5296525" y="1467700"/>
            <a:ext cx="2402100" cy="278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0" name="Google Shape;3310;p58"/>
          <p:cNvSpPr/>
          <p:nvPr/>
        </p:nvSpPr>
        <p:spPr>
          <a:xfrm flipH="1">
            <a:off x="5220325" y="1391500"/>
            <a:ext cx="2402100" cy="2788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13" name="Google Shape;3313;p58"/>
          <p:cNvGrpSpPr/>
          <p:nvPr/>
        </p:nvGrpSpPr>
        <p:grpSpPr>
          <a:xfrm>
            <a:off x="1681700" y="375547"/>
            <a:ext cx="376926" cy="448092"/>
            <a:chOff x="-40748275" y="3238700"/>
            <a:chExt cx="322600" cy="316950"/>
          </a:xfrm>
          <a:solidFill>
            <a:schemeClr val="accent2"/>
          </a:solidFill>
        </p:grpSpPr>
        <p:sp>
          <p:nvSpPr>
            <p:cNvPr id="3314" name="Google Shape;3314;p58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58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58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58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8" name="Google Shape;3318;p58"/>
          <p:cNvSpPr/>
          <p:nvPr/>
        </p:nvSpPr>
        <p:spPr>
          <a:xfrm>
            <a:off x="4366020" y="2808032"/>
            <a:ext cx="708883" cy="330266"/>
          </a:xfrm>
          <a:custGeom>
            <a:avLst/>
            <a:gdLst/>
            <a:ahLst/>
            <a:cxnLst/>
            <a:rect l="l" t="t" r="r" b="b"/>
            <a:pathLst>
              <a:path w="59520" h="27736" extrusionOk="0">
                <a:moveTo>
                  <a:pt x="45780" y="0"/>
                </a:moveTo>
                <a:cubicBezTo>
                  <a:pt x="45018" y="0"/>
                  <a:pt x="44256" y="289"/>
                  <a:pt x="43672" y="866"/>
                </a:cubicBezTo>
                <a:cubicBezTo>
                  <a:pt x="42506" y="2033"/>
                  <a:pt x="42506" y="3914"/>
                  <a:pt x="43672" y="5081"/>
                </a:cubicBezTo>
                <a:lnTo>
                  <a:pt x="49173" y="10582"/>
                </a:lnTo>
                <a:lnTo>
                  <a:pt x="2977" y="10582"/>
                </a:lnTo>
                <a:cubicBezTo>
                  <a:pt x="1334" y="10582"/>
                  <a:pt x="0" y="11904"/>
                  <a:pt x="0" y="13559"/>
                </a:cubicBezTo>
                <a:cubicBezTo>
                  <a:pt x="0" y="15202"/>
                  <a:pt x="1334" y="16535"/>
                  <a:pt x="2977" y="16535"/>
                </a:cubicBezTo>
                <a:lnTo>
                  <a:pt x="49268" y="16535"/>
                </a:lnTo>
                <a:lnTo>
                  <a:pt x="43149" y="22655"/>
                </a:lnTo>
                <a:cubicBezTo>
                  <a:pt x="41982" y="23822"/>
                  <a:pt x="41982" y="25703"/>
                  <a:pt x="43149" y="26870"/>
                </a:cubicBezTo>
                <a:cubicBezTo>
                  <a:pt x="43726" y="27447"/>
                  <a:pt x="44488" y="27736"/>
                  <a:pt x="45250" y="27736"/>
                </a:cubicBezTo>
                <a:cubicBezTo>
                  <a:pt x="46012" y="27736"/>
                  <a:pt x="46774" y="27447"/>
                  <a:pt x="47352" y="26870"/>
                </a:cubicBezTo>
                <a:lnTo>
                  <a:pt x="57984" y="16237"/>
                </a:lnTo>
                <a:cubicBezTo>
                  <a:pt x="58139" y="16035"/>
                  <a:pt x="58317" y="15856"/>
                  <a:pt x="58508" y="15702"/>
                </a:cubicBezTo>
                <a:cubicBezTo>
                  <a:pt x="59210" y="14999"/>
                  <a:pt x="59520" y="13987"/>
                  <a:pt x="59329" y="13023"/>
                </a:cubicBezTo>
                <a:cubicBezTo>
                  <a:pt x="59186" y="12285"/>
                  <a:pt x="58782" y="11630"/>
                  <a:pt x="58198" y="11177"/>
                </a:cubicBezTo>
                <a:lnTo>
                  <a:pt x="47887" y="866"/>
                </a:lnTo>
                <a:cubicBezTo>
                  <a:pt x="47304" y="289"/>
                  <a:pt x="46542" y="0"/>
                  <a:pt x="45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BD586098-9FA6-43C5-A62C-AEAD8C08D5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73" b="28456"/>
          <a:stretch/>
        </p:blipFill>
        <p:spPr>
          <a:xfrm>
            <a:off x="554792" y="1606654"/>
            <a:ext cx="3650672" cy="2559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BD586098-9FA6-43C5-A62C-AEAD8C08D5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6"/>
          <a:stretch/>
        </p:blipFill>
        <p:spPr>
          <a:xfrm>
            <a:off x="5282533" y="1452823"/>
            <a:ext cx="2277684" cy="2668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5" name="Google Shape;2505;p34"/>
          <p:cNvSpPr/>
          <p:nvPr/>
        </p:nvSpPr>
        <p:spPr>
          <a:xfrm>
            <a:off x="1503375" y="1543900"/>
            <a:ext cx="2402100" cy="278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6" name="Google Shape;2506;p34"/>
          <p:cNvSpPr/>
          <p:nvPr/>
        </p:nvSpPr>
        <p:spPr>
          <a:xfrm>
            <a:off x="1579575" y="1467700"/>
            <a:ext cx="2402100" cy="278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7" name="Google Shape;2507;p34"/>
          <p:cNvSpPr txBox="1">
            <a:spLocks noGrp="1"/>
          </p:cNvSpPr>
          <p:nvPr>
            <p:ph type="body" idx="1"/>
          </p:nvPr>
        </p:nvSpPr>
        <p:spPr>
          <a:xfrm>
            <a:off x="4967875" y="1914000"/>
            <a:ext cx="3594234" cy="17439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Open your student's book p.41</a:t>
            </a:r>
            <a:endParaRPr sz="2800" b="1" dirty="0"/>
          </a:p>
        </p:txBody>
      </p:sp>
      <p:sp>
        <p:nvSpPr>
          <p:cNvPr id="2509" name="Google Shape;2509;p34"/>
          <p:cNvSpPr/>
          <p:nvPr/>
        </p:nvSpPr>
        <p:spPr>
          <a:xfrm>
            <a:off x="4156364" y="2657000"/>
            <a:ext cx="589182" cy="257802"/>
          </a:xfrm>
          <a:custGeom>
            <a:avLst/>
            <a:gdLst/>
            <a:ahLst/>
            <a:cxnLst/>
            <a:rect l="l" t="t" r="r" b="b"/>
            <a:pathLst>
              <a:path w="37351" h="27743" extrusionOk="0">
                <a:moveTo>
                  <a:pt x="23611" y="1"/>
                </a:moveTo>
                <a:cubicBezTo>
                  <a:pt x="22849" y="1"/>
                  <a:pt x="22087" y="293"/>
                  <a:pt x="21503" y="876"/>
                </a:cubicBezTo>
                <a:cubicBezTo>
                  <a:pt x="20337" y="2043"/>
                  <a:pt x="20337" y="3924"/>
                  <a:pt x="21503" y="5091"/>
                </a:cubicBezTo>
                <a:lnTo>
                  <a:pt x="27004" y="10580"/>
                </a:lnTo>
                <a:lnTo>
                  <a:pt x="2977" y="10580"/>
                </a:lnTo>
                <a:cubicBezTo>
                  <a:pt x="1334" y="10580"/>
                  <a:pt x="1" y="11913"/>
                  <a:pt x="1" y="13556"/>
                </a:cubicBezTo>
                <a:cubicBezTo>
                  <a:pt x="1" y="15199"/>
                  <a:pt x="1334" y="16533"/>
                  <a:pt x="2977" y="16533"/>
                </a:cubicBezTo>
                <a:lnTo>
                  <a:pt x="27099" y="16533"/>
                </a:lnTo>
                <a:lnTo>
                  <a:pt x="20980" y="22664"/>
                </a:lnTo>
                <a:cubicBezTo>
                  <a:pt x="19813" y="23819"/>
                  <a:pt x="19813" y="25701"/>
                  <a:pt x="20980" y="26867"/>
                </a:cubicBezTo>
                <a:cubicBezTo>
                  <a:pt x="21557" y="27451"/>
                  <a:pt x="22319" y="27742"/>
                  <a:pt x="23081" y="27742"/>
                </a:cubicBezTo>
                <a:cubicBezTo>
                  <a:pt x="23843" y="27742"/>
                  <a:pt x="24605" y="27451"/>
                  <a:pt x="25183" y="26867"/>
                </a:cubicBezTo>
                <a:lnTo>
                  <a:pt x="35815" y="16247"/>
                </a:lnTo>
                <a:cubicBezTo>
                  <a:pt x="35970" y="16045"/>
                  <a:pt x="36148" y="15866"/>
                  <a:pt x="36339" y="15723"/>
                </a:cubicBezTo>
                <a:cubicBezTo>
                  <a:pt x="37053" y="15009"/>
                  <a:pt x="37351" y="13997"/>
                  <a:pt x="37160" y="13020"/>
                </a:cubicBezTo>
                <a:cubicBezTo>
                  <a:pt x="37017" y="12294"/>
                  <a:pt x="36613" y="11639"/>
                  <a:pt x="36029" y="11187"/>
                </a:cubicBezTo>
                <a:lnTo>
                  <a:pt x="25718" y="876"/>
                </a:lnTo>
                <a:cubicBezTo>
                  <a:pt x="25135" y="293"/>
                  <a:pt x="24373" y="1"/>
                  <a:pt x="2361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6A71132-4321-4D7E-862D-62BF6630B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17" y="1642161"/>
            <a:ext cx="2080216" cy="25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34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0" name="Google Shape;2930;p47"/>
          <p:cNvSpPr txBox="1">
            <a:spLocks noGrp="1"/>
          </p:cNvSpPr>
          <p:nvPr>
            <p:ph type="title"/>
          </p:nvPr>
        </p:nvSpPr>
        <p:spPr>
          <a:xfrm>
            <a:off x="602672" y="845126"/>
            <a:ext cx="1752600" cy="5065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Read &amp; Listen </a:t>
            </a:r>
            <a:endParaRPr dirty="0"/>
          </a:p>
        </p:txBody>
      </p:sp>
      <p:pic>
        <p:nvPicPr>
          <p:cNvPr id="5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5C59D87-D10C-4D61-A736-E96B97B986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1" y="180108"/>
            <a:ext cx="5666507" cy="4287982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MG Bk 2 F-SA_'18_1-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6836" y="1583459"/>
            <a:ext cx="406400" cy="40640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37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6" name="Google Shape;2956;p48"/>
          <p:cNvSpPr txBox="1">
            <a:spLocks noGrp="1"/>
          </p:cNvSpPr>
          <p:nvPr>
            <p:ph type="title" idx="13"/>
          </p:nvPr>
        </p:nvSpPr>
        <p:spPr>
          <a:xfrm>
            <a:off x="457200" y="95172"/>
            <a:ext cx="8479025" cy="3412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</a:rPr>
              <a:t>Read the email from Adel to his friend in the USA and answer the questions  </a:t>
            </a: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2957" name="Google Shape;2957;p48"/>
          <p:cNvSpPr txBox="1">
            <a:spLocks noGrp="1"/>
          </p:cNvSpPr>
          <p:nvPr>
            <p:ph type="title"/>
          </p:nvPr>
        </p:nvSpPr>
        <p:spPr>
          <a:xfrm>
            <a:off x="626052" y="641529"/>
            <a:ext cx="645900" cy="3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</a:t>
            </a:r>
            <a:endParaRPr dirty="0"/>
          </a:p>
        </p:txBody>
      </p:sp>
      <p:sp>
        <p:nvSpPr>
          <p:cNvPr id="2958" name="Google Shape;2958;p48"/>
          <p:cNvSpPr txBox="1">
            <a:spLocks noGrp="1"/>
          </p:cNvSpPr>
          <p:nvPr>
            <p:ph type="title" idx="2"/>
          </p:nvPr>
        </p:nvSpPr>
        <p:spPr>
          <a:xfrm>
            <a:off x="570625" y="1191546"/>
            <a:ext cx="645900" cy="3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</a:t>
            </a:r>
            <a:endParaRPr dirty="0"/>
          </a:p>
        </p:txBody>
      </p:sp>
      <p:sp>
        <p:nvSpPr>
          <p:cNvPr id="2959" name="Google Shape;2959;p48"/>
          <p:cNvSpPr txBox="1">
            <a:spLocks noGrp="1"/>
          </p:cNvSpPr>
          <p:nvPr>
            <p:ph type="title" idx="3"/>
          </p:nvPr>
        </p:nvSpPr>
        <p:spPr>
          <a:xfrm>
            <a:off x="570625" y="1746737"/>
            <a:ext cx="645900" cy="3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3.</a:t>
            </a:r>
            <a:endParaRPr dirty="0"/>
          </a:p>
        </p:txBody>
      </p:sp>
      <p:sp>
        <p:nvSpPr>
          <p:cNvPr id="2960" name="Google Shape;2960;p48"/>
          <p:cNvSpPr txBox="1">
            <a:spLocks noGrp="1"/>
          </p:cNvSpPr>
          <p:nvPr>
            <p:ph type="title" idx="4"/>
          </p:nvPr>
        </p:nvSpPr>
        <p:spPr>
          <a:xfrm>
            <a:off x="570625" y="2616713"/>
            <a:ext cx="645900" cy="3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4.</a:t>
            </a:r>
            <a:endParaRPr dirty="0"/>
          </a:p>
        </p:txBody>
      </p:sp>
      <p:sp>
        <p:nvSpPr>
          <p:cNvPr id="2979" name="Google Shape;2979;p48"/>
          <p:cNvSpPr txBox="1">
            <a:spLocks noGrp="1"/>
          </p:cNvSpPr>
          <p:nvPr>
            <p:ph type="subTitle" idx="6"/>
          </p:nvPr>
        </p:nvSpPr>
        <p:spPr>
          <a:xfrm>
            <a:off x="1335329" y="1140820"/>
            <a:ext cx="3589962" cy="4039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US" b="1" dirty="0"/>
              <a:t>It’s early Summer.</a:t>
            </a:r>
          </a:p>
        </p:txBody>
      </p:sp>
      <p:sp>
        <p:nvSpPr>
          <p:cNvPr id="2980" name="Google Shape;2980;p48"/>
          <p:cNvSpPr txBox="1">
            <a:spLocks noGrp="1"/>
          </p:cNvSpPr>
          <p:nvPr>
            <p:ph type="subTitle" idx="7"/>
          </p:nvPr>
        </p:nvSpPr>
        <p:spPr>
          <a:xfrm>
            <a:off x="1252203" y="1684050"/>
            <a:ext cx="3673088" cy="7612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US" b="1" dirty="0"/>
              <a:t>He doesn’t feel very happy because he has to get up early, spend the whole day at school and do homework.</a:t>
            </a:r>
          </a:p>
        </p:txBody>
      </p:sp>
      <p:sp>
        <p:nvSpPr>
          <p:cNvPr id="2981" name="Google Shape;2981;p48"/>
          <p:cNvSpPr txBox="1">
            <a:spLocks noGrp="1"/>
          </p:cNvSpPr>
          <p:nvPr>
            <p:ph type="subTitle" idx="8"/>
          </p:nvPr>
        </p:nvSpPr>
        <p:spPr>
          <a:xfrm>
            <a:off x="1260763" y="2588028"/>
            <a:ext cx="3671455" cy="709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US" b="1" dirty="0">
                <a:solidFill>
                  <a:schemeClr val="bg1"/>
                </a:solidFill>
              </a:rPr>
              <a:t>Because his father has promised to let him drive the jeep in the desert</a:t>
            </a:r>
          </a:p>
        </p:txBody>
      </p:sp>
      <p:pic>
        <p:nvPicPr>
          <p:cNvPr id="51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BD586098-9FA6-43C5-A62C-AEAD8C08D5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73" b="28456"/>
          <a:stretch/>
        </p:blipFill>
        <p:spPr>
          <a:xfrm>
            <a:off x="5126182" y="641529"/>
            <a:ext cx="3650672" cy="2559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عنوان فرعي 3"/>
          <p:cNvSpPr>
            <a:spLocks noGrp="1"/>
          </p:cNvSpPr>
          <p:nvPr>
            <p:ph type="subTitle" idx="5"/>
          </p:nvPr>
        </p:nvSpPr>
        <p:spPr>
          <a:xfrm>
            <a:off x="1279911" y="641529"/>
            <a:ext cx="3645380" cy="37621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/>
              <a:t>Adel spent the summer in the USA.</a:t>
            </a:r>
          </a:p>
          <a:p>
            <a:endParaRPr lang="ar-SA" dirty="0"/>
          </a:p>
        </p:txBody>
      </p:sp>
      <p:sp>
        <p:nvSpPr>
          <p:cNvPr id="57" name="Google Shape;2589;p37"/>
          <p:cNvSpPr txBox="1">
            <a:spLocks/>
          </p:cNvSpPr>
          <p:nvPr/>
        </p:nvSpPr>
        <p:spPr>
          <a:xfrm>
            <a:off x="1253793" y="3390673"/>
            <a:ext cx="3719987" cy="6790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6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1500" dirty="0"/>
              <a:t>2- PS stands for: postscript. Postscript is writing added after the main letter.</a:t>
            </a:r>
          </a:p>
        </p:txBody>
      </p:sp>
      <p:sp>
        <p:nvSpPr>
          <p:cNvPr id="58" name="Google Shape;2589;p37"/>
          <p:cNvSpPr txBox="1">
            <a:spLocks/>
          </p:cNvSpPr>
          <p:nvPr/>
        </p:nvSpPr>
        <p:spPr>
          <a:xfrm>
            <a:off x="5126182" y="3387285"/>
            <a:ext cx="3719988" cy="6824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6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1500" dirty="0"/>
              <a:t>3- This email is similar to the email on page 7, from Melanie to Olivia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457200" y="4205940"/>
            <a:ext cx="8479025" cy="73866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greeting is: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 Brian    </a:t>
            </a:r>
            <a:r>
              <a:rPr lang="en-US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Opening line: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How are you doing? |Did you have a good summer? </a:t>
            </a:r>
            <a:r>
              <a:rPr lang="en-US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content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has to do with what the two friends share and what is special in their lives.  </a:t>
            </a:r>
            <a:r>
              <a:rPr lang="en-US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Closing: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Give my best to your family    </a:t>
            </a:r>
          </a:p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Signed: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Adel (first name)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9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9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9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6" grpId="0" animBg="1"/>
      <p:bldP spid="2979" grpId="0" build="p" animBg="1"/>
      <p:bldP spid="2980" grpId="0" build="p" animBg="1"/>
      <p:bldP spid="2981" grpId="0" build="p" animBg="1"/>
      <p:bldP spid="4" grpId="0" build="p" animBg="1"/>
      <p:bldP spid="57" grpId="0" animBg="1"/>
      <p:bldP spid="58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5C59D87-D10C-4D61-A736-E96B97B986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6"/>
          <a:stretch/>
        </p:blipFill>
        <p:spPr>
          <a:xfrm>
            <a:off x="1440873" y="224438"/>
            <a:ext cx="6165271" cy="4357253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" name="رابط كسهم مستقيم 3"/>
          <p:cNvCxnSpPr/>
          <p:nvPr/>
        </p:nvCxnSpPr>
        <p:spPr>
          <a:xfrm>
            <a:off x="2197973" y="1426364"/>
            <a:ext cx="623455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4">
            <a:extLst>
              <a:ext uri="{FF2B5EF4-FFF2-40B4-BE49-F238E27FC236}">
                <a16:creationId xmlns:a16="http://schemas.microsoft.com/office/drawing/2014/main" id="{FBA40F19-B478-44B6-8A01-7E67F7F2395C}"/>
              </a:ext>
            </a:extLst>
          </p:cNvPr>
          <p:cNvSpPr txBox="1"/>
          <p:nvPr/>
        </p:nvSpPr>
        <p:spPr>
          <a:xfrm>
            <a:off x="2868848" y="1215726"/>
            <a:ext cx="1131172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Greeting</a:t>
            </a: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032440AD-3565-43A9-BE8B-37611325CBF7}"/>
              </a:ext>
            </a:extLst>
          </p:cNvPr>
          <p:cNvSpPr txBox="1"/>
          <p:nvPr/>
        </p:nvSpPr>
        <p:spPr>
          <a:xfrm>
            <a:off x="1557680" y="3680296"/>
            <a:ext cx="1872335" cy="192049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032440AD-3565-43A9-BE8B-37611325CBF7}"/>
              </a:ext>
            </a:extLst>
          </p:cNvPr>
          <p:cNvSpPr txBox="1"/>
          <p:nvPr/>
        </p:nvSpPr>
        <p:spPr>
          <a:xfrm>
            <a:off x="1537912" y="3928060"/>
            <a:ext cx="792216" cy="18657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رابط كسهم مستقيم 14"/>
          <p:cNvCxnSpPr/>
          <p:nvPr/>
        </p:nvCxnSpPr>
        <p:spPr>
          <a:xfrm>
            <a:off x="3472589" y="3748215"/>
            <a:ext cx="1418065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2361666" y="4021349"/>
            <a:ext cx="1221226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4">
            <a:extLst>
              <a:ext uri="{FF2B5EF4-FFF2-40B4-BE49-F238E27FC236}">
                <a16:creationId xmlns:a16="http://schemas.microsoft.com/office/drawing/2014/main" id="{FBA40F19-B478-44B6-8A01-7E67F7F2395C}"/>
              </a:ext>
            </a:extLst>
          </p:cNvPr>
          <p:cNvSpPr txBox="1"/>
          <p:nvPr/>
        </p:nvSpPr>
        <p:spPr>
          <a:xfrm>
            <a:off x="3657599" y="3867460"/>
            <a:ext cx="1048044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Signed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FBA40F19-B478-44B6-8A01-7E67F7F2395C}"/>
              </a:ext>
            </a:extLst>
          </p:cNvPr>
          <p:cNvSpPr txBox="1"/>
          <p:nvPr/>
        </p:nvSpPr>
        <p:spPr>
          <a:xfrm>
            <a:off x="4966855" y="3622431"/>
            <a:ext cx="1048044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Closing</a:t>
            </a: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032440AD-3565-43A9-BE8B-37611325CBF7}"/>
              </a:ext>
            </a:extLst>
          </p:cNvPr>
          <p:cNvSpPr txBox="1"/>
          <p:nvPr/>
        </p:nvSpPr>
        <p:spPr>
          <a:xfrm>
            <a:off x="1557681" y="1361774"/>
            <a:ext cx="640292" cy="20707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032440AD-3565-43A9-BE8B-37611325CBF7}"/>
              </a:ext>
            </a:extLst>
          </p:cNvPr>
          <p:cNvSpPr txBox="1"/>
          <p:nvPr/>
        </p:nvSpPr>
        <p:spPr>
          <a:xfrm>
            <a:off x="1571537" y="1599460"/>
            <a:ext cx="2951971" cy="20707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28" name="رابط كسهم مستقيم 27"/>
          <p:cNvCxnSpPr/>
          <p:nvPr/>
        </p:nvCxnSpPr>
        <p:spPr>
          <a:xfrm flipV="1">
            <a:off x="4523508" y="1471735"/>
            <a:ext cx="734293" cy="10353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TextBox 4">
            <a:extLst>
              <a:ext uri="{FF2B5EF4-FFF2-40B4-BE49-F238E27FC236}">
                <a16:creationId xmlns:a16="http://schemas.microsoft.com/office/drawing/2014/main" id="{FBA40F19-B478-44B6-8A01-7E67F7F2395C}"/>
              </a:ext>
            </a:extLst>
          </p:cNvPr>
          <p:cNvSpPr txBox="1"/>
          <p:nvPr/>
        </p:nvSpPr>
        <p:spPr>
          <a:xfrm>
            <a:off x="5304266" y="1246279"/>
            <a:ext cx="1645173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Opening line</a:t>
            </a:r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id="{032440AD-3565-43A9-BE8B-37611325CBF7}"/>
              </a:ext>
            </a:extLst>
          </p:cNvPr>
          <p:cNvSpPr txBox="1"/>
          <p:nvPr/>
        </p:nvSpPr>
        <p:spPr>
          <a:xfrm>
            <a:off x="1557681" y="2189115"/>
            <a:ext cx="5646682" cy="108060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32" name="رابط كسهم مستقيم 31"/>
          <p:cNvCxnSpPr/>
          <p:nvPr/>
        </p:nvCxnSpPr>
        <p:spPr>
          <a:xfrm>
            <a:off x="7308273" y="2659643"/>
            <a:ext cx="692727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TextBox 4">
            <a:extLst>
              <a:ext uri="{FF2B5EF4-FFF2-40B4-BE49-F238E27FC236}">
                <a16:creationId xmlns:a16="http://schemas.microsoft.com/office/drawing/2014/main" id="{FBA40F19-B478-44B6-8A01-7E67F7F2395C}"/>
              </a:ext>
            </a:extLst>
          </p:cNvPr>
          <p:cNvSpPr txBox="1"/>
          <p:nvPr/>
        </p:nvSpPr>
        <p:spPr>
          <a:xfrm>
            <a:off x="8001000" y="2509433"/>
            <a:ext cx="942109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content</a:t>
            </a:r>
          </a:p>
        </p:txBody>
      </p:sp>
      <p:sp>
        <p:nvSpPr>
          <p:cNvPr id="45" name="وسيلة شرح مستطيلة مستديرة الزوايا 44"/>
          <p:cNvSpPr/>
          <p:nvPr/>
        </p:nvSpPr>
        <p:spPr>
          <a:xfrm>
            <a:off x="1660618" y="84337"/>
            <a:ext cx="5994018" cy="375175"/>
          </a:xfrm>
          <a:prstGeom prst="wedgeRoundRectCallout">
            <a:avLst>
              <a:gd name="adj1" fmla="val -56427"/>
              <a:gd name="adj2" fmla="val -99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Which email is similar to? How do you know?</a:t>
            </a:r>
            <a:endParaRPr lang="ar-SA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4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8" grpId="0" animBg="1"/>
      <p:bldP spid="19" grpId="0" animBg="1"/>
      <p:bldP spid="25" grpId="0" animBg="1"/>
      <p:bldP spid="26" grpId="0" animBg="1"/>
      <p:bldP spid="30" grpId="0" animBg="1"/>
      <p:bldP spid="31" grpId="0" animBg="1"/>
      <p:bldP spid="34" grpId="0" animBg="1"/>
      <p:bldP spid="45" grpId="0" animBg="1"/>
    </p:bldLst>
  </p:timing>
</p:sld>
</file>

<file path=ppt/theme/theme1.xml><?xml version="1.0" encoding="utf-8"?>
<a:theme xmlns:a="http://schemas.openxmlformats.org/drawingml/2006/main" name="Writing Book Report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DD9DB"/>
      </a:accent1>
      <a:accent2>
        <a:srgbClr val="F4AED2"/>
      </a:accent2>
      <a:accent3>
        <a:srgbClr val="A475EF"/>
      </a:accent3>
      <a:accent4>
        <a:srgbClr val="8C89FA"/>
      </a:accent4>
      <a:accent5>
        <a:srgbClr val="FBD66A"/>
      </a:accent5>
      <a:accent6>
        <a:srgbClr val="E5A14E"/>
      </a:accent6>
      <a:hlink>
        <a:srgbClr val="F4AED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498</Words>
  <Application>Microsoft Office PowerPoint</Application>
  <PresentationFormat>عرض على الشاشة (16:9)</PresentationFormat>
  <Paragraphs>88</Paragraphs>
  <Slides>15</Slides>
  <Notes>15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13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9" baseType="lpstr">
      <vt:lpstr>Amasis MT Pro Medium</vt:lpstr>
      <vt:lpstr>Varela Round</vt:lpstr>
      <vt:lpstr>Nunito</vt:lpstr>
      <vt:lpstr>Englebert</vt:lpstr>
      <vt:lpstr>Footlight MT Light</vt:lpstr>
      <vt:lpstr>Berlin Sans FB Demi</vt:lpstr>
      <vt:lpstr>Arial Rounded MT Bold</vt:lpstr>
      <vt:lpstr>Arial</vt:lpstr>
      <vt:lpstr>Segoe UI Black</vt:lpstr>
      <vt:lpstr>Comic Sans MS</vt:lpstr>
      <vt:lpstr>Amasis MT Pro</vt:lpstr>
      <vt:lpstr>Calibri</vt:lpstr>
      <vt:lpstr>Times New Roman</vt:lpstr>
      <vt:lpstr>Writing Book Reports by Slidesgo</vt:lpstr>
      <vt:lpstr>Unit 3 You’ve Got Mail Writing</vt:lpstr>
      <vt:lpstr>Lesson Objectives</vt:lpstr>
      <vt:lpstr>عرض تقديمي في PowerPoint</vt:lpstr>
      <vt:lpstr>عرض تقديمي في PowerPoint</vt:lpstr>
      <vt:lpstr>Look at exercise ( B)</vt:lpstr>
      <vt:lpstr>عرض تقديمي في PowerPoint</vt:lpstr>
      <vt:lpstr>Read &amp; Listen </vt:lpstr>
      <vt:lpstr>Read the email from Adel to his friend in the USA and answer the questions  </vt:lpstr>
      <vt:lpstr>عرض تقديمي في PowerPoint</vt:lpstr>
      <vt:lpstr>How to write an email to a friend </vt:lpstr>
      <vt:lpstr>Writing</vt:lpstr>
      <vt:lpstr>Example :</vt:lpstr>
      <vt:lpstr>Remember</vt:lpstr>
      <vt:lpstr>Homework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Book Reports</dc:title>
  <dc:creator>ام الوليد</dc:creator>
  <cp:lastModifiedBy>انتصار العبيدالله</cp:lastModifiedBy>
  <cp:revision>37</cp:revision>
  <dcterms:modified xsi:type="dcterms:W3CDTF">2023-01-12T01:10:52Z</dcterms:modified>
</cp:coreProperties>
</file>