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660" r:id="rId2"/>
    <p:sldId id="582" r:id="rId3"/>
    <p:sldId id="756" r:id="rId4"/>
    <p:sldId id="1165" r:id="rId5"/>
    <p:sldId id="752" r:id="rId6"/>
    <p:sldId id="868" r:id="rId7"/>
    <p:sldId id="259" r:id="rId8"/>
    <p:sldId id="754" r:id="rId9"/>
    <p:sldId id="1166" r:id="rId10"/>
    <p:sldId id="258" r:id="rId11"/>
    <p:sldId id="839" r:id="rId12"/>
    <p:sldId id="834" r:id="rId13"/>
    <p:sldId id="840" r:id="rId14"/>
    <p:sldId id="262" r:id="rId15"/>
    <p:sldId id="870" r:id="rId16"/>
    <p:sldId id="841" r:id="rId17"/>
    <p:sldId id="869" r:id="rId18"/>
    <p:sldId id="806" r:id="rId19"/>
    <p:sldId id="83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4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05C717"/>
    <a:srgbClr val="33CC33"/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kblog.files.wordpres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ordwall.net/play/9948/841/98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bc.amarilisonline.com/vrste-priloga-i-pozicija-priloga-u-engleskoj-recenici/02-see-you-so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minntilt.com/2013/11/11/demystifying-the-links-between-feedback-and-revision-ideas-for-teachers-of-writing-enriched-course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spireyourmind.co.uk/power-of-goal-setting-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id="{D9A7C4B2-DD53-4FCA-90B4-52214CCD3BED}"/>
              </a:ext>
            </a:extLst>
          </p:cNvPr>
          <p:cNvSpPr/>
          <p:nvPr/>
        </p:nvSpPr>
        <p:spPr>
          <a:xfrm>
            <a:off x="-1525" y="0"/>
            <a:ext cx="327929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5A959F3-8CB2-495F-91A6-C9D70ADA81DD}"/>
              </a:ext>
            </a:extLst>
          </p:cNvPr>
          <p:cNvSpPr/>
          <p:nvPr/>
        </p:nvSpPr>
        <p:spPr>
          <a:xfrm>
            <a:off x="0" y="0"/>
            <a:ext cx="8131125" cy="63408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You’ve Got Mail</a:t>
            </a:r>
          </a:p>
          <a:p>
            <a:pPr algn="ctr"/>
            <a:r>
              <a:rPr lang="en-US" sz="5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45935-83C7-4474-973A-EAF69B946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31125" y="1593166"/>
            <a:ext cx="3955702" cy="36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EDB5AE-E485-48B3-8A03-CDBCC579E94E}"/>
              </a:ext>
            </a:extLst>
          </p:cNvPr>
          <p:cNvSpPr txBox="1"/>
          <p:nvPr/>
        </p:nvSpPr>
        <p:spPr>
          <a:xfrm>
            <a:off x="7411680" y="329694"/>
            <a:ext cx="443132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  Read and Listen </a:t>
            </a:r>
          </a:p>
        </p:txBody>
      </p:sp>
      <p:pic>
        <p:nvPicPr>
          <p:cNvPr id="6" name="Picture 4" descr="Listening Icon #416587 - Free Icons Library">
            <a:extLst>
              <a:ext uri="{FF2B5EF4-FFF2-40B4-BE49-F238E27FC236}">
                <a16:creationId xmlns:a16="http://schemas.microsoft.com/office/drawing/2014/main" id="{F4B05339-5EE7-4AAC-B8B4-9540C2AA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48" y="1413563"/>
            <a:ext cx="2014537" cy="15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C59D87-D10C-4D61-A736-E96B97B98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" y="537309"/>
            <a:ext cx="6685714" cy="478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MG Bk 2 F-SA_2020_1-12">
            <a:hlinkClick r:id="" action="ppaction://media"/>
            <a:extLst>
              <a:ext uri="{FF2B5EF4-FFF2-40B4-BE49-F238E27FC236}">
                <a16:creationId xmlns:a16="http://schemas.microsoft.com/office/drawing/2014/main" id="{CDC55FEF-E7C0-4D14-A7CA-2C0590C3E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22435" y="3088324"/>
            <a:ext cx="1399270" cy="13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D586098-9FA6-43C5-A62C-AEAD8C08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4" y="281354"/>
            <a:ext cx="5838097" cy="2148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76B0EB-9DBB-41B1-809E-3739B485EDED}"/>
              </a:ext>
            </a:extLst>
          </p:cNvPr>
          <p:cNvSpPr txBox="1"/>
          <p:nvPr/>
        </p:nvSpPr>
        <p:spPr>
          <a:xfrm>
            <a:off x="164738" y="2650751"/>
            <a:ext cx="10680987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Adel spent summer in the USA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E56E6-4582-4440-9A9C-546DD28FAC74}"/>
              </a:ext>
            </a:extLst>
          </p:cNvPr>
          <p:cNvSpPr txBox="1"/>
          <p:nvPr/>
        </p:nvSpPr>
        <p:spPr>
          <a:xfrm>
            <a:off x="164736" y="3271467"/>
            <a:ext cx="10680987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really autumn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29DB5-52CA-4579-9AC5-D1C389F7329E}"/>
              </a:ext>
            </a:extLst>
          </p:cNvPr>
          <p:cNvSpPr txBox="1"/>
          <p:nvPr/>
        </p:nvSpPr>
        <p:spPr>
          <a:xfrm>
            <a:off x="164736" y="3888333"/>
            <a:ext cx="10680987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doesn’t feel very happy because he has to get up early , spend the whole day at school and do homework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0F31C-481F-481B-9833-2BB9EA2DE2AB}"/>
              </a:ext>
            </a:extLst>
          </p:cNvPr>
          <p:cNvSpPr txBox="1"/>
          <p:nvPr/>
        </p:nvSpPr>
        <p:spPr>
          <a:xfrm>
            <a:off x="164735" y="4812975"/>
            <a:ext cx="10680987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Because his father has promised to let him drive the jeep in the desert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AD441-C370-45A9-B981-D1131EFEAA3F}"/>
              </a:ext>
            </a:extLst>
          </p:cNvPr>
          <p:cNvSpPr txBox="1"/>
          <p:nvPr/>
        </p:nvSpPr>
        <p:spPr>
          <a:xfrm>
            <a:off x="164735" y="5429841"/>
            <a:ext cx="10680987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2-</a:t>
            </a:r>
            <a:r>
              <a:rPr lang="en-US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PS stands for : postscript . It is writing added after the main letter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D85AC-8738-42F2-A5A6-D62E71DA2503}"/>
              </a:ext>
            </a:extLst>
          </p:cNvPr>
          <p:cNvSpPr txBox="1"/>
          <p:nvPr/>
        </p:nvSpPr>
        <p:spPr>
          <a:xfrm>
            <a:off x="164735" y="6046707"/>
            <a:ext cx="10680987" cy="4001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3-</a:t>
            </a:r>
            <a:r>
              <a:rPr lang="en-US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This email is similar to the email on page 7 , from Melanie to Olivia . </a:t>
            </a:r>
          </a:p>
        </p:txBody>
      </p:sp>
    </p:spTree>
    <p:extLst>
      <p:ext uri="{BB962C8B-B14F-4D97-AF65-F5344CB8AC3E}">
        <p14:creationId xmlns:p14="http://schemas.microsoft.com/office/powerpoint/2010/main" val="41609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082FAB-41B9-4335-84EB-448B7BD5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70" y="424767"/>
            <a:ext cx="6685714" cy="478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41E9-A321-465A-A9AF-48BB7D8DE7A3}"/>
              </a:ext>
            </a:extLst>
          </p:cNvPr>
          <p:cNvSpPr txBox="1"/>
          <p:nvPr/>
        </p:nvSpPr>
        <p:spPr>
          <a:xfrm>
            <a:off x="2391508" y="1814733"/>
            <a:ext cx="1364566" cy="25321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3D8E8CC-53B6-47BF-BAE7-DE1A6E7F53E7}"/>
              </a:ext>
            </a:extLst>
          </p:cNvPr>
          <p:cNvSpPr/>
          <p:nvPr/>
        </p:nvSpPr>
        <p:spPr>
          <a:xfrm>
            <a:off x="3938953" y="1906173"/>
            <a:ext cx="872197" cy="1266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40F19-B478-44B6-8A01-7E67F7F2395C}"/>
              </a:ext>
            </a:extLst>
          </p:cNvPr>
          <p:cNvSpPr txBox="1"/>
          <p:nvPr/>
        </p:nvSpPr>
        <p:spPr>
          <a:xfrm>
            <a:off x="4951825" y="1814733"/>
            <a:ext cx="209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Greeting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2440AD-3565-43A9-BE8B-37611325CBF7}"/>
              </a:ext>
            </a:extLst>
          </p:cNvPr>
          <p:cNvSpPr txBox="1"/>
          <p:nvPr/>
        </p:nvSpPr>
        <p:spPr>
          <a:xfrm>
            <a:off x="2398542" y="4217963"/>
            <a:ext cx="1892104" cy="25321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EECB080-A00F-4573-949D-CA56637A3742}"/>
              </a:ext>
            </a:extLst>
          </p:cNvPr>
          <p:cNvSpPr/>
          <p:nvPr/>
        </p:nvSpPr>
        <p:spPr>
          <a:xfrm>
            <a:off x="4422646" y="4330504"/>
            <a:ext cx="872197" cy="1266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D31E0-7F9D-404B-BFCE-6E631B1A8131}"/>
              </a:ext>
            </a:extLst>
          </p:cNvPr>
          <p:cNvSpPr txBox="1"/>
          <p:nvPr/>
        </p:nvSpPr>
        <p:spPr>
          <a:xfrm>
            <a:off x="5390758" y="4209142"/>
            <a:ext cx="209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Closing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E2E0EB-FD3D-468C-8FF6-A807611BE41B}"/>
              </a:ext>
            </a:extLst>
          </p:cNvPr>
          <p:cNvSpPr txBox="1"/>
          <p:nvPr/>
        </p:nvSpPr>
        <p:spPr>
          <a:xfrm>
            <a:off x="2377768" y="4533650"/>
            <a:ext cx="534244" cy="25321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F90E301-4103-4790-9200-8AA7CBC7FA52}"/>
              </a:ext>
            </a:extLst>
          </p:cNvPr>
          <p:cNvSpPr/>
          <p:nvPr/>
        </p:nvSpPr>
        <p:spPr>
          <a:xfrm>
            <a:off x="3007927" y="4596954"/>
            <a:ext cx="872197" cy="1266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C515F-A38D-4A14-818A-F10B27B57452}"/>
              </a:ext>
            </a:extLst>
          </p:cNvPr>
          <p:cNvSpPr txBox="1"/>
          <p:nvPr/>
        </p:nvSpPr>
        <p:spPr>
          <a:xfrm>
            <a:off x="3915621" y="4489270"/>
            <a:ext cx="209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22701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20" grpId="0" animBg="1"/>
      <p:bldP spid="21" grpId="0" animBg="1"/>
      <p:bldP spid="22" grpId="0"/>
      <p:bldP spid="27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8B59E62-6E84-4993-A3E8-01C6982906D4}"/>
              </a:ext>
            </a:extLst>
          </p:cNvPr>
          <p:cNvSpPr/>
          <p:nvPr/>
        </p:nvSpPr>
        <p:spPr>
          <a:xfrm>
            <a:off x="2180492" y="126607"/>
            <a:ext cx="7680960" cy="1350499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How to write an email to a friend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4B2D3-707E-4704-B9D0-A435866CF37F}"/>
              </a:ext>
            </a:extLst>
          </p:cNvPr>
          <p:cNvSpPr/>
          <p:nvPr/>
        </p:nvSpPr>
        <p:spPr>
          <a:xfrm>
            <a:off x="4478214" y="1597853"/>
            <a:ext cx="3235569" cy="8018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Greeting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F33290-A104-48BD-B1A6-3F854FE26234}"/>
              </a:ext>
            </a:extLst>
          </p:cNvPr>
          <p:cNvSpPr/>
          <p:nvPr/>
        </p:nvSpPr>
        <p:spPr>
          <a:xfrm>
            <a:off x="3080824" y="2548595"/>
            <a:ext cx="6443004" cy="8018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opening words / lines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CEA9E7-C792-4150-AB97-34C30BB767F9}"/>
              </a:ext>
            </a:extLst>
          </p:cNvPr>
          <p:cNvSpPr/>
          <p:nvPr/>
        </p:nvSpPr>
        <p:spPr>
          <a:xfrm>
            <a:off x="3080824" y="3478233"/>
            <a:ext cx="6682154" cy="8018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Reasons for writing the email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20D6E4-ADE2-4368-8C35-900B06BD7A3D}"/>
              </a:ext>
            </a:extLst>
          </p:cNvPr>
          <p:cNvSpPr/>
          <p:nvPr/>
        </p:nvSpPr>
        <p:spPr>
          <a:xfrm>
            <a:off x="3080824" y="4421939"/>
            <a:ext cx="6443004" cy="8018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closing words/lines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50A393-4DBD-49E0-AC98-66B0DD23ADC4}"/>
              </a:ext>
            </a:extLst>
          </p:cNvPr>
          <p:cNvSpPr/>
          <p:nvPr/>
        </p:nvSpPr>
        <p:spPr>
          <a:xfrm>
            <a:off x="3080824" y="5337511"/>
            <a:ext cx="6443004" cy="8018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12091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9BB157E-D084-426A-BD7A-50659AE0D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" y="495149"/>
            <a:ext cx="11331616" cy="4977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B2CFD8-E115-44AE-B9B9-1A808643405B}"/>
              </a:ext>
            </a:extLst>
          </p:cNvPr>
          <p:cNvSpPr txBox="1"/>
          <p:nvPr/>
        </p:nvSpPr>
        <p:spPr>
          <a:xfrm>
            <a:off x="3531965" y="2164779"/>
            <a:ext cx="798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Hi Mohamad,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F3B8F-6B09-41FE-8A93-50A318E85366}"/>
              </a:ext>
            </a:extLst>
          </p:cNvPr>
          <p:cNvSpPr txBox="1"/>
          <p:nvPr/>
        </p:nvSpPr>
        <p:spPr>
          <a:xfrm>
            <a:off x="3531965" y="2822799"/>
            <a:ext cx="798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How are you ? I miss you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3D888-413E-49FB-A116-F2CB94CD39C1}"/>
              </a:ext>
            </a:extLst>
          </p:cNvPr>
          <p:cNvSpPr txBox="1"/>
          <p:nvPr/>
        </p:nvSpPr>
        <p:spPr>
          <a:xfrm>
            <a:off x="3531965" y="3414563"/>
            <a:ext cx="798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I’m writing to remind you of my graduation party next week 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7BFF44-F638-43E0-84F4-44FE98289DBA}"/>
              </a:ext>
            </a:extLst>
          </p:cNvPr>
          <p:cNvSpPr txBox="1"/>
          <p:nvPr/>
        </p:nvSpPr>
        <p:spPr>
          <a:xfrm>
            <a:off x="3531965" y="4006327"/>
            <a:ext cx="7989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See you soon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Yousef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13766-B55D-4C41-9C75-B1A6E96A0264}"/>
              </a:ext>
            </a:extLst>
          </p:cNvPr>
          <p:cNvSpPr txBox="1"/>
          <p:nvPr/>
        </p:nvSpPr>
        <p:spPr>
          <a:xfrm>
            <a:off x="3531965" y="4893217"/>
            <a:ext cx="798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Invitation card</a:t>
            </a:r>
          </a:p>
        </p:txBody>
      </p:sp>
    </p:spTree>
    <p:extLst>
      <p:ext uri="{BB962C8B-B14F-4D97-AF65-F5344CB8AC3E}">
        <p14:creationId xmlns:p14="http://schemas.microsoft.com/office/powerpoint/2010/main" val="20908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0AB6AE7-4A58-4C05-8BB9-95A4C636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75"/>
          <a:stretch/>
        </p:blipFill>
        <p:spPr>
          <a:xfrm>
            <a:off x="587520" y="829987"/>
            <a:ext cx="8697157" cy="4811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1ADB8EB9-2954-4023-B408-6B24CD111D3E}"/>
              </a:ext>
            </a:extLst>
          </p:cNvPr>
          <p:cNvSpPr txBox="1"/>
          <p:nvPr/>
        </p:nvSpPr>
        <p:spPr>
          <a:xfrm>
            <a:off x="755553" y="1594909"/>
            <a:ext cx="211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Hi Mohamad,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C6D51BC8-997D-4831-A7E1-074E0FCF2D82}"/>
              </a:ext>
            </a:extLst>
          </p:cNvPr>
          <p:cNvSpPr txBox="1"/>
          <p:nvPr/>
        </p:nvSpPr>
        <p:spPr>
          <a:xfrm>
            <a:off x="722435" y="2081808"/>
            <a:ext cx="305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How’re you? I miss you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1F6BD-57D9-4B29-84F9-B20CFD1D331A}"/>
              </a:ext>
            </a:extLst>
          </p:cNvPr>
          <p:cNvSpPr txBox="1"/>
          <p:nvPr/>
        </p:nvSpPr>
        <p:spPr>
          <a:xfrm>
            <a:off x="3683175" y="2081808"/>
            <a:ext cx="523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I’m writing to remind you of my graduation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9DF84-7446-45DC-ABA0-8C6B49722CA0}"/>
              </a:ext>
            </a:extLst>
          </p:cNvPr>
          <p:cNvSpPr txBox="1"/>
          <p:nvPr/>
        </p:nvSpPr>
        <p:spPr>
          <a:xfrm>
            <a:off x="742272" y="2679890"/>
            <a:ext cx="2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party next week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7F23F-CB73-4AD4-9FF3-545895E79CFE}"/>
              </a:ext>
            </a:extLst>
          </p:cNvPr>
          <p:cNvSpPr txBox="1"/>
          <p:nvPr/>
        </p:nvSpPr>
        <p:spPr>
          <a:xfrm>
            <a:off x="2906346" y="2676931"/>
            <a:ext cx="346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We’re waiting your coming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2BDC5-C0A4-4E53-BC8F-45EE01ADA85F}"/>
              </a:ext>
            </a:extLst>
          </p:cNvPr>
          <p:cNvSpPr txBox="1"/>
          <p:nvPr/>
        </p:nvSpPr>
        <p:spPr>
          <a:xfrm>
            <a:off x="6260127" y="2676931"/>
            <a:ext cx="277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It will be lots of fun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A01A7-DE3F-49EA-B5A6-7010CB371A18}"/>
              </a:ext>
            </a:extLst>
          </p:cNvPr>
          <p:cNvSpPr txBox="1"/>
          <p:nvPr/>
        </p:nvSpPr>
        <p:spPr>
          <a:xfrm>
            <a:off x="680222" y="3313643"/>
            <a:ext cx="437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There will be lots of people there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EA30A-189A-45CD-A742-D73DE5DCC364}"/>
              </a:ext>
            </a:extLst>
          </p:cNvPr>
          <p:cNvSpPr txBox="1"/>
          <p:nvPr/>
        </p:nvSpPr>
        <p:spPr>
          <a:xfrm>
            <a:off x="708368" y="3959008"/>
            <a:ext cx="305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See you soon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6CDFA-90D5-4216-B084-6B767902B3C8}"/>
              </a:ext>
            </a:extLst>
          </p:cNvPr>
          <p:cNvSpPr txBox="1"/>
          <p:nvPr/>
        </p:nvSpPr>
        <p:spPr>
          <a:xfrm>
            <a:off x="776366" y="4604373"/>
            <a:ext cx="167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Yousef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84A54-7FA8-4975-A4B8-27348BA8AC11}"/>
              </a:ext>
            </a:extLst>
          </p:cNvPr>
          <p:cNvSpPr txBox="1"/>
          <p:nvPr/>
        </p:nvSpPr>
        <p:spPr>
          <a:xfrm>
            <a:off x="4992376" y="3313643"/>
            <a:ext cx="346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I’m sure you’ll enjoy there .</a:t>
            </a:r>
          </a:p>
        </p:txBody>
      </p:sp>
    </p:spTree>
    <p:extLst>
      <p:ext uri="{BB962C8B-B14F-4D97-AF65-F5344CB8AC3E}">
        <p14:creationId xmlns:p14="http://schemas.microsoft.com/office/powerpoint/2010/main" val="26302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timeline&#10;&#10;Description automatically generated">
            <a:extLst>
              <a:ext uri="{FF2B5EF4-FFF2-40B4-BE49-F238E27FC236}">
                <a16:creationId xmlns:a16="http://schemas.microsoft.com/office/drawing/2014/main" id="{B1F40F00-8FD9-4E0C-99AD-7CA86B74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41" y="1967650"/>
            <a:ext cx="9318918" cy="292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10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ctiveU | Devpost">
            <a:extLst>
              <a:ext uri="{FF2B5EF4-FFF2-40B4-BE49-F238E27FC236}">
                <a16:creationId xmlns:a16="http://schemas.microsoft.com/office/drawing/2014/main" id="{BC3FCF4B-E100-4026-90AC-A02FC637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78" y="1666414"/>
            <a:ext cx="3713707" cy="3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622E0279-A693-4FE3-A768-8610844A728A}"/>
              </a:ext>
            </a:extLst>
          </p:cNvPr>
          <p:cNvSpPr txBox="1">
            <a:spLocks/>
          </p:cNvSpPr>
          <p:nvPr/>
        </p:nvSpPr>
        <p:spPr>
          <a:xfrm>
            <a:off x="1011451" y="884421"/>
            <a:ext cx="3845357" cy="254458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92F8C-F4E0-47D5-A54B-8A9B0F1060EC}"/>
              </a:ext>
            </a:extLst>
          </p:cNvPr>
          <p:cNvSpPr txBox="1"/>
          <p:nvPr/>
        </p:nvSpPr>
        <p:spPr>
          <a:xfrm>
            <a:off x="4688900" y="3465858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https://wordwall.net/play/9948/841/982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1.3</a:t>
            </a: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M</a:t>
            </a: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E5122FB-D5DF-4A34-BF35-ECEC1F7DCC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25" y="433762"/>
            <a:ext cx="6426564" cy="5990476"/>
          </a:xfrm>
          <a:prstGeom prst="rect">
            <a:avLst/>
          </a:prstGeom>
        </p:spPr>
      </p:pic>
      <p:pic>
        <p:nvPicPr>
          <p:cNvPr id="6" name="Picture 5" descr="A picture containing text, nature, cloud, clouds&#10;&#10;Description automatically generated">
            <a:extLst>
              <a:ext uri="{FF2B5EF4-FFF2-40B4-BE49-F238E27FC236}">
                <a16:creationId xmlns:a16="http://schemas.microsoft.com/office/drawing/2014/main" id="{2A560CF9-0E0B-44D9-9448-CCD10756E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77144" y="1638937"/>
            <a:ext cx="7068457" cy="30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7216328" y="403429"/>
            <a:ext cx="4628677" cy="5648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55575" y="2173357"/>
            <a:ext cx="6960842" cy="154051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2" y="287805"/>
            <a:ext cx="6771032" cy="15573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757086E7-24D6-4C51-B128-15B61DF1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9" y="2056158"/>
            <a:ext cx="9589398" cy="4303021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60F3EAB-AE06-4398-A5A3-2F5C29DFF3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58512" y="154042"/>
            <a:ext cx="8074976" cy="856084"/>
          </a:xfrm>
          <a:prstGeom prst="rect">
            <a:avLst/>
          </a:prstGeom>
        </p:spPr>
      </p:pic>
      <p:sp>
        <p:nvSpPr>
          <p:cNvPr id="8" name="Google Shape;137;p16">
            <a:extLst>
              <a:ext uri="{FF2B5EF4-FFF2-40B4-BE49-F238E27FC236}">
                <a16:creationId xmlns:a16="http://schemas.microsoft.com/office/drawing/2014/main" id="{B2638038-0F7C-49E5-8BA6-86F1FDF7407A}"/>
              </a:ext>
            </a:extLst>
          </p:cNvPr>
          <p:cNvSpPr/>
          <p:nvPr/>
        </p:nvSpPr>
        <p:spPr>
          <a:xfrm>
            <a:off x="124321" y="1191957"/>
            <a:ext cx="5151061" cy="605175"/>
          </a:xfrm>
          <a:prstGeom prst="homePlate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rebuchet MS"/>
                <a:cs typeface="Trebuchet MS"/>
                <a:sym typeface="Trebuchet MS"/>
              </a:rPr>
              <a:t>Revising the previous lessons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39841-34A3-48CF-8E3E-0F8258602ABA}"/>
              </a:ext>
            </a:extLst>
          </p:cNvPr>
          <p:cNvSpPr txBox="1"/>
          <p:nvPr/>
        </p:nvSpPr>
        <p:spPr>
          <a:xfrm>
            <a:off x="396627" y="1978963"/>
            <a:ext cx="208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Tomlinson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E1F00-FD36-41FB-A294-13B3DFE573CF}"/>
              </a:ext>
            </a:extLst>
          </p:cNvPr>
          <p:cNvSpPr txBox="1"/>
          <p:nvPr/>
        </p:nvSpPr>
        <p:spPr>
          <a:xfrm>
            <a:off x="3037478" y="1978962"/>
            <a:ext cx="198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1971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D6D94-E5F6-445B-B500-C3B9B3DC7A83}"/>
              </a:ext>
            </a:extLst>
          </p:cNvPr>
          <p:cNvSpPr txBox="1"/>
          <p:nvPr/>
        </p:nvSpPr>
        <p:spPr>
          <a:xfrm>
            <a:off x="5325881" y="1978959"/>
            <a:ext cx="295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Central Africa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4FBB8-0AE8-46C7-BB76-DB2A74A4347C}"/>
              </a:ext>
            </a:extLst>
          </p:cNvPr>
          <p:cNvSpPr txBox="1"/>
          <p:nvPr/>
        </p:nvSpPr>
        <p:spPr>
          <a:xfrm>
            <a:off x="8744335" y="1978958"/>
            <a:ext cx="314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Ancient Greeks</a:t>
            </a:r>
          </a:p>
        </p:txBody>
      </p:sp>
      <p:sp>
        <p:nvSpPr>
          <p:cNvPr id="13" name="مستطيل مستدير الزوايا 8">
            <a:extLst>
              <a:ext uri="{FF2B5EF4-FFF2-40B4-BE49-F238E27FC236}">
                <a16:creationId xmlns:a16="http://schemas.microsoft.com/office/drawing/2014/main" id="{17D5A88A-8061-423C-8CD7-423C64B1B4F0}"/>
              </a:ext>
            </a:extLst>
          </p:cNvPr>
          <p:cNvSpPr/>
          <p:nvPr/>
        </p:nvSpPr>
        <p:spPr>
          <a:xfrm>
            <a:off x="124326" y="2834522"/>
            <a:ext cx="11943347" cy="57888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1 – A kind of drum was used in                           today 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4" name="مستطيل مستدير الزوايا 8">
            <a:extLst>
              <a:ext uri="{FF2B5EF4-FFF2-40B4-BE49-F238E27FC236}">
                <a16:creationId xmlns:a16="http://schemas.microsoft.com/office/drawing/2014/main" id="{01C4C443-0927-4A56-848F-38B64BC1963A}"/>
              </a:ext>
            </a:extLst>
          </p:cNvPr>
          <p:cNvSpPr/>
          <p:nvPr/>
        </p:nvSpPr>
        <p:spPr>
          <a:xfrm>
            <a:off x="124321" y="3698014"/>
            <a:ext cx="11943347" cy="57888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2 – The first email message was in                 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5" name="مستطيل مستدير الزوايا 8">
            <a:extLst>
              <a:ext uri="{FF2B5EF4-FFF2-40B4-BE49-F238E27FC236}">
                <a16:creationId xmlns:a16="http://schemas.microsoft.com/office/drawing/2014/main" id="{DFEED819-6704-4296-8C69-36090597F95B}"/>
              </a:ext>
            </a:extLst>
          </p:cNvPr>
          <p:cNvSpPr/>
          <p:nvPr/>
        </p:nvSpPr>
        <p:spPr>
          <a:xfrm>
            <a:off x="124321" y="4561506"/>
            <a:ext cx="11943347" cy="57888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3 –                    invent the (  @  ) sign 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6" name="مستطيل مستدير الزوايا 8">
            <a:extLst>
              <a:ext uri="{FF2B5EF4-FFF2-40B4-BE49-F238E27FC236}">
                <a16:creationId xmlns:a16="http://schemas.microsoft.com/office/drawing/2014/main" id="{414C7B5C-E37E-4BC6-BC5F-026F3DE6954E}"/>
              </a:ext>
            </a:extLst>
          </p:cNvPr>
          <p:cNvSpPr/>
          <p:nvPr/>
        </p:nvSpPr>
        <p:spPr>
          <a:xfrm>
            <a:off x="124320" y="5186635"/>
            <a:ext cx="11943347" cy="10556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4 – The                           established lines of signal towers on mountaintops .</a:t>
            </a: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D0BAEF-518B-4F4A-91BF-A0C00CBA831E}"/>
              </a:ext>
            </a:extLst>
          </p:cNvPr>
          <p:cNvSpPr txBox="1"/>
          <p:nvPr/>
        </p:nvSpPr>
        <p:spPr>
          <a:xfrm>
            <a:off x="5623044" y="3725844"/>
            <a:ext cx="166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1971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9A949-358B-436B-9A96-F47CBDB3A274}"/>
              </a:ext>
            </a:extLst>
          </p:cNvPr>
          <p:cNvSpPr txBox="1"/>
          <p:nvPr/>
        </p:nvSpPr>
        <p:spPr>
          <a:xfrm>
            <a:off x="1487803" y="5237798"/>
            <a:ext cx="278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Ancient Greeks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11645-7F17-4A83-9808-DE2674C878CB}"/>
              </a:ext>
            </a:extLst>
          </p:cNvPr>
          <p:cNvSpPr txBox="1"/>
          <p:nvPr/>
        </p:nvSpPr>
        <p:spPr>
          <a:xfrm>
            <a:off x="5325881" y="2886543"/>
            <a:ext cx="26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Central Africa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27F3AA-5FC2-43EF-82C3-3CD2D997B2D3}"/>
              </a:ext>
            </a:extLst>
          </p:cNvPr>
          <p:cNvSpPr txBox="1"/>
          <p:nvPr/>
        </p:nvSpPr>
        <p:spPr>
          <a:xfrm>
            <a:off x="818264" y="4589336"/>
            <a:ext cx="196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Tomlinson</a:t>
            </a:r>
          </a:p>
        </p:txBody>
      </p:sp>
    </p:spTree>
    <p:extLst>
      <p:ext uri="{BB962C8B-B14F-4D97-AF65-F5344CB8AC3E}">
        <p14:creationId xmlns:p14="http://schemas.microsoft.com/office/powerpoint/2010/main" val="41007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9369083" y="-28136"/>
            <a:ext cx="2689567" cy="3123010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6097026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Objectives</a:t>
            </a:r>
            <a:endParaRPr lang="ar-SA" sz="4800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133350" y="862629"/>
            <a:ext cx="8869973" cy="3675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analyze email format and details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find information about an email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write a correct email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list correct greetings for an email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write a correct sign for an email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 formal and informal style to address a letter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B19F2208-C6DD-4CCC-8D25-4040FE9D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30330" y="4670651"/>
            <a:ext cx="8004517" cy="1490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258478" y="-5564"/>
            <a:ext cx="805657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40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06" y="3103059"/>
            <a:ext cx="3289116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19"/>
            <a:ext cx="8741433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18FB438-F31A-44DB-8064-276D44099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476619"/>
            <a:ext cx="9579427" cy="6069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2172CB-A819-4FD4-915E-4C1A0FD9FF26}"/>
              </a:ext>
            </a:extLst>
          </p:cNvPr>
          <p:cNvSpPr txBox="1"/>
          <p:nvPr/>
        </p:nvSpPr>
        <p:spPr>
          <a:xfrm>
            <a:off x="3869588" y="2305456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Jonathan  Maynard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BDD55-F4F0-44C6-AE4A-F7BA19A35056}"/>
              </a:ext>
            </a:extLst>
          </p:cNvPr>
          <p:cNvSpPr txBox="1"/>
          <p:nvPr/>
        </p:nvSpPr>
        <p:spPr>
          <a:xfrm>
            <a:off x="6679633" y="2305456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Melanie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F1179-D9AB-4665-B0F9-BE69F15D58F9}"/>
              </a:ext>
            </a:extLst>
          </p:cNvPr>
          <p:cNvSpPr txBox="1"/>
          <p:nvPr/>
        </p:nvSpPr>
        <p:spPr>
          <a:xfrm>
            <a:off x="3869588" y="2851751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Mr. Silva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2A4BE-7181-47B4-B93B-2838467D73CB}"/>
              </a:ext>
            </a:extLst>
          </p:cNvPr>
          <p:cNvSpPr txBox="1"/>
          <p:nvPr/>
        </p:nvSpPr>
        <p:spPr>
          <a:xfrm>
            <a:off x="6813253" y="2851751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Olivia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841D6-6626-4F48-B330-FB10BE41D93A}"/>
              </a:ext>
            </a:extLst>
          </p:cNvPr>
          <p:cNvSpPr txBox="1"/>
          <p:nvPr/>
        </p:nvSpPr>
        <p:spPr>
          <a:xfrm>
            <a:off x="3869588" y="3398046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Dear Mr. Silva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7EDE27-3BD5-4F0C-B098-8B7FFD4E0703}"/>
              </a:ext>
            </a:extLst>
          </p:cNvPr>
          <p:cNvSpPr txBox="1"/>
          <p:nvPr/>
        </p:nvSpPr>
        <p:spPr>
          <a:xfrm>
            <a:off x="6813253" y="3398046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Hi Olivia 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CD9E52-865B-443A-B036-0D492C1D5091}"/>
              </a:ext>
            </a:extLst>
          </p:cNvPr>
          <p:cNvSpPr txBox="1"/>
          <p:nvPr/>
        </p:nvSpPr>
        <p:spPr>
          <a:xfrm>
            <a:off x="3869587" y="3770020"/>
            <a:ext cx="2943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want to apologize for not</a:t>
            </a:r>
          </a:p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answering your email sooner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CBA4A-EF1F-463F-91DC-13676270DE3B}"/>
              </a:ext>
            </a:extLst>
          </p:cNvPr>
          <p:cNvSpPr txBox="1"/>
          <p:nvPr/>
        </p:nvSpPr>
        <p:spPr>
          <a:xfrm>
            <a:off x="6707768" y="3894793"/>
            <a:ext cx="2943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How’s work , and how’s Paris?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27E727-4943-4263-B426-8FD8F889D037}"/>
              </a:ext>
            </a:extLst>
          </p:cNvPr>
          <p:cNvSpPr txBox="1"/>
          <p:nvPr/>
        </p:nvSpPr>
        <p:spPr>
          <a:xfrm>
            <a:off x="3869588" y="4425699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new suppliers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72ACD4-D546-47B9-A089-AE8E7D2FF5D4}"/>
              </a:ext>
            </a:extLst>
          </p:cNvPr>
          <p:cNvSpPr txBox="1"/>
          <p:nvPr/>
        </p:nvSpPr>
        <p:spPr>
          <a:xfrm>
            <a:off x="6679632" y="4425699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Stay with friend/weather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17A118-655C-4840-A6F6-D7B87DCE2EAD}"/>
              </a:ext>
            </a:extLst>
          </p:cNvPr>
          <p:cNvSpPr txBox="1"/>
          <p:nvPr/>
        </p:nvSpPr>
        <p:spPr>
          <a:xfrm>
            <a:off x="3869587" y="4971994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Best Regards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166214-E80F-4067-9553-B60A2D6E6D27}"/>
              </a:ext>
            </a:extLst>
          </p:cNvPr>
          <p:cNvSpPr txBox="1"/>
          <p:nvPr/>
        </p:nvSpPr>
        <p:spPr>
          <a:xfrm>
            <a:off x="6707768" y="4986804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I’m really looking……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6FC7E-6B24-4A65-8250-3C646A56EEE6}"/>
              </a:ext>
            </a:extLst>
          </p:cNvPr>
          <p:cNvSpPr txBox="1"/>
          <p:nvPr/>
        </p:nvSpPr>
        <p:spPr>
          <a:xfrm>
            <a:off x="3869586" y="5533099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J . Maynard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8C41FE-8FB5-4FAE-9020-1973E847E554}"/>
              </a:ext>
            </a:extLst>
          </p:cNvPr>
          <p:cNvSpPr txBox="1"/>
          <p:nvPr/>
        </p:nvSpPr>
        <p:spPr>
          <a:xfrm>
            <a:off x="6813253" y="5533099"/>
            <a:ext cx="294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Melanie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FBB1A3-F9B3-4B57-BFAF-43F00EE232A4}"/>
              </a:ext>
            </a:extLst>
          </p:cNvPr>
          <p:cNvSpPr txBox="1"/>
          <p:nvPr/>
        </p:nvSpPr>
        <p:spPr>
          <a:xfrm>
            <a:off x="3869586" y="5882723"/>
            <a:ext cx="2943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To reply to a business proposition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F99F10-24AC-406C-A04E-1528AA6917C4}"/>
              </a:ext>
            </a:extLst>
          </p:cNvPr>
          <p:cNvSpPr txBox="1"/>
          <p:nvPr/>
        </p:nvSpPr>
        <p:spPr>
          <a:xfrm>
            <a:off x="6707767" y="5880962"/>
            <a:ext cx="2943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To inform and ask for information</a:t>
            </a:r>
          </a:p>
        </p:txBody>
      </p:sp>
    </p:spTree>
    <p:extLst>
      <p:ext uri="{BB962C8B-B14F-4D97-AF65-F5344CB8AC3E}">
        <p14:creationId xmlns:p14="http://schemas.microsoft.com/office/powerpoint/2010/main" val="18566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D586098-9FA6-43C5-A62C-AEAD8C08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83" y="1181686"/>
            <a:ext cx="9211216" cy="3390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60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258478" y="-5564"/>
            <a:ext cx="805657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41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06" y="3103059"/>
            <a:ext cx="3289116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19"/>
            <a:ext cx="8741433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383</Words>
  <Application>Microsoft Office PowerPoint</Application>
  <PresentationFormat>Widescreen</PresentationFormat>
  <Paragraphs>86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Algerian</vt:lpstr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Maher</cp:lastModifiedBy>
  <cp:revision>51</cp:revision>
  <dcterms:created xsi:type="dcterms:W3CDTF">2020-12-25T17:10:15Z</dcterms:created>
  <dcterms:modified xsi:type="dcterms:W3CDTF">2022-11-29T20:52:54Z</dcterms:modified>
</cp:coreProperties>
</file>